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59" r:id="rId8"/>
    <p:sldId id="263" r:id="rId9"/>
    <p:sldId id="264" r:id="rId10"/>
    <p:sldId id="267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59" d="100"/>
          <a:sy n="59" d="100"/>
        </p:scale>
        <p:origin x="900" y="9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317C-0C57-4E3E-92AD-50A0EF1D9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16348-1B03-4E21-AF2C-B03A3BEF4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5905-CCB8-412E-8D51-FBE0EC2E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4EFD-3567-41C8-B95C-FAD1ADC1915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DE06-0BB0-429D-B277-4371B62E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CF86E-BAD8-420E-B8E6-99ADD139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4ED-9E03-41A6-A259-6B899FCB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A00D-6675-4DB1-A0D9-E5A4345E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2772C-348F-41C6-82D6-4C1446FB5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F628-4C77-4BB4-8D83-91CE7CF8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4EFD-3567-41C8-B95C-FAD1ADC1915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8B70-9FE5-4367-8717-BE70D9ED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237FF-B4B0-470B-BAA5-81C0E113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4ED-9E03-41A6-A259-6B899FCB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0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FC123-4D2C-46E6-9ED1-5FD82322E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8B161-0ABD-48F9-BD2D-A810B1695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0523-6DBB-4EA8-A66C-3A8F5594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4EFD-3567-41C8-B95C-FAD1ADC1915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585E8-21D8-49E8-B936-FFB9EFB5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EAF2-1AD1-4E24-A9A6-6261FF23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4ED-9E03-41A6-A259-6B899FCB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29A7-EF2C-47A6-8DE2-ED274693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2767-A9CF-4951-B067-8F76AF5A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4C4A0-F4AB-456D-A1FE-D8410754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4EFD-3567-41C8-B95C-FAD1ADC1915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0E28-7EA4-4B1B-9443-150FDC38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30F14-3F8B-476B-9FC9-4CAA2102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4ED-9E03-41A6-A259-6B899FCB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8DC3-7EB7-4DF5-9755-E41817D0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1DC7-0C9E-451F-B328-019BA2721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4FCF-64B5-4DE2-A973-C1D3E7B6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4EFD-3567-41C8-B95C-FAD1ADC1915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B1BE-E995-4F4D-A123-3FF20403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D3F2-D123-4D27-AA8C-DF20FFE3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4ED-9E03-41A6-A259-6B899FCB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C0AA-5128-47E9-A181-AB3E3B21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DEED-2968-45DF-A2DB-6F8379681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56F8C-13E8-4DC3-9BED-0BBED6848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401B5-0906-4EC9-B0BC-C2A56CEE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4EFD-3567-41C8-B95C-FAD1ADC1915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A8A10-7137-4D57-BA97-AA66312E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227F9-6BE0-45D8-9B8E-3906E434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4ED-9E03-41A6-A259-6B899FCB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CEBB-CCC4-4B75-8327-402770CB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4C31D-D9BD-4019-A46A-D82CB9D88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1E945-7079-4A0F-9258-3867D0B4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6A11A-4538-470A-8CF9-0FEA9BF5F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E0F35-E589-47BB-B3E6-88798983E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CAA55-5E66-421D-A427-CBF07A93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4EFD-3567-41C8-B95C-FAD1ADC1915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818A1-8AA4-4CF5-B625-71AAD8F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004DF-A1C2-4A20-88A5-F9450E0A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4ED-9E03-41A6-A259-6B899FCB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9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E7D1-5DF6-44AA-BD0B-88C67E16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47BE5-BD83-490F-848B-31A1F0F3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4EFD-3567-41C8-B95C-FAD1ADC1915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BE659-4A27-4B7D-BB07-555A5DF2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08FC9-6F16-4DE0-B3F8-F7C903A9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4ED-9E03-41A6-A259-6B899FCB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4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E51B8-8B18-4714-A14A-8F196F3A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4EFD-3567-41C8-B95C-FAD1ADC1915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4914B-E9A3-48C2-982A-60A90318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248DF-F462-40A7-B85E-4B2443E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4ED-9E03-41A6-A259-6B899FCB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4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16FB-DAC6-468E-BF1A-A9153B3B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671D-37F2-4528-AF84-44B479B51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889B6-C1B7-4B41-AAF7-45BB08086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56B8F-25EE-4E0C-8F58-AF40CA5E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4EFD-3567-41C8-B95C-FAD1ADC1915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47B4D-2E47-4707-AD3F-D74F5CEE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DF64A-CCD9-4F0E-A546-D459030D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4ED-9E03-41A6-A259-6B899FCB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2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3498-6D94-4E23-8644-3C23A792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64541-0E1E-4750-9620-40480EA6A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F9A9C-0E21-475D-8FEE-D6FF6553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0B5F6-1E1F-4A12-9B7D-E9AFE989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4EFD-3567-41C8-B95C-FAD1ADC1915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73AE2-ACC6-43FD-99AD-4C784AD4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713F5-A1D9-42CC-8145-5C25F76A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4ED-9E03-41A6-A259-6B899FCB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4C1E9-0977-48E8-94D1-B85847CF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11BA4-3A4E-4B26-B6C8-D73D95D47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E6FF-1C2C-417D-BEDE-677836D54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74EFD-3567-41C8-B95C-FAD1ADC1915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15D55-9AC8-431D-B425-D12F5C920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5EFA-798A-4B58-9D78-10A879C5D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B34ED-9E03-41A6-A259-6B899FCB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5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A585-5A0D-45BE-91D9-70862B42D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Date-a-Scientist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7364E-20E1-4B08-A3B2-C3D0A6EB2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Fundamentals</a:t>
            </a:r>
          </a:p>
          <a:p>
            <a:r>
              <a:rPr lang="en-US" dirty="0"/>
              <a:t>Travis Dantzer</a:t>
            </a:r>
          </a:p>
          <a:p>
            <a:r>
              <a:rPr lang="en-US" dirty="0"/>
              <a:t>June 5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63215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2C09-C77B-4595-BD21-7483A2B8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Approach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6CD3-76BB-4CAA-B49B-E50EC3F8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K-Nearest required tuning of neighbor numbers (quite expensive computationally so lots of waiting around)</a:t>
            </a:r>
          </a:p>
          <a:p>
            <a:r>
              <a:rPr lang="en-US" sz="3600" dirty="0"/>
              <a:t>Naïve </a:t>
            </a:r>
            <a:r>
              <a:rPr lang="en-US" sz="3600" dirty="0" err="1"/>
              <a:t>bayes</a:t>
            </a:r>
            <a:r>
              <a:rPr lang="en-US" sz="3600" dirty="0"/>
              <a:t> was far less lines of code</a:t>
            </a:r>
          </a:p>
        </p:txBody>
      </p:sp>
    </p:spTree>
    <p:extLst>
      <p:ext uri="{BB962C8B-B14F-4D97-AF65-F5344CB8AC3E}">
        <p14:creationId xmlns:p14="http://schemas.microsoft.com/office/powerpoint/2010/main" val="179479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&#10;&#10;Description automatically generated">
            <a:extLst>
              <a:ext uri="{FF2B5EF4-FFF2-40B4-BE49-F238E27FC236}">
                <a16:creationId xmlns:a16="http://schemas.microsoft.com/office/drawing/2014/main" id="{35C218CC-4C13-409F-B3FF-FEECADB98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439" y="3495758"/>
            <a:ext cx="5699561" cy="33622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272C5-8028-4EFE-9E76-EDE3596C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DFC23-8D01-4592-A0F6-B6560E95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attempted to correlate age, height, and sex with income</a:t>
            </a:r>
          </a:p>
          <a:p>
            <a:r>
              <a:rPr lang="en-US" dirty="0"/>
              <a:t>R^2 coefficient of determination = 0.167 (not strong)</a:t>
            </a:r>
          </a:p>
          <a:p>
            <a:r>
              <a:rPr lang="en-US" dirty="0"/>
              <a:t>Coefficient weights: </a:t>
            </a:r>
          </a:p>
          <a:p>
            <a:r>
              <a:rPr lang="en-US" dirty="0"/>
              <a:t>[age: 1098.58401239  height: 271.22343081 sex: 8870.42335571]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7EFA0-1E7F-4410-BFA8-AF23AD388A79}"/>
              </a:ext>
            </a:extLst>
          </p:cNvPr>
          <p:cNvSpPr txBox="1"/>
          <p:nvPr/>
        </p:nvSpPr>
        <p:spPr>
          <a:xfrm>
            <a:off x="8448085" y="5996198"/>
            <a:ext cx="309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and Actual Income</a:t>
            </a:r>
          </a:p>
        </p:txBody>
      </p:sp>
    </p:spTree>
    <p:extLst>
      <p:ext uri="{BB962C8B-B14F-4D97-AF65-F5344CB8AC3E}">
        <p14:creationId xmlns:p14="http://schemas.microsoft.com/office/powerpoint/2010/main" val="82149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7FB7-3173-4C4A-BD53-AE96B914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K-Nearest Neighbors Regression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DEFC9-A1AD-430F-A9A8-1C9CA366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attempted to relate age and height to income</a:t>
            </a:r>
          </a:p>
          <a:p>
            <a:r>
              <a:rPr lang="en-US" dirty="0"/>
              <a:t>R^2 coefficient of determination = 0.016940736811577706</a:t>
            </a:r>
          </a:p>
          <a:p>
            <a:r>
              <a:rPr lang="en-US" dirty="0"/>
              <a:t>Very little predictive ability</a:t>
            </a:r>
          </a:p>
          <a:p>
            <a:endParaRPr lang="en-US" dirty="0"/>
          </a:p>
        </p:txBody>
      </p:sp>
      <p:pic>
        <p:nvPicPr>
          <p:cNvPr id="5" name="Picture 4" descr="A picture containing boat, sky&#10;&#10;Description automatically generated">
            <a:extLst>
              <a:ext uri="{FF2B5EF4-FFF2-40B4-BE49-F238E27FC236}">
                <a16:creationId xmlns:a16="http://schemas.microsoft.com/office/drawing/2014/main" id="{2F35D74B-0678-42C8-A3A3-268C3F9A6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08" y="3714244"/>
            <a:ext cx="5329192" cy="3143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B26393-5F6D-42FA-A1E3-8891CAFB1C10}"/>
              </a:ext>
            </a:extLst>
          </p:cNvPr>
          <p:cNvSpPr txBox="1"/>
          <p:nvPr/>
        </p:nvSpPr>
        <p:spPr>
          <a:xfrm>
            <a:off x="8075851" y="4232135"/>
            <a:ext cx="193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and Actual Incomes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B77CB6A-D0F8-4A94-A9F3-9F875E7A1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3257"/>
            <a:ext cx="4133267" cy="3054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82994-BDE0-48EC-B616-8E8A9D44DF9C}"/>
              </a:ext>
            </a:extLst>
          </p:cNvPr>
          <p:cNvSpPr txBox="1"/>
          <p:nvPr/>
        </p:nvSpPr>
        <p:spPr>
          <a:xfrm>
            <a:off x="1254265" y="5356927"/>
            <a:ext cx="212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Neighbor Number Selection</a:t>
            </a:r>
          </a:p>
        </p:txBody>
      </p:sp>
    </p:spTree>
    <p:extLst>
      <p:ext uri="{BB962C8B-B14F-4D97-AF65-F5344CB8AC3E}">
        <p14:creationId xmlns:p14="http://schemas.microsoft.com/office/powerpoint/2010/main" val="384234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EB97-7460-49AD-B9FB-3FD4874C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Approach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A042-BB9C-4D91-8B5C-DD2602477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Linear Regression seemed to work much better and was easier to implement</a:t>
            </a:r>
          </a:p>
          <a:p>
            <a:r>
              <a:rPr lang="en-US" sz="3600" dirty="0"/>
              <a:t>K-Nearest again required tuning of the number of neighbors</a:t>
            </a:r>
          </a:p>
        </p:txBody>
      </p:sp>
    </p:spTree>
    <p:extLst>
      <p:ext uri="{BB962C8B-B14F-4D97-AF65-F5344CB8AC3E}">
        <p14:creationId xmlns:p14="http://schemas.microsoft.com/office/powerpoint/2010/main" val="247826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032C-CAC0-4175-9370-29828C38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F809-9239-4362-B4AD-01D4F4D4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 was most impressed by the Naive Bayes Classifier being able to correctly classify a person’s profession nearly half the time from what was mostly personal (i.e. not professional) information.</a:t>
            </a:r>
          </a:p>
          <a:p>
            <a:r>
              <a:rPr lang="en-US" sz="3200" dirty="0"/>
              <a:t>The dataset did not lend itself to regression as only a few categories made sense to order as strictly increasing (age, height) and some that did weren’t continuous (drinking, drugs, </a:t>
            </a:r>
            <a:r>
              <a:rPr lang="en-US" sz="3200" dirty="0" err="1"/>
              <a:t>etc</a:t>
            </a:r>
            <a:r>
              <a:rPr lang="en-US" sz="32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0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89C6-05B0-40E1-AFFD-D267991D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74F2-FCD5-4D7C-A5DC-A14C0413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Exploration of Dataset</a:t>
            </a:r>
          </a:p>
          <a:p>
            <a:r>
              <a:rPr lang="en-US" dirty="0"/>
              <a:t>Augmenting the Dataset</a:t>
            </a:r>
          </a:p>
          <a:p>
            <a:r>
              <a:rPr lang="en-US" dirty="0"/>
              <a:t>Classification Approaches</a:t>
            </a:r>
          </a:p>
          <a:p>
            <a:r>
              <a:rPr lang="en-US" dirty="0"/>
              <a:t>Regression Approaches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5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2CDF-E37D-4FAF-8855-D5D708D7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EECB-405A-4D52-9D86-F8D9047A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  <a:p>
            <a:r>
              <a:rPr lang="en-US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01611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4BA3-CE8F-4D18-B8A1-7F0D10DA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0E9FE-0F6E-4E32-A107-01D79A481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25" y="2743200"/>
            <a:ext cx="6975275" cy="4114800"/>
          </a:xfrm>
          <a:prstGeom prst="rect">
            <a:avLst/>
          </a:prstGeom>
        </p:spPr>
      </p:pic>
      <p:pic>
        <p:nvPicPr>
          <p:cNvPr id="7" name="Picture 6" descr="A close up of graphics&#10;&#10;Description automatically generated">
            <a:extLst>
              <a:ext uri="{FF2B5EF4-FFF2-40B4-BE49-F238E27FC236}">
                <a16:creationId xmlns:a16="http://schemas.microsoft.com/office/drawing/2014/main" id="{EF6B3D90-51F3-4E96-A702-F1BF19CB6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2184"/>
            <a:ext cx="4798497" cy="3546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A21337-B8DC-4CBB-A4BE-2122A8B5A5E2}"/>
              </a:ext>
            </a:extLst>
          </p:cNvPr>
          <p:cNvSpPr txBox="1"/>
          <p:nvPr/>
        </p:nvSpPr>
        <p:spPr>
          <a:xfrm>
            <a:off x="1787588" y="2558534"/>
            <a:ext cx="122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36438-34CD-4B0D-8580-37FD00A181D2}"/>
              </a:ext>
            </a:extLst>
          </p:cNvPr>
          <p:cNvSpPr txBox="1"/>
          <p:nvPr/>
        </p:nvSpPr>
        <p:spPr>
          <a:xfrm>
            <a:off x="6813767" y="1458097"/>
            <a:ext cx="378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84883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1A1B-68ED-4C05-A685-8A96783C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3DB73-1457-40E2-97CD-248006A4F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73" r="56646" b="46847"/>
          <a:stretch/>
        </p:blipFill>
        <p:spPr>
          <a:xfrm>
            <a:off x="0" y="1690688"/>
            <a:ext cx="8554903" cy="516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66B1F9-A3C0-4223-BFBB-725A3AB26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93" r="56646" b="22162"/>
          <a:stretch/>
        </p:blipFill>
        <p:spPr>
          <a:xfrm>
            <a:off x="2368623" y="2613453"/>
            <a:ext cx="9823377" cy="37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1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3877-FF6D-4C11-B6ED-6A6C17EB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/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58CD-4E12-405B-95A5-44209185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 to numerical codes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Combining Essays (for Naïve Bayes)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CA6EE-A828-429A-90F2-F0FFF28F0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5" t="30734" r="61572" b="59459"/>
          <a:stretch/>
        </p:blipFill>
        <p:spPr>
          <a:xfrm>
            <a:off x="1840789" y="4657511"/>
            <a:ext cx="8510422" cy="1654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F213C1-4B3B-4874-97CB-D48E760F1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5" t="34233" r="61107" b="57004"/>
          <a:stretch/>
        </p:blipFill>
        <p:spPr>
          <a:xfrm>
            <a:off x="2228335" y="2384854"/>
            <a:ext cx="7735330" cy="13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3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B399-B128-455E-B30E-F964C739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7491-BDA6-427C-B493-6BD26C8A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tried to find questions that fit well with different computational strategies (regression was difficult with this dataset)</a:t>
            </a:r>
          </a:p>
          <a:p>
            <a:r>
              <a:rPr lang="en-US" sz="3200" dirty="0"/>
              <a:t>Job and drinks to body type ( k-nearest neighbors classification)</a:t>
            </a:r>
          </a:p>
          <a:p>
            <a:r>
              <a:rPr lang="en-US" sz="3200" dirty="0"/>
              <a:t>Essays to job type ( naïve </a:t>
            </a:r>
            <a:r>
              <a:rPr lang="en-US" sz="3200" dirty="0" err="1"/>
              <a:t>bayes</a:t>
            </a:r>
            <a:r>
              <a:rPr lang="en-US" sz="3200" dirty="0"/>
              <a:t> )</a:t>
            </a:r>
          </a:p>
          <a:p>
            <a:r>
              <a:rPr lang="en-US" sz="3200" dirty="0"/>
              <a:t>Age and height to income (MLR)</a:t>
            </a:r>
          </a:p>
          <a:p>
            <a:r>
              <a:rPr lang="en-US" sz="3200" dirty="0"/>
              <a:t>Age and height to income ( k-nearest regression )</a:t>
            </a:r>
          </a:p>
        </p:txBody>
      </p:sp>
    </p:spTree>
    <p:extLst>
      <p:ext uri="{BB962C8B-B14F-4D97-AF65-F5344CB8AC3E}">
        <p14:creationId xmlns:p14="http://schemas.microsoft.com/office/powerpoint/2010/main" val="371143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EE25-E35F-4B69-9450-D8730220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k-nearest neighbors classification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FEB51-A172-408E-8F45-892B8BD35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model attempted to predict body type by occupation field and drinking habits</a:t>
            </a:r>
          </a:p>
          <a:p>
            <a:r>
              <a:rPr lang="en-US" sz="3200" dirty="0"/>
              <a:t>Optimum number of neighbors was 160</a:t>
            </a:r>
          </a:p>
          <a:p>
            <a:r>
              <a:rPr lang="en-US" sz="3200" dirty="0"/>
              <a:t>29.457% mean accuracy achieved</a:t>
            </a:r>
          </a:p>
          <a:p>
            <a:r>
              <a:rPr lang="en-US" sz="3200" dirty="0"/>
              <a:t>Not extremely predictive, but </a:t>
            </a:r>
          </a:p>
          <a:p>
            <a:pPr marL="0" indent="0">
              <a:buNone/>
            </a:pPr>
            <a:r>
              <a:rPr lang="en-US" sz="3200" dirty="0"/>
              <a:t>better than I expected</a:t>
            </a:r>
          </a:p>
        </p:txBody>
      </p:sp>
      <p:pic>
        <p:nvPicPr>
          <p:cNvPr id="5" name="Picture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AFF98FB2-8235-4EE7-B3C2-9CE288897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09" y="3768812"/>
            <a:ext cx="5236691" cy="3089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475AD-BBA7-4E7E-BB30-08A5851B3EB9}"/>
              </a:ext>
            </a:extLst>
          </p:cNvPr>
          <p:cNvSpPr txBox="1"/>
          <p:nvPr/>
        </p:nvSpPr>
        <p:spPr>
          <a:xfrm>
            <a:off x="7807667" y="3631962"/>
            <a:ext cx="353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Selecting the number of neighbors</a:t>
            </a:r>
          </a:p>
        </p:txBody>
      </p:sp>
    </p:spTree>
    <p:extLst>
      <p:ext uri="{BB962C8B-B14F-4D97-AF65-F5344CB8AC3E}">
        <p14:creationId xmlns:p14="http://schemas.microsoft.com/office/powerpoint/2010/main" val="396150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9F4F-B0DF-411C-926F-E23AEA10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D5125-9B26-4856-82F5-F3F16FB2B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model analyzed the text of a profile’s essays and attempted to predict the person’s occupation</a:t>
            </a:r>
          </a:p>
          <a:p>
            <a:r>
              <a:rPr lang="en-US" sz="3200" dirty="0"/>
              <a:t>Achieved 40.5% mean accuracy</a:t>
            </a:r>
          </a:p>
        </p:txBody>
      </p:sp>
    </p:spTree>
    <p:extLst>
      <p:ext uri="{BB962C8B-B14F-4D97-AF65-F5344CB8AC3E}">
        <p14:creationId xmlns:p14="http://schemas.microsoft.com/office/powerpoint/2010/main" val="143350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380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Date-a-Scientist Final Project</vt:lpstr>
      <vt:lpstr>Overview</vt:lpstr>
      <vt:lpstr>Initial Exploration</vt:lpstr>
      <vt:lpstr>Demographics</vt:lpstr>
      <vt:lpstr>Data Representation</vt:lpstr>
      <vt:lpstr>Data Augmentation / Manipulation</vt:lpstr>
      <vt:lpstr>Questions and Methods</vt:lpstr>
      <vt:lpstr>k-nearest neighbors classification  </vt:lpstr>
      <vt:lpstr>Naïve Bayes Classification </vt:lpstr>
      <vt:lpstr>Classification Approach Comparison</vt:lpstr>
      <vt:lpstr>Multiple Linear Regression </vt:lpstr>
      <vt:lpstr>K-Nearest Neighbors Regression </vt:lpstr>
      <vt:lpstr>Regression Approach Comparison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Date-a-Scientist Final Project</dc:title>
  <dc:creator>Travis Dantzer</dc:creator>
  <cp:lastModifiedBy>Travis Dantzer</cp:lastModifiedBy>
  <cp:revision>23</cp:revision>
  <dcterms:created xsi:type="dcterms:W3CDTF">2019-06-05T05:26:09Z</dcterms:created>
  <dcterms:modified xsi:type="dcterms:W3CDTF">2019-06-05T06:48:52Z</dcterms:modified>
</cp:coreProperties>
</file>