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</p:sldIdLst>
  <p:sldSz cy="6858000" cx="9144000"/>
  <p:notesSz cx="7315200" cy="9601200"/>
  <p:embeddedFontLst>
    <p:embeddedFont>
      <p:font typeface="Tahoma"/>
      <p:regular r:id="rId77"/>
      <p:bold r:id="rId78"/>
    </p:embeddedFont>
    <p:embeddedFont>
      <p:font typeface="Gill Sans"/>
      <p:regular r:id="rId79"/>
      <p:bold r:id="rId8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81" roundtripDataSignature="AMtx7mhpa5Sm++lRnPt+qiJYGLPCSsWv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C0EAF0-F5C1-4E96-9275-AF9CA104127A}">
  <a:tblStyle styleId="{BCC0EAF0-F5C1-4E96-9275-AF9CA104127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0" Type="http://schemas.openxmlformats.org/officeDocument/2006/relationships/font" Target="fonts/GillSans-bold.fntdata"/><Relationship Id="rId81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75" Type="http://schemas.openxmlformats.org/officeDocument/2006/relationships/slide" Target="slides/slide68.xml"/><Relationship Id="rId30" Type="http://schemas.openxmlformats.org/officeDocument/2006/relationships/slide" Target="slides/slide23.xml"/><Relationship Id="rId74" Type="http://schemas.openxmlformats.org/officeDocument/2006/relationships/slide" Target="slides/slide67.xml"/><Relationship Id="rId33" Type="http://schemas.openxmlformats.org/officeDocument/2006/relationships/slide" Target="slides/slide26.xml"/><Relationship Id="rId77" Type="http://schemas.openxmlformats.org/officeDocument/2006/relationships/font" Target="fonts/Tahoma-regular.fntdata"/><Relationship Id="rId32" Type="http://schemas.openxmlformats.org/officeDocument/2006/relationships/slide" Target="slides/slide25.xml"/><Relationship Id="rId76" Type="http://schemas.openxmlformats.org/officeDocument/2006/relationships/slide" Target="slides/slide69.xml"/><Relationship Id="rId35" Type="http://schemas.openxmlformats.org/officeDocument/2006/relationships/slide" Target="slides/slide28.xml"/><Relationship Id="rId79" Type="http://schemas.openxmlformats.org/officeDocument/2006/relationships/font" Target="fonts/GillSans-regular.fntdata"/><Relationship Id="rId34" Type="http://schemas.openxmlformats.org/officeDocument/2006/relationships/slide" Target="slides/slide27.xml"/><Relationship Id="rId78" Type="http://schemas.openxmlformats.org/officeDocument/2006/relationships/font" Target="fonts/Tahoma-bold.fntdata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49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74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1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4964" y="1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121776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4964" y="9121776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0:notes"/>
          <p:cNvSpPr txBox="1"/>
          <p:nvPr>
            <p:ph idx="12" type="sldNum"/>
          </p:nvPr>
        </p:nvSpPr>
        <p:spPr>
          <a:xfrm>
            <a:off x="4144964" y="9121776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3" name="Google Shape;743;p10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4" name="Google Shape;744;p10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11:notes"/>
          <p:cNvSpPr txBox="1"/>
          <p:nvPr>
            <p:ph idx="12" type="sldNum"/>
          </p:nvPr>
        </p:nvSpPr>
        <p:spPr>
          <a:xfrm>
            <a:off x="4144964" y="9121776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9" name="Google Shape;1109;p11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0" name="Google Shape;1110;p11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12:notes"/>
          <p:cNvSpPr txBox="1"/>
          <p:nvPr>
            <p:ph idx="12" type="sldNum"/>
          </p:nvPr>
        </p:nvSpPr>
        <p:spPr>
          <a:xfrm>
            <a:off x="4144964" y="9121776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5" name="Google Shape;1475;p12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6" name="Google Shape;1476;p12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p13:notes"/>
          <p:cNvSpPr txBox="1"/>
          <p:nvPr>
            <p:ph idx="12" type="sldNum"/>
          </p:nvPr>
        </p:nvSpPr>
        <p:spPr>
          <a:xfrm>
            <a:off x="4144964" y="9121776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8" name="Google Shape;1488;p13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9" name="Google Shape;1489;p13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14:notes"/>
          <p:cNvSpPr txBox="1"/>
          <p:nvPr/>
        </p:nvSpPr>
        <p:spPr>
          <a:xfrm>
            <a:off x="4144964" y="9121776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6" name="Google Shape;1566;p14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7" name="Google Shape;1567;p14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15:notes"/>
          <p:cNvSpPr txBox="1"/>
          <p:nvPr>
            <p:ph idx="12" type="sldNum"/>
          </p:nvPr>
        </p:nvSpPr>
        <p:spPr>
          <a:xfrm>
            <a:off x="4144964" y="9121776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6" name="Google Shape;1576;p15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7" name="Google Shape;1577;p15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16:notes"/>
          <p:cNvSpPr txBox="1"/>
          <p:nvPr>
            <p:ph idx="12" type="sldNum"/>
          </p:nvPr>
        </p:nvSpPr>
        <p:spPr>
          <a:xfrm>
            <a:off x="4144964" y="9121776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4" name="Google Shape;1944;p16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5" name="Google Shape;1945;p16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9" name="Shape 2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" name="Google Shape;2400;p17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1" name="Google Shape;2401;p17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3" name="Shape 2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4" name="Google Shape;2504;p18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5" name="Google Shape;2505;p18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8" name="Shape 2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Google Shape;2679;p19:notes"/>
          <p:cNvSpPr txBox="1"/>
          <p:nvPr>
            <p:ph idx="12" type="sldNum"/>
          </p:nvPr>
        </p:nvSpPr>
        <p:spPr>
          <a:xfrm>
            <a:off x="4144964" y="9121776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80" name="Google Shape;2680;p19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1" name="Google Shape;2681;p19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 simple multiple access control techniques.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Each mobile’s share of the bandwidth is divided into portions for the uplink and the downlink. Also, possibly, out of band signaling.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As we will see, used in AMPS, GSM, IS-54/136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8" name="Shape 2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9" name="Google Shape;2789;p20:notes"/>
          <p:cNvSpPr txBox="1"/>
          <p:nvPr>
            <p:ph idx="12" type="sldNum"/>
          </p:nvPr>
        </p:nvSpPr>
        <p:spPr>
          <a:xfrm>
            <a:off x="4144964" y="9121776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90" name="Google Shape;2790;p20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1" name="Google Shape;2791;p20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5" name="Shape 2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6" name="Google Shape;2876;p21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7" name="Google Shape;2877;p21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8" name="Shape 3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Google Shape;3079;p22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0" name="Google Shape;3080;p22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1" name="Shape 3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" name="Google Shape;3092;p23:notes"/>
          <p:cNvSpPr txBox="1"/>
          <p:nvPr>
            <p:ph idx="12" type="sldNum"/>
          </p:nvPr>
        </p:nvSpPr>
        <p:spPr>
          <a:xfrm>
            <a:off x="4144964" y="9121776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93" name="Google Shape;3093;p23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94" name="Google Shape;3094;p23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6" name="Shape 3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7" name="Google Shape;3207;p24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8" name="Google Shape;3208;p24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1" name="Shape 3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2" name="Google Shape;3242;p25:notes"/>
          <p:cNvSpPr txBox="1"/>
          <p:nvPr>
            <p:ph idx="12" type="sldNum"/>
          </p:nvPr>
        </p:nvSpPr>
        <p:spPr>
          <a:xfrm>
            <a:off x="4144964" y="9121776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43" name="Google Shape;3243;p25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4" name="Google Shape;3244;p25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3" name="Shape 3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4" name="Google Shape;3254;p26:notes"/>
          <p:cNvSpPr txBox="1"/>
          <p:nvPr>
            <p:ph idx="12" type="sldNum"/>
          </p:nvPr>
        </p:nvSpPr>
        <p:spPr>
          <a:xfrm>
            <a:off x="4144964" y="9121776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55" name="Google Shape;3255;p26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6" name="Google Shape;3256;p26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6" name="Shape 3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7" name="Google Shape;3267;p27:notes"/>
          <p:cNvSpPr txBox="1"/>
          <p:nvPr>
            <p:ph idx="12" type="sldNum"/>
          </p:nvPr>
        </p:nvSpPr>
        <p:spPr>
          <a:xfrm>
            <a:off x="4144964" y="9121776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68" name="Google Shape;3268;p27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69" name="Google Shape;3269;p27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7" name="Shape 3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" name="Google Shape;3278;p28:notes"/>
          <p:cNvSpPr txBox="1"/>
          <p:nvPr/>
        </p:nvSpPr>
        <p:spPr>
          <a:xfrm>
            <a:off x="4144964" y="9121776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9" name="Google Shape;3279;p28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80" name="Google Shape;3280;p28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7" name="Shape 3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8" name="Google Shape;3288;p29:notes"/>
          <p:cNvSpPr txBox="1"/>
          <p:nvPr>
            <p:ph idx="12" type="sldNum"/>
          </p:nvPr>
        </p:nvSpPr>
        <p:spPr>
          <a:xfrm>
            <a:off x="4144964" y="9121776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89" name="Google Shape;3289;p29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0" name="Google Shape;3290;p29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8" name="Shape 3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" name="Google Shape;3799;p30:notes"/>
          <p:cNvSpPr txBox="1"/>
          <p:nvPr>
            <p:ph idx="12" type="sldNum"/>
          </p:nvPr>
        </p:nvSpPr>
        <p:spPr>
          <a:xfrm>
            <a:off x="4144964" y="9121776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00" name="Google Shape;3800;p30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01" name="Google Shape;3801;p30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5" name="Shape 3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6" name="Google Shape;3886;p31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7" name="Google Shape;3887;p31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3" name="Shape 4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4" name="Google Shape;4064;p32:notes"/>
          <p:cNvSpPr txBox="1"/>
          <p:nvPr>
            <p:ph idx="12" type="sldNum"/>
          </p:nvPr>
        </p:nvSpPr>
        <p:spPr>
          <a:xfrm>
            <a:off x="4144964" y="9121776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65" name="Google Shape;4065;p32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66" name="Google Shape;4066;p32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5" name="Shape 4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6" name="Google Shape;4156;p33:notes"/>
          <p:cNvSpPr txBox="1"/>
          <p:nvPr>
            <p:ph idx="12" type="sldNum"/>
          </p:nvPr>
        </p:nvSpPr>
        <p:spPr>
          <a:xfrm>
            <a:off x="4144964" y="9121776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57" name="Google Shape;4157;p33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58" name="Google Shape;4158;p33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3" name="Shape 4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4" name="Google Shape;4164;p34:notes"/>
          <p:cNvSpPr txBox="1"/>
          <p:nvPr>
            <p:ph idx="12" type="sldNum"/>
          </p:nvPr>
        </p:nvSpPr>
        <p:spPr>
          <a:xfrm>
            <a:off x="4144964" y="9121776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65" name="Google Shape;4165;p34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66" name="Google Shape;4166;p34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6" name="Shape 4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7" name="Google Shape;4227;p35:notes"/>
          <p:cNvSpPr txBox="1"/>
          <p:nvPr>
            <p:ph idx="12" type="sldNum"/>
          </p:nvPr>
        </p:nvSpPr>
        <p:spPr>
          <a:xfrm>
            <a:off x="4144964" y="9121776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28" name="Google Shape;4228;p35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29" name="Google Shape;4229;p35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3" name="Shape 4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4" name="Google Shape;4344;p36:notes"/>
          <p:cNvSpPr txBox="1"/>
          <p:nvPr>
            <p:ph idx="12" type="sldNum"/>
          </p:nvPr>
        </p:nvSpPr>
        <p:spPr>
          <a:xfrm>
            <a:off x="4144964" y="9121776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45" name="Google Shape;4345;p36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46" name="Google Shape;4346;p36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4" name="Shape 4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" name="Google Shape;4505;p37:notes"/>
          <p:cNvSpPr txBox="1"/>
          <p:nvPr>
            <p:ph idx="12" type="sldNum"/>
          </p:nvPr>
        </p:nvSpPr>
        <p:spPr>
          <a:xfrm>
            <a:off x="4144964" y="9121776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06" name="Google Shape;4506;p37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07" name="Google Shape;4507;p37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5" name="Shape 4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6" name="Google Shape;4836;p38:notes"/>
          <p:cNvSpPr txBox="1"/>
          <p:nvPr>
            <p:ph idx="12" type="sldNum"/>
          </p:nvPr>
        </p:nvSpPr>
        <p:spPr>
          <a:xfrm>
            <a:off x="4144964" y="9121776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37" name="Google Shape;4837;p38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38" name="Google Shape;4838;p38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9" name="Shape 5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0" name="Google Shape;5190;p39:notes"/>
          <p:cNvSpPr txBox="1"/>
          <p:nvPr>
            <p:ph idx="12" type="sldNum"/>
          </p:nvPr>
        </p:nvSpPr>
        <p:spPr>
          <a:xfrm>
            <a:off x="4144964" y="9121776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91" name="Google Shape;5191;p39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92" name="Google Shape;5192;p39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 txBox="1"/>
          <p:nvPr>
            <p:ph idx="12" type="sldNum"/>
          </p:nvPr>
        </p:nvSpPr>
        <p:spPr>
          <a:xfrm>
            <a:off x="4144964" y="9121776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" name="Google Shape;207;p4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4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2" name="Shape 5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3" name="Google Shape;5543;p40:notes"/>
          <p:cNvSpPr txBox="1"/>
          <p:nvPr>
            <p:ph idx="12" type="sldNum"/>
          </p:nvPr>
        </p:nvSpPr>
        <p:spPr>
          <a:xfrm>
            <a:off x="4144964" y="9121776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44" name="Google Shape;5544;p40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45" name="Google Shape;5545;p40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6" name="Shape 5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7" name="Google Shape;5907;p41:notes"/>
          <p:cNvSpPr txBox="1"/>
          <p:nvPr>
            <p:ph idx="12" type="sldNum"/>
          </p:nvPr>
        </p:nvSpPr>
        <p:spPr>
          <a:xfrm>
            <a:off x="4144964" y="9121776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08" name="Google Shape;5908;p41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09" name="Google Shape;5909;p41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1" name="Shape 5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2" name="Google Shape;5962;p42:notes"/>
          <p:cNvSpPr txBox="1"/>
          <p:nvPr>
            <p:ph idx="12" type="sldNum"/>
          </p:nvPr>
        </p:nvSpPr>
        <p:spPr>
          <a:xfrm>
            <a:off x="4144964" y="9121776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63" name="Google Shape;5963;p42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64" name="Google Shape;5964;p42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1" name="Shape 6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2" name="Google Shape;6052;p43:notes"/>
          <p:cNvSpPr txBox="1"/>
          <p:nvPr/>
        </p:nvSpPr>
        <p:spPr>
          <a:xfrm>
            <a:off x="4144964" y="9121776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53" name="Google Shape;6053;p43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54" name="Google Shape;6054;p43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1" name="Shape 6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" name="Google Shape;6062;p44:notes"/>
          <p:cNvSpPr txBox="1"/>
          <p:nvPr>
            <p:ph idx="12" type="sldNum"/>
          </p:nvPr>
        </p:nvSpPr>
        <p:spPr>
          <a:xfrm>
            <a:off x="4144964" y="9121776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63" name="Google Shape;6063;p44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64" name="Google Shape;6064;p44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9" name="Shape 6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0" name="Google Shape;6140;p45:notes"/>
          <p:cNvSpPr txBox="1"/>
          <p:nvPr>
            <p:ph idx="12" type="sldNum"/>
          </p:nvPr>
        </p:nvSpPr>
        <p:spPr>
          <a:xfrm>
            <a:off x="4144964" y="9121776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41" name="Google Shape;6141;p45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42" name="Google Shape;6142;p45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0" name="Shape 6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1" name="Google Shape;6161;p46:notes"/>
          <p:cNvSpPr txBox="1"/>
          <p:nvPr>
            <p:ph idx="12" type="sldNum"/>
          </p:nvPr>
        </p:nvSpPr>
        <p:spPr>
          <a:xfrm>
            <a:off x="4144964" y="9121776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62" name="Google Shape;6162;p46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63" name="Google Shape;6163;p46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1" name="Shape 6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2" name="Google Shape;6212;p47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3" name="Google Shape;6213;p47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6" name="Shape 6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" name="Google Shape;6297;p48:notes"/>
          <p:cNvSpPr txBox="1"/>
          <p:nvPr/>
        </p:nvSpPr>
        <p:spPr>
          <a:xfrm>
            <a:off x="4144964" y="9121776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98" name="Google Shape;6298;p48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99" name="Google Shape;6299;p48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6" name="Shape 6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" name="Google Shape;6307;p49:notes"/>
          <p:cNvSpPr txBox="1"/>
          <p:nvPr>
            <p:ph idx="12" type="sldNum"/>
          </p:nvPr>
        </p:nvSpPr>
        <p:spPr>
          <a:xfrm>
            <a:off x="4144964" y="9121776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08" name="Google Shape;6308;p49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09" name="Google Shape;6309;p49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:notes"/>
          <p:cNvSpPr txBox="1"/>
          <p:nvPr>
            <p:ph idx="12" type="sldNum"/>
          </p:nvPr>
        </p:nvSpPr>
        <p:spPr>
          <a:xfrm>
            <a:off x="4144964" y="9121776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p5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p5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7" name="Shape 6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" name="Google Shape;6318;p50:notes"/>
          <p:cNvSpPr txBox="1"/>
          <p:nvPr>
            <p:ph idx="12" type="sldNum"/>
          </p:nvPr>
        </p:nvSpPr>
        <p:spPr>
          <a:xfrm>
            <a:off x="4144964" y="9121776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19" name="Google Shape;6319;p50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20" name="Google Shape;6320;p50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2" name="Shape 6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3" name="Google Shape;6333;p51:notes"/>
          <p:cNvSpPr txBox="1"/>
          <p:nvPr>
            <p:ph idx="12" type="sldNum"/>
          </p:nvPr>
        </p:nvSpPr>
        <p:spPr>
          <a:xfrm>
            <a:off x="4144964" y="9121776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34" name="Google Shape;6334;p51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35" name="Google Shape;6335;p51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8" name="Shape 6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" name="Google Shape;6379;p52:notes"/>
          <p:cNvSpPr txBox="1"/>
          <p:nvPr>
            <p:ph idx="12" type="sldNum"/>
          </p:nvPr>
        </p:nvSpPr>
        <p:spPr>
          <a:xfrm>
            <a:off x="4144964" y="9121776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80" name="Google Shape;6380;p52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81" name="Google Shape;6381;p52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8" name="Shape 6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" name="Google Shape;6389;p53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0" name="Google Shape;6390;p53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7" name="Shape 6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8" name="Google Shape;6398;p54:notes"/>
          <p:cNvSpPr txBox="1"/>
          <p:nvPr>
            <p:ph idx="12" type="sldNum"/>
          </p:nvPr>
        </p:nvSpPr>
        <p:spPr>
          <a:xfrm>
            <a:off x="4144964" y="9121776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99" name="Google Shape;6399;p54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00" name="Google Shape;6400;p54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4" name="Shape 6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5" name="Google Shape;6415;p55:notes"/>
          <p:cNvSpPr txBox="1"/>
          <p:nvPr>
            <p:ph idx="12" type="sldNum"/>
          </p:nvPr>
        </p:nvSpPr>
        <p:spPr>
          <a:xfrm>
            <a:off x="4144964" y="9121776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16" name="Google Shape;6416;p55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17" name="Google Shape;6417;p55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2" name="Shape 6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" name="Google Shape;6563;p56:notes"/>
          <p:cNvSpPr txBox="1"/>
          <p:nvPr/>
        </p:nvSpPr>
        <p:spPr>
          <a:xfrm>
            <a:off x="4144964" y="9121776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64" name="Google Shape;6564;p56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65" name="Google Shape;6565;p56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2" name="Shape 6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3" name="Google Shape;6573;p57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4" name="Google Shape;6574;p57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1" name="Shape 6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2" name="Google Shape;6582;p58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3" name="Google Shape;6583;p58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0" name="Shape 6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1" name="Google Shape;6591;p59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2" name="Google Shape;6592;p59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/>
          <p:nvPr>
            <p:ph idx="12" type="sldNum"/>
          </p:nvPr>
        </p:nvSpPr>
        <p:spPr>
          <a:xfrm>
            <a:off x="4144964" y="9121776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p6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Google Shape;228;p6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9" name="Shape 6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0" name="Google Shape;6600;p60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1" name="Google Shape;6601;p60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7" name="Shape 6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8" name="Google Shape;6708;p61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9" name="Google Shape;6709;p61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1" name="Shape 6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2" name="Google Shape;6782;p62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3" name="Google Shape;6783;p62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4" name="Shape 6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5" name="Google Shape;6855;p63:notes"/>
          <p:cNvSpPr txBox="1"/>
          <p:nvPr/>
        </p:nvSpPr>
        <p:spPr>
          <a:xfrm>
            <a:off x="4144964" y="9121776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56" name="Google Shape;6856;p63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57" name="Google Shape;6857;p63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4" name="Shape 6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5" name="Google Shape;6865;p64:notes"/>
          <p:cNvSpPr txBox="1"/>
          <p:nvPr>
            <p:ph idx="12" type="sldNum"/>
          </p:nvPr>
        </p:nvSpPr>
        <p:spPr>
          <a:xfrm>
            <a:off x="4144964" y="9121776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66" name="Google Shape;6866;p64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67" name="Google Shape;6867;p64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7" name="Shape 6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8" name="Google Shape;6878;p65:notes"/>
          <p:cNvSpPr txBox="1"/>
          <p:nvPr>
            <p:ph idx="12" type="sldNum"/>
          </p:nvPr>
        </p:nvSpPr>
        <p:spPr>
          <a:xfrm>
            <a:off x="4144964" y="9121776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79" name="Google Shape;6879;p65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80" name="Google Shape;6880;p65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0" name="Shape 6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" name="Google Shape;6891;p66:notes"/>
          <p:cNvSpPr txBox="1"/>
          <p:nvPr>
            <p:ph idx="12" type="sldNum"/>
          </p:nvPr>
        </p:nvSpPr>
        <p:spPr>
          <a:xfrm>
            <a:off x="4144964" y="9121776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92" name="Google Shape;6892;p66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93" name="Google Shape;6893;p66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2" name="Shape 6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3" name="Google Shape;6903;p67:notes"/>
          <p:cNvSpPr txBox="1"/>
          <p:nvPr>
            <p:ph idx="12" type="sldNum"/>
          </p:nvPr>
        </p:nvSpPr>
        <p:spPr>
          <a:xfrm>
            <a:off x="4144964" y="9121776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04" name="Google Shape;6904;p67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05" name="Google Shape;6905;p67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4" name="Shape 6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5" name="Google Shape;6915;p68:notes"/>
          <p:cNvSpPr txBox="1"/>
          <p:nvPr>
            <p:ph idx="12" type="sldNum"/>
          </p:nvPr>
        </p:nvSpPr>
        <p:spPr>
          <a:xfrm>
            <a:off x="4144964" y="9121776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16" name="Google Shape;6916;p68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17" name="Google Shape;6917;p68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4" name="Shape 6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5" name="Google Shape;6925;p69:notes"/>
          <p:cNvSpPr txBox="1"/>
          <p:nvPr>
            <p:ph idx="12" type="sldNum"/>
          </p:nvPr>
        </p:nvSpPr>
        <p:spPr>
          <a:xfrm>
            <a:off x="4144964" y="9121776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26" name="Google Shape;6926;p69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27" name="Google Shape;6927;p69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:notes"/>
          <p:cNvSpPr txBox="1"/>
          <p:nvPr>
            <p:ph idx="12" type="sldNum"/>
          </p:nvPr>
        </p:nvSpPr>
        <p:spPr>
          <a:xfrm>
            <a:off x="4144964" y="9121776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" name="Google Shape;237;p7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7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:notes"/>
          <p:cNvSpPr txBox="1"/>
          <p:nvPr/>
        </p:nvSpPr>
        <p:spPr>
          <a:xfrm>
            <a:off x="4144964" y="9121776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8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Google Shape;248;p8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9:notes"/>
          <p:cNvSpPr txBox="1"/>
          <p:nvPr>
            <p:ph idx="12" type="sldNum"/>
          </p:nvPr>
        </p:nvSpPr>
        <p:spPr>
          <a:xfrm>
            <a:off x="4144964" y="9121776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0" name="Google Shape;720;p9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1" name="Google Shape;721;p9:notes"/>
          <p:cNvSpPr txBox="1"/>
          <p:nvPr>
            <p:ph idx="1" type="body"/>
          </p:nvPr>
        </p:nvSpPr>
        <p:spPr>
          <a:xfrm>
            <a:off x="974726" y="4560888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  <a:defRPr/>
            </a:lvl1pPr>
            <a:lvl2pPr lvl="1" algn="ctr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18" name="Google Shape;18;p7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1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1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8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lnSpc>
                <a:spcPct val="85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ic Sans M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77" name="Google Shape;77;p8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2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2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3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83"/>
          <p:cNvSpPr txBox="1"/>
          <p:nvPr>
            <p:ph idx="1" type="body"/>
          </p:nvPr>
        </p:nvSpPr>
        <p:spPr>
          <a:xfrm rot="5400000">
            <a:off x="2095500" y="49213"/>
            <a:ext cx="46482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3" name="Google Shape;83;p8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83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3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4"/>
          <p:cNvSpPr txBox="1"/>
          <p:nvPr>
            <p:ph type="title"/>
          </p:nvPr>
        </p:nvSpPr>
        <p:spPr>
          <a:xfrm rot="5400000">
            <a:off x="4318794" y="2272506"/>
            <a:ext cx="6030913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84"/>
          <p:cNvSpPr txBox="1"/>
          <p:nvPr>
            <p:ph idx="1" type="body"/>
          </p:nvPr>
        </p:nvSpPr>
        <p:spPr>
          <a:xfrm rot="5400000">
            <a:off x="356394" y="405606"/>
            <a:ext cx="6030913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9" name="Google Shape;89;p8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84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84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7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77"/>
          <p:cNvSpPr txBox="1"/>
          <p:nvPr>
            <p:ph idx="1" type="body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1" name="Google Shape;101;p7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77"/>
          <p:cNvSpPr txBox="1"/>
          <p:nvPr>
            <p:ph idx="11" type="ftr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77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8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  <a:defRPr/>
            </a:lvl1pPr>
            <a:lvl2pPr lvl="1" algn="ctr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107" name="Google Shape;107;p8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85"/>
          <p:cNvSpPr txBox="1"/>
          <p:nvPr>
            <p:ph idx="11" type="ftr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85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8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indent="-2286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113" name="Google Shape;113;p8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86"/>
          <p:cNvSpPr txBox="1"/>
          <p:nvPr>
            <p:ph idx="11" type="ftr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86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7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87"/>
          <p:cNvSpPr txBox="1"/>
          <p:nvPr>
            <p:ph idx="1" type="body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Char char="❖"/>
              <a:defRPr sz="2800"/>
            </a:lvl1pPr>
            <a:lvl2pPr indent="-381000" lvl="1" marL="9144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119" name="Google Shape;119;p87"/>
          <p:cNvSpPr txBox="1"/>
          <p:nvPr>
            <p:ph idx="2" type="body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Char char="❖"/>
              <a:defRPr sz="2800"/>
            </a:lvl1pPr>
            <a:lvl2pPr indent="-381000" lvl="1" marL="9144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120" name="Google Shape;120;p8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87"/>
          <p:cNvSpPr txBox="1"/>
          <p:nvPr>
            <p:ph idx="11" type="ftr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87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8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126" name="Google Shape;126;p8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Char char="❖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127" name="Google Shape;127;p8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128" name="Google Shape;128;p8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Char char="❖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129" name="Google Shape;129;p8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88"/>
          <p:cNvSpPr txBox="1"/>
          <p:nvPr>
            <p:ph idx="11" type="ftr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88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9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8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89"/>
          <p:cNvSpPr txBox="1"/>
          <p:nvPr>
            <p:ph idx="11" type="ftr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89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90"/>
          <p:cNvSpPr txBox="1"/>
          <p:nvPr>
            <p:ph idx="11" type="ftr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90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2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2"/>
          <p:cNvSpPr txBox="1"/>
          <p:nvPr>
            <p:ph idx="1" type="body"/>
          </p:nvPr>
        </p:nvSpPr>
        <p:spPr>
          <a:xfrm>
            <a:off x="533400" y="1611313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7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2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2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9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SzPts val="2080"/>
              <a:buChar char="❖"/>
              <a:defRPr sz="3200"/>
            </a:lvl1pPr>
            <a:lvl2pPr indent="-406400" lvl="1" marL="91440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144" name="Google Shape;144;p9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lnSpc>
                <a:spcPct val="85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ic Sans M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145" name="Google Shape;145;p9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91"/>
          <p:cNvSpPr txBox="1"/>
          <p:nvPr>
            <p:ph idx="11" type="ftr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91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9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9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lnSpc>
                <a:spcPct val="85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ic Sans M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152" name="Google Shape;152;p9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92"/>
          <p:cNvSpPr txBox="1"/>
          <p:nvPr>
            <p:ph idx="11" type="ftr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92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3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93"/>
          <p:cNvSpPr txBox="1"/>
          <p:nvPr>
            <p:ph idx="1" type="body"/>
          </p:nvPr>
        </p:nvSpPr>
        <p:spPr>
          <a:xfrm rot="5400000">
            <a:off x="2095500" y="38100"/>
            <a:ext cx="46482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8" name="Google Shape;158;p9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93"/>
          <p:cNvSpPr txBox="1"/>
          <p:nvPr>
            <p:ph idx="11" type="ftr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93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4"/>
          <p:cNvSpPr txBox="1"/>
          <p:nvPr>
            <p:ph type="title"/>
          </p:nvPr>
        </p:nvSpPr>
        <p:spPr>
          <a:xfrm rot="5400000">
            <a:off x="4324350" y="2266950"/>
            <a:ext cx="60198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94"/>
          <p:cNvSpPr txBox="1"/>
          <p:nvPr>
            <p:ph idx="1" type="body"/>
          </p:nvPr>
        </p:nvSpPr>
        <p:spPr>
          <a:xfrm rot="5400000">
            <a:off x="361950" y="400050"/>
            <a:ext cx="60198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64" name="Google Shape;164;p9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94"/>
          <p:cNvSpPr txBox="1"/>
          <p:nvPr>
            <p:ph idx="11" type="ftr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94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5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95"/>
          <p:cNvSpPr txBox="1"/>
          <p:nvPr>
            <p:ph idx="1" type="body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70" name="Google Shape;170;p95"/>
          <p:cNvSpPr txBox="1"/>
          <p:nvPr>
            <p:ph idx="2" type="body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71" name="Google Shape;171;p9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95"/>
          <p:cNvSpPr txBox="1"/>
          <p:nvPr>
            <p:ph idx="11" type="ftr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95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3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3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4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4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4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5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5"/>
          <p:cNvSpPr txBox="1"/>
          <p:nvPr>
            <p:ph idx="1" type="body"/>
          </p:nvPr>
        </p:nvSpPr>
        <p:spPr>
          <a:xfrm>
            <a:off x="533400" y="1611313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9" name="Google Shape;39;p75"/>
          <p:cNvSpPr txBox="1"/>
          <p:nvPr>
            <p:ph idx="2" type="body"/>
          </p:nvPr>
        </p:nvSpPr>
        <p:spPr>
          <a:xfrm>
            <a:off x="4495800" y="1611313"/>
            <a:ext cx="38100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0" name="Google Shape;40;p75"/>
          <p:cNvSpPr txBox="1"/>
          <p:nvPr>
            <p:ph idx="3" type="body"/>
          </p:nvPr>
        </p:nvSpPr>
        <p:spPr>
          <a:xfrm>
            <a:off x="4495800" y="4011613"/>
            <a:ext cx="38100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1" name="Google Shape;41;p7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5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5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indent="-2286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47" name="Google Shape;47;p7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8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8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9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9"/>
          <p:cNvSpPr txBox="1"/>
          <p:nvPr>
            <p:ph idx="1" type="body"/>
          </p:nvPr>
        </p:nvSpPr>
        <p:spPr>
          <a:xfrm>
            <a:off x="533400" y="1611313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Char char="❖"/>
              <a:defRPr sz="2800"/>
            </a:lvl1pPr>
            <a:lvl2pPr indent="-381000" lvl="1" marL="9144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3" name="Google Shape;53;p79"/>
          <p:cNvSpPr txBox="1"/>
          <p:nvPr>
            <p:ph idx="2" type="body"/>
          </p:nvPr>
        </p:nvSpPr>
        <p:spPr>
          <a:xfrm>
            <a:off x="4495800" y="1611313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Char char="❖"/>
              <a:defRPr sz="2800"/>
            </a:lvl1pPr>
            <a:lvl2pPr indent="-381000" lvl="1" marL="9144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4" name="Google Shape;54;p7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9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9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0" name="Google Shape;60;p8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Char char="❖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1" name="Google Shape;61;p8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2" name="Google Shape;62;p8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Char char="❖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3" name="Google Shape;63;p8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0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0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SzPts val="2080"/>
              <a:buChar char="❖"/>
              <a:defRPr sz="3200"/>
            </a:lvl1pPr>
            <a:lvl2pPr indent="-406400" lvl="1" marL="91440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69" name="Google Shape;69;p8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lnSpc>
                <a:spcPct val="85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ic Sans M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70" name="Google Shape;70;p8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1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1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0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70"/>
          <p:cNvSpPr txBox="1"/>
          <p:nvPr>
            <p:ph idx="1" type="body"/>
          </p:nvPr>
        </p:nvSpPr>
        <p:spPr>
          <a:xfrm>
            <a:off x="533400" y="1611313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7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70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70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6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4" name="Google Shape;94;p76"/>
          <p:cNvSpPr txBox="1"/>
          <p:nvPr>
            <p:ph idx="1" type="body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5" name="Google Shape;95;p7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76"/>
          <p:cNvSpPr txBox="1"/>
          <p:nvPr>
            <p:ph idx="11" type="ftr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76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20" Type="http://schemas.openxmlformats.org/officeDocument/2006/relationships/image" Target="../media/image24.png"/><Relationship Id="rId22" Type="http://schemas.openxmlformats.org/officeDocument/2006/relationships/image" Target="../media/image25.png"/><Relationship Id="rId21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27.png"/><Relationship Id="rId9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7.png"/><Relationship Id="rId7" Type="http://schemas.openxmlformats.org/officeDocument/2006/relationships/image" Target="../media/image18.png"/><Relationship Id="rId8" Type="http://schemas.openxmlformats.org/officeDocument/2006/relationships/image" Target="../media/image3.png"/><Relationship Id="rId11" Type="http://schemas.openxmlformats.org/officeDocument/2006/relationships/image" Target="../media/image5.png"/><Relationship Id="rId10" Type="http://schemas.openxmlformats.org/officeDocument/2006/relationships/image" Target="../media/image15.png"/><Relationship Id="rId13" Type="http://schemas.openxmlformats.org/officeDocument/2006/relationships/image" Target="../media/image9.png"/><Relationship Id="rId12" Type="http://schemas.openxmlformats.org/officeDocument/2006/relationships/image" Target="../media/image10.png"/><Relationship Id="rId15" Type="http://schemas.openxmlformats.org/officeDocument/2006/relationships/image" Target="../media/image20.png"/><Relationship Id="rId14" Type="http://schemas.openxmlformats.org/officeDocument/2006/relationships/image" Target="../media/image26.png"/><Relationship Id="rId17" Type="http://schemas.openxmlformats.org/officeDocument/2006/relationships/image" Target="../media/image17.png"/><Relationship Id="rId16" Type="http://schemas.openxmlformats.org/officeDocument/2006/relationships/image" Target="../media/image23.png"/><Relationship Id="rId19" Type="http://schemas.openxmlformats.org/officeDocument/2006/relationships/image" Target="../media/image40.png"/><Relationship Id="rId18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20" Type="http://schemas.openxmlformats.org/officeDocument/2006/relationships/image" Target="../media/image24.png"/><Relationship Id="rId22" Type="http://schemas.openxmlformats.org/officeDocument/2006/relationships/image" Target="../media/image25.png"/><Relationship Id="rId21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27.png"/><Relationship Id="rId9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7.png"/><Relationship Id="rId7" Type="http://schemas.openxmlformats.org/officeDocument/2006/relationships/image" Target="../media/image18.png"/><Relationship Id="rId8" Type="http://schemas.openxmlformats.org/officeDocument/2006/relationships/image" Target="../media/image3.png"/><Relationship Id="rId11" Type="http://schemas.openxmlformats.org/officeDocument/2006/relationships/image" Target="../media/image5.png"/><Relationship Id="rId10" Type="http://schemas.openxmlformats.org/officeDocument/2006/relationships/image" Target="../media/image15.png"/><Relationship Id="rId13" Type="http://schemas.openxmlformats.org/officeDocument/2006/relationships/image" Target="../media/image9.png"/><Relationship Id="rId12" Type="http://schemas.openxmlformats.org/officeDocument/2006/relationships/image" Target="../media/image10.png"/><Relationship Id="rId15" Type="http://schemas.openxmlformats.org/officeDocument/2006/relationships/image" Target="../media/image20.png"/><Relationship Id="rId14" Type="http://schemas.openxmlformats.org/officeDocument/2006/relationships/image" Target="../media/image26.png"/><Relationship Id="rId17" Type="http://schemas.openxmlformats.org/officeDocument/2006/relationships/image" Target="../media/image17.png"/><Relationship Id="rId16" Type="http://schemas.openxmlformats.org/officeDocument/2006/relationships/image" Target="../media/image23.png"/><Relationship Id="rId19" Type="http://schemas.openxmlformats.org/officeDocument/2006/relationships/image" Target="../media/image40.png"/><Relationship Id="rId18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7.png"/><Relationship Id="rId4" Type="http://schemas.openxmlformats.org/officeDocument/2006/relationships/image" Target="../media/image65.png"/><Relationship Id="rId5" Type="http://schemas.openxmlformats.org/officeDocument/2006/relationships/image" Target="../media/image2.png"/><Relationship Id="rId6" Type="http://schemas.openxmlformats.org/officeDocument/2006/relationships/image" Target="../media/image6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20" Type="http://schemas.openxmlformats.org/officeDocument/2006/relationships/image" Target="../media/image24.png"/><Relationship Id="rId22" Type="http://schemas.openxmlformats.org/officeDocument/2006/relationships/image" Target="../media/image25.png"/><Relationship Id="rId21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56.png"/><Relationship Id="rId9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7.png"/><Relationship Id="rId7" Type="http://schemas.openxmlformats.org/officeDocument/2006/relationships/image" Target="../media/image18.png"/><Relationship Id="rId8" Type="http://schemas.openxmlformats.org/officeDocument/2006/relationships/image" Target="../media/image63.png"/><Relationship Id="rId11" Type="http://schemas.openxmlformats.org/officeDocument/2006/relationships/image" Target="../media/image5.png"/><Relationship Id="rId10" Type="http://schemas.openxmlformats.org/officeDocument/2006/relationships/image" Target="../media/image15.png"/><Relationship Id="rId13" Type="http://schemas.openxmlformats.org/officeDocument/2006/relationships/image" Target="../media/image9.png"/><Relationship Id="rId12" Type="http://schemas.openxmlformats.org/officeDocument/2006/relationships/image" Target="../media/image10.png"/><Relationship Id="rId15" Type="http://schemas.openxmlformats.org/officeDocument/2006/relationships/image" Target="../media/image20.png"/><Relationship Id="rId14" Type="http://schemas.openxmlformats.org/officeDocument/2006/relationships/image" Target="../media/image26.png"/><Relationship Id="rId17" Type="http://schemas.openxmlformats.org/officeDocument/2006/relationships/image" Target="../media/image17.png"/><Relationship Id="rId16" Type="http://schemas.openxmlformats.org/officeDocument/2006/relationships/image" Target="../media/image23.png"/><Relationship Id="rId19" Type="http://schemas.openxmlformats.org/officeDocument/2006/relationships/image" Target="../media/image40.png"/><Relationship Id="rId18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63.png"/><Relationship Id="rId5" Type="http://schemas.openxmlformats.org/officeDocument/2006/relationships/image" Target="../media/image56.png"/><Relationship Id="rId6" Type="http://schemas.openxmlformats.org/officeDocument/2006/relationships/image" Target="../media/image14.png"/><Relationship Id="rId7" Type="http://schemas.openxmlformats.org/officeDocument/2006/relationships/image" Target="../media/image7.png"/><Relationship Id="rId8" Type="http://schemas.openxmlformats.org/officeDocument/2006/relationships/image" Target="../media/image18.png"/><Relationship Id="rId11" Type="http://schemas.openxmlformats.org/officeDocument/2006/relationships/image" Target="../media/image26.png"/><Relationship Id="rId10" Type="http://schemas.openxmlformats.org/officeDocument/2006/relationships/image" Target="../media/image6.png"/><Relationship Id="rId13" Type="http://schemas.openxmlformats.org/officeDocument/2006/relationships/image" Target="../media/image23.png"/><Relationship Id="rId12" Type="http://schemas.openxmlformats.org/officeDocument/2006/relationships/image" Target="../media/image20.png"/><Relationship Id="rId15" Type="http://schemas.openxmlformats.org/officeDocument/2006/relationships/image" Target="../media/image40.png"/><Relationship Id="rId14" Type="http://schemas.openxmlformats.org/officeDocument/2006/relationships/image" Target="../media/image59.png"/><Relationship Id="rId17" Type="http://schemas.openxmlformats.org/officeDocument/2006/relationships/image" Target="../media/image25.png"/><Relationship Id="rId16" Type="http://schemas.openxmlformats.org/officeDocument/2006/relationships/image" Target="../media/image4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vmlDrawing" Target="../drawings/vmlDrawing2.v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oleObject2.bin"/><Relationship Id="rId7" Type="http://schemas.openxmlformats.org/officeDocument/2006/relationships/image" Target="../media/image74.png"/><Relationship Id="rId8" Type="http://schemas.openxmlformats.org/officeDocument/2006/relationships/image" Target="../media/image6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6.png"/><Relationship Id="rId4" Type="http://schemas.openxmlformats.org/officeDocument/2006/relationships/image" Target="../media/image60.png"/><Relationship Id="rId5" Type="http://schemas.openxmlformats.org/officeDocument/2006/relationships/image" Target="../media/image64.png"/><Relationship Id="rId6" Type="http://schemas.openxmlformats.org/officeDocument/2006/relationships/image" Target="../media/image2.png"/><Relationship Id="rId7" Type="http://schemas.openxmlformats.org/officeDocument/2006/relationships/image" Target="../media/image6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9" Type="http://schemas.openxmlformats.org/officeDocument/2006/relationships/image" Target="../media/image82.png"/><Relationship Id="rId5" Type="http://schemas.openxmlformats.org/officeDocument/2006/relationships/image" Target="../media/image70.png"/><Relationship Id="rId6" Type="http://schemas.openxmlformats.org/officeDocument/2006/relationships/image" Target="../media/image78.png"/><Relationship Id="rId7" Type="http://schemas.openxmlformats.org/officeDocument/2006/relationships/image" Target="../media/image76.png"/><Relationship Id="rId8" Type="http://schemas.openxmlformats.org/officeDocument/2006/relationships/image" Target="../media/image123.png"/><Relationship Id="rId10" Type="http://schemas.openxmlformats.org/officeDocument/2006/relationships/image" Target="../media/image6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70.png"/><Relationship Id="rId9" Type="http://schemas.openxmlformats.org/officeDocument/2006/relationships/image" Target="../media/image73.png"/><Relationship Id="rId5" Type="http://schemas.openxmlformats.org/officeDocument/2006/relationships/image" Target="../media/image81.png"/><Relationship Id="rId6" Type="http://schemas.openxmlformats.org/officeDocument/2006/relationships/image" Target="../media/image95.png"/><Relationship Id="rId7" Type="http://schemas.openxmlformats.org/officeDocument/2006/relationships/image" Target="../media/image72.png"/><Relationship Id="rId8" Type="http://schemas.openxmlformats.org/officeDocument/2006/relationships/image" Target="../media/image79.png"/><Relationship Id="rId11" Type="http://schemas.openxmlformats.org/officeDocument/2006/relationships/image" Target="../media/image86.png"/><Relationship Id="rId10" Type="http://schemas.openxmlformats.org/officeDocument/2006/relationships/image" Target="../media/image83.png"/><Relationship Id="rId13" Type="http://schemas.openxmlformats.org/officeDocument/2006/relationships/image" Target="../media/image80.png"/><Relationship Id="rId12" Type="http://schemas.openxmlformats.org/officeDocument/2006/relationships/image" Target="../media/image84.png"/><Relationship Id="rId15" Type="http://schemas.openxmlformats.org/officeDocument/2006/relationships/image" Target="../media/image67.png"/><Relationship Id="rId1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5.jpg"/><Relationship Id="rId4" Type="http://schemas.openxmlformats.org/officeDocument/2006/relationships/image" Target="../media/image91.jpg"/><Relationship Id="rId5" Type="http://schemas.openxmlformats.org/officeDocument/2006/relationships/image" Target="../media/image8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9" Type="http://schemas.openxmlformats.org/officeDocument/2006/relationships/image" Target="../media/image101.png"/><Relationship Id="rId5" Type="http://schemas.openxmlformats.org/officeDocument/2006/relationships/image" Target="../media/image70.png"/><Relationship Id="rId6" Type="http://schemas.openxmlformats.org/officeDocument/2006/relationships/image" Target="../media/image105.png"/><Relationship Id="rId7" Type="http://schemas.openxmlformats.org/officeDocument/2006/relationships/image" Target="../media/image77.png"/><Relationship Id="rId8" Type="http://schemas.openxmlformats.org/officeDocument/2006/relationships/image" Target="../media/image92.png"/><Relationship Id="rId11" Type="http://schemas.openxmlformats.org/officeDocument/2006/relationships/image" Target="../media/image98.png"/><Relationship Id="rId10" Type="http://schemas.openxmlformats.org/officeDocument/2006/relationships/image" Target="../media/image88.png"/><Relationship Id="rId13" Type="http://schemas.openxmlformats.org/officeDocument/2006/relationships/image" Target="../media/image87.png"/><Relationship Id="rId12" Type="http://schemas.openxmlformats.org/officeDocument/2006/relationships/image" Target="../media/image9.png"/><Relationship Id="rId15" Type="http://schemas.openxmlformats.org/officeDocument/2006/relationships/image" Target="../media/image102.png"/><Relationship Id="rId14" Type="http://schemas.openxmlformats.org/officeDocument/2006/relationships/image" Target="../media/image9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97.jpg"/><Relationship Id="rId5" Type="http://schemas.openxmlformats.org/officeDocument/2006/relationships/image" Target="../media/image9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1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9.png"/><Relationship Id="rId4" Type="http://schemas.openxmlformats.org/officeDocument/2006/relationships/image" Target="../media/image2.png"/><Relationship Id="rId5" Type="http://schemas.openxmlformats.org/officeDocument/2006/relationships/image" Target="../media/image9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06.png"/><Relationship Id="rId5" Type="http://schemas.openxmlformats.org/officeDocument/2006/relationships/image" Target="../media/image100.png"/><Relationship Id="rId6" Type="http://schemas.openxmlformats.org/officeDocument/2006/relationships/image" Target="../media/image94.png"/><Relationship Id="rId7" Type="http://schemas.openxmlformats.org/officeDocument/2006/relationships/image" Target="../media/image109.png"/><Relationship Id="rId8" Type="http://schemas.openxmlformats.org/officeDocument/2006/relationships/image" Target="../media/image104.png"/><Relationship Id="rId11" Type="http://schemas.openxmlformats.org/officeDocument/2006/relationships/image" Target="../media/image117.png"/><Relationship Id="rId10" Type="http://schemas.openxmlformats.org/officeDocument/2006/relationships/image" Target="../media/image115.png"/><Relationship Id="rId13" Type="http://schemas.openxmlformats.org/officeDocument/2006/relationships/image" Target="../media/image112.png"/><Relationship Id="rId12" Type="http://schemas.openxmlformats.org/officeDocument/2006/relationships/image" Target="../media/image108.png"/><Relationship Id="rId1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6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7.png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67.png"/><Relationship Id="rId5" Type="http://schemas.openxmlformats.org/officeDocument/2006/relationships/image" Target="../media/image114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Relationship Id="rId4" Type="http://schemas.openxmlformats.org/officeDocument/2006/relationships/image" Target="../media/image11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Relationship Id="rId4" Type="http://schemas.openxmlformats.org/officeDocument/2006/relationships/image" Target="../media/image6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Relationship Id="rId4" Type="http://schemas.openxmlformats.org/officeDocument/2006/relationships/image" Target="../media/image6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7.png"/><Relationship Id="rId4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Relationship Id="rId4" Type="http://schemas.openxmlformats.org/officeDocument/2006/relationships/image" Target="../media/image11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20.png"/><Relationship Id="rId4" Type="http://schemas.openxmlformats.org/officeDocument/2006/relationships/image" Target="../media/image12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png"/><Relationship Id="rId4" Type="http://schemas.openxmlformats.org/officeDocument/2006/relationships/image" Target="../media/image6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eg.bucknell.edu/~cs363/" TargetMode="External"/><Relationship Id="rId4" Type="http://schemas.openxmlformats.org/officeDocument/2006/relationships/hyperlink" Target="http://www.eg.bucknell.edu/~cs363/2016-spring/syllabus.html" TargetMode="External"/><Relationship Id="rId5" Type="http://schemas.openxmlformats.org/officeDocument/2006/relationships/hyperlink" Target="http://www.eg.bucknell.edu/~cs363/2016-spring/schedule.html" TargetMode="External"/><Relationship Id="rId6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67.png"/><Relationship Id="rId4" Type="http://schemas.openxmlformats.org/officeDocument/2006/relationships/image" Target="../media/image2.png"/><Relationship Id="rId5" Type="http://schemas.openxmlformats.org/officeDocument/2006/relationships/image" Target="../media/image12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67.png"/><Relationship Id="rId4" Type="http://schemas.openxmlformats.org/officeDocument/2006/relationships/image" Target="../media/image122.png"/><Relationship Id="rId5" Type="http://schemas.openxmlformats.org/officeDocument/2006/relationships/image" Target="../media/image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png"/><Relationship Id="rId4" Type="http://schemas.openxmlformats.org/officeDocument/2006/relationships/image" Target="../media/image67.png"/><Relationship Id="rId5" Type="http://schemas.openxmlformats.org/officeDocument/2006/relationships/image" Target="../media/image12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19.png"/><Relationship Id="rId4" Type="http://schemas.openxmlformats.org/officeDocument/2006/relationships/image" Target="../media/image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20" Type="http://schemas.openxmlformats.org/officeDocument/2006/relationships/image" Target="../media/image24.png"/><Relationship Id="rId22" Type="http://schemas.openxmlformats.org/officeDocument/2006/relationships/image" Target="../media/image25.png"/><Relationship Id="rId21" Type="http://schemas.openxmlformats.org/officeDocument/2006/relationships/image" Target="../media/image41.png"/><Relationship Id="rId24" Type="http://schemas.openxmlformats.org/officeDocument/2006/relationships/image" Target="../media/image48.png"/><Relationship Id="rId23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9" Type="http://schemas.openxmlformats.org/officeDocument/2006/relationships/image" Target="../media/image7.png"/><Relationship Id="rId26" Type="http://schemas.openxmlformats.org/officeDocument/2006/relationships/image" Target="../media/image28.png"/><Relationship Id="rId25" Type="http://schemas.openxmlformats.org/officeDocument/2006/relationships/image" Target="../media/image31.png"/><Relationship Id="rId27" Type="http://schemas.openxmlformats.org/officeDocument/2006/relationships/image" Target="../media/image32.png"/><Relationship Id="rId5" Type="http://schemas.openxmlformats.org/officeDocument/2006/relationships/image" Target="../media/image10.png"/><Relationship Id="rId6" Type="http://schemas.openxmlformats.org/officeDocument/2006/relationships/image" Target="../media/image2.png"/><Relationship Id="rId7" Type="http://schemas.openxmlformats.org/officeDocument/2006/relationships/image" Target="../media/image27.png"/><Relationship Id="rId8" Type="http://schemas.openxmlformats.org/officeDocument/2006/relationships/image" Target="../media/image14.png"/><Relationship Id="rId11" Type="http://schemas.openxmlformats.org/officeDocument/2006/relationships/image" Target="../media/image3.png"/><Relationship Id="rId10" Type="http://schemas.openxmlformats.org/officeDocument/2006/relationships/image" Target="../media/image18.png"/><Relationship Id="rId13" Type="http://schemas.openxmlformats.org/officeDocument/2006/relationships/image" Target="../media/image5.png"/><Relationship Id="rId12" Type="http://schemas.openxmlformats.org/officeDocument/2006/relationships/image" Target="../media/image6.png"/><Relationship Id="rId15" Type="http://schemas.openxmlformats.org/officeDocument/2006/relationships/image" Target="../media/image20.png"/><Relationship Id="rId14" Type="http://schemas.openxmlformats.org/officeDocument/2006/relationships/image" Target="../media/image26.png"/><Relationship Id="rId17" Type="http://schemas.openxmlformats.org/officeDocument/2006/relationships/image" Target="../media/image17.png"/><Relationship Id="rId16" Type="http://schemas.openxmlformats.org/officeDocument/2006/relationships/image" Target="../media/image23.png"/><Relationship Id="rId19" Type="http://schemas.openxmlformats.org/officeDocument/2006/relationships/image" Target="../media/image40.png"/><Relationship Id="rId18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vmlDrawing" Target="../drawings/vmlDrawing1.vml"/><Relationship Id="rId4" Type="http://schemas.openxmlformats.org/officeDocument/2006/relationships/image" Target="../media/image2.png"/><Relationship Id="rId9" Type="http://schemas.openxmlformats.org/officeDocument/2006/relationships/oleObject" Target="../embeddings/oleObject1.bin"/><Relationship Id="rId5" Type="http://schemas.openxmlformats.org/officeDocument/2006/relationships/image" Target="../media/image53.png"/><Relationship Id="rId6" Type="http://schemas.openxmlformats.org/officeDocument/2006/relationships/image" Target="../media/image30.jpg"/><Relationship Id="rId7" Type="http://schemas.openxmlformats.org/officeDocument/2006/relationships/image" Target="../media/image44.jpg"/><Relationship Id="rId8" Type="http://schemas.openxmlformats.org/officeDocument/2006/relationships/oleObject" Target="../embeddings/oleObject1.bin"/><Relationship Id="rId11" Type="http://schemas.openxmlformats.org/officeDocument/2006/relationships/image" Target="../media/image42.png"/><Relationship Id="rId10" Type="http://schemas.openxmlformats.org/officeDocument/2006/relationships/image" Target="../media/image49.png"/><Relationship Id="rId13" Type="http://schemas.openxmlformats.org/officeDocument/2006/relationships/image" Target="../media/image45.jpg"/><Relationship Id="rId12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"/>
          <p:cNvSpPr txBox="1"/>
          <p:nvPr>
            <p:ph type="ctrTitle"/>
          </p:nvPr>
        </p:nvSpPr>
        <p:spPr>
          <a:xfrm>
            <a:off x="552450" y="1492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Computer Networks Lecture Series </a:t>
            </a:r>
            <a:endParaRPr b="1"/>
          </a:p>
        </p:txBody>
      </p:sp>
      <p:sp>
        <p:nvSpPr>
          <p:cNvPr id="179" name="Google Shape;179;p1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80" name="Google Shape;180;p1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81" name="Google Shape;181;p1"/>
          <p:cNvGraphicFramePr/>
          <p:nvPr/>
        </p:nvGraphicFramePr>
        <p:xfrm>
          <a:off x="733426" y="17240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{BCC0EAF0-F5C1-4E96-9275-AF9CA104127A}</a:tableStyleId>
              </a:tblPr>
              <a:tblGrid>
                <a:gridCol w="2023050"/>
                <a:gridCol w="1720625"/>
                <a:gridCol w="1260075"/>
                <a:gridCol w="2721025"/>
              </a:tblGrid>
              <a:tr h="2292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Course Details</a:t>
                      </a:r>
                      <a:endParaRPr b="1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22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Course Code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18CS51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Credits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Course type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PC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CIE Marks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 marks 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Hours/week: L-T-P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 – 2 – 0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SEE Marks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 marks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7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Hours: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Lecture = 40 Hrs; 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Tutorial = 10Hrs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= 50 Hrs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SEE Duration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 Hours for 100 marks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2" name="Google Shape;182;p1"/>
          <p:cNvSpPr/>
          <p:nvPr/>
        </p:nvSpPr>
        <p:spPr>
          <a:xfrm>
            <a:off x="733424" y="4575603"/>
            <a:ext cx="8258175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Lecture Topic: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UNIT-1: Introduction to Computer Networks and the Internet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Lecture Delivery By: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Umesh M. Kulkarni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Prof. P. M. Pujar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Prof. Amruta Deshpande,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CSE, KLS GIT, Belagavi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0"/>
          <p:cNvSpPr txBox="1"/>
          <p:nvPr>
            <p:ph idx="11" type="ftr"/>
          </p:nvPr>
        </p:nvSpPr>
        <p:spPr>
          <a:xfrm>
            <a:off x="7373938" y="6467475"/>
            <a:ext cx="109855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747" name="Google Shape;747;p10"/>
          <p:cNvSpPr txBox="1"/>
          <p:nvPr>
            <p:ph idx="4294967295" type="body"/>
          </p:nvPr>
        </p:nvSpPr>
        <p:spPr>
          <a:xfrm>
            <a:off x="446088" y="1516063"/>
            <a:ext cx="476885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i="1" lang="en-US">
                <a:solidFill>
                  <a:srgbClr val="CC0000"/>
                </a:solidFill>
              </a:rPr>
              <a:t>Internet: </a:t>
            </a:r>
            <a:r>
              <a:rPr lang="en-US">
                <a:solidFill>
                  <a:srgbClr val="CC0000"/>
                </a:solidFill>
              </a:rPr>
              <a:t>“network of networks”</a:t>
            </a:r>
            <a:endParaRPr>
              <a:solidFill>
                <a:srgbClr val="CC0000"/>
              </a:solidFill>
            </a:endParaRPr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Interconnected ISPs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100"/>
              <a:buChar char="❖"/>
            </a:pPr>
            <a:r>
              <a:rPr i="1" lang="en-US">
                <a:solidFill>
                  <a:srgbClr val="CC0000"/>
                </a:solidFill>
              </a:rPr>
              <a:t>Protocols: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control sending, receiving of information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e.g., TCP, IP, HTTP, Skype,  802.11</a:t>
            </a:r>
            <a:endParaRPr sz="2800"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100"/>
              <a:buChar char="❖"/>
            </a:pPr>
            <a:r>
              <a:rPr i="1" lang="en-US">
                <a:solidFill>
                  <a:srgbClr val="C00000"/>
                </a:solidFill>
              </a:rPr>
              <a:t>Internet  standards: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RFC: Request for comments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IETF: Internet Engineering Task Force</a:t>
            </a:r>
            <a:endParaRPr/>
          </a:p>
        </p:txBody>
      </p:sp>
      <p:sp>
        <p:nvSpPr>
          <p:cNvPr id="748" name="Google Shape;748;p10"/>
          <p:cNvSpPr/>
          <p:nvPr/>
        </p:nvSpPr>
        <p:spPr>
          <a:xfrm>
            <a:off x="212725" y="190500"/>
            <a:ext cx="8382000" cy="93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What’s the Internet: “nuts and bolts” view</a:t>
            </a:r>
            <a:endParaRPr sz="4400">
              <a:solidFill>
                <a:srgbClr val="00009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749" name="Google Shape;7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200" y="846138"/>
            <a:ext cx="8228013" cy="1412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0" name="Google Shape;750;p10"/>
          <p:cNvGrpSpPr/>
          <p:nvPr/>
        </p:nvGrpSpPr>
        <p:grpSpPr>
          <a:xfrm>
            <a:off x="5202238" y="1384300"/>
            <a:ext cx="3551237" cy="4743450"/>
            <a:chOff x="5202238" y="1384300"/>
            <a:chExt cx="3551237" cy="4743450"/>
          </a:xfrm>
        </p:grpSpPr>
        <p:sp>
          <p:nvSpPr>
            <p:cNvPr id="751" name="Google Shape;751;p10"/>
            <p:cNvSpPr/>
            <p:nvPr/>
          </p:nvSpPr>
          <p:spPr>
            <a:xfrm>
              <a:off x="7004050" y="3527425"/>
              <a:ext cx="1314450" cy="674688"/>
            </a:xfrm>
            <a:custGeom>
              <a:rect b="b" l="l" r="r" t="t"/>
              <a:pathLst>
                <a:path extrusionOk="0" h="425" w="828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7023100" y="2001838"/>
              <a:ext cx="1730375" cy="1125538"/>
            </a:xfrm>
            <a:custGeom>
              <a:rect b="b" l="l" r="r" t="t"/>
              <a:pathLst>
                <a:path extrusionOk="0" h="459" w="765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>
              <a:gsLst>
                <a:gs pos="0">
                  <a:srgbClr val="00CCFF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5202238" y="1709738"/>
              <a:ext cx="1736725" cy="1071563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4" name="Google Shape;754;p10"/>
            <p:cNvGrpSpPr/>
            <p:nvPr/>
          </p:nvGrpSpPr>
          <p:grpSpPr>
            <a:xfrm>
              <a:off x="5278438" y="2974975"/>
              <a:ext cx="1458912" cy="933450"/>
              <a:chOff x="2889" y="1631"/>
              <a:chExt cx="980" cy="743"/>
            </a:xfrm>
          </p:grpSpPr>
          <p:sp>
            <p:nvSpPr>
              <p:cNvPr id="755" name="Google Shape;755;p10"/>
              <p:cNvSpPr/>
              <p:nvPr/>
            </p:nvSpPr>
            <p:spPr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10"/>
              <p:cNvSpPr/>
              <p:nvPr/>
            </p:nvSpPr>
            <p:spPr>
              <a:xfrm>
                <a:off x="2889" y="1631"/>
                <a:ext cx="980" cy="253"/>
              </a:xfrm>
              <a:prstGeom prst="triangle">
                <a:avLst>
                  <a:gd fmla="val 50000" name="adj"/>
                </a:avLst>
              </a:prstGeom>
              <a:solidFill>
                <a:srgbClr val="00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CC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757" name="Google Shape;757;p10"/>
            <p:cNvCxnSpPr/>
            <p:nvPr/>
          </p:nvCxnSpPr>
          <p:spPr>
            <a:xfrm>
              <a:off x="7396163" y="3813175"/>
              <a:ext cx="163512" cy="1206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8" name="Google Shape;758;p10"/>
            <p:cNvCxnSpPr/>
            <p:nvPr/>
          </p:nvCxnSpPr>
          <p:spPr>
            <a:xfrm>
              <a:off x="7493000" y="3733800"/>
              <a:ext cx="279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9" name="Google Shape;759;p10"/>
            <p:cNvCxnSpPr/>
            <p:nvPr/>
          </p:nvCxnSpPr>
          <p:spPr>
            <a:xfrm flipH="1" rot="10800000">
              <a:off x="7729538" y="3819525"/>
              <a:ext cx="134937" cy="1047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0" name="Google Shape;760;p10"/>
            <p:cNvCxnSpPr/>
            <p:nvPr/>
          </p:nvCxnSpPr>
          <p:spPr>
            <a:xfrm>
              <a:off x="6427788" y="3740150"/>
              <a:ext cx="6794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1" name="Google Shape;761;p10"/>
            <p:cNvCxnSpPr/>
            <p:nvPr/>
          </p:nvCxnSpPr>
          <p:spPr>
            <a:xfrm>
              <a:off x="6723063" y="2587625"/>
              <a:ext cx="509587" cy="31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2" name="Google Shape;762;p10"/>
            <p:cNvCxnSpPr/>
            <p:nvPr/>
          </p:nvCxnSpPr>
          <p:spPr>
            <a:xfrm>
              <a:off x="6289675" y="2403475"/>
              <a:ext cx="152400" cy="952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63" name="Google Shape;763;p10"/>
            <p:cNvSpPr/>
            <p:nvPr/>
          </p:nvSpPr>
          <p:spPr>
            <a:xfrm>
              <a:off x="5497513" y="4378325"/>
              <a:ext cx="3079750" cy="1665288"/>
            </a:xfrm>
            <a:custGeom>
              <a:rect b="b" l="l" r="r" t="t"/>
              <a:pathLst>
                <a:path extrusionOk="0" h="1049" w="1940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64" name="Google Shape;764;p10"/>
            <p:cNvCxnSpPr/>
            <p:nvPr/>
          </p:nvCxnSpPr>
          <p:spPr>
            <a:xfrm rot="-5400000">
              <a:off x="7845425" y="5159376"/>
              <a:ext cx="523875" cy="1397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5" name="Google Shape;765;p10"/>
            <p:cNvCxnSpPr/>
            <p:nvPr/>
          </p:nvCxnSpPr>
          <p:spPr>
            <a:xfrm flipH="1" rot="-5400000">
              <a:off x="7991475" y="5440363"/>
              <a:ext cx="3175" cy="85725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6" name="Google Shape;766;p10"/>
            <p:cNvCxnSpPr/>
            <p:nvPr/>
          </p:nvCxnSpPr>
          <p:spPr>
            <a:xfrm rot="10800000">
              <a:off x="8177213" y="5116513"/>
              <a:ext cx="0" cy="1143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7" name="Google Shape;767;p10"/>
            <p:cNvCxnSpPr/>
            <p:nvPr/>
          </p:nvCxnSpPr>
          <p:spPr>
            <a:xfrm>
              <a:off x="7358063" y="4697413"/>
              <a:ext cx="390525" cy="1841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8" name="Google Shape;768;p10"/>
            <p:cNvCxnSpPr/>
            <p:nvPr/>
          </p:nvCxnSpPr>
          <p:spPr>
            <a:xfrm flipH="1" rot="10800000">
              <a:off x="6737350" y="4684713"/>
              <a:ext cx="322263" cy="1984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9" name="Google Shape;769;p10"/>
            <p:cNvCxnSpPr/>
            <p:nvPr/>
          </p:nvCxnSpPr>
          <p:spPr>
            <a:xfrm>
              <a:off x="6780213" y="4976813"/>
              <a:ext cx="9715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0" name="Google Shape;770;p10"/>
            <p:cNvCxnSpPr/>
            <p:nvPr/>
          </p:nvCxnSpPr>
          <p:spPr>
            <a:xfrm>
              <a:off x="6100763" y="4773613"/>
              <a:ext cx="263525" cy="857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1" name="Google Shape;771;p10"/>
            <p:cNvCxnSpPr/>
            <p:nvPr/>
          </p:nvCxnSpPr>
          <p:spPr>
            <a:xfrm flipH="1" rot="10800000">
              <a:off x="5842000" y="4983163"/>
              <a:ext cx="412750" cy="127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2" name="Google Shape;772;p10"/>
            <p:cNvCxnSpPr/>
            <p:nvPr/>
          </p:nvCxnSpPr>
          <p:spPr>
            <a:xfrm flipH="1">
              <a:off x="6267450" y="5070475"/>
              <a:ext cx="142875" cy="1984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3" name="Google Shape;773;p10"/>
            <p:cNvCxnSpPr/>
            <p:nvPr/>
          </p:nvCxnSpPr>
          <p:spPr>
            <a:xfrm rot="10800000">
              <a:off x="6588125" y="5097463"/>
              <a:ext cx="74613" cy="1730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4" name="Google Shape;774;p10"/>
            <p:cNvCxnSpPr/>
            <p:nvPr/>
          </p:nvCxnSpPr>
          <p:spPr>
            <a:xfrm>
              <a:off x="6743700" y="5053013"/>
              <a:ext cx="503238" cy="2698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5" name="Google Shape;775;p10"/>
            <p:cNvCxnSpPr/>
            <p:nvPr/>
          </p:nvCxnSpPr>
          <p:spPr>
            <a:xfrm>
              <a:off x="6281738" y="3522663"/>
              <a:ext cx="0" cy="1317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6" name="Google Shape;776;p10"/>
            <p:cNvCxnSpPr/>
            <p:nvPr/>
          </p:nvCxnSpPr>
          <p:spPr>
            <a:xfrm flipH="1" rot="10800000">
              <a:off x="7577138" y="2492375"/>
              <a:ext cx="123825" cy="873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7" name="Google Shape;777;p10"/>
            <p:cNvCxnSpPr/>
            <p:nvPr/>
          </p:nvCxnSpPr>
          <p:spPr>
            <a:xfrm>
              <a:off x="7405688" y="2665413"/>
              <a:ext cx="0" cy="825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8" name="Google Shape;778;p10"/>
            <p:cNvCxnSpPr/>
            <p:nvPr/>
          </p:nvCxnSpPr>
          <p:spPr>
            <a:xfrm flipH="1" rot="10800000">
              <a:off x="7577138" y="2562225"/>
              <a:ext cx="263525" cy="2889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9" name="Google Shape;779;p10"/>
            <p:cNvCxnSpPr/>
            <p:nvPr/>
          </p:nvCxnSpPr>
          <p:spPr>
            <a:xfrm>
              <a:off x="7942263" y="2560638"/>
              <a:ext cx="0" cy="1968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0" name="Google Shape;780;p10"/>
            <p:cNvCxnSpPr/>
            <p:nvPr/>
          </p:nvCxnSpPr>
          <p:spPr>
            <a:xfrm>
              <a:off x="7596188" y="2867025"/>
              <a:ext cx="18891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1" name="Google Shape;781;p10"/>
            <p:cNvCxnSpPr/>
            <p:nvPr/>
          </p:nvCxnSpPr>
          <p:spPr>
            <a:xfrm flipH="1" rot="10800000">
              <a:off x="5891213" y="3733800"/>
              <a:ext cx="168275" cy="31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2" name="Google Shape;782;p10"/>
            <p:cNvCxnSpPr/>
            <p:nvPr/>
          </p:nvCxnSpPr>
          <p:spPr>
            <a:xfrm>
              <a:off x="8150225" y="2857500"/>
              <a:ext cx="177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3" name="Google Shape;783;p10"/>
            <p:cNvCxnSpPr/>
            <p:nvPr/>
          </p:nvCxnSpPr>
          <p:spPr>
            <a:xfrm flipH="1">
              <a:off x="7296150" y="2933700"/>
              <a:ext cx="98425" cy="7048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4" name="Google Shape;784;p10"/>
            <p:cNvCxnSpPr/>
            <p:nvPr/>
          </p:nvCxnSpPr>
          <p:spPr>
            <a:xfrm flipH="1">
              <a:off x="7888288" y="2933700"/>
              <a:ext cx="111125" cy="7270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5" name="Google Shape;785;p10"/>
            <p:cNvCxnSpPr/>
            <p:nvPr/>
          </p:nvCxnSpPr>
          <p:spPr>
            <a:xfrm flipH="1" rot="10800000">
              <a:off x="7272338" y="4075113"/>
              <a:ext cx="227012" cy="4365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86" name="Google Shape;786;p10"/>
            <p:cNvGrpSpPr/>
            <p:nvPr/>
          </p:nvGrpSpPr>
          <p:grpSpPr>
            <a:xfrm flipH="1">
              <a:off x="5775325" y="4533900"/>
              <a:ext cx="414337" cy="373063"/>
              <a:chOff x="2839" y="3501"/>
              <a:chExt cx="755" cy="803"/>
            </a:xfrm>
          </p:grpSpPr>
          <p:pic>
            <p:nvPicPr>
              <p:cNvPr descr="desktop_computer_stylized_medium" id="787" name="Google Shape;787;p1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88" name="Google Shape;788;p10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9" name="Google Shape;789;p10"/>
            <p:cNvGrpSpPr/>
            <p:nvPr/>
          </p:nvGrpSpPr>
          <p:grpSpPr>
            <a:xfrm flipH="1">
              <a:off x="5457825" y="4954588"/>
              <a:ext cx="482600" cy="406400"/>
              <a:chOff x="2839" y="3501"/>
              <a:chExt cx="755" cy="803"/>
            </a:xfrm>
          </p:grpSpPr>
          <p:pic>
            <p:nvPicPr>
              <p:cNvPr descr="desktop_computer_stylized_medium" id="790" name="Google Shape;790;p1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91" name="Google Shape;791;p10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2" name="Google Shape;792;p10"/>
            <p:cNvGrpSpPr/>
            <p:nvPr/>
          </p:nvGrpSpPr>
          <p:grpSpPr>
            <a:xfrm flipH="1">
              <a:off x="5935663" y="5256213"/>
              <a:ext cx="427037" cy="349250"/>
              <a:chOff x="2839" y="3501"/>
              <a:chExt cx="755" cy="803"/>
            </a:xfrm>
          </p:grpSpPr>
          <p:pic>
            <p:nvPicPr>
              <p:cNvPr descr="desktop_computer_stylized_medium" id="793" name="Google Shape;793;p1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94" name="Google Shape;794;p10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5" name="Google Shape;795;p10"/>
            <p:cNvGrpSpPr/>
            <p:nvPr/>
          </p:nvGrpSpPr>
          <p:grpSpPr>
            <a:xfrm>
              <a:off x="6550025" y="5238750"/>
              <a:ext cx="427037" cy="350838"/>
              <a:chOff x="2839" y="3501"/>
              <a:chExt cx="755" cy="803"/>
            </a:xfrm>
          </p:grpSpPr>
          <p:pic>
            <p:nvPicPr>
              <p:cNvPr descr="desktop_computer_stylized_medium" id="796" name="Google Shape;796;p1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97" name="Google Shape;797;p10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car_icon_small" id="798" name="Google Shape;798;p1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42063" y="1720850"/>
              <a:ext cx="849312" cy="16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99" name="Google Shape;799;p10"/>
            <p:cNvGrpSpPr/>
            <p:nvPr/>
          </p:nvGrpSpPr>
          <p:grpSpPr>
            <a:xfrm>
              <a:off x="5613400" y="1546225"/>
              <a:ext cx="415925" cy="385763"/>
              <a:chOff x="2751" y="1851"/>
              <a:chExt cx="462" cy="478"/>
            </a:xfrm>
          </p:grpSpPr>
          <p:pic>
            <p:nvPicPr>
              <p:cNvPr descr="iphone_stylized_small" id="800" name="Google Shape;800;p1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radiation_stylized" id="801" name="Google Shape;801;p10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02" name="Google Shape;802;p10"/>
            <p:cNvGrpSpPr/>
            <p:nvPr/>
          </p:nvGrpSpPr>
          <p:grpSpPr>
            <a:xfrm>
              <a:off x="7689850" y="2395538"/>
              <a:ext cx="390525" cy="169863"/>
              <a:chOff x="4650" y="1129"/>
              <a:chExt cx="246" cy="95"/>
            </a:xfrm>
          </p:grpSpPr>
          <p:sp>
            <p:nvSpPr>
              <p:cNvPr id="803" name="Google Shape;803;p10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04" name="Google Shape;804;p10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05" name="Google Shape;805;p10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806" name="Google Shape;806;p10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807" name="Google Shape;807;p10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8" name="Google Shape;808;p10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809" name="Google Shape;809;p10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0" name="Google Shape;810;p10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11" name="Google Shape;811;p10"/>
            <p:cNvGrpSpPr/>
            <p:nvPr/>
          </p:nvGrpSpPr>
          <p:grpSpPr>
            <a:xfrm>
              <a:off x="7762875" y="2757488"/>
              <a:ext cx="390525" cy="176213"/>
              <a:chOff x="4650" y="1129"/>
              <a:chExt cx="246" cy="95"/>
            </a:xfrm>
          </p:grpSpPr>
          <p:sp>
            <p:nvSpPr>
              <p:cNvPr id="812" name="Google Shape;812;p10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13" name="Google Shape;813;p10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14" name="Google Shape;814;p10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815" name="Google Shape;815;p10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816" name="Google Shape;816;p10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7" name="Google Shape;817;p10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818" name="Google Shape;818;p10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9" name="Google Shape;819;p10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20" name="Google Shape;820;p10"/>
            <p:cNvGrpSpPr/>
            <p:nvPr/>
          </p:nvGrpSpPr>
          <p:grpSpPr>
            <a:xfrm>
              <a:off x="7204075" y="2493963"/>
              <a:ext cx="390525" cy="169863"/>
              <a:chOff x="4650" y="1129"/>
              <a:chExt cx="246" cy="95"/>
            </a:xfrm>
          </p:grpSpPr>
          <p:sp>
            <p:nvSpPr>
              <p:cNvPr id="821" name="Google Shape;821;p10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22" name="Google Shape;822;p10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23" name="Google Shape;823;p10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824" name="Google Shape;824;p10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825" name="Google Shape;825;p10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6" name="Google Shape;826;p10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827" name="Google Shape;827;p10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8" name="Google Shape;828;p10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29" name="Google Shape;829;p10"/>
            <p:cNvGrpSpPr/>
            <p:nvPr/>
          </p:nvGrpSpPr>
          <p:grpSpPr>
            <a:xfrm>
              <a:off x="7215188" y="2757488"/>
              <a:ext cx="390525" cy="169863"/>
              <a:chOff x="4650" y="1129"/>
              <a:chExt cx="246" cy="95"/>
            </a:xfrm>
          </p:grpSpPr>
          <p:sp>
            <p:nvSpPr>
              <p:cNvPr id="830" name="Google Shape;830;p10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31" name="Google Shape;831;p10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32" name="Google Shape;832;p10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833" name="Google Shape;833;p10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834" name="Google Shape;834;p10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5" name="Google Shape;835;p10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836" name="Google Shape;836;p10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7" name="Google Shape;837;p10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838" name="Google Shape;838;p10"/>
            <p:cNvCxnSpPr/>
            <p:nvPr/>
          </p:nvCxnSpPr>
          <p:spPr>
            <a:xfrm>
              <a:off x="8345488" y="2855913"/>
              <a:ext cx="177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grpSp>
          <p:nvGrpSpPr>
            <p:cNvPr id="839" name="Google Shape;839;p10"/>
            <p:cNvGrpSpPr/>
            <p:nvPr/>
          </p:nvGrpSpPr>
          <p:grpSpPr>
            <a:xfrm>
              <a:off x="7400925" y="3911600"/>
              <a:ext cx="485775" cy="203200"/>
              <a:chOff x="4650" y="1129"/>
              <a:chExt cx="246" cy="95"/>
            </a:xfrm>
          </p:grpSpPr>
          <p:sp>
            <p:nvSpPr>
              <p:cNvPr id="840" name="Google Shape;840;p10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41" name="Google Shape;841;p10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42" name="Google Shape;842;p10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843" name="Google Shape;843;p10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844" name="Google Shape;844;p10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5" name="Google Shape;845;p10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846" name="Google Shape;846;p10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7" name="Google Shape;847;p10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48" name="Google Shape;848;p10"/>
            <p:cNvGrpSpPr/>
            <p:nvPr/>
          </p:nvGrpSpPr>
          <p:grpSpPr>
            <a:xfrm>
              <a:off x="7081838" y="3630613"/>
              <a:ext cx="485775" cy="203200"/>
              <a:chOff x="4650" y="1129"/>
              <a:chExt cx="246" cy="95"/>
            </a:xfrm>
          </p:grpSpPr>
          <p:sp>
            <p:nvSpPr>
              <p:cNvPr id="849" name="Google Shape;849;p10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50" name="Google Shape;850;p10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51" name="Google Shape;851;p10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852" name="Google Shape;852;p10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853" name="Google Shape;853;p10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4" name="Google Shape;854;p10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855" name="Google Shape;855;p10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6" name="Google Shape;856;p10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57" name="Google Shape;857;p10"/>
            <p:cNvGrpSpPr/>
            <p:nvPr/>
          </p:nvGrpSpPr>
          <p:grpSpPr>
            <a:xfrm>
              <a:off x="7743825" y="3643313"/>
              <a:ext cx="485775" cy="203200"/>
              <a:chOff x="4650" y="1129"/>
              <a:chExt cx="246" cy="95"/>
            </a:xfrm>
          </p:grpSpPr>
          <p:sp>
            <p:nvSpPr>
              <p:cNvPr id="858" name="Google Shape;858;p10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59" name="Google Shape;859;p10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60" name="Google Shape;860;p10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861" name="Google Shape;861;p10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862" name="Google Shape;862;p10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3" name="Google Shape;863;p10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864" name="Google Shape;864;p10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5" name="Google Shape;865;p10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66" name="Google Shape;866;p10"/>
            <p:cNvGrpSpPr/>
            <p:nvPr/>
          </p:nvGrpSpPr>
          <p:grpSpPr>
            <a:xfrm>
              <a:off x="6962775" y="4505325"/>
              <a:ext cx="619125" cy="242888"/>
              <a:chOff x="4650" y="1129"/>
              <a:chExt cx="246" cy="95"/>
            </a:xfrm>
          </p:grpSpPr>
          <p:sp>
            <p:nvSpPr>
              <p:cNvPr id="867" name="Google Shape;867;p10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68" name="Google Shape;868;p10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69" name="Google Shape;869;p10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870" name="Google Shape;870;p10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871" name="Google Shape;871;p10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2" name="Google Shape;872;p10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873" name="Google Shape;873;p10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4" name="Google Shape;874;p10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75" name="Google Shape;875;p10"/>
            <p:cNvGrpSpPr/>
            <p:nvPr/>
          </p:nvGrpSpPr>
          <p:grpSpPr>
            <a:xfrm>
              <a:off x="7596188" y="4803775"/>
              <a:ext cx="619125" cy="242888"/>
              <a:chOff x="4650" y="1129"/>
              <a:chExt cx="246" cy="95"/>
            </a:xfrm>
          </p:grpSpPr>
          <p:sp>
            <p:nvSpPr>
              <p:cNvPr id="876" name="Google Shape;876;p10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77" name="Google Shape;877;p10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78" name="Google Shape;878;p10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879" name="Google Shape;879;p10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880" name="Google Shape;880;p10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1" name="Google Shape;881;p10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882" name="Google Shape;882;p10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3" name="Google Shape;883;p10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84" name="Google Shape;884;p10"/>
            <p:cNvGrpSpPr/>
            <p:nvPr/>
          </p:nvGrpSpPr>
          <p:grpSpPr>
            <a:xfrm>
              <a:off x="6246813" y="4848225"/>
              <a:ext cx="619125" cy="242888"/>
              <a:chOff x="4650" y="1129"/>
              <a:chExt cx="246" cy="95"/>
            </a:xfrm>
          </p:grpSpPr>
          <p:sp>
            <p:nvSpPr>
              <p:cNvPr id="885" name="Google Shape;885;p10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86" name="Google Shape;886;p10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87" name="Google Shape;887;p10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888" name="Google Shape;888;p10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889" name="Google Shape;889;p10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0" name="Google Shape;890;p10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891" name="Google Shape;891;p10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2" name="Google Shape;892;p10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93" name="Google Shape;893;p10"/>
            <p:cNvGrpSpPr/>
            <p:nvPr/>
          </p:nvGrpSpPr>
          <p:grpSpPr>
            <a:xfrm>
              <a:off x="6053138" y="3640138"/>
              <a:ext cx="390525" cy="169863"/>
              <a:chOff x="4650" y="1129"/>
              <a:chExt cx="246" cy="95"/>
            </a:xfrm>
          </p:grpSpPr>
          <p:sp>
            <p:nvSpPr>
              <p:cNvPr id="894" name="Google Shape;894;p10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95" name="Google Shape;895;p10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96" name="Google Shape;896;p10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897" name="Google Shape;897;p10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898" name="Google Shape;898;p10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9" name="Google Shape;899;p10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900" name="Google Shape;900;p10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1" name="Google Shape;901;p10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02" name="Google Shape;902;p10"/>
            <p:cNvGrpSpPr/>
            <p:nvPr/>
          </p:nvGrpSpPr>
          <p:grpSpPr>
            <a:xfrm>
              <a:off x="6353175" y="2487613"/>
              <a:ext cx="390525" cy="169863"/>
              <a:chOff x="4650" y="1129"/>
              <a:chExt cx="246" cy="95"/>
            </a:xfrm>
          </p:grpSpPr>
          <p:sp>
            <p:nvSpPr>
              <p:cNvPr id="903" name="Google Shape;903;p10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04" name="Google Shape;904;p10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05" name="Google Shape;905;p10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906" name="Google Shape;906;p10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907" name="Google Shape;907;p10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8" name="Google Shape;908;p10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909" name="Google Shape;909;p10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0" name="Google Shape;910;p10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11" name="Google Shape;911;p10"/>
            <p:cNvGrpSpPr/>
            <p:nvPr/>
          </p:nvGrpSpPr>
          <p:grpSpPr>
            <a:xfrm>
              <a:off x="5611813" y="3500438"/>
              <a:ext cx="506412" cy="352425"/>
              <a:chOff x="2967" y="478"/>
              <a:chExt cx="788" cy="625"/>
            </a:xfrm>
          </p:grpSpPr>
          <p:pic>
            <p:nvPicPr>
              <p:cNvPr descr="access_point_stylized_small" id="912" name="Google Shape;912;p10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radiation_stylized" id="913" name="Google Shape;913;p10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14" name="Google Shape;914;p10"/>
            <p:cNvGrpSpPr/>
            <p:nvPr/>
          </p:nvGrpSpPr>
          <p:grpSpPr>
            <a:xfrm>
              <a:off x="7132638" y="5003800"/>
              <a:ext cx="563562" cy="420688"/>
              <a:chOff x="2967" y="478"/>
              <a:chExt cx="788" cy="625"/>
            </a:xfrm>
          </p:grpSpPr>
          <p:pic>
            <p:nvPicPr>
              <p:cNvPr descr="access_point_stylized_small" id="915" name="Google Shape;915;p10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radiation_stylized" id="916" name="Google Shape;916;p10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17" name="Google Shape;917;p10"/>
            <p:cNvGrpSpPr/>
            <p:nvPr/>
          </p:nvGrpSpPr>
          <p:grpSpPr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918" name="Google Shape;918;p10"/>
              <p:cNvGrpSpPr/>
              <p:nvPr/>
            </p:nvGrpSpPr>
            <p:grpSpPr>
              <a:xfrm>
                <a:off x="832" y="2643"/>
                <a:ext cx="376" cy="647"/>
                <a:chOff x="3130" y="3288"/>
                <a:chExt cx="410" cy="742"/>
              </a:xfrm>
            </p:grpSpPr>
            <p:cxnSp>
              <p:nvCxnSpPr>
                <p:cNvPr id="919" name="Google Shape;919;p10"/>
                <p:cNvCxnSpPr/>
                <p:nvPr/>
              </p:nvCxnSpPr>
              <p:spPr>
                <a:xfrm flipH="1">
                  <a:off x="3130" y="3288"/>
                  <a:ext cx="205" cy="6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20" name="Google Shape;920;p10"/>
                <p:cNvCxnSpPr/>
                <p:nvPr/>
              </p:nvCxnSpPr>
              <p:spPr>
                <a:xfrm>
                  <a:off x="3335" y="3288"/>
                  <a:ext cx="205" cy="66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21" name="Google Shape;921;p10"/>
                <p:cNvCxnSpPr/>
                <p:nvPr/>
              </p:nvCxnSpPr>
              <p:spPr>
                <a:xfrm>
                  <a:off x="3130" y="3957"/>
                  <a:ext cx="205" cy="73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22" name="Google Shape;922;p10"/>
                <p:cNvCxnSpPr/>
                <p:nvPr/>
              </p:nvCxnSpPr>
              <p:spPr>
                <a:xfrm flipH="1">
                  <a:off x="3335" y="3957"/>
                  <a:ext cx="205" cy="73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23" name="Google Shape;923;p10"/>
                <p:cNvCxnSpPr/>
                <p:nvPr/>
              </p:nvCxnSpPr>
              <p:spPr>
                <a:xfrm>
                  <a:off x="3335" y="3303"/>
                  <a:ext cx="0" cy="727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24" name="Google Shape;924;p10"/>
                <p:cNvCxnSpPr/>
                <p:nvPr/>
              </p:nvCxnSpPr>
              <p:spPr>
                <a:xfrm flipH="1" rot="10800000">
                  <a:off x="3130" y="3888"/>
                  <a:ext cx="205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25" name="Google Shape;925;p10"/>
                <p:cNvCxnSpPr/>
                <p:nvPr/>
              </p:nvCxnSpPr>
              <p:spPr>
                <a:xfrm rot="10800000">
                  <a:off x="3335" y="3888"/>
                  <a:ext cx="205" cy="6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26" name="Google Shape;926;p10"/>
                <p:cNvCxnSpPr/>
                <p:nvPr/>
              </p:nvCxnSpPr>
              <p:spPr>
                <a:xfrm>
                  <a:off x="3217" y="3668"/>
                  <a:ext cx="118" cy="55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27" name="Google Shape;927;p10"/>
                <p:cNvCxnSpPr/>
                <p:nvPr/>
              </p:nvCxnSpPr>
              <p:spPr>
                <a:xfrm flipH="1" rot="10800000">
                  <a:off x="3335" y="3668"/>
                  <a:ext cx="124" cy="55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28" name="Google Shape;928;p10"/>
                <p:cNvCxnSpPr/>
                <p:nvPr/>
              </p:nvCxnSpPr>
              <p:spPr>
                <a:xfrm>
                  <a:off x="3178" y="3766"/>
                  <a:ext cx="152" cy="75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29" name="Google Shape;929;p10"/>
                <p:cNvCxnSpPr/>
                <p:nvPr/>
              </p:nvCxnSpPr>
              <p:spPr>
                <a:xfrm flipH="1" rot="10800000">
                  <a:off x="3335" y="3781"/>
                  <a:ext cx="153" cy="66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30" name="Google Shape;930;p10"/>
                <p:cNvCxnSpPr/>
                <p:nvPr/>
              </p:nvCxnSpPr>
              <p:spPr>
                <a:xfrm flipH="1" rot="10800000">
                  <a:off x="3335" y="3567"/>
                  <a:ext cx="78" cy="27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31" name="Google Shape;931;p10"/>
                <p:cNvCxnSpPr/>
                <p:nvPr/>
              </p:nvCxnSpPr>
              <p:spPr>
                <a:xfrm flipH="1" rot="10800000">
                  <a:off x="3335" y="3428"/>
                  <a:ext cx="49" cy="21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32" name="Google Shape;932;p10"/>
                <p:cNvCxnSpPr/>
                <p:nvPr/>
              </p:nvCxnSpPr>
              <p:spPr>
                <a:xfrm>
                  <a:off x="3247" y="3558"/>
                  <a:ext cx="95" cy="36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33" name="Google Shape;933;p10"/>
                <p:cNvCxnSpPr/>
                <p:nvPr/>
              </p:nvCxnSpPr>
              <p:spPr>
                <a:xfrm>
                  <a:off x="3289" y="3422"/>
                  <a:ext cx="55" cy="36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pic>
            <p:nvPicPr>
              <p:cNvPr descr="cell_tower_radiation copy" id="934" name="Google Shape;934;p10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35" name="Google Shape;935;p10"/>
              <p:cNvSpPr/>
              <p:nvPr/>
            </p:nvSpPr>
            <p:spPr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36" name="Google Shape;936;p10"/>
            <p:cNvSpPr txBox="1"/>
            <p:nvPr/>
          </p:nvSpPr>
          <p:spPr>
            <a:xfrm>
              <a:off x="5957888" y="1384300"/>
              <a:ext cx="15494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mobile network</a:t>
              </a:r>
              <a:endParaRPr/>
            </a:p>
          </p:txBody>
        </p:sp>
        <p:sp>
          <p:nvSpPr>
            <p:cNvPr id="937" name="Google Shape;937;p10"/>
            <p:cNvSpPr txBox="1"/>
            <p:nvPr/>
          </p:nvSpPr>
          <p:spPr>
            <a:xfrm>
              <a:off x="7561263" y="2071688"/>
              <a:ext cx="110807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global ISP</a:t>
              </a:r>
              <a:endParaRPr/>
            </a:p>
          </p:txBody>
        </p:sp>
        <p:sp>
          <p:nvSpPr>
            <p:cNvPr id="938" name="Google Shape;938;p10"/>
            <p:cNvSpPr txBox="1"/>
            <p:nvPr/>
          </p:nvSpPr>
          <p:spPr>
            <a:xfrm>
              <a:off x="7337425" y="3298825"/>
              <a:ext cx="128905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regional ISP</a:t>
              </a:r>
              <a:endParaRPr/>
            </a:p>
          </p:txBody>
        </p:sp>
        <p:sp>
          <p:nvSpPr>
            <p:cNvPr id="939" name="Google Shape;939;p10"/>
            <p:cNvSpPr txBox="1"/>
            <p:nvPr/>
          </p:nvSpPr>
          <p:spPr>
            <a:xfrm>
              <a:off x="6324600" y="2963863"/>
              <a:ext cx="895350" cy="48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home 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/>
            </a:p>
          </p:txBody>
        </p:sp>
        <p:sp>
          <p:nvSpPr>
            <p:cNvPr id="940" name="Google Shape;940;p10"/>
            <p:cNvSpPr txBox="1"/>
            <p:nvPr/>
          </p:nvSpPr>
          <p:spPr>
            <a:xfrm>
              <a:off x="5584825" y="5645150"/>
              <a:ext cx="1295400" cy="48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institutional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network</a:t>
              </a:r>
              <a:endParaRPr/>
            </a:p>
          </p:txBody>
        </p:sp>
        <p:grpSp>
          <p:nvGrpSpPr>
            <p:cNvPr id="941" name="Google Shape;941;p10"/>
            <p:cNvGrpSpPr/>
            <p:nvPr/>
          </p:nvGrpSpPr>
          <p:grpSpPr>
            <a:xfrm>
              <a:off x="8240713" y="5002213"/>
              <a:ext cx="227012" cy="481013"/>
              <a:chOff x="4140" y="429"/>
              <a:chExt cx="1425" cy="2396"/>
            </a:xfrm>
          </p:grpSpPr>
          <p:sp>
            <p:nvSpPr>
              <p:cNvPr id="942" name="Google Shape;942;p10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p10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4" name="Google Shape;944;p10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5" name="Google Shape;945;p10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p10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47" name="Google Shape;947;p10"/>
              <p:cNvGrpSpPr/>
              <p:nvPr/>
            </p:nvGrpSpPr>
            <p:grpSpPr>
              <a:xfrm>
                <a:off x="4748" y="666"/>
                <a:ext cx="578" cy="150"/>
                <a:chOff x="613" y="2566"/>
                <a:chExt cx="721" cy="144"/>
              </a:xfrm>
            </p:grpSpPr>
            <p:sp>
              <p:nvSpPr>
                <p:cNvPr id="948" name="Google Shape;948;p10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9" name="Google Shape;949;p10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50" name="Google Shape;950;p10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51" name="Google Shape;951;p10"/>
              <p:cNvGrpSpPr/>
              <p:nvPr/>
            </p:nvGrpSpPr>
            <p:grpSpPr>
              <a:xfrm>
                <a:off x="4748" y="990"/>
                <a:ext cx="578" cy="134"/>
                <a:chOff x="615" y="2564"/>
                <a:chExt cx="721" cy="139"/>
              </a:xfrm>
            </p:grpSpPr>
            <p:sp>
              <p:nvSpPr>
                <p:cNvPr id="952" name="Google Shape;952;p10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3" name="Google Shape;953;p10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54" name="Google Shape;954;p10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p10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56" name="Google Shape;956;p10"/>
              <p:cNvGrpSpPr/>
              <p:nvPr/>
            </p:nvGrpSpPr>
            <p:grpSpPr>
              <a:xfrm>
                <a:off x="4738" y="1647"/>
                <a:ext cx="578" cy="135"/>
                <a:chOff x="618" y="2586"/>
                <a:chExt cx="720" cy="124"/>
              </a:xfrm>
            </p:grpSpPr>
            <p:sp>
              <p:nvSpPr>
                <p:cNvPr id="957" name="Google Shape;957;p10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8" name="Google Shape;958;p10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59" name="Google Shape;959;p10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60" name="Google Shape;960;p10"/>
              <p:cNvGrpSpPr/>
              <p:nvPr/>
            </p:nvGrpSpPr>
            <p:grpSpPr>
              <a:xfrm>
                <a:off x="4738" y="1330"/>
                <a:ext cx="588" cy="134"/>
                <a:chOff x="613" y="2571"/>
                <a:chExt cx="732" cy="134"/>
              </a:xfrm>
            </p:grpSpPr>
            <p:sp>
              <p:nvSpPr>
                <p:cNvPr id="961" name="Google Shape;961;p10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2" name="Google Shape;962;p10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63" name="Google Shape;963;p10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10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5" name="Google Shape;965;p10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6" name="Google Shape;966;p10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7" name="Google Shape;967;p10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8" name="Google Shape;968;p10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969;p10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0" name="Google Shape;970;p10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1" name="Google Shape;971;p10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2" name="Google Shape;972;p10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3" name="Google Shape;973;p10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4" name="Google Shape;974;p10"/>
            <p:cNvGrpSpPr/>
            <p:nvPr/>
          </p:nvGrpSpPr>
          <p:grpSpPr>
            <a:xfrm>
              <a:off x="7924800" y="5303838"/>
              <a:ext cx="227012" cy="481013"/>
              <a:chOff x="4140" y="429"/>
              <a:chExt cx="1425" cy="2396"/>
            </a:xfrm>
          </p:grpSpPr>
          <p:sp>
            <p:nvSpPr>
              <p:cNvPr id="975" name="Google Shape;975;p10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6" name="Google Shape;976;p10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7" name="Google Shape;977;p10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8" name="Google Shape;978;p10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9" name="Google Shape;979;p10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80" name="Google Shape;980;p10"/>
              <p:cNvGrpSpPr/>
              <p:nvPr/>
            </p:nvGrpSpPr>
            <p:grpSpPr>
              <a:xfrm>
                <a:off x="4748" y="666"/>
                <a:ext cx="578" cy="150"/>
                <a:chOff x="613" y="2566"/>
                <a:chExt cx="721" cy="144"/>
              </a:xfrm>
            </p:grpSpPr>
            <p:sp>
              <p:nvSpPr>
                <p:cNvPr id="981" name="Google Shape;981;p10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2" name="Google Shape;982;p10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83" name="Google Shape;983;p10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84" name="Google Shape;984;p10"/>
              <p:cNvGrpSpPr/>
              <p:nvPr/>
            </p:nvGrpSpPr>
            <p:grpSpPr>
              <a:xfrm>
                <a:off x="4748" y="990"/>
                <a:ext cx="578" cy="134"/>
                <a:chOff x="615" y="2564"/>
                <a:chExt cx="721" cy="139"/>
              </a:xfrm>
            </p:grpSpPr>
            <p:sp>
              <p:nvSpPr>
                <p:cNvPr id="985" name="Google Shape;985;p10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6" name="Google Shape;986;p10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87" name="Google Shape;987;p10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8" name="Google Shape;988;p10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89" name="Google Shape;989;p10"/>
              <p:cNvGrpSpPr/>
              <p:nvPr/>
            </p:nvGrpSpPr>
            <p:grpSpPr>
              <a:xfrm>
                <a:off x="4738" y="1647"/>
                <a:ext cx="578" cy="135"/>
                <a:chOff x="618" y="2586"/>
                <a:chExt cx="720" cy="124"/>
              </a:xfrm>
            </p:grpSpPr>
            <p:sp>
              <p:nvSpPr>
                <p:cNvPr id="990" name="Google Shape;990;p10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1" name="Google Shape;991;p10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92" name="Google Shape;992;p10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93" name="Google Shape;993;p10"/>
              <p:cNvGrpSpPr/>
              <p:nvPr/>
            </p:nvGrpSpPr>
            <p:grpSpPr>
              <a:xfrm>
                <a:off x="4738" y="1330"/>
                <a:ext cx="588" cy="134"/>
                <a:chOff x="613" y="2571"/>
                <a:chExt cx="732" cy="134"/>
              </a:xfrm>
            </p:grpSpPr>
            <p:sp>
              <p:nvSpPr>
                <p:cNvPr id="994" name="Google Shape;994;p10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5" name="Google Shape;995;p10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96" name="Google Shape;996;p10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7" name="Google Shape;997;p10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8" name="Google Shape;998;p10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9" name="Google Shape;999;p10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0" name="Google Shape;1000;p10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1" name="Google Shape;1001;p10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2" name="Google Shape;1002;p10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3" name="Google Shape;1003;p10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4" name="Google Shape;1004;p10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5" name="Google Shape;1005;p10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6" name="Google Shape;1006;p10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07" name="Google Shape;1007;p10"/>
            <p:cNvGrpSpPr/>
            <p:nvPr/>
          </p:nvGrpSpPr>
          <p:grpSpPr>
            <a:xfrm>
              <a:off x="5302250" y="2043113"/>
              <a:ext cx="534987" cy="413554"/>
              <a:chOff x="877" y="1008"/>
              <a:chExt cx="2747" cy="2626"/>
            </a:xfrm>
          </p:grpSpPr>
          <p:pic>
            <p:nvPicPr>
              <p:cNvPr descr="antenna_stylized" id="1008" name="Google Shape;1008;p10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1009" name="Google Shape;1009;p10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 flipH="1" rot="109064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10" name="Google Shape;1010;p10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1011" name="Google Shape;1011;p10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12" name="Google Shape;1012;p10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10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10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10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p10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10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18" name="Google Shape;1018;p10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019" name="Google Shape;1019;p10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0" name="Google Shape;1020;p10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1" name="Google Shape;1021;p10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2" name="Google Shape;1022;p10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3" name="Google Shape;1023;p10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4" name="Google Shape;1024;p10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25" name="Google Shape;1025;p10"/>
              <p:cNvSpPr/>
              <p:nvPr/>
            </p:nvSpPr>
            <p:spPr>
              <a:xfrm>
                <a:off x="2577" y="3043"/>
                <a:ext cx="614" cy="514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6" name="Google Shape;1026;p10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" name="Google Shape;1027;p10"/>
              <p:cNvSpPr/>
              <p:nvPr/>
            </p:nvSpPr>
            <p:spPr>
              <a:xfrm>
                <a:off x="1011" y="2998"/>
                <a:ext cx="17" cy="95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8" name="Google Shape;1028;p10"/>
              <p:cNvSpPr/>
              <p:nvPr/>
            </p:nvSpPr>
            <p:spPr>
              <a:xfrm>
                <a:off x="1012" y="2611"/>
                <a:ext cx="730" cy="393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9" name="Google Shape;1029;p10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10"/>
              <p:cNvSpPr/>
              <p:nvPr/>
            </p:nvSpPr>
            <p:spPr>
              <a:xfrm flipH="1" rot="10800000">
                <a:off x="2549" y="2986"/>
                <a:ext cx="608" cy="46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31" name="Google Shape;1031;p10"/>
            <p:cNvGrpSpPr/>
            <p:nvPr/>
          </p:nvGrpSpPr>
          <p:grpSpPr>
            <a:xfrm>
              <a:off x="6872288" y="5486400"/>
              <a:ext cx="474662" cy="413554"/>
              <a:chOff x="877" y="1008"/>
              <a:chExt cx="2747" cy="2626"/>
            </a:xfrm>
          </p:grpSpPr>
          <p:pic>
            <p:nvPicPr>
              <p:cNvPr descr="antenna_stylized" id="1032" name="Google Shape;1032;p10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1033" name="Google Shape;1033;p10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 flipH="1" rot="109064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34" name="Google Shape;1034;p10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1035" name="Google Shape;1035;p10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36" name="Google Shape;1036;p10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7" name="Google Shape;1037;p10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p10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10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p10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p10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42" name="Google Shape;1042;p10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043" name="Google Shape;1043;p10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4" name="Google Shape;1044;p10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5" name="Google Shape;1045;p10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6" name="Google Shape;1046;p10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7" name="Google Shape;1047;p10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8" name="Google Shape;1048;p10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49" name="Google Shape;1049;p10"/>
              <p:cNvSpPr/>
              <p:nvPr/>
            </p:nvSpPr>
            <p:spPr>
              <a:xfrm>
                <a:off x="2577" y="3043"/>
                <a:ext cx="614" cy="514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10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10"/>
              <p:cNvSpPr/>
              <p:nvPr/>
            </p:nvSpPr>
            <p:spPr>
              <a:xfrm>
                <a:off x="1011" y="2998"/>
                <a:ext cx="17" cy="95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10"/>
              <p:cNvSpPr/>
              <p:nvPr/>
            </p:nvSpPr>
            <p:spPr>
              <a:xfrm>
                <a:off x="1012" y="2611"/>
                <a:ext cx="730" cy="393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10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10"/>
              <p:cNvSpPr/>
              <p:nvPr/>
            </p:nvSpPr>
            <p:spPr>
              <a:xfrm flipH="1" rot="10800000">
                <a:off x="2549" y="2986"/>
                <a:ext cx="608" cy="46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55" name="Google Shape;1055;p10"/>
            <p:cNvGrpSpPr/>
            <p:nvPr/>
          </p:nvGrpSpPr>
          <p:grpSpPr>
            <a:xfrm>
              <a:off x="5561013" y="3041650"/>
              <a:ext cx="444500" cy="413554"/>
              <a:chOff x="877" y="1008"/>
              <a:chExt cx="2747" cy="2626"/>
            </a:xfrm>
          </p:grpSpPr>
          <p:pic>
            <p:nvPicPr>
              <p:cNvPr descr="antenna_stylized" id="1056" name="Google Shape;1056;p10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1057" name="Google Shape;1057;p10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 flipH="1" rot="109064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58" name="Google Shape;1058;p10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1059" name="Google Shape;1059;p10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60" name="Google Shape;1060;p10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10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10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10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10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10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66" name="Google Shape;1066;p10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067" name="Google Shape;1067;p10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8" name="Google Shape;1068;p10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9" name="Google Shape;1069;p10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0" name="Google Shape;1070;p10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1" name="Google Shape;1071;p10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2" name="Google Shape;1072;p10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73" name="Google Shape;1073;p10"/>
              <p:cNvSpPr/>
              <p:nvPr/>
            </p:nvSpPr>
            <p:spPr>
              <a:xfrm>
                <a:off x="2577" y="3043"/>
                <a:ext cx="614" cy="514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4" name="Google Shape;1074;p10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5" name="Google Shape;1075;p10"/>
              <p:cNvSpPr/>
              <p:nvPr/>
            </p:nvSpPr>
            <p:spPr>
              <a:xfrm>
                <a:off x="1011" y="2998"/>
                <a:ext cx="17" cy="95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6" name="Google Shape;1076;p10"/>
              <p:cNvSpPr/>
              <p:nvPr/>
            </p:nvSpPr>
            <p:spPr>
              <a:xfrm>
                <a:off x="1012" y="2611"/>
                <a:ext cx="730" cy="393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7" name="Google Shape;1077;p10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8" name="Google Shape;1078;p10"/>
              <p:cNvSpPr/>
              <p:nvPr/>
            </p:nvSpPr>
            <p:spPr>
              <a:xfrm flipH="1" rot="10800000">
                <a:off x="2549" y="2986"/>
                <a:ext cx="608" cy="46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9" name="Google Shape;1079;p10"/>
            <p:cNvGrpSpPr/>
            <p:nvPr/>
          </p:nvGrpSpPr>
          <p:grpSpPr>
            <a:xfrm flipH="1">
              <a:off x="5940425" y="3222625"/>
              <a:ext cx="414337" cy="373063"/>
              <a:chOff x="2839" y="3501"/>
              <a:chExt cx="755" cy="803"/>
            </a:xfrm>
          </p:grpSpPr>
          <p:pic>
            <p:nvPicPr>
              <p:cNvPr descr="desktop_computer_stylized_medium" id="1080" name="Google Shape;1080;p1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81" name="Google Shape;1081;p10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2" name="Google Shape;1082;p10"/>
            <p:cNvGrpSpPr/>
            <p:nvPr/>
          </p:nvGrpSpPr>
          <p:grpSpPr>
            <a:xfrm>
              <a:off x="7307263" y="5422900"/>
              <a:ext cx="474662" cy="413554"/>
              <a:chOff x="877" y="1008"/>
              <a:chExt cx="2747" cy="2626"/>
            </a:xfrm>
          </p:grpSpPr>
          <p:pic>
            <p:nvPicPr>
              <p:cNvPr descr="antenna_stylized" id="1083" name="Google Shape;1083;p10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1084" name="Google Shape;1084;p10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 flipH="1" rot="109064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85" name="Google Shape;1085;p10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1086" name="Google Shape;1086;p10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87" name="Google Shape;1087;p10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8" name="Google Shape;1088;p10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9" name="Google Shape;1089;p10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0" name="Google Shape;1090;p10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1" name="Google Shape;1091;p10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2" name="Google Shape;1092;p10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93" name="Google Shape;1093;p10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094" name="Google Shape;1094;p10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5" name="Google Shape;1095;p10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6" name="Google Shape;1096;p10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7" name="Google Shape;1097;p10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8" name="Google Shape;1098;p10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9" name="Google Shape;1099;p10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00" name="Google Shape;1100;p10"/>
              <p:cNvSpPr/>
              <p:nvPr/>
            </p:nvSpPr>
            <p:spPr>
              <a:xfrm>
                <a:off x="2577" y="3043"/>
                <a:ext cx="614" cy="514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1" name="Google Shape;1101;p10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2" name="Google Shape;1102;p10"/>
              <p:cNvSpPr/>
              <p:nvPr/>
            </p:nvSpPr>
            <p:spPr>
              <a:xfrm>
                <a:off x="1011" y="2998"/>
                <a:ext cx="17" cy="95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3" name="Google Shape;1103;p10"/>
              <p:cNvSpPr/>
              <p:nvPr/>
            </p:nvSpPr>
            <p:spPr>
              <a:xfrm>
                <a:off x="1012" y="2611"/>
                <a:ext cx="730" cy="393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4" name="Google Shape;1104;p10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5" name="Google Shape;1105;p10"/>
              <p:cNvSpPr/>
              <p:nvPr/>
            </p:nvSpPr>
            <p:spPr>
              <a:xfrm flipH="1" rot="10800000">
                <a:off x="2549" y="2986"/>
                <a:ext cx="608" cy="46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06" name="Google Shape;1106;p10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11"/>
          <p:cNvSpPr txBox="1"/>
          <p:nvPr>
            <p:ph idx="4294967295" type="title"/>
          </p:nvPr>
        </p:nvSpPr>
        <p:spPr>
          <a:xfrm>
            <a:off x="304800" y="169863"/>
            <a:ext cx="8382000" cy="846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What’s the Internet: a service view</a:t>
            </a:r>
            <a:endParaRPr/>
          </a:p>
        </p:txBody>
      </p:sp>
      <p:sp>
        <p:nvSpPr>
          <p:cNvPr id="1113" name="Google Shape;1113;p11"/>
          <p:cNvSpPr txBox="1"/>
          <p:nvPr>
            <p:ph idx="4294967295" type="body"/>
          </p:nvPr>
        </p:nvSpPr>
        <p:spPr>
          <a:xfrm>
            <a:off x="374650" y="1655763"/>
            <a:ext cx="4435475" cy="471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i="1" lang="en-US">
                <a:solidFill>
                  <a:srgbClr val="CC0000"/>
                </a:solidFill>
              </a:rPr>
              <a:t>Infrastructure that provides services to applications:</a:t>
            </a:r>
            <a:endParaRPr sz="2400"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Web, VoIP, email, games, e-commerce, social nets, …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100"/>
              <a:buChar char="❖"/>
            </a:pPr>
            <a:r>
              <a:rPr i="1" lang="en-US">
                <a:solidFill>
                  <a:srgbClr val="CC0000"/>
                </a:solidFill>
              </a:rPr>
              <a:t>Infrastructure that provides programming interface to apps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hooks that allow sending and receiving  app programs to “connect” to Internet</a:t>
            </a:r>
            <a:endParaRPr/>
          </a:p>
        </p:txBody>
      </p:sp>
      <p:pic>
        <p:nvPicPr>
          <p:cNvPr descr="underline_base" id="1114" name="Google Shape;111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088" y="782638"/>
            <a:ext cx="6548437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5" name="Google Shape;1115;p11"/>
          <p:cNvGrpSpPr/>
          <p:nvPr/>
        </p:nvGrpSpPr>
        <p:grpSpPr>
          <a:xfrm>
            <a:off x="5167313" y="1395413"/>
            <a:ext cx="3551237" cy="4743450"/>
            <a:chOff x="5202238" y="1384300"/>
            <a:chExt cx="3551237" cy="4743450"/>
          </a:xfrm>
        </p:grpSpPr>
        <p:sp>
          <p:nvSpPr>
            <p:cNvPr id="1116" name="Google Shape;1116;p11"/>
            <p:cNvSpPr/>
            <p:nvPr/>
          </p:nvSpPr>
          <p:spPr>
            <a:xfrm>
              <a:off x="7004050" y="3527425"/>
              <a:ext cx="1314450" cy="674688"/>
            </a:xfrm>
            <a:custGeom>
              <a:rect b="b" l="l" r="r" t="t"/>
              <a:pathLst>
                <a:path extrusionOk="0" h="425" w="828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11"/>
            <p:cNvSpPr/>
            <p:nvPr/>
          </p:nvSpPr>
          <p:spPr>
            <a:xfrm>
              <a:off x="7023100" y="2001838"/>
              <a:ext cx="1730375" cy="1125538"/>
            </a:xfrm>
            <a:custGeom>
              <a:rect b="b" l="l" r="r" t="t"/>
              <a:pathLst>
                <a:path extrusionOk="0" h="459" w="765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>
              <a:gsLst>
                <a:gs pos="0">
                  <a:srgbClr val="00CCFF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11"/>
            <p:cNvSpPr/>
            <p:nvPr/>
          </p:nvSpPr>
          <p:spPr>
            <a:xfrm>
              <a:off x="5202238" y="1709738"/>
              <a:ext cx="1736725" cy="1071563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9" name="Google Shape;1119;p11"/>
            <p:cNvGrpSpPr/>
            <p:nvPr/>
          </p:nvGrpSpPr>
          <p:grpSpPr>
            <a:xfrm>
              <a:off x="5278438" y="2974975"/>
              <a:ext cx="1458912" cy="933450"/>
              <a:chOff x="2889" y="1631"/>
              <a:chExt cx="980" cy="743"/>
            </a:xfrm>
          </p:grpSpPr>
          <p:sp>
            <p:nvSpPr>
              <p:cNvPr id="1120" name="Google Shape;1120;p11"/>
              <p:cNvSpPr/>
              <p:nvPr/>
            </p:nvSpPr>
            <p:spPr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p11"/>
              <p:cNvSpPr/>
              <p:nvPr/>
            </p:nvSpPr>
            <p:spPr>
              <a:xfrm>
                <a:off x="2889" y="1631"/>
                <a:ext cx="980" cy="253"/>
              </a:xfrm>
              <a:prstGeom prst="triangle">
                <a:avLst>
                  <a:gd fmla="val 50000" name="adj"/>
                </a:avLst>
              </a:prstGeom>
              <a:solidFill>
                <a:srgbClr val="00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CC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122" name="Google Shape;1122;p11"/>
            <p:cNvCxnSpPr/>
            <p:nvPr/>
          </p:nvCxnSpPr>
          <p:spPr>
            <a:xfrm>
              <a:off x="7396163" y="3813175"/>
              <a:ext cx="163512" cy="1206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3" name="Google Shape;1123;p11"/>
            <p:cNvCxnSpPr/>
            <p:nvPr/>
          </p:nvCxnSpPr>
          <p:spPr>
            <a:xfrm>
              <a:off x="7493000" y="3733800"/>
              <a:ext cx="279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4" name="Google Shape;1124;p11"/>
            <p:cNvCxnSpPr/>
            <p:nvPr/>
          </p:nvCxnSpPr>
          <p:spPr>
            <a:xfrm flipH="1" rot="10800000">
              <a:off x="7729538" y="3819525"/>
              <a:ext cx="134937" cy="1047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5" name="Google Shape;1125;p11"/>
            <p:cNvCxnSpPr/>
            <p:nvPr/>
          </p:nvCxnSpPr>
          <p:spPr>
            <a:xfrm>
              <a:off x="6427788" y="3740150"/>
              <a:ext cx="6794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6" name="Google Shape;1126;p11"/>
            <p:cNvCxnSpPr/>
            <p:nvPr/>
          </p:nvCxnSpPr>
          <p:spPr>
            <a:xfrm>
              <a:off x="6723063" y="2587625"/>
              <a:ext cx="509587" cy="31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7" name="Google Shape;1127;p11"/>
            <p:cNvCxnSpPr/>
            <p:nvPr/>
          </p:nvCxnSpPr>
          <p:spPr>
            <a:xfrm>
              <a:off x="6289675" y="2403475"/>
              <a:ext cx="152400" cy="952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28" name="Google Shape;1128;p11"/>
            <p:cNvSpPr/>
            <p:nvPr/>
          </p:nvSpPr>
          <p:spPr>
            <a:xfrm>
              <a:off x="5497513" y="4378325"/>
              <a:ext cx="3079750" cy="1665288"/>
            </a:xfrm>
            <a:custGeom>
              <a:rect b="b" l="l" r="r" t="t"/>
              <a:pathLst>
                <a:path extrusionOk="0" h="1049" w="1940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9" name="Google Shape;1129;p11"/>
            <p:cNvCxnSpPr/>
            <p:nvPr/>
          </p:nvCxnSpPr>
          <p:spPr>
            <a:xfrm rot="-5400000">
              <a:off x="7845425" y="5159375"/>
              <a:ext cx="523875" cy="1397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0" name="Google Shape;1130;p11"/>
            <p:cNvCxnSpPr/>
            <p:nvPr/>
          </p:nvCxnSpPr>
          <p:spPr>
            <a:xfrm flipH="1" rot="-5400000">
              <a:off x="7991475" y="5440362"/>
              <a:ext cx="3175" cy="85725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1" name="Google Shape;1131;p11"/>
            <p:cNvCxnSpPr/>
            <p:nvPr/>
          </p:nvCxnSpPr>
          <p:spPr>
            <a:xfrm rot="10800000">
              <a:off x="8177213" y="5116512"/>
              <a:ext cx="0" cy="1143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2" name="Google Shape;1132;p11"/>
            <p:cNvCxnSpPr/>
            <p:nvPr/>
          </p:nvCxnSpPr>
          <p:spPr>
            <a:xfrm>
              <a:off x="7358063" y="4697412"/>
              <a:ext cx="390525" cy="1841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3" name="Google Shape;1133;p11"/>
            <p:cNvCxnSpPr/>
            <p:nvPr/>
          </p:nvCxnSpPr>
          <p:spPr>
            <a:xfrm flipH="1" rot="10800000">
              <a:off x="6737350" y="4684712"/>
              <a:ext cx="322263" cy="1984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4" name="Google Shape;1134;p11"/>
            <p:cNvCxnSpPr/>
            <p:nvPr/>
          </p:nvCxnSpPr>
          <p:spPr>
            <a:xfrm>
              <a:off x="6780213" y="4976812"/>
              <a:ext cx="9715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5" name="Google Shape;1135;p11"/>
            <p:cNvCxnSpPr/>
            <p:nvPr/>
          </p:nvCxnSpPr>
          <p:spPr>
            <a:xfrm>
              <a:off x="6100763" y="4773612"/>
              <a:ext cx="263525" cy="857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6" name="Google Shape;1136;p11"/>
            <p:cNvCxnSpPr/>
            <p:nvPr/>
          </p:nvCxnSpPr>
          <p:spPr>
            <a:xfrm flipH="1" rot="10800000">
              <a:off x="5842000" y="4983162"/>
              <a:ext cx="412750" cy="127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7" name="Google Shape;1137;p11"/>
            <p:cNvCxnSpPr/>
            <p:nvPr/>
          </p:nvCxnSpPr>
          <p:spPr>
            <a:xfrm flipH="1">
              <a:off x="6267450" y="5070475"/>
              <a:ext cx="142875" cy="1984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8" name="Google Shape;1138;p11"/>
            <p:cNvCxnSpPr/>
            <p:nvPr/>
          </p:nvCxnSpPr>
          <p:spPr>
            <a:xfrm rot="10800000">
              <a:off x="6588125" y="5097462"/>
              <a:ext cx="74613" cy="1730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9" name="Google Shape;1139;p11"/>
            <p:cNvCxnSpPr/>
            <p:nvPr/>
          </p:nvCxnSpPr>
          <p:spPr>
            <a:xfrm>
              <a:off x="6743700" y="5053012"/>
              <a:ext cx="503238" cy="2698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0" name="Google Shape;1140;p11"/>
            <p:cNvCxnSpPr/>
            <p:nvPr/>
          </p:nvCxnSpPr>
          <p:spPr>
            <a:xfrm>
              <a:off x="6281738" y="3522662"/>
              <a:ext cx="0" cy="1317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1" name="Google Shape;1141;p11"/>
            <p:cNvCxnSpPr/>
            <p:nvPr/>
          </p:nvCxnSpPr>
          <p:spPr>
            <a:xfrm flipH="1" rot="10800000">
              <a:off x="7577138" y="2492375"/>
              <a:ext cx="123825" cy="873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2" name="Google Shape;1142;p11"/>
            <p:cNvCxnSpPr/>
            <p:nvPr/>
          </p:nvCxnSpPr>
          <p:spPr>
            <a:xfrm>
              <a:off x="7405688" y="2665412"/>
              <a:ext cx="0" cy="825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3" name="Google Shape;1143;p11"/>
            <p:cNvCxnSpPr/>
            <p:nvPr/>
          </p:nvCxnSpPr>
          <p:spPr>
            <a:xfrm flipH="1" rot="10800000">
              <a:off x="7577138" y="2562225"/>
              <a:ext cx="263525" cy="2889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4" name="Google Shape;1144;p11"/>
            <p:cNvCxnSpPr/>
            <p:nvPr/>
          </p:nvCxnSpPr>
          <p:spPr>
            <a:xfrm>
              <a:off x="7942263" y="2560637"/>
              <a:ext cx="0" cy="1968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5" name="Google Shape;1145;p11"/>
            <p:cNvCxnSpPr/>
            <p:nvPr/>
          </p:nvCxnSpPr>
          <p:spPr>
            <a:xfrm>
              <a:off x="7596188" y="2867025"/>
              <a:ext cx="18891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6" name="Google Shape;1146;p11"/>
            <p:cNvCxnSpPr/>
            <p:nvPr/>
          </p:nvCxnSpPr>
          <p:spPr>
            <a:xfrm flipH="1" rot="10800000">
              <a:off x="5891213" y="3733800"/>
              <a:ext cx="168275" cy="31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7" name="Google Shape;1147;p11"/>
            <p:cNvCxnSpPr/>
            <p:nvPr/>
          </p:nvCxnSpPr>
          <p:spPr>
            <a:xfrm>
              <a:off x="8150225" y="2857500"/>
              <a:ext cx="177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8" name="Google Shape;1148;p11"/>
            <p:cNvCxnSpPr/>
            <p:nvPr/>
          </p:nvCxnSpPr>
          <p:spPr>
            <a:xfrm flipH="1">
              <a:off x="7296150" y="2933700"/>
              <a:ext cx="98425" cy="7048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9" name="Google Shape;1149;p11"/>
            <p:cNvCxnSpPr/>
            <p:nvPr/>
          </p:nvCxnSpPr>
          <p:spPr>
            <a:xfrm flipH="1">
              <a:off x="7888288" y="2933700"/>
              <a:ext cx="111125" cy="7270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0" name="Google Shape;1150;p11"/>
            <p:cNvCxnSpPr/>
            <p:nvPr/>
          </p:nvCxnSpPr>
          <p:spPr>
            <a:xfrm flipH="1" rot="10800000">
              <a:off x="7272338" y="4075112"/>
              <a:ext cx="227012" cy="4365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51" name="Google Shape;1151;p11"/>
            <p:cNvGrpSpPr/>
            <p:nvPr/>
          </p:nvGrpSpPr>
          <p:grpSpPr>
            <a:xfrm flipH="1">
              <a:off x="5775325" y="4533900"/>
              <a:ext cx="414337" cy="373063"/>
              <a:chOff x="2839" y="3501"/>
              <a:chExt cx="755" cy="803"/>
            </a:xfrm>
          </p:grpSpPr>
          <p:pic>
            <p:nvPicPr>
              <p:cNvPr descr="desktop_computer_stylized_medium" id="1152" name="Google Shape;1152;p1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53" name="Google Shape;1153;p11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4" name="Google Shape;1154;p11"/>
            <p:cNvGrpSpPr/>
            <p:nvPr/>
          </p:nvGrpSpPr>
          <p:grpSpPr>
            <a:xfrm flipH="1">
              <a:off x="5457825" y="4954588"/>
              <a:ext cx="482600" cy="406400"/>
              <a:chOff x="2839" y="3501"/>
              <a:chExt cx="755" cy="803"/>
            </a:xfrm>
          </p:grpSpPr>
          <p:pic>
            <p:nvPicPr>
              <p:cNvPr descr="desktop_computer_stylized_medium" id="1155" name="Google Shape;1155;p1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56" name="Google Shape;1156;p11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7" name="Google Shape;1157;p11"/>
            <p:cNvGrpSpPr/>
            <p:nvPr/>
          </p:nvGrpSpPr>
          <p:grpSpPr>
            <a:xfrm flipH="1">
              <a:off x="5935663" y="5256213"/>
              <a:ext cx="427037" cy="349250"/>
              <a:chOff x="2839" y="3501"/>
              <a:chExt cx="755" cy="803"/>
            </a:xfrm>
          </p:grpSpPr>
          <p:pic>
            <p:nvPicPr>
              <p:cNvPr descr="desktop_computer_stylized_medium" id="1158" name="Google Shape;1158;p1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59" name="Google Shape;1159;p11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0" name="Google Shape;1160;p11"/>
            <p:cNvGrpSpPr/>
            <p:nvPr/>
          </p:nvGrpSpPr>
          <p:grpSpPr>
            <a:xfrm>
              <a:off x="6550025" y="5238750"/>
              <a:ext cx="427037" cy="350838"/>
              <a:chOff x="2839" y="3501"/>
              <a:chExt cx="755" cy="803"/>
            </a:xfrm>
          </p:grpSpPr>
          <p:pic>
            <p:nvPicPr>
              <p:cNvPr descr="desktop_computer_stylized_medium" id="1161" name="Google Shape;1161;p1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62" name="Google Shape;1162;p11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car_icon_small" id="1163" name="Google Shape;1163;p1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42063" y="1720850"/>
              <a:ext cx="849312" cy="16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64" name="Google Shape;1164;p11"/>
            <p:cNvGrpSpPr/>
            <p:nvPr/>
          </p:nvGrpSpPr>
          <p:grpSpPr>
            <a:xfrm>
              <a:off x="5613400" y="1546225"/>
              <a:ext cx="415925" cy="385763"/>
              <a:chOff x="2751" y="1851"/>
              <a:chExt cx="462" cy="478"/>
            </a:xfrm>
          </p:grpSpPr>
          <p:pic>
            <p:nvPicPr>
              <p:cNvPr descr="iphone_stylized_small" id="1165" name="Google Shape;1165;p1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radiation_stylized" id="1166" name="Google Shape;1166;p1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67" name="Google Shape;1167;p11"/>
            <p:cNvGrpSpPr/>
            <p:nvPr/>
          </p:nvGrpSpPr>
          <p:grpSpPr>
            <a:xfrm>
              <a:off x="7689850" y="2395538"/>
              <a:ext cx="390525" cy="169863"/>
              <a:chOff x="4650" y="1129"/>
              <a:chExt cx="246" cy="95"/>
            </a:xfrm>
          </p:grpSpPr>
          <p:sp>
            <p:nvSpPr>
              <p:cNvPr id="1168" name="Google Shape;1168;p11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69" name="Google Shape;1169;p11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70" name="Google Shape;1170;p11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171" name="Google Shape;1171;p11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72" name="Google Shape;1172;p11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3" name="Google Shape;1173;p11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174" name="Google Shape;1174;p11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5" name="Google Shape;1175;p11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76" name="Google Shape;1176;p11"/>
            <p:cNvGrpSpPr/>
            <p:nvPr/>
          </p:nvGrpSpPr>
          <p:grpSpPr>
            <a:xfrm>
              <a:off x="7762875" y="2757488"/>
              <a:ext cx="390525" cy="176213"/>
              <a:chOff x="4650" y="1129"/>
              <a:chExt cx="246" cy="95"/>
            </a:xfrm>
          </p:grpSpPr>
          <p:sp>
            <p:nvSpPr>
              <p:cNvPr id="1177" name="Google Shape;1177;p11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78" name="Google Shape;1178;p11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79" name="Google Shape;1179;p11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180" name="Google Shape;1180;p11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81" name="Google Shape;1181;p11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2" name="Google Shape;1182;p11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183" name="Google Shape;1183;p11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4" name="Google Shape;1184;p11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85" name="Google Shape;1185;p11"/>
            <p:cNvGrpSpPr/>
            <p:nvPr/>
          </p:nvGrpSpPr>
          <p:grpSpPr>
            <a:xfrm>
              <a:off x="7204075" y="2493963"/>
              <a:ext cx="390525" cy="169863"/>
              <a:chOff x="4650" y="1129"/>
              <a:chExt cx="246" cy="95"/>
            </a:xfrm>
          </p:grpSpPr>
          <p:sp>
            <p:nvSpPr>
              <p:cNvPr id="1186" name="Google Shape;1186;p11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87" name="Google Shape;1187;p11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88" name="Google Shape;1188;p11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189" name="Google Shape;1189;p11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90" name="Google Shape;1190;p11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1" name="Google Shape;1191;p11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192" name="Google Shape;1192;p11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3" name="Google Shape;1193;p11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94" name="Google Shape;1194;p11"/>
            <p:cNvGrpSpPr/>
            <p:nvPr/>
          </p:nvGrpSpPr>
          <p:grpSpPr>
            <a:xfrm>
              <a:off x="7215188" y="2757488"/>
              <a:ext cx="390525" cy="169863"/>
              <a:chOff x="4650" y="1129"/>
              <a:chExt cx="246" cy="95"/>
            </a:xfrm>
          </p:grpSpPr>
          <p:sp>
            <p:nvSpPr>
              <p:cNvPr id="1195" name="Google Shape;1195;p11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96" name="Google Shape;1196;p11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97" name="Google Shape;1197;p11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198" name="Google Shape;1198;p11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99" name="Google Shape;1199;p11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0" name="Google Shape;1200;p11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201" name="Google Shape;1201;p11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2" name="Google Shape;1202;p11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203" name="Google Shape;1203;p11"/>
            <p:cNvCxnSpPr/>
            <p:nvPr/>
          </p:nvCxnSpPr>
          <p:spPr>
            <a:xfrm>
              <a:off x="8345488" y="2855912"/>
              <a:ext cx="177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grpSp>
          <p:nvGrpSpPr>
            <p:cNvPr id="1204" name="Google Shape;1204;p11"/>
            <p:cNvGrpSpPr/>
            <p:nvPr/>
          </p:nvGrpSpPr>
          <p:grpSpPr>
            <a:xfrm>
              <a:off x="7400925" y="3911600"/>
              <a:ext cx="485775" cy="203200"/>
              <a:chOff x="4650" y="1129"/>
              <a:chExt cx="246" cy="95"/>
            </a:xfrm>
          </p:grpSpPr>
          <p:sp>
            <p:nvSpPr>
              <p:cNvPr id="1205" name="Google Shape;1205;p11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06" name="Google Shape;1206;p11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07" name="Google Shape;1207;p11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208" name="Google Shape;1208;p11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209" name="Google Shape;1209;p11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0" name="Google Shape;1210;p11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211" name="Google Shape;1211;p11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2" name="Google Shape;1212;p11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13" name="Google Shape;1213;p11"/>
            <p:cNvGrpSpPr/>
            <p:nvPr/>
          </p:nvGrpSpPr>
          <p:grpSpPr>
            <a:xfrm>
              <a:off x="7081838" y="3630613"/>
              <a:ext cx="485775" cy="203200"/>
              <a:chOff x="4650" y="1129"/>
              <a:chExt cx="246" cy="95"/>
            </a:xfrm>
          </p:grpSpPr>
          <p:sp>
            <p:nvSpPr>
              <p:cNvPr id="1214" name="Google Shape;1214;p11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15" name="Google Shape;1215;p11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16" name="Google Shape;1216;p11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217" name="Google Shape;1217;p11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218" name="Google Shape;1218;p11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9" name="Google Shape;1219;p11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220" name="Google Shape;1220;p11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1" name="Google Shape;1221;p11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22" name="Google Shape;1222;p11"/>
            <p:cNvGrpSpPr/>
            <p:nvPr/>
          </p:nvGrpSpPr>
          <p:grpSpPr>
            <a:xfrm>
              <a:off x="7743825" y="3643313"/>
              <a:ext cx="485775" cy="203200"/>
              <a:chOff x="4650" y="1129"/>
              <a:chExt cx="246" cy="95"/>
            </a:xfrm>
          </p:grpSpPr>
          <p:sp>
            <p:nvSpPr>
              <p:cNvPr id="1223" name="Google Shape;1223;p11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24" name="Google Shape;1224;p11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25" name="Google Shape;1225;p11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226" name="Google Shape;1226;p11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227" name="Google Shape;1227;p11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8" name="Google Shape;1228;p11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229" name="Google Shape;1229;p11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0" name="Google Shape;1230;p11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31" name="Google Shape;1231;p11"/>
            <p:cNvGrpSpPr/>
            <p:nvPr/>
          </p:nvGrpSpPr>
          <p:grpSpPr>
            <a:xfrm>
              <a:off x="6962775" y="4505325"/>
              <a:ext cx="619125" cy="242888"/>
              <a:chOff x="4650" y="1129"/>
              <a:chExt cx="246" cy="95"/>
            </a:xfrm>
          </p:grpSpPr>
          <p:sp>
            <p:nvSpPr>
              <p:cNvPr id="1232" name="Google Shape;1232;p11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33" name="Google Shape;1233;p11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34" name="Google Shape;1234;p11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235" name="Google Shape;1235;p11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236" name="Google Shape;1236;p11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7" name="Google Shape;1237;p11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238" name="Google Shape;1238;p11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9" name="Google Shape;1239;p11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40" name="Google Shape;1240;p11"/>
            <p:cNvGrpSpPr/>
            <p:nvPr/>
          </p:nvGrpSpPr>
          <p:grpSpPr>
            <a:xfrm>
              <a:off x="7596188" y="4803775"/>
              <a:ext cx="619125" cy="242888"/>
              <a:chOff x="4650" y="1129"/>
              <a:chExt cx="246" cy="95"/>
            </a:xfrm>
          </p:grpSpPr>
          <p:sp>
            <p:nvSpPr>
              <p:cNvPr id="1241" name="Google Shape;1241;p11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42" name="Google Shape;1242;p11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43" name="Google Shape;1243;p11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244" name="Google Shape;1244;p11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245" name="Google Shape;1245;p11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6" name="Google Shape;1246;p11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247" name="Google Shape;1247;p11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8" name="Google Shape;1248;p11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49" name="Google Shape;1249;p11"/>
            <p:cNvGrpSpPr/>
            <p:nvPr/>
          </p:nvGrpSpPr>
          <p:grpSpPr>
            <a:xfrm>
              <a:off x="6246813" y="4848225"/>
              <a:ext cx="619125" cy="242888"/>
              <a:chOff x="4650" y="1129"/>
              <a:chExt cx="246" cy="95"/>
            </a:xfrm>
          </p:grpSpPr>
          <p:sp>
            <p:nvSpPr>
              <p:cNvPr id="1250" name="Google Shape;1250;p11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51" name="Google Shape;1251;p11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52" name="Google Shape;1252;p11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253" name="Google Shape;1253;p11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254" name="Google Shape;1254;p11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5" name="Google Shape;1255;p11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256" name="Google Shape;1256;p11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7" name="Google Shape;1257;p11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58" name="Google Shape;1258;p11"/>
            <p:cNvGrpSpPr/>
            <p:nvPr/>
          </p:nvGrpSpPr>
          <p:grpSpPr>
            <a:xfrm>
              <a:off x="6053138" y="3640138"/>
              <a:ext cx="390525" cy="169863"/>
              <a:chOff x="4650" y="1129"/>
              <a:chExt cx="246" cy="95"/>
            </a:xfrm>
          </p:grpSpPr>
          <p:sp>
            <p:nvSpPr>
              <p:cNvPr id="1259" name="Google Shape;1259;p11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60" name="Google Shape;1260;p11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61" name="Google Shape;1261;p11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262" name="Google Shape;1262;p11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263" name="Google Shape;1263;p11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4" name="Google Shape;1264;p11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265" name="Google Shape;1265;p11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6" name="Google Shape;1266;p11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67" name="Google Shape;1267;p11"/>
            <p:cNvGrpSpPr/>
            <p:nvPr/>
          </p:nvGrpSpPr>
          <p:grpSpPr>
            <a:xfrm>
              <a:off x="6353175" y="2487613"/>
              <a:ext cx="390525" cy="169863"/>
              <a:chOff x="4650" y="1129"/>
              <a:chExt cx="246" cy="95"/>
            </a:xfrm>
          </p:grpSpPr>
          <p:sp>
            <p:nvSpPr>
              <p:cNvPr id="1268" name="Google Shape;1268;p11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69" name="Google Shape;1269;p11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70" name="Google Shape;1270;p11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271" name="Google Shape;1271;p11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272" name="Google Shape;1272;p11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3" name="Google Shape;1273;p11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274" name="Google Shape;1274;p11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5" name="Google Shape;1275;p11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76" name="Google Shape;1276;p11"/>
            <p:cNvGrpSpPr/>
            <p:nvPr/>
          </p:nvGrpSpPr>
          <p:grpSpPr>
            <a:xfrm>
              <a:off x="5611813" y="3500438"/>
              <a:ext cx="506412" cy="352425"/>
              <a:chOff x="2967" y="478"/>
              <a:chExt cx="788" cy="625"/>
            </a:xfrm>
          </p:grpSpPr>
          <p:pic>
            <p:nvPicPr>
              <p:cNvPr descr="access_point_stylized_small" id="1277" name="Google Shape;1277;p11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radiation_stylized" id="1278" name="Google Shape;1278;p11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9" name="Google Shape;1279;p11"/>
            <p:cNvGrpSpPr/>
            <p:nvPr/>
          </p:nvGrpSpPr>
          <p:grpSpPr>
            <a:xfrm>
              <a:off x="7132638" y="5003800"/>
              <a:ext cx="563562" cy="420688"/>
              <a:chOff x="2967" y="478"/>
              <a:chExt cx="788" cy="625"/>
            </a:xfrm>
          </p:grpSpPr>
          <p:pic>
            <p:nvPicPr>
              <p:cNvPr descr="access_point_stylized_small" id="1280" name="Google Shape;1280;p11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radiation_stylized" id="1281" name="Google Shape;1281;p11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82" name="Google Shape;1282;p11"/>
            <p:cNvGrpSpPr/>
            <p:nvPr/>
          </p:nvGrpSpPr>
          <p:grpSpPr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1283" name="Google Shape;1283;p11"/>
              <p:cNvGrpSpPr/>
              <p:nvPr/>
            </p:nvGrpSpPr>
            <p:grpSpPr>
              <a:xfrm>
                <a:off x="832" y="2643"/>
                <a:ext cx="376" cy="647"/>
                <a:chOff x="3130" y="3288"/>
                <a:chExt cx="410" cy="742"/>
              </a:xfrm>
            </p:grpSpPr>
            <p:cxnSp>
              <p:nvCxnSpPr>
                <p:cNvPr id="1284" name="Google Shape;1284;p11"/>
                <p:cNvCxnSpPr/>
                <p:nvPr/>
              </p:nvCxnSpPr>
              <p:spPr>
                <a:xfrm flipH="1">
                  <a:off x="3130" y="3288"/>
                  <a:ext cx="205" cy="6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85" name="Google Shape;1285;p11"/>
                <p:cNvCxnSpPr/>
                <p:nvPr/>
              </p:nvCxnSpPr>
              <p:spPr>
                <a:xfrm>
                  <a:off x="3335" y="3288"/>
                  <a:ext cx="205" cy="66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86" name="Google Shape;1286;p11"/>
                <p:cNvCxnSpPr/>
                <p:nvPr/>
              </p:nvCxnSpPr>
              <p:spPr>
                <a:xfrm>
                  <a:off x="3130" y="3957"/>
                  <a:ext cx="205" cy="73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87" name="Google Shape;1287;p11"/>
                <p:cNvCxnSpPr/>
                <p:nvPr/>
              </p:nvCxnSpPr>
              <p:spPr>
                <a:xfrm flipH="1">
                  <a:off x="3335" y="3957"/>
                  <a:ext cx="205" cy="73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88" name="Google Shape;1288;p11"/>
                <p:cNvCxnSpPr/>
                <p:nvPr/>
              </p:nvCxnSpPr>
              <p:spPr>
                <a:xfrm>
                  <a:off x="3335" y="3303"/>
                  <a:ext cx="0" cy="727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89" name="Google Shape;1289;p11"/>
                <p:cNvCxnSpPr/>
                <p:nvPr/>
              </p:nvCxnSpPr>
              <p:spPr>
                <a:xfrm flipH="1" rot="10800000">
                  <a:off x="3130" y="3888"/>
                  <a:ext cx="205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90" name="Google Shape;1290;p11"/>
                <p:cNvCxnSpPr/>
                <p:nvPr/>
              </p:nvCxnSpPr>
              <p:spPr>
                <a:xfrm rot="10800000">
                  <a:off x="3335" y="3888"/>
                  <a:ext cx="205" cy="6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91" name="Google Shape;1291;p11"/>
                <p:cNvCxnSpPr/>
                <p:nvPr/>
              </p:nvCxnSpPr>
              <p:spPr>
                <a:xfrm>
                  <a:off x="3217" y="3668"/>
                  <a:ext cx="118" cy="55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92" name="Google Shape;1292;p11"/>
                <p:cNvCxnSpPr/>
                <p:nvPr/>
              </p:nvCxnSpPr>
              <p:spPr>
                <a:xfrm flipH="1" rot="10800000">
                  <a:off x="3335" y="3668"/>
                  <a:ext cx="124" cy="55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93" name="Google Shape;1293;p11"/>
                <p:cNvCxnSpPr/>
                <p:nvPr/>
              </p:nvCxnSpPr>
              <p:spPr>
                <a:xfrm>
                  <a:off x="3178" y="3766"/>
                  <a:ext cx="152" cy="75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94" name="Google Shape;1294;p11"/>
                <p:cNvCxnSpPr/>
                <p:nvPr/>
              </p:nvCxnSpPr>
              <p:spPr>
                <a:xfrm flipH="1" rot="10800000">
                  <a:off x="3335" y="3781"/>
                  <a:ext cx="153" cy="66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95" name="Google Shape;1295;p11"/>
                <p:cNvCxnSpPr/>
                <p:nvPr/>
              </p:nvCxnSpPr>
              <p:spPr>
                <a:xfrm flipH="1" rot="10800000">
                  <a:off x="3335" y="3567"/>
                  <a:ext cx="78" cy="27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96" name="Google Shape;1296;p11"/>
                <p:cNvCxnSpPr/>
                <p:nvPr/>
              </p:nvCxnSpPr>
              <p:spPr>
                <a:xfrm flipH="1" rot="10800000">
                  <a:off x="3335" y="3428"/>
                  <a:ext cx="49" cy="21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97" name="Google Shape;1297;p11"/>
                <p:cNvCxnSpPr/>
                <p:nvPr/>
              </p:nvCxnSpPr>
              <p:spPr>
                <a:xfrm>
                  <a:off x="3247" y="3558"/>
                  <a:ext cx="95" cy="36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98" name="Google Shape;1298;p11"/>
                <p:cNvCxnSpPr/>
                <p:nvPr/>
              </p:nvCxnSpPr>
              <p:spPr>
                <a:xfrm>
                  <a:off x="3289" y="3422"/>
                  <a:ext cx="55" cy="36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pic>
            <p:nvPicPr>
              <p:cNvPr descr="cell_tower_radiation copy" id="1299" name="Google Shape;1299;p11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00" name="Google Shape;1300;p11"/>
              <p:cNvSpPr/>
              <p:nvPr/>
            </p:nvSpPr>
            <p:spPr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01" name="Google Shape;1301;p11"/>
            <p:cNvSpPr txBox="1"/>
            <p:nvPr/>
          </p:nvSpPr>
          <p:spPr>
            <a:xfrm>
              <a:off x="5957888" y="1384300"/>
              <a:ext cx="15494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mobile network</a:t>
              </a:r>
              <a:endParaRPr/>
            </a:p>
          </p:txBody>
        </p:sp>
        <p:sp>
          <p:nvSpPr>
            <p:cNvPr id="1302" name="Google Shape;1302;p11"/>
            <p:cNvSpPr txBox="1"/>
            <p:nvPr/>
          </p:nvSpPr>
          <p:spPr>
            <a:xfrm>
              <a:off x="7561263" y="2071688"/>
              <a:ext cx="110807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global ISP</a:t>
              </a:r>
              <a:endParaRPr/>
            </a:p>
          </p:txBody>
        </p:sp>
        <p:sp>
          <p:nvSpPr>
            <p:cNvPr id="1303" name="Google Shape;1303;p11"/>
            <p:cNvSpPr txBox="1"/>
            <p:nvPr/>
          </p:nvSpPr>
          <p:spPr>
            <a:xfrm>
              <a:off x="7337425" y="3298825"/>
              <a:ext cx="128905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regional ISP</a:t>
              </a:r>
              <a:endParaRPr/>
            </a:p>
          </p:txBody>
        </p:sp>
        <p:sp>
          <p:nvSpPr>
            <p:cNvPr id="1304" name="Google Shape;1304;p11"/>
            <p:cNvSpPr txBox="1"/>
            <p:nvPr/>
          </p:nvSpPr>
          <p:spPr>
            <a:xfrm>
              <a:off x="6324600" y="2963863"/>
              <a:ext cx="895350" cy="48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home 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/>
            </a:p>
          </p:txBody>
        </p:sp>
        <p:sp>
          <p:nvSpPr>
            <p:cNvPr id="1305" name="Google Shape;1305;p11"/>
            <p:cNvSpPr txBox="1"/>
            <p:nvPr/>
          </p:nvSpPr>
          <p:spPr>
            <a:xfrm>
              <a:off x="5584825" y="5645150"/>
              <a:ext cx="1295400" cy="48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institutional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network</a:t>
              </a:r>
              <a:endParaRPr/>
            </a:p>
          </p:txBody>
        </p:sp>
        <p:grpSp>
          <p:nvGrpSpPr>
            <p:cNvPr id="1306" name="Google Shape;1306;p11"/>
            <p:cNvGrpSpPr/>
            <p:nvPr/>
          </p:nvGrpSpPr>
          <p:grpSpPr>
            <a:xfrm>
              <a:off x="8240713" y="5002213"/>
              <a:ext cx="227012" cy="481013"/>
              <a:chOff x="4140" y="429"/>
              <a:chExt cx="1425" cy="2396"/>
            </a:xfrm>
          </p:grpSpPr>
          <p:sp>
            <p:nvSpPr>
              <p:cNvPr id="1307" name="Google Shape;1307;p11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8" name="Google Shape;1308;p11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9" name="Google Shape;1309;p11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0" name="Google Shape;1310;p11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1" name="Google Shape;1311;p11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12" name="Google Shape;1312;p11"/>
              <p:cNvGrpSpPr/>
              <p:nvPr/>
            </p:nvGrpSpPr>
            <p:grpSpPr>
              <a:xfrm>
                <a:off x="4748" y="666"/>
                <a:ext cx="578" cy="150"/>
                <a:chOff x="613" y="2566"/>
                <a:chExt cx="721" cy="144"/>
              </a:xfrm>
            </p:grpSpPr>
            <p:sp>
              <p:nvSpPr>
                <p:cNvPr id="1313" name="Google Shape;1313;p11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4" name="Google Shape;1314;p11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15" name="Google Shape;1315;p11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16" name="Google Shape;1316;p11"/>
              <p:cNvGrpSpPr/>
              <p:nvPr/>
            </p:nvGrpSpPr>
            <p:grpSpPr>
              <a:xfrm>
                <a:off x="4748" y="990"/>
                <a:ext cx="578" cy="134"/>
                <a:chOff x="615" y="2564"/>
                <a:chExt cx="721" cy="139"/>
              </a:xfrm>
            </p:grpSpPr>
            <p:sp>
              <p:nvSpPr>
                <p:cNvPr id="1317" name="Google Shape;1317;p11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8" name="Google Shape;1318;p11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19" name="Google Shape;1319;p11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0" name="Google Shape;1320;p11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21" name="Google Shape;1321;p11"/>
              <p:cNvGrpSpPr/>
              <p:nvPr/>
            </p:nvGrpSpPr>
            <p:grpSpPr>
              <a:xfrm>
                <a:off x="4738" y="1647"/>
                <a:ext cx="578" cy="135"/>
                <a:chOff x="618" y="2586"/>
                <a:chExt cx="720" cy="124"/>
              </a:xfrm>
            </p:grpSpPr>
            <p:sp>
              <p:nvSpPr>
                <p:cNvPr id="1322" name="Google Shape;1322;p11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3" name="Google Shape;1323;p11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24" name="Google Shape;1324;p11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25" name="Google Shape;1325;p11"/>
              <p:cNvGrpSpPr/>
              <p:nvPr/>
            </p:nvGrpSpPr>
            <p:grpSpPr>
              <a:xfrm>
                <a:off x="4738" y="1330"/>
                <a:ext cx="588" cy="134"/>
                <a:chOff x="613" y="2571"/>
                <a:chExt cx="732" cy="134"/>
              </a:xfrm>
            </p:grpSpPr>
            <p:sp>
              <p:nvSpPr>
                <p:cNvPr id="1326" name="Google Shape;1326;p11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7" name="Google Shape;1327;p11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28" name="Google Shape;1328;p11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9" name="Google Shape;1329;p11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0" name="Google Shape;1330;p11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1" name="Google Shape;1331;p11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2" name="Google Shape;1332;p11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3" name="Google Shape;1333;p11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4" name="Google Shape;1334;p11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5" name="Google Shape;1335;p11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6" name="Google Shape;1336;p11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7" name="Google Shape;1337;p11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p11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39" name="Google Shape;1339;p11"/>
            <p:cNvGrpSpPr/>
            <p:nvPr/>
          </p:nvGrpSpPr>
          <p:grpSpPr>
            <a:xfrm>
              <a:off x="7924800" y="5303838"/>
              <a:ext cx="227012" cy="481013"/>
              <a:chOff x="4140" y="429"/>
              <a:chExt cx="1425" cy="2396"/>
            </a:xfrm>
          </p:grpSpPr>
          <p:sp>
            <p:nvSpPr>
              <p:cNvPr id="1340" name="Google Shape;1340;p11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11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2" name="Google Shape;1342;p11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11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11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45" name="Google Shape;1345;p11"/>
              <p:cNvGrpSpPr/>
              <p:nvPr/>
            </p:nvGrpSpPr>
            <p:grpSpPr>
              <a:xfrm>
                <a:off x="4748" y="666"/>
                <a:ext cx="578" cy="150"/>
                <a:chOff x="613" y="2566"/>
                <a:chExt cx="721" cy="144"/>
              </a:xfrm>
            </p:grpSpPr>
            <p:sp>
              <p:nvSpPr>
                <p:cNvPr id="1346" name="Google Shape;1346;p11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7" name="Google Shape;1347;p11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48" name="Google Shape;1348;p11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49" name="Google Shape;1349;p11"/>
              <p:cNvGrpSpPr/>
              <p:nvPr/>
            </p:nvGrpSpPr>
            <p:grpSpPr>
              <a:xfrm>
                <a:off x="4748" y="990"/>
                <a:ext cx="578" cy="134"/>
                <a:chOff x="615" y="2564"/>
                <a:chExt cx="721" cy="139"/>
              </a:xfrm>
            </p:grpSpPr>
            <p:sp>
              <p:nvSpPr>
                <p:cNvPr id="1350" name="Google Shape;1350;p11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1" name="Google Shape;1351;p11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52" name="Google Shape;1352;p11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3" name="Google Shape;1353;p11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54" name="Google Shape;1354;p11"/>
              <p:cNvGrpSpPr/>
              <p:nvPr/>
            </p:nvGrpSpPr>
            <p:grpSpPr>
              <a:xfrm>
                <a:off x="4738" y="1647"/>
                <a:ext cx="578" cy="135"/>
                <a:chOff x="618" y="2586"/>
                <a:chExt cx="720" cy="124"/>
              </a:xfrm>
            </p:grpSpPr>
            <p:sp>
              <p:nvSpPr>
                <p:cNvPr id="1355" name="Google Shape;1355;p11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6" name="Google Shape;1356;p11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57" name="Google Shape;1357;p11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58" name="Google Shape;1358;p11"/>
              <p:cNvGrpSpPr/>
              <p:nvPr/>
            </p:nvGrpSpPr>
            <p:grpSpPr>
              <a:xfrm>
                <a:off x="4738" y="1330"/>
                <a:ext cx="588" cy="134"/>
                <a:chOff x="613" y="2571"/>
                <a:chExt cx="732" cy="134"/>
              </a:xfrm>
            </p:grpSpPr>
            <p:sp>
              <p:nvSpPr>
                <p:cNvPr id="1359" name="Google Shape;1359;p11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0" name="Google Shape;1360;p11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61" name="Google Shape;1361;p11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11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11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11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11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6" name="Google Shape;1366;p11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7" name="Google Shape;1367;p11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8" name="Google Shape;1368;p11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11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11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11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2" name="Google Shape;1372;p11"/>
            <p:cNvGrpSpPr/>
            <p:nvPr/>
          </p:nvGrpSpPr>
          <p:grpSpPr>
            <a:xfrm>
              <a:off x="5302250" y="2043113"/>
              <a:ext cx="534987" cy="413554"/>
              <a:chOff x="877" y="1008"/>
              <a:chExt cx="2747" cy="2626"/>
            </a:xfrm>
          </p:grpSpPr>
          <p:pic>
            <p:nvPicPr>
              <p:cNvPr descr="antenna_stylized" id="1373" name="Google Shape;1373;p11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1374" name="Google Shape;1374;p11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 flipH="1" rot="109064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75" name="Google Shape;1375;p11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1376" name="Google Shape;1376;p11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77" name="Google Shape;1377;p11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11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p11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0" name="Google Shape;1380;p11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1" name="Google Shape;1381;p11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11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83" name="Google Shape;1383;p11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384" name="Google Shape;1384;p11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5" name="Google Shape;1385;p11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6" name="Google Shape;1386;p11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7" name="Google Shape;1387;p11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8" name="Google Shape;1388;p11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9" name="Google Shape;1389;p11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90" name="Google Shape;1390;p11"/>
              <p:cNvSpPr/>
              <p:nvPr/>
            </p:nvSpPr>
            <p:spPr>
              <a:xfrm>
                <a:off x="2577" y="3043"/>
                <a:ext cx="614" cy="514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1" name="Google Shape;1391;p11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2" name="Google Shape;1392;p11"/>
              <p:cNvSpPr/>
              <p:nvPr/>
            </p:nvSpPr>
            <p:spPr>
              <a:xfrm>
                <a:off x="1011" y="2998"/>
                <a:ext cx="17" cy="95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3" name="Google Shape;1393;p11"/>
              <p:cNvSpPr/>
              <p:nvPr/>
            </p:nvSpPr>
            <p:spPr>
              <a:xfrm>
                <a:off x="1012" y="2611"/>
                <a:ext cx="730" cy="393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4" name="Google Shape;1394;p11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5" name="Google Shape;1395;p11"/>
              <p:cNvSpPr/>
              <p:nvPr/>
            </p:nvSpPr>
            <p:spPr>
              <a:xfrm flipH="1" rot="10800000">
                <a:off x="2549" y="2986"/>
                <a:ext cx="608" cy="46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96" name="Google Shape;1396;p11"/>
            <p:cNvGrpSpPr/>
            <p:nvPr/>
          </p:nvGrpSpPr>
          <p:grpSpPr>
            <a:xfrm>
              <a:off x="6872288" y="5486400"/>
              <a:ext cx="474662" cy="413554"/>
              <a:chOff x="877" y="1008"/>
              <a:chExt cx="2747" cy="2626"/>
            </a:xfrm>
          </p:grpSpPr>
          <p:pic>
            <p:nvPicPr>
              <p:cNvPr descr="antenna_stylized" id="1397" name="Google Shape;1397;p11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1398" name="Google Shape;1398;p11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 flipH="1" rot="109064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99" name="Google Shape;1399;p11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1400" name="Google Shape;1400;p11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01" name="Google Shape;1401;p11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2" name="Google Shape;1402;p11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3" name="Google Shape;1403;p11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4" name="Google Shape;1404;p11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5" name="Google Shape;1405;p11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6" name="Google Shape;1406;p11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07" name="Google Shape;1407;p11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408" name="Google Shape;1408;p11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9" name="Google Shape;1409;p11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0" name="Google Shape;1410;p11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1" name="Google Shape;1411;p11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2" name="Google Shape;1412;p11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3" name="Google Shape;1413;p11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414" name="Google Shape;1414;p11"/>
              <p:cNvSpPr/>
              <p:nvPr/>
            </p:nvSpPr>
            <p:spPr>
              <a:xfrm>
                <a:off x="2577" y="3043"/>
                <a:ext cx="614" cy="514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5" name="Google Shape;1415;p11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6" name="Google Shape;1416;p11"/>
              <p:cNvSpPr/>
              <p:nvPr/>
            </p:nvSpPr>
            <p:spPr>
              <a:xfrm>
                <a:off x="1011" y="2998"/>
                <a:ext cx="17" cy="95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7" name="Google Shape;1417;p11"/>
              <p:cNvSpPr/>
              <p:nvPr/>
            </p:nvSpPr>
            <p:spPr>
              <a:xfrm>
                <a:off x="1012" y="2611"/>
                <a:ext cx="730" cy="393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8" name="Google Shape;1418;p11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9" name="Google Shape;1419;p11"/>
              <p:cNvSpPr/>
              <p:nvPr/>
            </p:nvSpPr>
            <p:spPr>
              <a:xfrm flipH="1" rot="10800000">
                <a:off x="2549" y="2986"/>
                <a:ext cx="608" cy="46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20" name="Google Shape;1420;p11"/>
            <p:cNvGrpSpPr/>
            <p:nvPr/>
          </p:nvGrpSpPr>
          <p:grpSpPr>
            <a:xfrm>
              <a:off x="5561013" y="3041650"/>
              <a:ext cx="444500" cy="413554"/>
              <a:chOff x="877" y="1008"/>
              <a:chExt cx="2747" cy="2626"/>
            </a:xfrm>
          </p:grpSpPr>
          <p:pic>
            <p:nvPicPr>
              <p:cNvPr descr="antenna_stylized" id="1421" name="Google Shape;1421;p11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1422" name="Google Shape;1422;p11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 flipH="1" rot="109064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23" name="Google Shape;1423;p11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1424" name="Google Shape;1424;p11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25" name="Google Shape;1425;p11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6" name="Google Shape;1426;p11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7" name="Google Shape;1427;p11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8" name="Google Shape;1428;p11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9" name="Google Shape;1429;p11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0" name="Google Shape;1430;p11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31" name="Google Shape;1431;p11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432" name="Google Shape;1432;p11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3" name="Google Shape;1433;p11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4" name="Google Shape;1434;p11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5" name="Google Shape;1435;p11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6" name="Google Shape;1436;p11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7" name="Google Shape;1437;p11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438" name="Google Shape;1438;p11"/>
              <p:cNvSpPr/>
              <p:nvPr/>
            </p:nvSpPr>
            <p:spPr>
              <a:xfrm>
                <a:off x="2577" y="3043"/>
                <a:ext cx="614" cy="514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9" name="Google Shape;1439;p11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0" name="Google Shape;1440;p11"/>
              <p:cNvSpPr/>
              <p:nvPr/>
            </p:nvSpPr>
            <p:spPr>
              <a:xfrm>
                <a:off x="1011" y="2998"/>
                <a:ext cx="17" cy="95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1" name="Google Shape;1441;p11"/>
              <p:cNvSpPr/>
              <p:nvPr/>
            </p:nvSpPr>
            <p:spPr>
              <a:xfrm>
                <a:off x="1012" y="2611"/>
                <a:ext cx="730" cy="393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2" name="Google Shape;1442;p11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3" name="Google Shape;1443;p11"/>
              <p:cNvSpPr/>
              <p:nvPr/>
            </p:nvSpPr>
            <p:spPr>
              <a:xfrm flipH="1" rot="10800000">
                <a:off x="2549" y="2986"/>
                <a:ext cx="608" cy="46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44" name="Google Shape;1444;p11"/>
            <p:cNvGrpSpPr/>
            <p:nvPr/>
          </p:nvGrpSpPr>
          <p:grpSpPr>
            <a:xfrm flipH="1">
              <a:off x="5940425" y="3222625"/>
              <a:ext cx="414337" cy="373063"/>
              <a:chOff x="2839" y="3501"/>
              <a:chExt cx="755" cy="803"/>
            </a:xfrm>
          </p:grpSpPr>
          <p:pic>
            <p:nvPicPr>
              <p:cNvPr descr="desktop_computer_stylized_medium" id="1445" name="Google Shape;1445;p1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46" name="Google Shape;1446;p11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47" name="Google Shape;1447;p11"/>
            <p:cNvGrpSpPr/>
            <p:nvPr/>
          </p:nvGrpSpPr>
          <p:grpSpPr>
            <a:xfrm>
              <a:off x="7307263" y="5422900"/>
              <a:ext cx="474662" cy="413554"/>
              <a:chOff x="877" y="1008"/>
              <a:chExt cx="2747" cy="2626"/>
            </a:xfrm>
          </p:grpSpPr>
          <p:pic>
            <p:nvPicPr>
              <p:cNvPr descr="antenna_stylized" id="1448" name="Google Shape;1448;p11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1449" name="Google Shape;1449;p11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 flipH="1" rot="109064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50" name="Google Shape;1450;p11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1451" name="Google Shape;1451;p11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52" name="Google Shape;1452;p11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3" name="Google Shape;1453;p11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4" name="Google Shape;1454;p11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5" name="Google Shape;1455;p11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6" name="Google Shape;1456;p11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7" name="Google Shape;1457;p11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58" name="Google Shape;1458;p11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459" name="Google Shape;1459;p11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0" name="Google Shape;1460;p11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1" name="Google Shape;1461;p11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2" name="Google Shape;1462;p11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3" name="Google Shape;1463;p11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4" name="Google Shape;1464;p11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465" name="Google Shape;1465;p11"/>
              <p:cNvSpPr/>
              <p:nvPr/>
            </p:nvSpPr>
            <p:spPr>
              <a:xfrm>
                <a:off x="2577" y="3043"/>
                <a:ext cx="614" cy="514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6" name="Google Shape;1466;p11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7" name="Google Shape;1467;p11"/>
              <p:cNvSpPr/>
              <p:nvPr/>
            </p:nvSpPr>
            <p:spPr>
              <a:xfrm>
                <a:off x="1011" y="2998"/>
                <a:ext cx="17" cy="95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8" name="Google Shape;1468;p11"/>
              <p:cNvSpPr/>
              <p:nvPr/>
            </p:nvSpPr>
            <p:spPr>
              <a:xfrm>
                <a:off x="1012" y="2611"/>
                <a:ext cx="730" cy="393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9" name="Google Shape;1469;p11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0" name="Google Shape;1470;p11"/>
              <p:cNvSpPr/>
              <p:nvPr/>
            </p:nvSpPr>
            <p:spPr>
              <a:xfrm flipH="1" rot="10800000">
                <a:off x="2549" y="2986"/>
                <a:ext cx="608" cy="46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71" name="Google Shape;1471;p11"/>
          <p:cNvSpPr txBox="1"/>
          <p:nvPr>
            <p:ph idx="11" type="ftr"/>
          </p:nvPr>
        </p:nvSpPr>
        <p:spPr>
          <a:xfrm>
            <a:off x="7373938" y="6467475"/>
            <a:ext cx="109855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472" name="Google Shape;1472;p11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12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pic>
        <p:nvPicPr>
          <p:cNvPr descr="underline_base" id="1479" name="Google Shape;147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775" y="879475"/>
            <a:ext cx="45704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12"/>
          <p:cNvSpPr txBox="1"/>
          <p:nvPr>
            <p:ph idx="4294967295" type="title"/>
          </p:nvPr>
        </p:nvSpPr>
        <p:spPr>
          <a:xfrm>
            <a:off x="487363" y="206375"/>
            <a:ext cx="5657850" cy="868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What’s a protocol?</a:t>
            </a:r>
            <a:endParaRPr/>
          </a:p>
        </p:txBody>
      </p:sp>
      <p:sp>
        <p:nvSpPr>
          <p:cNvPr id="1481" name="Google Shape;1481;p12"/>
          <p:cNvSpPr txBox="1"/>
          <p:nvPr>
            <p:ph idx="4294967295" type="body"/>
          </p:nvPr>
        </p:nvSpPr>
        <p:spPr>
          <a:xfrm>
            <a:off x="249383" y="1371600"/>
            <a:ext cx="393469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rPr i="1" lang="en-US">
                <a:solidFill>
                  <a:srgbClr val="CC0000"/>
                </a:solidFill>
              </a:rPr>
              <a:t>human protocols: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lang="en-US" sz="2400"/>
              <a:t>“knock, knock, who’s there”</a:t>
            </a:r>
            <a:endParaRPr sz="2400"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lang="en-US" sz="2400"/>
              <a:t>Call through phones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lang="en-US" sz="2400"/>
              <a:t>Introductions</a:t>
            </a:r>
            <a:endParaRPr/>
          </a:p>
          <a:p>
            <a:pPr indent="-158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Font typeface="Noto Sans Symbols"/>
              <a:buNone/>
            </a:pPr>
            <a:r>
              <a:rPr lang="en-US" sz="2400"/>
              <a:t>… specific msgs sent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Font typeface="Noto Sans Symbols"/>
              <a:buNone/>
            </a:pPr>
            <a:r>
              <a:rPr lang="en-US" sz="2400"/>
              <a:t>… specific actions taken when msgs received, or other events</a:t>
            </a:r>
            <a:endParaRPr/>
          </a:p>
        </p:txBody>
      </p:sp>
      <p:sp>
        <p:nvSpPr>
          <p:cNvPr id="1482" name="Google Shape;1482;p12"/>
          <p:cNvSpPr txBox="1"/>
          <p:nvPr>
            <p:ph idx="4294967295" type="body"/>
          </p:nvPr>
        </p:nvSpPr>
        <p:spPr>
          <a:xfrm>
            <a:off x="4495800" y="1371600"/>
            <a:ext cx="38100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rPr i="1" lang="en-US">
                <a:solidFill>
                  <a:srgbClr val="CC0000"/>
                </a:solidFill>
              </a:rPr>
              <a:t>network protocols: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lang="en-US" sz="2400"/>
              <a:t>machines rather than humans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lang="en-US" sz="2400"/>
              <a:t>all communication activity in Internet governed by protocols</a:t>
            </a:r>
            <a:endParaRPr/>
          </a:p>
        </p:txBody>
      </p:sp>
      <p:sp>
        <p:nvSpPr>
          <p:cNvPr id="1483" name="Google Shape;1483;p12"/>
          <p:cNvSpPr/>
          <p:nvPr/>
        </p:nvSpPr>
        <p:spPr>
          <a:xfrm>
            <a:off x="4343400" y="3962400"/>
            <a:ext cx="42672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Noto Sans Symbols"/>
              <a:buNone/>
            </a:pPr>
            <a:r>
              <a:rPr i="1" lang="en-US" sz="2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protocols</a:t>
            </a:r>
            <a:r>
              <a:rPr i="1"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define </a:t>
            </a:r>
            <a:r>
              <a:rPr i="1" lang="en-US" sz="2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format</a:t>
            </a:r>
            <a:r>
              <a:rPr i="1"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i="1" lang="en-US" sz="2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order</a:t>
            </a:r>
            <a:r>
              <a:rPr i="1"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of </a:t>
            </a:r>
            <a:r>
              <a:rPr i="1" lang="en-US" sz="2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msgs sent and received</a:t>
            </a:r>
            <a:r>
              <a:rPr i="1"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among network entities, and </a:t>
            </a:r>
            <a:r>
              <a:rPr i="1" lang="en-US" sz="2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actions taken</a:t>
            </a:r>
            <a:r>
              <a:rPr i="1"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on msg transmission, receipt</a:t>
            </a:r>
            <a:r>
              <a:rPr i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84" name="Google Shape;1484;p12"/>
          <p:cNvSpPr/>
          <p:nvPr/>
        </p:nvSpPr>
        <p:spPr>
          <a:xfrm>
            <a:off x="4335463" y="3962400"/>
            <a:ext cx="4503737" cy="2362200"/>
          </a:xfrm>
          <a:prstGeom prst="rect">
            <a:avLst/>
          </a:prstGeom>
          <a:noFill/>
          <a:ln cap="flat" cmpd="sng" w="19050">
            <a:solidFill>
              <a:srgbClr val="0000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5" name="Google Shape;1485;p12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13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492" name="Google Shape;1492;p13"/>
          <p:cNvSpPr txBox="1"/>
          <p:nvPr>
            <p:ph idx="4294967295" type="body"/>
          </p:nvPr>
        </p:nvSpPr>
        <p:spPr>
          <a:xfrm>
            <a:off x="533400" y="1371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rPr lang="en-US"/>
              <a:t>a human protocol and a computer network protocol: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493" name="Google Shape;1493;p13"/>
          <p:cNvSpPr/>
          <p:nvPr/>
        </p:nvSpPr>
        <p:spPr>
          <a:xfrm>
            <a:off x="628650" y="5862638"/>
            <a:ext cx="441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Noto Sans Symbols"/>
              <a:buNone/>
            </a:pPr>
            <a:r>
              <a:rPr i="1" lang="en-US" sz="2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Q:</a:t>
            </a: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other human protocols? </a:t>
            </a:r>
            <a:endParaRPr/>
          </a:p>
        </p:txBody>
      </p:sp>
      <p:cxnSp>
        <p:nvCxnSpPr>
          <p:cNvPr id="1494" name="Google Shape;1494;p13"/>
          <p:cNvCxnSpPr/>
          <p:nvPr/>
        </p:nvCxnSpPr>
        <p:spPr>
          <a:xfrm>
            <a:off x="1257300" y="2771775"/>
            <a:ext cx="1762125" cy="276225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Alice" id="1495" name="Google Shape;149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613" y="2376488"/>
            <a:ext cx="561975" cy="6937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b" id="1496" name="Google Shape;149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8963" y="2771775"/>
            <a:ext cx="676275" cy="690563"/>
          </a:xfrm>
          <a:prstGeom prst="rect">
            <a:avLst/>
          </a:prstGeom>
          <a:noFill/>
          <a:ln>
            <a:noFill/>
          </a:ln>
        </p:spPr>
      </p:pic>
      <p:sp>
        <p:nvSpPr>
          <p:cNvPr id="1497" name="Google Shape;1497;p13"/>
          <p:cNvSpPr txBox="1"/>
          <p:nvPr/>
        </p:nvSpPr>
        <p:spPr>
          <a:xfrm>
            <a:off x="1698625" y="2484438"/>
            <a:ext cx="4730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Hi</a:t>
            </a:r>
            <a:endParaRPr/>
          </a:p>
        </p:txBody>
      </p:sp>
      <p:cxnSp>
        <p:nvCxnSpPr>
          <p:cNvPr id="1498" name="Google Shape;1498;p13"/>
          <p:cNvCxnSpPr/>
          <p:nvPr/>
        </p:nvCxnSpPr>
        <p:spPr>
          <a:xfrm flipH="1" rot="10800000">
            <a:off x="949325" y="3330575"/>
            <a:ext cx="2085975" cy="36195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99" name="Google Shape;1499;p13"/>
          <p:cNvSpPr txBox="1"/>
          <p:nvPr/>
        </p:nvSpPr>
        <p:spPr>
          <a:xfrm>
            <a:off x="1689100" y="3108325"/>
            <a:ext cx="4730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Hi</a:t>
            </a:r>
            <a:endParaRPr/>
          </a:p>
        </p:txBody>
      </p:sp>
      <p:cxnSp>
        <p:nvCxnSpPr>
          <p:cNvPr id="1500" name="Google Shape;1500;p13"/>
          <p:cNvCxnSpPr/>
          <p:nvPr/>
        </p:nvCxnSpPr>
        <p:spPr>
          <a:xfrm>
            <a:off x="933450" y="3762375"/>
            <a:ext cx="2162175" cy="43815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501" name="Google Shape;1501;p13"/>
          <p:cNvGrpSpPr/>
          <p:nvPr/>
        </p:nvGrpSpPr>
        <p:grpSpPr>
          <a:xfrm>
            <a:off x="1471613" y="3694113"/>
            <a:ext cx="1014412" cy="701675"/>
            <a:chOff x="761" y="2747"/>
            <a:chExt cx="639" cy="442"/>
          </a:xfrm>
        </p:grpSpPr>
        <p:sp>
          <p:nvSpPr>
            <p:cNvPr id="1502" name="Google Shape;1502;p13"/>
            <p:cNvSpPr/>
            <p:nvPr/>
          </p:nvSpPr>
          <p:spPr>
            <a:xfrm>
              <a:off x="786" y="2790"/>
              <a:ext cx="588" cy="3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13"/>
            <p:cNvSpPr txBox="1"/>
            <p:nvPr/>
          </p:nvSpPr>
          <p:spPr>
            <a:xfrm>
              <a:off x="761" y="2747"/>
              <a:ext cx="639" cy="44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Got the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time?</a:t>
              </a:r>
              <a:endParaRPr/>
            </a:p>
          </p:txBody>
        </p:sp>
      </p:grpSp>
      <p:cxnSp>
        <p:nvCxnSpPr>
          <p:cNvPr id="1504" name="Google Shape;1504;p13"/>
          <p:cNvCxnSpPr/>
          <p:nvPr/>
        </p:nvCxnSpPr>
        <p:spPr>
          <a:xfrm flipH="1" rot="10800000">
            <a:off x="1095375" y="4333875"/>
            <a:ext cx="1952625" cy="333375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1505" name="Google Shape;1505;p13"/>
          <p:cNvGrpSpPr/>
          <p:nvPr/>
        </p:nvGrpSpPr>
        <p:grpSpPr>
          <a:xfrm>
            <a:off x="1565275" y="4338638"/>
            <a:ext cx="796925" cy="457200"/>
            <a:chOff x="1046" y="2771"/>
            <a:chExt cx="502" cy="288"/>
          </a:xfrm>
        </p:grpSpPr>
        <p:sp>
          <p:nvSpPr>
            <p:cNvPr id="1506" name="Google Shape;1506;p13"/>
            <p:cNvSpPr/>
            <p:nvPr/>
          </p:nvSpPr>
          <p:spPr>
            <a:xfrm>
              <a:off x="1104" y="2820"/>
              <a:ext cx="444" cy="18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13"/>
            <p:cNvSpPr txBox="1"/>
            <p:nvPr/>
          </p:nvSpPr>
          <p:spPr>
            <a:xfrm>
              <a:off x="1046" y="2771"/>
              <a:ext cx="49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2:00</a:t>
              </a:r>
              <a:endParaRPr/>
            </a:p>
          </p:txBody>
        </p:sp>
      </p:grpSp>
      <p:cxnSp>
        <p:nvCxnSpPr>
          <p:cNvPr id="1508" name="Google Shape;1508;p13"/>
          <p:cNvCxnSpPr/>
          <p:nvPr/>
        </p:nvCxnSpPr>
        <p:spPr>
          <a:xfrm flipH="1" rot="10800000">
            <a:off x="5165725" y="4525963"/>
            <a:ext cx="2343150" cy="428625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09" name="Google Shape;1509;p13"/>
          <p:cNvCxnSpPr/>
          <p:nvPr/>
        </p:nvCxnSpPr>
        <p:spPr>
          <a:xfrm>
            <a:off x="5180013" y="2811463"/>
            <a:ext cx="2176462" cy="347662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0" name="Google Shape;1510;p13"/>
          <p:cNvCxnSpPr/>
          <p:nvPr/>
        </p:nvCxnSpPr>
        <p:spPr>
          <a:xfrm flipH="1" rot="10800000">
            <a:off x="5118100" y="3317875"/>
            <a:ext cx="2216150" cy="398463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11" name="Google Shape;1511;p13"/>
          <p:cNvSpPr/>
          <p:nvPr/>
        </p:nvSpPr>
        <p:spPr>
          <a:xfrm>
            <a:off x="5553075" y="3340100"/>
            <a:ext cx="1438275" cy="39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2" name="Google Shape;1512;p13"/>
          <p:cNvSpPr txBox="1"/>
          <p:nvPr/>
        </p:nvSpPr>
        <p:spPr>
          <a:xfrm>
            <a:off x="5370513" y="3341688"/>
            <a:ext cx="180975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TCP connection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response</a:t>
            </a:r>
            <a:endParaRPr/>
          </a:p>
        </p:txBody>
      </p:sp>
      <p:cxnSp>
        <p:nvCxnSpPr>
          <p:cNvPr id="1513" name="Google Shape;1513;p13"/>
          <p:cNvCxnSpPr/>
          <p:nvPr/>
        </p:nvCxnSpPr>
        <p:spPr>
          <a:xfrm>
            <a:off x="5165725" y="3963988"/>
            <a:ext cx="2400300" cy="4191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514" name="Google Shape;1514;p13"/>
          <p:cNvGrpSpPr/>
          <p:nvPr/>
        </p:nvGrpSpPr>
        <p:grpSpPr>
          <a:xfrm>
            <a:off x="5378450" y="4029075"/>
            <a:ext cx="3794125" cy="366713"/>
            <a:chOff x="3212" y="2597"/>
            <a:chExt cx="2390" cy="231"/>
          </a:xfrm>
        </p:grpSpPr>
        <p:sp>
          <p:nvSpPr>
            <p:cNvPr id="1515" name="Google Shape;1515;p13"/>
            <p:cNvSpPr/>
            <p:nvPr/>
          </p:nvSpPr>
          <p:spPr>
            <a:xfrm>
              <a:off x="3252" y="2628"/>
              <a:ext cx="2100" cy="11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13"/>
            <p:cNvSpPr txBox="1"/>
            <p:nvPr/>
          </p:nvSpPr>
          <p:spPr>
            <a:xfrm>
              <a:off x="3212" y="2597"/>
              <a:ext cx="239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Get</a:t>
              </a:r>
              <a:r>
                <a:rPr lang="en-US" sz="14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 http://www.awl.com/kurose-ross</a:t>
              </a:r>
              <a:endParaRPr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7" name="Google Shape;1517;p13"/>
          <p:cNvSpPr/>
          <p:nvPr/>
        </p:nvSpPr>
        <p:spPr>
          <a:xfrm>
            <a:off x="5934075" y="4624388"/>
            <a:ext cx="919163" cy="2952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8" name="Google Shape;1518;p13"/>
          <p:cNvSpPr txBox="1"/>
          <p:nvPr/>
        </p:nvSpPr>
        <p:spPr>
          <a:xfrm>
            <a:off x="5900738" y="4510088"/>
            <a:ext cx="9302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&lt;file&gt;</a:t>
            </a:r>
            <a:endParaRPr/>
          </a:p>
        </p:txBody>
      </p:sp>
      <p:cxnSp>
        <p:nvCxnSpPr>
          <p:cNvPr id="1519" name="Google Shape;1519;p13"/>
          <p:cNvCxnSpPr/>
          <p:nvPr/>
        </p:nvCxnSpPr>
        <p:spPr>
          <a:xfrm>
            <a:off x="4057650" y="2068513"/>
            <a:ext cx="0" cy="3573462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520" name="Google Shape;1520;p13"/>
          <p:cNvGrpSpPr/>
          <p:nvPr/>
        </p:nvGrpSpPr>
        <p:grpSpPr>
          <a:xfrm>
            <a:off x="3735388" y="4972050"/>
            <a:ext cx="720725" cy="396875"/>
            <a:chOff x="2198" y="3221"/>
            <a:chExt cx="454" cy="250"/>
          </a:xfrm>
        </p:grpSpPr>
        <p:sp>
          <p:nvSpPr>
            <p:cNvPr id="1521" name="Google Shape;1521;p13"/>
            <p:cNvSpPr/>
            <p:nvPr/>
          </p:nvSpPr>
          <p:spPr>
            <a:xfrm>
              <a:off x="2244" y="3282"/>
              <a:ext cx="408" cy="16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22" name="Google Shape;1522;p13"/>
            <p:cNvSpPr txBox="1"/>
            <p:nvPr/>
          </p:nvSpPr>
          <p:spPr>
            <a:xfrm>
              <a:off x="2198" y="3221"/>
              <a:ext cx="418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time</a:t>
              </a:r>
              <a:endParaRPr/>
            </a:p>
          </p:txBody>
        </p:sp>
      </p:grpSp>
      <p:sp>
        <p:nvSpPr>
          <p:cNvPr id="1523" name="Google Shape;1523;p13"/>
          <p:cNvSpPr/>
          <p:nvPr/>
        </p:nvSpPr>
        <p:spPr>
          <a:xfrm>
            <a:off x="5465763" y="2751138"/>
            <a:ext cx="1365250" cy="4397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4" name="Google Shape;1524;p13"/>
          <p:cNvSpPr txBox="1"/>
          <p:nvPr/>
        </p:nvSpPr>
        <p:spPr>
          <a:xfrm>
            <a:off x="5414963" y="2682875"/>
            <a:ext cx="180975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TCP connection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endParaRPr/>
          </a:p>
        </p:txBody>
      </p:sp>
      <p:pic>
        <p:nvPicPr>
          <p:cNvPr descr="underline_base" id="1525" name="Google Shape;152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2775" y="879475"/>
            <a:ext cx="45704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526" name="Google Shape;1526;p13"/>
          <p:cNvSpPr/>
          <p:nvPr/>
        </p:nvSpPr>
        <p:spPr>
          <a:xfrm>
            <a:off x="487363" y="206375"/>
            <a:ext cx="5657850" cy="868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What’s a protocol?</a:t>
            </a:r>
            <a:endParaRPr sz="4400">
              <a:solidFill>
                <a:srgbClr val="00009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527" name="Google Shape;1527;p13"/>
          <p:cNvGrpSpPr/>
          <p:nvPr/>
        </p:nvGrpSpPr>
        <p:grpSpPr>
          <a:xfrm>
            <a:off x="7412038" y="2782888"/>
            <a:ext cx="431800" cy="755650"/>
            <a:chOff x="4140" y="429"/>
            <a:chExt cx="1425" cy="2396"/>
          </a:xfrm>
        </p:grpSpPr>
        <p:sp>
          <p:nvSpPr>
            <p:cNvPr id="1528" name="Google Shape;1528;p13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13"/>
            <p:cNvSpPr/>
            <p:nvPr/>
          </p:nvSpPr>
          <p:spPr>
            <a:xfrm>
              <a:off x="4208" y="429"/>
              <a:ext cx="1043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13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13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13"/>
            <p:cNvSpPr/>
            <p:nvPr/>
          </p:nvSpPr>
          <p:spPr>
            <a:xfrm>
              <a:off x="4213" y="691"/>
              <a:ext cx="597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33" name="Google Shape;1533;p13"/>
            <p:cNvGrpSpPr/>
            <p:nvPr/>
          </p:nvGrpSpPr>
          <p:grpSpPr>
            <a:xfrm>
              <a:off x="4747" y="666"/>
              <a:ext cx="582" cy="146"/>
              <a:chOff x="612" y="2566"/>
              <a:chExt cx="726" cy="140"/>
            </a:xfrm>
          </p:grpSpPr>
          <p:sp>
            <p:nvSpPr>
              <p:cNvPr id="1534" name="Google Shape;1534;p13"/>
              <p:cNvSpPr/>
              <p:nvPr/>
            </p:nvSpPr>
            <p:spPr>
              <a:xfrm>
                <a:off x="612" y="2566"/>
                <a:ext cx="726" cy="14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5" name="Google Shape;1535;p13"/>
              <p:cNvSpPr/>
              <p:nvPr/>
            </p:nvSpPr>
            <p:spPr>
              <a:xfrm>
                <a:off x="625" y="2580"/>
                <a:ext cx="693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36" name="Google Shape;1536;p13"/>
            <p:cNvSpPr/>
            <p:nvPr/>
          </p:nvSpPr>
          <p:spPr>
            <a:xfrm>
              <a:off x="4224" y="1018"/>
              <a:ext cx="597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37" name="Google Shape;1537;p13"/>
            <p:cNvGrpSpPr/>
            <p:nvPr/>
          </p:nvGrpSpPr>
          <p:grpSpPr>
            <a:xfrm>
              <a:off x="4748" y="993"/>
              <a:ext cx="582" cy="136"/>
              <a:chOff x="615" y="2567"/>
              <a:chExt cx="726" cy="141"/>
            </a:xfrm>
          </p:grpSpPr>
          <p:sp>
            <p:nvSpPr>
              <p:cNvPr id="1538" name="Google Shape;1538;p13"/>
              <p:cNvSpPr/>
              <p:nvPr/>
            </p:nvSpPr>
            <p:spPr>
              <a:xfrm>
                <a:off x="615" y="2567"/>
                <a:ext cx="726" cy="141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9" name="Google Shape;1539;p13"/>
              <p:cNvSpPr/>
              <p:nvPr/>
            </p:nvSpPr>
            <p:spPr>
              <a:xfrm>
                <a:off x="628" y="2582"/>
                <a:ext cx="693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40" name="Google Shape;1540;p13"/>
            <p:cNvSpPr/>
            <p:nvPr/>
          </p:nvSpPr>
          <p:spPr>
            <a:xfrm>
              <a:off x="4219" y="1360"/>
              <a:ext cx="592" cy="4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13"/>
            <p:cNvSpPr/>
            <p:nvPr/>
          </p:nvSpPr>
          <p:spPr>
            <a:xfrm>
              <a:off x="4229" y="1657"/>
              <a:ext cx="597" cy="4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42" name="Google Shape;1542;p13"/>
            <p:cNvGrpSpPr/>
            <p:nvPr/>
          </p:nvGrpSpPr>
          <p:grpSpPr>
            <a:xfrm>
              <a:off x="4737" y="1627"/>
              <a:ext cx="581" cy="151"/>
              <a:chOff x="617" y="2568"/>
              <a:chExt cx="724" cy="139"/>
            </a:xfrm>
          </p:grpSpPr>
          <p:sp>
            <p:nvSpPr>
              <p:cNvPr id="1543" name="Google Shape;1543;p13"/>
              <p:cNvSpPr/>
              <p:nvPr/>
            </p:nvSpPr>
            <p:spPr>
              <a:xfrm>
                <a:off x="617" y="2568"/>
                <a:ext cx="724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4" name="Google Shape;1544;p13"/>
              <p:cNvSpPr/>
              <p:nvPr/>
            </p:nvSpPr>
            <p:spPr>
              <a:xfrm>
                <a:off x="630" y="2582"/>
                <a:ext cx="692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45" name="Google Shape;1545;p13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46" name="Google Shape;1546;p13"/>
            <p:cNvGrpSpPr/>
            <p:nvPr/>
          </p:nvGrpSpPr>
          <p:grpSpPr>
            <a:xfrm>
              <a:off x="4737" y="1325"/>
              <a:ext cx="581" cy="141"/>
              <a:chOff x="612" y="2566"/>
              <a:chExt cx="724" cy="141"/>
            </a:xfrm>
          </p:grpSpPr>
          <p:sp>
            <p:nvSpPr>
              <p:cNvPr id="1547" name="Google Shape;1547;p13"/>
              <p:cNvSpPr/>
              <p:nvPr/>
            </p:nvSpPr>
            <p:spPr>
              <a:xfrm>
                <a:off x="612" y="2566"/>
                <a:ext cx="724" cy="141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8" name="Google Shape;1548;p13"/>
              <p:cNvSpPr/>
              <p:nvPr/>
            </p:nvSpPr>
            <p:spPr>
              <a:xfrm>
                <a:off x="625" y="2581"/>
                <a:ext cx="692" cy="11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49" name="Google Shape;1549;p13"/>
            <p:cNvSpPr/>
            <p:nvPr/>
          </p:nvSpPr>
          <p:spPr>
            <a:xfrm>
              <a:off x="5251" y="429"/>
              <a:ext cx="68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13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13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13"/>
            <p:cNvSpPr/>
            <p:nvPr/>
          </p:nvSpPr>
          <p:spPr>
            <a:xfrm>
              <a:off x="5518" y="2609"/>
              <a:ext cx="47" cy="10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13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13"/>
            <p:cNvSpPr/>
            <p:nvPr/>
          </p:nvSpPr>
          <p:spPr>
            <a:xfrm>
              <a:off x="4140" y="2679"/>
              <a:ext cx="1200" cy="146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13"/>
            <p:cNvSpPr/>
            <p:nvPr/>
          </p:nvSpPr>
          <p:spPr>
            <a:xfrm>
              <a:off x="4208" y="2709"/>
              <a:ext cx="1069" cy="86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13"/>
            <p:cNvSpPr/>
            <p:nvPr/>
          </p:nvSpPr>
          <p:spPr>
            <a:xfrm>
              <a:off x="4308" y="2382"/>
              <a:ext cx="157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13"/>
            <p:cNvSpPr/>
            <p:nvPr/>
          </p:nvSpPr>
          <p:spPr>
            <a:xfrm>
              <a:off x="4486" y="2382"/>
              <a:ext cx="162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13"/>
            <p:cNvSpPr/>
            <p:nvPr/>
          </p:nvSpPr>
          <p:spPr>
            <a:xfrm>
              <a:off x="4664" y="2382"/>
              <a:ext cx="157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13"/>
            <p:cNvSpPr/>
            <p:nvPr/>
          </p:nvSpPr>
          <p:spPr>
            <a:xfrm>
              <a:off x="5062" y="1833"/>
              <a:ext cx="84" cy="765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0" name="Google Shape;1560;p13"/>
          <p:cNvGrpSpPr/>
          <p:nvPr/>
        </p:nvGrpSpPr>
        <p:grpSpPr>
          <a:xfrm>
            <a:off x="4275138" y="2339975"/>
            <a:ext cx="893762" cy="828675"/>
            <a:chOff x="-44" y="1473"/>
            <a:chExt cx="981" cy="1105"/>
          </a:xfrm>
        </p:grpSpPr>
        <p:pic>
          <p:nvPicPr>
            <p:cNvPr descr="desktop_computer_stylized_medium" id="1561" name="Google Shape;1561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2" name="Google Shape;1562;p13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3" name="Google Shape;1563;p13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14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pic>
        <p:nvPicPr>
          <p:cNvPr descr="underline_base" id="1570" name="Google Shape;157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450" y="1028700"/>
            <a:ext cx="45704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571" name="Google Shape;1571;p14"/>
          <p:cNvSpPr txBox="1"/>
          <p:nvPr>
            <p:ph idx="4294967295"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1: roadmap</a:t>
            </a:r>
            <a:endParaRPr/>
          </a:p>
        </p:txBody>
      </p:sp>
      <p:sp>
        <p:nvSpPr>
          <p:cNvPr id="1572" name="Google Shape;1572;p14"/>
          <p:cNvSpPr txBox="1"/>
          <p:nvPr>
            <p:ph idx="4294967295" type="body"/>
          </p:nvPr>
        </p:nvSpPr>
        <p:spPr>
          <a:xfrm>
            <a:off x="487363" y="1406525"/>
            <a:ext cx="820737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>
                <a:solidFill>
                  <a:srgbClr val="000099"/>
                </a:solidFill>
              </a:rPr>
              <a:t>1.1 what </a:t>
            </a:r>
            <a:r>
              <a:rPr i="1" lang="en-US" sz="2800">
                <a:solidFill>
                  <a:srgbClr val="000099"/>
                </a:solidFill>
              </a:rPr>
              <a:t>is</a:t>
            </a:r>
            <a:r>
              <a:rPr lang="en-US" sz="2800">
                <a:solidFill>
                  <a:srgbClr val="000099"/>
                </a:solidFill>
              </a:rPr>
              <a:t> the Internet?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>
                <a:solidFill>
                  <a:srgbClr val="CC0000"/>
                </a:solidFill>
              </a:rPr>
              <a:t>1.2 network edge</a:t>
            </a:r>
            <a:endParaRPr/>
          </a:p>
          <a:p>
            <a:pPr indent="-228600" lvl="2" marL="1143000" rtl="0" algn="l"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end systems, access networks, links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>
                <a:solidFill>
                  <a:srgbClr val="000099"/>
                </a:solidFill>
              </a:rPr>
              <a:t>1.3 </a:t>
            </a:r>
            <a:r>
              <a:rPr lang="en-US" sz="2800"/>
              <a:t>network core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packet switching, circuit switching, network structure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>
                <a:solidFill>
                  <a:srgbClr val="000099"/>
                </a:solidFill>
              </a:rPr>
              <a:t>1.4 </a:t>
            </a:r>
            <a:r>
              <a:rPr lang="en-US" sz="2800"/>
              <a:t>delay, loss, throughput in networks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>
                <a:solidFill>
                  <a:srgbClr val="000099"/>
                </a:solidFill>
              </a:rPr>
              <a:t>1.5</a:t>
            </a:r>
            <a:r>
              <a:rPr lang="en-US" sz="2800"/>
              <a:t> protocol layers, service models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>
                <a:solidFill>
                  <a:srgbClr val="000099"/>
                </a:solidFill>
              </a:rPr>
              <a:t>1.6</a:t>
            </a:r>
            <a:r>
              <a:rPr lang="en-US" sz="2800"/>
              <a:t> networks under attack: security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>
                <a:solidFill>
                  <a:srgbClr val="000099"/>
                </a:solidFill>
              </a:rPr>
              <a:t>1.7</a:t>
            </a:r>
            <a:r>
              <a:rPr lang="en-US" sz="2800"/>
              <a:t> history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/>
          </a:p>
        </p:txBody>
      </p:sp>
      <p:sp>
        <p:nvSpPr>
          <p:cNvPr id="1573" name="Google Shape;1573;p14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15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580" name="Google Shape;1580;p15"/>
          <p:cNvSpPr txBox="1"/>
          <p:nvPr>
            <p:ph idx="4294967295" type="title"/>
          </p:nvPr>
        </p:nvSpPr>
        <p:spPr>
          <a:xfrm>
            <a:off x="533400" y="201613"/>
            <a:ext cx="77724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A closer look at network structure:</a:t>
            </a:r>
            <a:endParaRPr/>
          </a:p>
        </p:txBody>
      </p:sp>
      <p:sp>
        <p:nvSpPr>
          <p:cNvPr id="1581" name="Google Shape;1581;p15"/>
          <p:cNvSpPr txBox="1"/>
          <p:nvPr>
            <p:ph idx="4294967295" type="body"/>
          </p:nvPr>
        </p:nvSpPr>
        <p:spPr>
          <a:xfrm>
            <a:off x="417513" y="1381125"/>
            <a:ext cx="4203700" cy="1047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i="1" lang="en-US">
                <a:solidFill>
                  <a:srgbClr val="CC0000"/>
                </a:solidFill>
              </a:rPr>
              <a:t>network edge: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hosts: clients and servers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servers often in data centers</a:t>
            </a:r>
            <a:endParaRPr/>
          </a:p>
          <a:p>
            <a:pPr indent="-1714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82" name="Google Shape;1582;p15"/>
          <p:cNvSpPr/>
          <p:nvPr/>
        </p:nvSpPr>
        <p:spPr>
          <a:xfrm>
            <a:off x="419100" y="3068638"/>
            <a:ext cx="4027488" cy="141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i="1" lang="en-US" sz="2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access networks, physical media:</a:t>
            </a: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wired, wireless communication links</a:t>
            </a:r>
            <a:r>
              <a:rPr lang="en-US" sz="2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83" name="Google Shape;1583;p15"/>
          <p:cNvSpPr/>
          <p:nvPr/>
        </p:nvSpPr>
        <p:spPr>
          <a:xfrm>
            <a:off x="447675" y="4784725"/>
            <a:ext cx="3810000" cy="1419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i="1" lang="en-US" sz="2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network core: </a:t>
            </a:r>
            <a:endParaRPr/>
          </a:p>
          <a:p>
            <a:pPr indent="-171450" lvl="1" marL="628650" marR="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228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interconnected routers</a:t>
            </a:r>
            <a:endParaRPr/>
          </a:p>
          <a:p>
            <a:pPr indent="-171450" lvl="1" marL="628650" marR="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228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network of networks</a:t>
            </a:r>
            <a:endParaRPr/>
          </a:p>
          <a:p>
            <a:pPr indent="-213359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1584" name="Google Shape;158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663" y="877888"/>
            <a:ext cx="7769225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85" name="Google Shape;1585;p15"/>
          <p:cNvGrpSpPr/>
          <p:nvPr/>
        </p:nvGrpSpPr>
        <p:grpSpPr>
          <a:xfrm>
            <a:off x="5202238" y="1384300"/>
            <a:ext cx="3551237" cy="4743450"/>
            <a:chOff x="5202238" y="1384300"/>
            <a:chExt cx="3551237" cy="4743450"/>
          </a:xfrm>
        </p:grpSpPr>
        <p:sp>
          <p:nvSpPr>
            <p:cNvPr id="1586" name="Google Shape;1586;p15"/>
            <p:cNvSpPr/>
            <p:nvPr/>
          </p:nvSpPr>
          <p:spPr>
            <a:xfrm>
              <a:off x="7004050" y="3527425"/>
              <a:ext cx="1314450" cy="674688"/>
            </a:xfrm>
            <a:custGeom>
              <a:rect b="b" l="l" r="r" t="t"/>
              <a:pathLst>
                <a:path extrusionOk="0" h="425" w="828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15"/>
            <p:cNvSpPr/>
            <p:nvPr/>
          </p:nvSpPr>
          <p:spPr>
            <a:xfrm>
              <a:off x="7023100" y="2001838"/>
              <a:ext cx="1730375" cy="1125538"/>
            </a:xfrm>
            <a:custGeom>
              <a:rect b="b" l="l" r="r" t="t"/>
              <a:pathLst>
                <a:path extrusionOk="0" h="459" w="765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>
              <a:gsLst>
                <a:gs pos="0">
                  <a:srgbClr val="00CCFF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15"/>
            <p:cNvSpPr/>
            <p:nvPr/>
          </p:nvSpPr>
          <p:spPr>
            <a:xfrm>
              <a:off x="5202238" y="1709738"/>
              <a:ext cx="1736725" cy="1071563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89" name="Google Shape;1589;p15"/>
            <p:cNvGrpSpPr/>
            <p:nvPr/>
          </p:nvGrpSpPr>
          <p:grpSpPr>
            <a:xfrm>
              <a:off x="5278438" y="2974975"/>
              <a:ext cx="1458912" cy="933450"/>
              <a:chOff x="2889" y="1631"/>
              <a:chExt cx="980" cy="743"/>
            </a:xfrm>
          </p:grpSpPr>
          <p:sp>
            <p:nvSpPr>
              <p:cNvPr id="1590" name="Google Shape;1590;p15"/>
              <p:cNvSpPr/>
              <p:nvPr/>
            </p:nvSpPr>
            <p:spPr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1" name="Google Shape;1591;p15"/>
              <p:cNvSpPr/>
              <p:nvPr/>
            </p:nvSpPr>
            <p:spPr>
              <a:xfrm>
                <a:off x="2889" y="1631"/>
                <a:ext cx="980" cy="253"/>
              </a:xfrm>
              <a:prstGeom prst="triangle">
                <a:avLst>
                  <a:gd fmla="val 50000" name="adj"/>
                </a:avLst>
              </a:prstGeom>
              <a:solidFill>
                <a:srgbClr val="00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CC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592" name="Google Shape;1592;p15"/>
            <p:cNvCxnSpPr/>
            <p:nvPr/>
          </p:nvCxnSpPr>
          <p:spPr>
            <a:xfrm>
              <a:off x="7396163" y="3813175"/>
              <a:ext cx="163512" cy="1206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3" name="Google Shape;1593;p15"/>
            <p:cNvCxnSpPr/>
            <p:nvPr/>
          </p:nvCxnSpPr>
          <p:spPr>
            <a:xfrm>
              <a:off x="7493000" y="3733800"/>
              <a:ext cx="279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4" name="Google Shape;1594;p15"/>
            <p:cNvCxnSpPr/>
            <p:nvPr/>
          </p:nvCxnSpPr>
          <p:spPr>
            <a:xfrm flipH="1" rot="10800000">
              <a:off x="7729538" y="3819525"/>
              <a:ext cx="134937" cy="1047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5" name="Google Shape;1595;p15"/>
            <p:cNvCxnSpPr/>
            <p:nvPr/>
          </p:nvCxnSpPr>
          <p:spPr>
            <a:xfrm>
              <a:off x="6427788" y="3740150"/>
              <a:ext cx="6794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6" name="Google Shape;1596;p15"/>
            <p:cNvCxnSpPr/>
            <p:nvPr/>
          </p:nvCxnSpPr>
          <p:spPr>
            <a:xfrm>
              <a:off x="6723063" y="2587625"/>
              <a:ext cx="509587" cy="31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7" name="Google Shape;1597;p15"/>
            <p:cNvCxnSpPr/>
            <p:nvPr/>
          </p:nvCxnSpPr>
          <p:spPr>
            <a:xfrm>
              <a:off x="6289675" y="2403475"/>
              <a:ext cx="152400" cy="952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98" name="Google Shape;1598;p15"/>
            <p:cNvSpPr/>
            <p:nvPr/>
          </p:nvSpPr>
          <p:spPr>
            <a:xfrm>
              <a:off x="5497513" y="4378325"/>
              <a:ext cx="3079750" cy="1665288"/>
            </a:xfrm>
            <a:custGeom>
              <a:rect b="b" l="l" r="r" t="t"/>
              <a:pathLst>
                <a:path extrusionOk="0" h="1049" w="1940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99" name="Google Shape;1599;p15"/>
            <p:cNvCxnSpPr/>
            <p:nvPr/>
          </p:nvCxnSpPr>
          <p:spPr>
            <a:xfrm rot="-5400000">
              <a:off x="7845425" y="5159376"/>
              <a:ext cx="523875" cy="1397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0" name="Google Shape;1600;p15"/>
            <p:cNvCxnSpPr/>
            <p:nvPr/>
          </p:nvCxnSpPr>
          <p:spPr>
            <a:xfrm flipH="1" rot="-5400000">
              <a:off x="7991475" y="5440363"/>
              <a:ext cx="3175" cy="85725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1" name="Google Shape;1601;p15"/>
            <p:cNvCxnSpPr/>
            <p:nvPr/>
          </p:nvCxnSpPr>
          <p:spPr>
            <a:xfrm rot="10800000">
              <a:off x="8177213" y="5116513"/>
              <a:ext cx="0" cy="1143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2" name="Google Shape;1602;p15"/>
            <p:cNvCxnSpPr/>
            <p:nvPr/>
          </p:nvCxnSpPr>
          <p:spPr>
            <a:xfrm>
              <a:off x="7358063" y="4697413"/>
              <a:ext cx="390525" cy="1841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3" name="Google Shape;1603;p15"/>
            <p:cNvCxnSpPr/>
            <p:nvPr/>
          </p:nvCxnSpPr>
          <p:spPr>
            <a:xfrm flipH="1" rot="10800000">
              <a:off x="6737350" y="4684713"/>
              <a:ext cx="322263" cy="1984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4" name="Google Shape;1604;p15"/>
            <p:cNvCxnSpPr/>
            <p:nvPr/>
          </p:nvCxnSpPr>
          <p:spPr>
            <a:xfrm>
              <a:off x="6780213" y="4976813"/>
              <a:ext cx="9715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5" name="Google Shape;1605;p15"/>
            <p:cNvCxnSpPr/>
            <p:nvPr/>
          </p:nvCxnSpPr>
          <p:spPr>
            <a:xfrm>
              <a:off x="6100763" y="4773613"/>
              <a:ext cx="263525" cy="857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6" name="Google Shape;1606;p15"/>
            <p:cNvCxnSpPr/>
            <p:nvPr/>
          </p:nvCxnSpPr>
          <p:spPr>
            <a:xfrm flipH="1" rot="10800000">
              <a:off x="5842000" y="4983163"/>
              <a:ext cx="412750" cy="127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7" name="Google Shape;1607;p15"/>
            <p:cNvCxnSpPr/>
            <p:nvPr/>
          </p:nvCxnSpPr>
          <p:spPr>
            <a:xfrm flipH="1">
              <a:off x="6267450" y="5070475"/>
              <a:ext cx="142875" cy="1984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8" name="Google Shape;1608;p15"/>
            <p:cNvCxnSpPr/>
            <p:nvPr/>
          </p:nvCxnSpPr>
          <p:spPr>
            <a:xfrm rot="10800000">
              <a:off x="6588125" y="5097463"/>
              <a:ext cx="74613" cy="1730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9" name="Google Shape;1609;p15"/>
            <p:cNvCxnSpPr/>
            <p:nvPr/>
          </p:nvCxnSpPr>
          <p:spPr>
            <a:xfrm>
              <a:off x="6743700" y="5053013"/>
              <a:ext cx="503238" cy="2698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0" name="Google Shape;1610;p15"/>
            <p:cNvCxnSpPr/>
            <p:nvPr/>
          </p:nvCxnSpPr>
          <p:spPr>
            <a:xfrm>
              <a:off x="6281738" y="3522663"/>
              <a:ext cx="0" cy="1317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1" name="Google Shape;1611;p15"/>
            <p:cNvCxnSpPr/>
            <p:nvPr/>
          </p:nvCxnSpPr>
          <p:spPr>
            <a:xfrm flipH="1" rot="10800000">
              <a:off x="7577138" y="2492375"/>
              <a:ext cx="123825" cy="873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2" name="Google Shape;1612;p15"/>
            <p:cNvCxnSpPr/>
            <p:nvPr/>
          </p:nvCxnSpPr>
          <p:spPr>
            <a:xfrm>
              <a:off x="7405688" y="2665413"/>
              <a:ext cx="0" cy="825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3" name="Google Shape;1613;p15"/>
            <p:cNvCxnSpPr/>
            <p:nvPr/>
          </p:nvCxnSpPr>
          <p:spPr>
            <a:xfrm flipH="1" rot="10800000">
              <a:off x="7577138" y="2562225"/>
              <a:ext cx="263525" cy="2889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4" name="Google Shape;1614;p15"/>
            <p:cNvCxnSpPr/>
            <p:nvPr/>
          </p:nvCxnSpPr>
          <p:spPr>
            <a:xfrm>
              <a:off x="7942263" y="2560638"/>
              <a:ext cx="0" cy="1968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5" name="Google Shape;1615;p15"/>
            <p:cNvCxnSpPr/>
            <p:nvPr/>
          </p:nvCxnSpPr>
          <p:spPr>
            <a:xfrm>
              <a:off x="7596188" y="2867025"/>
              <a:ext cx="18891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6" name="Google Shape;1616;p15"/>
            <p:cNvCxnSpPr/>
            <p:nvPr/>
          </p:nvCxnSpPr>
          <p:spPr>
            <a:xfrm flipH="1" rot="10800000">
              <a:off x="5891213" y="3733800"/>
              <a:ext cx="168275" cy="31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7" name="Google Shape;1617;p15"/>
            <p:cNvCxnSpPr/>
            <p:nvPr/>
          </p:nvCxnSpPr>
          <p:spPr>
            <a:xfrm>
              <a:off x="8150225" y="2857500"/>
              <a:ext cx="177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8" name="Google Shape;1618;p15"/>
            <p:cNvCxnSpPr/>
            <p:nvPr/>
          </p:nvCxnSpPr>
          <p:spPr>
            <a:xfrm flipH="1">
              <a:off x="7296150" y="2933700"/>
              <a:ext cx="98425" cy="7048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9" name="Google Shape;1619;p15"/>
            <p:cNvCxnSpPr/>
            <p:nvPr/>
          </p:nvCxnSpPr>
          <p:spPr>
            <a:xfrm flipH="1">
              <a:off x="7888288" y="2933700"/>
              <a:ext cx="111125" cy="7270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0" name="Google Shape;1620;p15"/>
            <p:cNvCxnSpPr/>
            <p:nvPr/>
          </p:nvCxnSpPr>
          <p:spPr>
            <a:xfrm flipH="1" rot="10800000">
              <a:off x="7272338" y="4075113"/>
              <a:ext cx="227012" cy="4365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1" name="Google Shape;1621;p15"/>
            <p:cNvGrpSpPr/>
            <p:nvPr/>
          </p:nvGrpSpPr>
          <p:grpSpPr>
            <a:xfrm flipH="1">
              <a:off x="5775325" y="4533900"/>
              <a:ext cx="414337" cy="373063"/>
              <a:chOff x="2839" y="3501"/>
              <a:chExt cx="755" cy="803"/>
            </a:xfrm>
          </p:grpSpPr>
          <p:pic>
            <p:nvPicPr>
              <p:cNvPr descr="desktop_computer_stylized_medium" id="1622" name="Google Shape;1622;p1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23" name="Google Shape;1623;p15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24" name="Google Shape;1624;p15"/>
            <p:cNvGrpSpPr/>
            <p:nvPr/>
          </p:nvGrpSpPr>
          <p:grpSpPr>
            <a:xfrm flipH="1">
              <a:off x="5457825" y="4954588"/>
              <a:ext cx="482600" cy="406400"/>
              <a:chOff x="2839" y="3501"/>
              <a:chExt cx="755" cy="803"/>
            </a:xfrm>
          </p:grpSpPr>
          <p:pic>
            <p:nvPicPr>
              <p:cNvPr descr="desktop_computer_stylized_medium" id="1625" name="Google Shape;1625;p1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26" name="Google Shape;1626;p15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27" name="Google Shape;1627;p15"/>
            <p:cNvGrpSpPr/>
            <p:nvPr/>
          </p:nvGrpSpPr>
          <p:grpSpPr>
            <a:xfrm flipH="1">
              <a:off x="5935663" y="5256213"/>
              <a:ext cx="427037" cy="349250"/>
              <a:chOff x="2839" y="3501"/>
              <a:chExt cx="755" cy="803"/>
            </a:xfrm>
          </p:grpSpPr>
          <p:pic>
            <p:nvPicPr>
              <p:cNvPr descr="desktop_computer_stylized_medium" id="1628" name="Google Shape;1628;p1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29" name="Google Shape;1629;p15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0" name="Google Shape;1630;p15"/>
            <p:cNvGrpSpPr/>
            <p:nvPr/>
          </p:nvGrpSpPr>
          <p:grpSpPr>
            <a:xfrm>
              <a:off x="6550025" y="5238750"/>
              <a:ext cx="427037" cy="350838"/>
              <a:chOff x="2839" y="3501"/>
              <a:chExt cx="755" cy="803"/>
            </a:xfrm>
          </p:grpSpPr>
          <p:pic>
            <p:nvPicPr>
              <p:cNvPr descr="desktop_computer_stylized_medium" id="1631" name="Google Shape;1631;p1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32" name="Google Shape;1632;p15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car_icon_small" id="1633" name="Google Shape;1633;p1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42063" y="1720850"/>
              <a:ext cx="849312" cy="16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34" name="Google Shape;1634;p15"/>
            <p:cNvGrpSpPr/>
            <p:nvPr/>
          </p:nvGrpSpPr>
          <p:grpSpPr>
            <a:xfrm>
              <a:off x="5613400" y="1546225"/>
              <a:ext cx="415925" cy="385763"/>
              <a:chOff x="2751" y="1851"/>
              <a:chExt cx="462" cy="478"/>
            </a:xfrm>
          </p:grpSpPr>
          <p:pic>
            <p:nvPicPr>
              <p:cNvPr descr="iphone_stylized_small" id="1635" name="Google Shape;1635;p15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radiation_stylized" id="1636" name="Google Shape;1636;p15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37" name="Google Shape;1637;p15"/>
            <p:cNvGrpSpPr/>
            <p:nvPr/>
          </p:nvGrpSpPr>
          <p:grpSpPr>
            <a:xfrm>
              <a:off x="7689850" y="2395538"/>
              <a:ext cx="390525" cy="169863"/>
              <a:chOff x="4650" y="1129"/>
              <a:chExt cx="246" cy="95"/>
            </a:xfrm>
          </p:grpSpPr>
          <p:sp>
            <p:nvSpPr>
              <p:cNvPr id="1638" name="Google Shape;1638;p15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39" name="Google Shape;1639;p15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40" name="Google Shape;1640;p15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641" name="Google Shape;1641;p15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642" name="Google Shape;1642;p15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3" name="Google Shape;1643;p15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644" name="Google Shape;1644;p15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5" name="Google Shape;1645;p15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646" name="Google Shape;1646;p15"/>
            <p:cNvGrpSpPr/>
            <p:nvPr/>
          </p:nvGrpSpPr>
          <p:grpSpPr>
            <a:xfrm>
              <a:off x="7762875" y="2757488"/>
              <a:ext cx="390525" cy="176213"/>
              <a:chOff x="4650" y="1129"/>
              <a:chExt cx="246" cy="95"/>
            </a:xfrm>
          </p:grpSpPr>
          <p:sp>
            <p:nvSpPr>
              <p:cNvPr id="1647" name="Google Shape;1647;p15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48" name="Google Shape;1648;p15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49" name="Google Shape;1649;p15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650" name="Google Shape;1650;p15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651" name="Google Shape;1651;p15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2" name="Google Shape;1652;p15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653" name="Google Shape;1653;p15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4" name="Google Shape;1654;p15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655" name="Google Shape;1655;p15"/>
            <p:cNvGrpSpPr/>
            <p:nvPr/>
          </p:nvGrpSpPr>
          <p:grpSpPr>
            <a:xfrm>
              <a:off x="7204075" y="2493963"/>
              <a:ext cx="390525" cy="169863"/>
              <a:chOff x="4650" y="1129"/>
              <a:chExt cx="246" cy="95"/>
            </a:xfrm>
          </p:grpSpPr>
          <p:sp>
            <p:nvSpPr>
              <p:cNvPr id="1656" name="Google Shape;1656;p15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57" name="Google Shape;1657;p15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58" name="Google Shape;1658;p15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659" name="Google Shape;1659;p15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660" name="Google Shape;1660;p15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1" name="Google Shape;1661;p15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662" name="Google Shape;1662;p15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3" name="Google Shape;1663;p15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664" name="Google Shape;1664;p15"/>
            <p:cNvGrpSpPr/>
            <p:nvPr/>
          </p:nvGrpSpPr>
          <p:grpSpPr>
            <a:xfrm>
              <a:off x="7215188" y="2757488"/>
              <a:ext cx="390525" cy="169863"/>
              <a:chOff x="4650" y="1129"/>
              <a:chExt cx="246" cy="95"/>
            </a:xfrm>
          </p:grpSpPr>
          <p:sp>
            <p:nvSpPr>
              <p:cNvPr id="1665" name="Google Shape;1665;p15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66" name="Google Shape;1666;p15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67" name="Google Shape;1667;p15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668" name="Google Shape;1668;p15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669" name="Google Shape;1669;p15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0" name="Google Shape;1670;p15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671" name="Google Shape;1671;p15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2" name="Google Shape;1672;p15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673" name="Google Shape;1673;p15"/>
            <p:cNvCxnSpPr/>
            <p:nvPr/>
          </p:nvCxnSpPr>
          <p:spPr>
            <a:xfrm>
              <a:off x="8345488" y="2855913"/>
              <a:ext cx="177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grpSp>
          <p:nvGrpSpPr>
            <p:cNvPr id="1674" name="Google Shape;1674;p15"/>
            <p:cNvGrpSpPr/>
            <p:nvPr/>
          </p:nvGrpSpPr>
          <p:grpSpPr>
            <a:xfrm>
              <a:off x="7400925" y="3911600"/>
              <a:ext cx="485775" cy="203200"/>
              <a:chOff x="4650" y="1129"/>
              <a:chExt cx="246" cy="95"/>
            </a:xfrm>
          </p:grpSpPr>
          <p:sp>
            <p:nvSpPr>
              <p:cNvPr id="1675" name="Google Shape;1675;p15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76" name="Google Shape;1676;p15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77" name="Google Shape;1677;p15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678" name="Google Shape;1678;p15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679" name="Google Shape;1679;p15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0" name="Google Shape;1680;p15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681" name="Google Shape;1681;p15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2" name="Google Shape;1682;p15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683" name="Google Shape;1683;p15"/>
            <p:cNvGrpSpPr/>
            <p:nvPr/>
          </p:nvGrpSpPr>
          <p:grpSpPr>
            <a:xfrm>
              <a:off x="7081838" y="3630613"/>
              <a:ext cx="485775" cy="203200"/>
              <a:chOff x="4650" y="1129"/>
              <a:chExt cx="246" cy="95"/>
            </a:xfrm>
          </p:grpSpPr>
          <p:sp>
            <p:nvSpPr>
              <p:cNvPr id="1684" name="Google Shape;1684;p15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85" name="Google Shape;1685;p15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86" name="Google Shape;1686;p15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687" name="Google Shape;1687;p15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688" name="Google Shape;1688;p15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9" name="Google Shape;1689;p15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690" name="Google Shape;1690;p15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1" name="Google Shape;1691;p15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692" name="Google Shape;1692;p15"/>
            <p:cNvGrpSpPr/>
            <p:nvPr/>
          </p:nvGrpSpPr>
          <p:grpSpPr>
            <a:xfrm>
              <a:off x="7743825" y="3643313"/>
              <a:ext cx="485775" cy="203200"/>
              <a:chOff x="4650" y="1129"/>
              <a:chExt cx="246" cy="95"/>
            </a:xfrm>
          </p:grpSpPr>
          <p:sp>
            <p:nvSpPr>
              <p:cNvPr id="1693" name="Google Shape;1693;p15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94" name="Google Shape;1694;p15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95" name="Google Shape;1695;p15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696" name="Google Shape;1696;p15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697" name="Google Shape;1697;p15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8" name="Google Shape;1698;p15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699" name="Google Shape;1699;p15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0" name="Google Shape;1700;p15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701" name="Google Shape;1701;p15"/>
            <p:cNvGrpSpPr/>
            <p:nvPr/>
          </p:nvGrpSpPr>
          <p:grpSpPr>
            <a:xfrm>
              <a:off x="6962775" y="4505325"/>
              <a:ext cx="619125" cy="242888"/>
              <a:chOff x="4650" y="1129"/>
              <a:chExt cx="246" cy="95"/>
            </a:xfrm>
          </p:grpSpPr>
          <p:sp>
            <p:nvSpPr>
              <p:cNvPr id="1702" name="Google Shape;1702;p15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03" name="Google Shape;1703;p15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04" name="Google Shape;1704;p15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705" name="Google Shape;1705;p15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706" name="Google Shape;1706;p15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7" name="Google Shape;1707;p15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708" name="Google Shape;1708;p15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9" name="Google Shape;1709;p15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710" name="Google Shape;1710;p15"/>
            <p:cNvGrpSpPr/>
            <p:nvPr/>
          </p:nvGrpSpPr>
          <p:grpSpPr>
            <a:xfrm>
              <a:off x="7596188" y="4803775"/>
              <a:ext cx="619125" cy="242888"/>
              <a:chOff x="4650" y="1129"/>
              <a:chExt cx="246" cy="95"/>
            </a:xfrm>
          </p:grpSpPr>
          <p:sp>
            <p:nvSpPr>
              <p:cNvPr id="1711" name="Google Shape;1711;p15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12" name="Google Shape;1712;p15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13" name="Google Shape;1713;p15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714" name="Google Shape;1714;p15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715" name="Google Shape;1715;p15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6" name="Google Shape;1716;p15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717" name="Google Shape;1717;p15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8" name="Google Shape;1718;p15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719" name="Google Shape;1719;p15"/>
            <p:cNvGrpSpPr/>
            <p:nvPr/>
          </p:nvGrpSpPr>
          <p:grpSpPr>
            <a:xfrm>
              <a:off x="6246813" y="4848225"/>
              <a:ext cx="619125" cy="242888"/>
              <a:chOff x="4650" y="1129"/>
              <a:chExt cx="246" cy="95"/>
            </a:xfrm>
          </p:grpSpPr>
          <p:sp>
            <p:nvSpPr>
              <p:cNvPr id="1720" name="Google Shape;1720;p15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21" name="Google Shape;1721;p15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22" name="Google Shape;1722;p15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723" name="Google Shape;1723;p15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724" name="Google Shape;1724;p15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5" name="Google Shape;1725;p15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726" name="Google Shape;1726;p15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7" name="Google Shape;1727;p15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728" name="Google Shape;1728;p15"/>
            <p:cNvGrpSpPr/>
            <p:nvPr/>
          </p:nvGrpSpPr>
          <p:grpSpPr>
            <a:xfrm>
              <a:off x="6053138" y="3640138"/>
              <a:ext cx="390525" cy="169863"/>
              <a:chOff x="4650" y="1129"/>
              <a:chExt cx="246" cy="95"/>
            </a:xfrm>
          </p:grpSpPr>
          <p:sp>
            <p:nvSpPr>
              <p:cNvPr id="1729" name="Google Shape;1729;p15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30" name="Google Shape;1730;p15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31" name="Google Shape;1731;p15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732" name="Google Shape;1732;p15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733" name="Google Shape;1733;p15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4" name="Google Shape;1734;p15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735" name="Google Shape;1735;p15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6" name="Google Shape;1736;p15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737" name="Google Shape;1737;p15"/>
            <p:cNvGrpSpPr/>
            <p:nvPr/>
          </p:nvGrpSpPr>
          <p:grpSpPr>
            <a:xfrm>
              <a:off x="6353175" y="2487613"/>
              <a:ext cx="390525" cy="169863"/>
              <a:chOff x="4650" y="1129"/>
              <a:chExt cx="246" cy="95"/>
            </a:xfrm>
          </p:grpSpPr>
          <p:sp>
            <p:nvSpPr>
              <p:cNvPr id="1738" name="Google Shape;1738;p15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39" name="Google Shape;1739;p15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40" name="Google Shape;1740;p15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741" name="Google Shape;1741;p15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742" name="Google Shape;1742;p15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3" name="Google Shape;1743;p15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744" name="Google Shape;1744;p15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5" name="Google Shape;1745;p15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746" name="Google Shape;1746;p15"/>
            <p:cNvGrpSpPr/>
            <p:nvPr/>
          </p:nvGrpSpPr>
          <p:grpSpPr>
            <a:xfrm>
              <a:off x="5611813" y="3500438"/>
              <a:ext cx="506412" cy="352425"/>
              <a:chOff x="2967" y="478"/>
              <a:chExt cx="788" cy="625"/>
            </a:xfrm>
          </p:grpSpPr>
          <p:pic>
            <p:nvPicPr>
              <p:cNvPr descr="access_point_stylized_small" id="1747" name="Google Shape;1747;p15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radiation_stylized" id="1748" name="Google Shape;1748;p15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749" name="Google Shape;1749;p15"/>
            <p:cNvGrpSpPr/>
            <p:nvPr/>
          </p:nvGrpSpPr>
          <p:grpSpPr>
            <a:xfrm>
              <a:off x="7132638" y="5003800"/>
              <a:ext cx="563562" cy="420688"/>
              <a:chOff x="2967" y="478"/>
              <a:chExt cx="788" cy="625"/>
            </a:xfrm>
          </p:grpSpPr>
          <p:pic>
            <p:nvPicPr>
              <p:cNvPr descr="access_point_stylized_small" id="1750" name="Google Shape;1750;p15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radiation_stylized" id="1751" name="Google Shape;1751;p15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752" name="Google Shape;1752;p15"/>
            <p:cNvGrpSpPr/>
            <p:nvPr/>
          </p:nvGrpSpPr>
          <p:grpSpPr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1753" name="Google Shape;1753;p15"/>
              <p:cNvGrpSpPr/>
              <p:nvPr/>
            </p:nvGrpSpPr>
            <p:grpSpPr>
              <a:xfrm>
                <a:off x="832" y="2643"/>
                <a:ext cx="376" cy="647"/>
                <a:chOff x="3130" y="3288"/>
                <a:chExt cx="410" cy="742"/>
              </a:xfrm>
            </p:grpSpPr>
            <p:cxnSp>
              <p:nvCxnSpPr>
                <p:cNvPr id="1754" name="Google Shape;1754;p15"/>
                <p:cNvCxnSpPr/>
                <p:nvPr/>
              </p:nvCxnSpPr>
              <p:spPr>
                <a:xfrm flipH="1">
                  <a:off x="3130" y="3288"/>
                  <a:ext cx="205" cy="6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55" name="Google Shape;1755;p15"/>
                <p:cNvCxnSpPr/>
                <p:nvPr/>
              </p:nvCxnSpPr>
              <p:spPr>
                <a:xfrm>
                  <a:off x="3335" y="3288"/>
                  <a:ext cx="205" cy="66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56" name="Google Shape;1756;p15"/>
                <p:cNvCxnSpPr/>
                <p:nvPr/>
              </p:nvCxnSpPr>
              <p:spPr>
                <a:xfrm>
                  <a:off x="3130" y="3957"/>
                  <a:ext cx="205" cy="73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57" name="Google Shape;1757;p15"/>
                <p:cNvCxnSpPr/>
                <p:nvPr/>
              </p:nvCxnSpPr>
              <p:spPr>
                <a:xfrm flipH="1">
                  <a:off x="3335" y="3957"/>
                  <a:ext cx="205" cy="73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58" name="Google Shape;1758;p15"/>
                <p:cNvCxnSpPr/>
                <p:nvPr/>
              </p:nvCxnSpPr>
              <p:spPr>
                <a:xfrm>
                  <a:off x="3335" y="3303"/>
                  <a:ext cx="0" cy="727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59" name="Google Shape;1759;p15"/>
                <p:cNvCxnSpPr/>
                <p:nvPr/>
              </p:nvCxnSpPr>
              <p:spPr>
                <a:xfrm flipH="1" rot="10800000">
                  <a:off x="3130" y="3888"/>
                  <a:ext cx="205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60" name="Google Shape;1760;p15"/>
                <p:cNvCxnSpPr/>
                <p:nvPr/>
              </p:nvCxnSpPr>
              <p:spPr>
                <a:xfrm rot="10800000">
                  <a:off x="3335" y="3888"/>
                  <a:ext cx="205" cy="6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61" name="Google Shape;1761;p15"/>
                <p:cNvCxnSpPr/>
                <p:nvPr/>
              </p:nvCxnSpPr>
              <p:spPr>
                <a:xfrm>
                  <a:off x="3217" y="3668"/>
                  <a:ext cx="118" cy="55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62" name="Google Shape;1762;p15"/>
                <p:cNvCxnSpPr/>
                <p:nvPr/>
              </p:nvCxnSpPr>
              <p:spPr>
                <a:xfrm flipH="1" rot="10800000">
                  <a:off x="3335" y="3668"/>
                  <a:ext cx="124" cy="55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63" name="Google Shape;1763;p15"/>
                <p:cNvCxnSpPr/>
                <p:nvPr/>
              </p:nvCxnSpPr>
              <p:spPr>
                <a:xfrm>
                  <a:off x="3178" y="3766"/>
                  <a:ext cx="152" cy="75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64" name="Google Shape;1764;p15"/>
                <p:cNvCxnSpPr/>
                <p:nvPr/>
              </p:nvCxnSpPr>
              <p:spPr>
                <a:xfrm flipH="1" rot="10800000">
                  <a:off x="3335" y="3781"/>
                  <a:ext cx="153" cy="66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65" name="Google Shape;1765;p15"/>
                <p:cNvCxnSpPr/>
                <p:nvPr/>
              </p:nvCxnSpPr>
              <p:spPr>
                <a:xfrm flipH="1" rot="10800000">
                  <a:off x="3335" y="3567"/>
                  <a:ext cx="78" cy="27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66" name="Google Shape;1766;p15"/>
                <p:cNvCxnSpPr/>
                <p:nvPr/>
              </p:nvCxnSpPr>
              <p:spPr>
                <a:xfrm flipH="1" rot="10800000">
                  <a:off x="3335" y="3428"/>
                  <a:ext cx="49" cy="21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67" name="Google Shape;1767;p15"/>
                <p:cNvCxnSpPr/>
                <p:nvPr/>
              </p:nvCxnSpPr>
              <p:spPr>
                <a:xfrm>
                  <a:off x="3247" y="3558"/>
                  <a:ext cx="95" cy="36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68" name="Google Shape;1768;p15"/>
                <p:cNvCxnSpPr/>
                <p:nvPr/>
              </p:nvCxnSpPr>
              <p:spPr>
                <a:xfrm>
                  <a:off x="3289" y="3422"/>
                  <a:ext cx="55" cy="36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pic>
            <p:nvPicPr>
              <p:cNvPr descr="cell_tower_radiation copy" id="1769" name="Google Shape;1769;p15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70" name="Google Shape;1770;p15"/>
              <p:cNvSpPr/>
              <p:nvPr/>
            </p:nvSpPr>
            <p:spPr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71" name="Google Shape;1771;p15"/>
            <p:cNvSpPr txBox="1"/>
            <p:nvPr/>
          </p:nvSpPr>
          <p:spPr>
            <a:xfrm>
              <a:off x="5957888" y="1384300"/>
              <a:ext cx="15494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mobile network</a:t>
              </a:r>
              <a:endParaRPr/>
            </a:p>
          </p:txBody>
        </p:sp>
        <p:sp>
          <p:nvSpPr>
            <p:cNvPr id="1772" name="Google Shape;1772;p15"/>
            <p:cNvSpPr txBox="1"/>
            <p:nvPr/>
          </p:nvSpPr>
          <p:spPr>
            <a:xfrm>
              <a:off x="7561263" y="2071688"/>
              <a:ext cx="110807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global ISP</a:t>
              </a:r>
              <a:endParaRPr/>
            </a:p>
          </p:txBody>
        </p:sp>
        <p:sp>
          <p:nvSpPr>
            <p:cNvPr id="1773" name="Google Shape;1773;p15"/>
            <p:cNvSpPr txBox="1"/>
            <p:nvPr/>
          </p:nvSpPr>
          <p:spPr>
            <a:xfrm>
              <a:off x="7337425" y="3298825"/>
              <a:ext cx="128905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regional ISP</a:t>
              </a:r>
              <a:endParaRPr/>
            </a:p>
          </p:txBody>
        </p:sp>
        <p:sp>
          <p:nvSpPr>
            <p:cNvPr id="1774" name="Google Shape;1774;p15"/>
            <p:cNvSpPr txBox="1"/>
            <p:nvPr/>
          </p:nvSpPr>
          <p:spPr>
            <a:xfrm>
              <a:off x="6324600" y="2963863"/>
              <a:ext cx="895350" cy="48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home 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/>
            </a:p>
          </p:txBody>
        </p:sp>
        <p:sp>
          <p:nvSpPr>
            <p:cNvPr id="1775" name="Google Shape;1775;p15"/>
            <p:cNvSpPr txBox="1"/>
            <p:nvPr/>
          </p:nvSpPr>
          <p:spPr>
            <a:xfrm>
              <a:off x="5584825" y="5645150"/>
              <a:ext cx="1295400" cy="48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institutional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network</a:t>
              </a:r>
              <a:endParaRPr/>
            </a:p>
          </p:txBody>
        </p:sp>
        <p:grpSp>
          <p:nvGrpSpPr>
            <p:cNvPr id="1776" name="Google Shape;1776;p15"/>
            <p:cNvGrpSpPr/>
            <p:nvPr/>
          </p:nvGrpSpPr>
          <p:grpSpPr>
            <a:xfrm>
              <a:off x="8240713" y="5002213"/>
              <a:ext cx="227012" cy="481013"/>
              <a:chOff x="4140" y="429"/>
              <a:chExt cx="1425" cy="2396"/>
            </a:xfrm>
          </p:grpSpPr>
          <p:sp>
            <p:nvSpPr>
              <p:cNvPr id="1777" name="Google Shape;1777;p15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8" name="Google Shape;1778;p15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9" name="Google Shape;1779;p15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0" name="Google Shape;1780;p15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1" name="Google Shape;1781;p15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82" name="Google Shape;1782;p15"/>
              <p:cNvGrpSpPr/>
              <p:nvPr/>
            </p:nvGrpSpPr>
            <p:grpSpPr>
              <a:xfrm>
                <a:off x="4748" y="666"/>
                <a:ext cx="578" cy="150"/>
                <a:chOff x="613" y="2566"/>
                <a:chExt cx="721" cy="144"/>
              </a:xfrm>
            </p:grpSpPr>
            <p:sp>
              <p:nvSpPr>
                <p:cNvPr id="1783" name="Google Shape;1783;p15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4" name="Google Shape;1784;p15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85" name="Google Shape;1785;p15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86" name="Google Shape;1786;p15"/>
              <p:cNvGrpSpPr/>
              <p:nvPr/>
            </p:nvGrpSpPr>
            <p:grpSpPr>
              <a:xfrm>
                <a:off x="4748" y="990"/>
                <a:ext cx="578" cy="134"/>
                <a:chOff x="615" y="2564"/>
                <a:chExt cx="721" cy="139"/>
              </a:xfrm>
            </p:grpSpPr>
            <p:sp>
              <p:nvSpPr>
                <p:cNvPr id="1787" name="Google Shape;1787;p15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8" name="Google Shape;1788;p15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89" name="Google Shape;1789;p15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0" name="Google Shape;1790;p15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91" name="Google Shape;1791;p15"/>
              <p:cNvGrpSpPr/>
              <p:nvPr/>
            </p:nvGrpSpPr>
            <p:grpSpPr>
              <a:xfrm>
                <a:off x="4738" y="1647"/>
                <a:ext cx="578" cy="135"/>
                <a:chOff x="618" y="2586"/>
                <a:chExt cx="720" cy="124"/>
              </a:xfrm>
            </p:grpSpPr>
            <p:sp>
              <p:nvSpPr>
                <p:cNvPr id="1792" name="Google Shape;1792;p15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3" name="Google Shape;1793;p15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94" name="Google Shape;1794;p15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95" name="Google Shape;1795;p15"/>
              <p:cNvGrpSpPr/>
              <p:nvPr/>
            </p:nvGrpSpPr>
            <p:grpSpPr>
              <a:xfrm>
                <a:off x="4738" y="1330"/>
                <a:ext cx="588" cy="134"/>
                <a:chOff x="613" y="2571"/>
                <a:chExt cx="732" cy="134"/>
              </a:xfrm>
            </p:grpSpPr>
            <p:sp>
              <p:nvSpPr>
                <p:cNvPr id="1796" name="Google Shape;1796;p15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7" name="Google Shape;1797;p15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98" name="Google Shape;1798;p15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9" name="Google Shape;1799;p15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0" name="Google Shape;1800;p15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1" name="Google Shape;1801;p15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2" name="Google Shape;1802;p15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3" name="Google Shape;1803;p15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4" name="Google Shape;1804;p15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5" name="Google Shape;1805;p15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6" name="Google Shape;1806;p15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7" name="Google Shape;1807;p15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8" name="Google Shape;1808;p15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09" name="Google Shape;1809;p15"/>
            <p:cNvGrpSpPr/>
            <p:nvPr/>
          </p:nvGrpSpPr>
          <p:grpSpPr>
            <a:xfrm>
              <a:off x="7924800" y="5303838"/>
              <a:ext cx="227012" cy="481013"/>
              <a:chOff x="4140" y="429"/>
              <a:chExt cx="1425" cy="2396"/>
            </a:xfrm>
          </p:grpSpPr>
          <p:sp>
            <p:nvSpPr>
              <p:cNvPr id="1810" name="Google Shape;1810;p15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1" name="Google Shape;1811;p15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2" name="Google Shape;1812;p15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3" name="Google Shape;1813;p15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4" name="Google Shape;1814;p15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15" name="Google Shape;1815;p15"/>
              <p:cNvGrpSpPr/>
              <p:nvPr/>
            </p:nvGrpSpPr>
            <p:grpSpPr>
              <a:xfrm>
                <a:off x="4748" y="666"/>
                <a:ext cx="578" cy="150"/>
                <a:chOff x="613" y="2566"/>
                <a:chExt cx="721" cy="144"/>
              </a:xfrm>
            </p:grpSpPr>
            <p:sp>
              <p:nvSpPr>
                <p:cNvPr id="1816" name="Google Shape;1816;p15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7" name="Google Shape;1817;p15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18" name="Google Shape;1818;p15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19" name="Google Shape;1819;p15"/>
              <p:cNvGrpSpPr/>
              <p:nvPr/>
            </p:nvGrpSpPr>
            <p:grpSpPr>
              <a:xfrm>
                <a:off x="4748" y="990"/>
                <a:ext cx="578" cy="134"/>
                <a:chOff x="615" y="2564"/>
                <a:chExt cx="721" cy="139"/>
              </a:xfrm>
            </p:grpSpPr>
            <p:sp>
              <p:nvSpPr>
                <p:cNvPr id="1820" name="Google Shape;1820;p15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1" name="Google Shape;1821;p15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22" name="Google Shape;1822;p15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3" name="Google Shape;1823;p15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24" name="Google Shape;1824;p15"/>
              <p:cNvGrpSpPr/>
              <p:nvPr/>
            </p:nvGrpSpPr>
            <p:grpSpPr>
              <a:xfrm>
                <a:off x="4738" y="1647"/>
                <a:ext cx="578" cy="135"/>
                <a:chOff x="618" y="2586"/>
                <a:chExt cx="720" cy="124"/>
              </a:xfrm>
            </p:grpSpPr>
            <p:sp>
              <p:nvSpPr>
                <p:cNvPr id="1825" name="Google Shape;1825;p15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6" name="Google Shape;1826;p15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27" name="Google Shape;1827;p15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28" name="Google Shape;1828;p15"/>
              <p:cNvGrpSpPr/>
              <p:nvPr/>
            </p:nvGrpSpPr>
            <p:grpSpPr>
              <a:xfrm>
                <a:off x="4738" y="1330"/>
                <a:ext cx="588" cy="134"/>
                <a:chOff x="613" y="2571"/>
                <a:chExt cx="732" cy="134"/>
              </a:xfrm>
            </p:grpSpPr>
            <p:sp>
              <p:nvSpPr>
                <p:cNvPr id="1829" name="Google Shape;1829;p15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0" name="Google Shape;1830;p15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31" name="Google Shape;1831;p15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2" name="Google Shape;1832;p15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3" name="Google Shape;1833;p15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4" name="Google Shape;1834;p15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5" name="Google Shape;1835;p15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6" name="Google Shape;1836;p15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7" name="Google Shape;1837;p15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8" name="Google Shape;1838;p15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9" name="Google Shape;1839;p15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0" name="Google Shape;1840;p15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1" name="Google Shape;1841;p15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2" name="Google Shape;1842;p15"/>
            <p:cNvGrpSpPr/>
            <p:nvPr/>
          </p:nvGrpSpPr>
          <p:grpSpPr>
            <a:xfrm>
              <a:off x="5302250" y="2043113"/>
              <a:ext cx="534987" cy="413554"/>
              <a:chOff x="877" y="1008"/>
              <a:chExt cx="2747" cy="2626"/>
            </a:xfrm>
          </p:grpSpPr>
          <p:pic>
            <p:nvPicPr>
              <p:cNvPr descr="antenna_stylized" id="1843" name="Google Shape;1843;p15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1844" name="Google Shape;1844;p15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 flipH="1" rot="109064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45" name="Google Shape;1845;p15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1846" name="Google Shape;1846;p15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47" name="Google Shape;1847;p15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8" name="Google Shape;1848;p15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9" name="Google Shape;1849;p15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0" name="Google Shape;1850;p15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1" name="Google Shape;1851;p15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2" name="Google Shape;1852;p15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53" name="Google Shape;1853;p15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54" name="Google Shape;1854;p15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5" name="Google Shape;1855;p15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6" name="Google Shape;1856;p15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7" name="Google Shape;1857;p15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8" name="Google Shape;1858;p15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9" name="Google Shape;1859;p15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60" name="Google Shape;1860;p15"/>
              <p:cNvSpPr/>
              <p:nvPr/>
            </p:nvSpPr>
            <p:spPr>
              <a:xfrm>
                <a:off x="2577" y="3043"/>
                <a:ext cx="614" cy="514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1" name="Google Shape;1861;p15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2" name="Google Shape;1862;p15"/>
              <p:cNvSpPr/>
              <p:nvPr/>
            </p:nvSpPr>
            <p:spPr>
              <a:xfrm>
                <a:off x="1011" y="2998"/>
                <a:ext cx="17" cy="95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3" name="Google Shape;1863;p15"/>
              <p:cNvSpPr/>
              <p:nvPr/>
            </p:nvSpPr>
            <p:spPr>
              <a:xfrm>
                <a:off x="1012" y="2611"/>
                <a:ext cx="730" cy="393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4" name="Google Shape;1864;p15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5" name="Google Shape;1865;p15"/>
              <p:cNvSpPr/>
              <p:nvPr/>
            </p:nvSpPr>
            <p:spPr>
              <a:xfrm flipH="1" rot="10800000">
                <a:off x="2549" y="2986"/>
                <a:ext cx="608" cy="46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66" name="Google Shape;1866;p15"/>
            <p:cNvGrpSpPr/>
            <p:nvPr/>
          </p:nvGrpSpPr>
          <p:grpSpPr>
            <a:xfrm>
              <a:off x="6872288" y="5486400"/>
              <a:ext cx="474662" cy="413554"/>
              <a:chOff x="877" y="1008"/>
              <a:chExt cx="2747" cy="2626"/>
            </a:xfrm>
          </p:grpSpPr>
          <p:pic>
            <p:nvPicPr>
              <p:cNvPr descr="antenna_stylized" id="1867" name="Google Shape;1867;p15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1868" name="Google Shape;1868;p15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 flipH="1" rot="109064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69" name="Google Shape;1869;p15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1870" name="Google Shape;1870;p15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71" name="Google Shape;1871;p15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2" name="Google Shape;1872;p15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3" name="Google Shape;1873;p15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4" name="Google Shape;1874;p15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5" name="Google Shape;1875;p15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6" name="Google Shape;1876;p15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77" name="Google Shape;1877;p15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78" name="Google Shape;1878;p15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79" name="Google Shape;1879;p15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0" name="Google Shape;1880;p15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1" name="Google Shape;1881;p15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2" name="Google Shape;1882;p15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3" name="Google Shape;1883;p15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84" name="Google Shape;1884;p15"/>
              <p:cNvSpPr/>
              <p:nvPr/>
            </p:nvSpPr>
            <p:spPr>
              <a:xfrm>
                <a:off x="2577" y="3043"/>
                <a:ext cx="614" cy="514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5" name="Google Shape;1885;p15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6" name="Google Shape;1886;p15"/>
              <p:cNvSpPr/>
              <p:nvPr/>
            </p:nvSpPr>
            <p:spPr>
              <a:xfrm>
                <a:off x="1011" y="2998"/>
                <a:ext cx="17" cy="95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7" name="Google Shape;1887;p15"/>
              <p:cNvSpPr/>
              <p:nvPr/>
            </p:nvSpPr>
            <p:spPr>
              <a:xfrm>
                <a:off x="1012" y="2611"/>
                <a:ext cx="730" cy="393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8" name="Google Shape;1888;p15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9" name="Google Shape;1889;p15"/>
              <p:cNvSpPr/>
              <p:nvPr/>
            </p:nvSpPr>
            <p:spPr>
              <a:xfrm flipH="1" rot="10800000">
                <a:off x="2549" y="2986"/>
                <a:ext cx="608" cy="46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0" name="Google Shape;1890;p15"/>
            <p:cNvGrpSpPr/>
            <p:nvPr/>
          </p:nvGrpSpPr>
          <p:grpSpPr>
            <a:xfrm>
              <a:off x="5561013" y="3041650"/>
              <a:ext cx="444500" cy="413554"/>
              <a:chOff x="877" y="1008"/>
              <a:chExt cx="2747" cy="2626"/>
            </a:xfrm>
          </p:grpSpPr>
          <p:pic>
            <p:nvPicPr>
              <p:cNvPr descr="antenna_stylized" id="1891" name="Google Shape;1891;p15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1892" name="Google Shape;1892;p15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 flipH="1" rot="109064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93" name="Google Shape;1893;p15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1894" name="Google Shape;1894;p15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95" name="Google Shape;1895;p15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6" name="Google Shape;1896;p15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7" name="Google Shape;1897;p15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8" name="Google Shape;1898;p15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9" name="Google Shape;1899;p15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0" name="Google Shape;1900;p15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01" name="Google Shape;1901;p15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902" name="Google Shape;1902;p15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3" name="Google Shape;1903;p15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4" name="Google Shape;1904;p15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5" name="Google Shape;1905;p15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6" name="Google Shape;1906;p15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7" name="Google Shape;1907;p15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908" name="Google Shape;1908;p15"/>
              <p:cNvSpPr/>
              <p:nvPr/>
            </p:nvSpPr>
            <p:spPr>
              <a:xfrm>
                <a:off x="2577" y="3043"/>
                <a:ext cx="614" cy="514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9" name="Google Shape;1909;p15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0" name="Google Shape;1910;p15"/>
              <p:cNvSpPr/>
              <p:nvPr/>
            </p:nvSpPr>
            <p:spPr>
              <a:xfrm>
                <a:off x="1011" y="2998"/>
                <a:ext cx="17" cy="95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1" name="Google Shape;1911;p15"/>
              <p:cNvSpPr/>
              <p:nvPr/>
            </p:nvSpPr>
            <p:spPr>
              <a:xfrm>
                <a:off x="1012" y="2611"/>
                <a:ext cx="730" cy="393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2" name="Google Shape;1912;p15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3" name="Google Shape;1913;p15"/>
              <p:cNvSpPr/>
              <p:nvPr/>
            </p:nvSpPr>
            <p:spPr>
              <a:xfrm flipH="1" rot="10800000">
                <a:off x="2549" y="2986"/>
                <a:ext cx="608" cy="46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14" name="Google Shape;1914;p15"/>
            <p:cNvGrpSpPr/>
            <p:nvPr/>
          </p:nvGrpSpPr>
          <p:grpSpPr>
            <a:xfrm flipH="1">
              <a:off x="5940425" y="3222625"/>
              <a:ext cx="414337" cy="373063"/>
              <a:chOff x="2839" y="3501"/>
              <a:chExt cx="755" cy="803"/>
            </a:xfrm>
          </p:grpSpPr>
          <p:pic>
            <p:nvPicPr>
              <p:cNvPr descr="desktop_computer_stylized_medium" id="1915" name="Google Shape;1915;p1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16" name="Google Shape;1916;p15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17" name="Google Shape;1917;p15"/>
            <p:cNvGrpSpPr/>
            <p:nvPr/>
          </p:nvGrpSpPr>
          <p:grpSpPr>
            <a:xfrm>
              <a:off x="7307263" y="5422900"/>
              <a:ext cx="474662" cy="413554"/>
              <a:chOff x="877" y="1008"/>
              <a:chExt cx="2747" cy="2626"/>
            </a:xfrm>
          </p:grpSpPr>
          <p:pic>
            <p:nvPicPr>
              <p:cNvPr descr="antenna_stylized" id="1918" name="Google Shape;1918;p15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1919" name="Google Shape;1919;p15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 flipH="1" rot="109064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20" name="Google Shape;1920;p15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1921" name="Google Shape;1921;p15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22" name="Google Shape;1922;p15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3" name="Google Shape;1923;p15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4" name="Google Shape;1924;p15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5" name="Google Shape;1925;p15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6" name="Google Shape;1926;p15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7" name="Google Shape;1927;p15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28" name="Google Shape;1928;p15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929" name="Google Shape;1929;p15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0" name="Google Shape;1930;p15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1" name="Google Shape;1931;p15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2" name="Google Shape;1932;p15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3" name="Google Shape;1933;p15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4" name="Google Shape;1934;p15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935" name="Google Shape;1935;p15"/>
              <p:cNvSpPr/>
              <p:nvPr/>
            </p:nvSpPr>
            <p:spPr>
              <a:xfrm>
                <a:off x="2577" y="3043"/>
                <a:ext cx="614" cy="514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6" name="Google Shape;1936;p15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7" name="Google Shape;1937;p15"/>
              <p:cNvSpPr/>
              <p:nvPr/>
            </p:nvSpPr>
            <p:spPr>
              <a:xfrm>
                <a:off x="1011" y="2998"/>
                <a:ext cx="17" cy="95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8" name="Google Shape;1938;p15"/>
              <p:cNvSpPr/>
              <p:nvPr/>
            </p:nvSpPr>
            <p:spPr>
              <a:xfrm>
                <a:off x="1012" y="2611"/>
                <a:ext cx="730" cy="393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9" name="Google Shape;1939;p15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0" name="Google Shape;1940;p15"/>
              <p:cNvSpPr/>
              <p:nvPr/>
            </p:nvSpPr>
            <p:spPr>
              <a:xfrm flipH="1" rot="10800000">
                <a:off x="2549" y="2986"/>
                <a:ext cx="608" cy="46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41" name="Google Shape;1941;p15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6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p16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948" name="Google Shape;1948;p16"/>
          <p:cNvSpPr txBox="1"/>
          <p:nvPr>
            <p:ph idx="4294967295" type="title"/>
          </p:nvPr>
        </p:nvSpPr>
        <p:spPr>
          <a:xfrm>
            <a:off x="338138" y="196850"/>
            <a:ext cx="8382000" cy="835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Access networks and physical media</a:t>
            </a:r>
            <a:endParaRPr/>
          </a:p>
        </p:txBody>
      </p:sp>
      <p:sp>
        <p:nvSpPr>
          <p:cNvPr id="1949" name="Google Shape;1949;p16"/>
          <p:cNvSpPr txBox="1"/>
          <p:nvPr>
            <p:ph idx="4294967295" type="body"/>
          </p:nvPr>
        </p:nvSpPr>
        <p:spPr>
          <a:xfrm>
            <a:off x="600075" y="1371600"/>
            <a:ext cx="4010025" cy="501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rPr i="1" lang="en-US">
                <a:solidFill>
                  <a:srgbClr val="CC0000"/>
                </a:solidFill>
              </a:rPr>
              <a:t>Q: How to connect end systems to edge router?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lang="en-US" sz="2400"/>
              <a:t>residential access nets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lang="en-US" sz="2400"/>
              <a:t>institutional access networks (school, company)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lang="en-US" sz="2400"/>
              <a:t>mobile access networks</a:t>
            </a:r>
            <a:endParaRPr sz="2400"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128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rPr i="1" lang="en-US">
                <a:solidFill>
                  <a:srgbClr val="CC0000"/>
                </a:solidFill>
              </a:rPr>
              <a:t>keep in mind: 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lang="en-US" sz="2400"/>
              <a:t>bandwidth (bits per second) of access network?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lang="en-US" sz="2400"/>
              <a:t>shared or dedicated?</a:t>
            </a:r>
            <a:endParaRPr/>
          </a:p>
        </p:txBody>
      </p:sp>
      <p:sp>
        <p:nvSpPr>
          <p:cNvPr id="1950" name="Google Shape;1950;p16"/>
          <p:cNvSpPr/>
          <p:nvPr/>
        </p:nvSpPr>
        <p:spPr>
          <a:xfrm>
            <a:off x="5202238" y="1712913"/>
            <a:ext cx="1736725" cy="1071562"/>
          </a:xfrm>
          <a:custGeom>
            <a:rect b="b" l="l" r="r" t="t"/>
            <a:pathLst>
              <a:path extrusionOk="0" h="675" w="1036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1" name="Google Shape;1951;p16"/>
          <p:cNvGrpSpPr/>
          <p:nvPr/>
        </p:nvGrpSpPr>
        <p:grpSpPr>
          <a:xfrm>
            <a:off x="5370513" y="3048000"/>
            <a:ext cx="1458912" cy="933450"/>
            <a:chOff x="2889" y="1631"/>
            <a:chExt cx="980" cy="743"/>
          </a:xfrm>
        </p:grpSpPr>
        <p:sp>
          <p:nvSpPr>
            <p:cNvPr id="1952" name="Google Shape;1952;p16"/>
            <p:cNvSpPr/>
            <p:nvPr/>
          </p:nvSpPr>
          <p:spPr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16"/>
            <p:cNvSpPr/>
            <p:nvPr/>
          </p:nvSpPr>
          <p:spPr>
            <a:xfrm>
              <a:off x="2889" y="1631"/>
              <a:ext cx="980" cy="253"/>
            </a:xfrm>
            <a:prstGeom prst="triangle">
              <a:avLst>
                <a:gd fmla="val 50000" name="adj"/>
              </a:avLst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4" name="Google Shape;1954;p16"/>
          <p:cNvSpPr/>
          <p:nvPr/>
        </p:nvSpPr>
        <p:spPr>
          <a:xfrm>
            <a:off x="5364163" y="4425950"/>
            <a:ext cx="3225800" cy="1665288"/>
          </a:xfrm>
          <a:custGeom>
            <a:rect b="b" l="l" r="r" t="t"/>
            <a:pathLst>
              <a:path extrusionOk="0" h="1049" w="2032">
                <a:moveTo>
                  <a:pt x="1044" y="26"/>
                </a:moveTo>
                <a:cubicBezTo>
                  <a:pt x="959" y="45"/>
                  <a:pt x="924" y="118"/>
                  <a:pt x="847" y="125"/>
                </a:cubicBezTo>
                <a:cubicBezTo>
                  <a:pt x="770" y="132"/>
                  <a:pt x="697" y="61"/>
                  <a:pt x="580" y="68"/>
                </a:cubicBezTo>
                <a:cubicBezTo>
                  <a:pt x="463" y="75"/>
                  <a:pt x="232" y="119"/>
                  <a:pt x="143" y="170"/>
                </a:cubicBezTo>
                <a:cubicBezTo>
                  <a:pt x="54" y="221"/>
                  <a:pt x="65" y="289"/>
                  <a:pt x="48" y="374"/>
                </a:cubicBezTo>
                <a:cubicBezTo>
                  <a:pt x="31" y="459"/>
                  <a:pt x="0" y="618"/>
                  <a:pt x="41" y="680"/>
                </a:cubicBezTo>
                <a:cubicBezTo>
                  <a:pt x="82" y="742"/>
                  <a:pt x="191" y="709"/>
                  <a:pt x="294" y="744"/>
                </a:cubicBezTo>
                <a:cubicBezTo>
                  <a:pt x="397" y="779"/>
                  <a:pt x="527" y="849"/>
                  <a:pt x="660" y="893"/>
                </a:cubicBezTo>
                <a:cubicBezTo>
                  <a:pt x="793" y="938"/>
                  <a:pt x="944" y="991"/>
                  <a:pt x="1088" y="1014"/>
                </a:cubicBezTo>
                <a:cubicBezTo>
                  <a:pt x="1232" y="1036"/>
                  <a:pt x="1401" y="1049"/>
                  <a:pt x="1525" y="1031"/>
                </a:cubicBezTo>
                <a:cubicBezTo>
                  <a:pt x="1649" y="1012"/>
                  <a:pt x="1749" y="960"/>
                  <a:pt x="1831" y="907"/>
                </a:cubicBezTo>
                <a:cubicBezTo>
                  <a:pt x="1913" y="855"/>
                  <a:pt x="1998" y="824"/>
                  <a:pt x="2015" y="714"/>
                </a:cubicBezTo>
                <a:cubicBezTo>
                  <a:pt x="2032" y="604"/>
                  <a:pt x="1990" y="350"/>
                  <a:pt x="1931" y="251"/>
                </a:cubicBezTo>
                <a:cubicBezTo>
                  <a:pt x="1872" y="151"/>
                  <a:pt x="1754" y="153"/>
                  <a:pt x="1658" y="114"/>
                </a:cubicBezTo>
                <a:cubicBezTo>
                  <a:pt x="1562" y="76"/>
                  <a:pt x="1457" y="30"/>
                  <a:pt x="1355" y="15"/>
                </a:cubicBezTo>
                <a:cubicBezTo>
                  <a:pt x="1253" y="0"/>
                  <a:pt x="1129" y="8"/>
                  <a:pt x="1044" y="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5" name="Google Shape;1955;p16"/>
          <p:cNvCxnSpPr/>
          <p:nvPr/>
        </p:nvCxnSpPr>
        <p:spPr>
          <a:xfrm rot="-5400000">
            <a:off x="7845425" y="5162551"/>
            <a:ext cx="523875" cy="139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6" name="Google Shape;1956;p16"/>
          <p:cNvCxnSpPr/>
          <p:nvPr/>
        </p:nvCxnSpPr>
        <p:spPr>
          <a:xfrm flipH="1" rot="-5400000">
            <a:off x="7991475" y="5443538"/>
            <a:ext cx="3175" cy="85725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7" name="Google Shape;1957;p16"/>
          <p:cNvCxnSpPr/>
          <p:nvPr/>
        </p:nvCxnSpPr>
        <p:spPr>
          <a:xfrm rot="10800000">
            <a:off x="8177213" y="5116513"/>
            <a:ext cx="0" cy="114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8" name="Google Shape;1958;p16"/>
          <p:cNvCxnSpPr/>
          <p:nvPr/>
        </p:nvCxnSpPr>
        <p:spPr>
          <a:xfrm>
            <a:off x="6100763" y="4776788"/>
            <a:ext cx="217487" cy="100012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9" name="Google Shape;1959;p16"/>
          <p:cNvCxnSpPr/>
          <p:nvPr/>
        </p:nvCxnSpPr>
        <p:spPr>
          <a:xfrm flipH="1" rot="10800000">
            <a:off x="5842000" y="5038725"/>
            <a:ext cx="407988" cy="74613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0" name="Google Shape;1960;p16"/>
          <p:cNvCxnSpPr/>
          <p:nvPr/>
        </p:nvCxnSpPr>
        <p:spPr>
          <a:xfrm flipH="1">
            <a:off x="6267450" y="5102225"/>
            <a:ext cx="144463" cy="169863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1" name="Google Shape;1961;p16"/>
          <p:cNvCxnSpPr/>
          <p:nvPr/>
        </p:nvCxnSpPr>
        <p:spPr>
          <a:xfrm rot="10800000">
            <a:off x="6586538" y="5110163"/>
            <a:ext cx="76200" cy="163512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2" name="Google Shape;1962;p16"/>
          <p:cNvCxnSpPr/>
          <p:nvPr/>
        </p:nvCxnSpPr>
        <p:spPr>
          <a:xfrm>
            <a:off x="6743700" y="5056188"/>
            <a:ext cx="503238" cy="26987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3" name="Google Shape;1963;p16"/>
          <p:cNvCxnSpPr/>
          <p:nvPr/>
        </p:nvCxnSpPr>
        <p:spPr>
          <a:xfrm>
            <a:off x="6284913" y="3551238"/>
            <a:ext cx="0" cy="106362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4" name="Google Shape;1964;p16"/>
          <p:cNvCxnSpPr/>
          <p:nvPr/>
        </p:nvCxnSpPr>
        <p:spPr>
          <a:xfrm flipH="1" rot="10800000">
            <a:off x="5891213" y="3736975"/>
            <a:ext cx="168275" cy="317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access_point_stylized_small" id="1965" name="Google Shape;196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0388" y="3548063"/>
            <a:ext cx="369887" cy="3063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6" name="Google Shape;1966;p16"/>
          <p:cNvCxnSpPr/>
          <p:nvPr/>
        </p:nvCxnSpPr>
        <p:spPr>
          <a:xfrm flipH="1" rot="-5400000">
            <a:off x="7994650" y="5440363"/>
            <a:ext cx="3175" cy="85725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7" name="Google Shape;1967;p16"/>
          <p:cNvCxnSpPr/>
          <p:nvPr/>
        </p:nvCxnSpPr>
        <p:spPr>
          <a:xfrm flipH="1" rot="10800000">
            <a:off x="5894388" y="3733800"/>
            <a:ext cx="168275" cy="317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access_point_stylized_small" id="1968" name="Google Shape;196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1975" y="3546475"/>
            <a:ext cx="369888" cy="306388"/>
          </a:xfrm>
          <a:prstGeom prst="rect">
            <a:avLst/>
          </a:prstGeom>
          <a:noFill/>
          <a:ln>
            <a:noFill/>
          </a:ln>
        </p:spPr>
      </p:pic>
      <p:sp>
        <p:nvSpPr>
          <p:cNvPr id="1969" name="Google Shape;1969;p16"/>
          <p:cNvSpPr/>
          <p:nvPr/>
        </p:nvSpPr>
        <p:spPr>
          <a:xfrm>
            <a:off x="7015163" y="3530600"/>
            <a:ext cx="1314450" cy="674688"/>
          </a:xfrm>
          <a:custGeom>
            <a:rect b="b" l="l" r="r" t="t"/>
            <a:pathLst>
              <a:path extrusionOk="0" h="425" w="828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0" name="Google Shape;1970;p16"/>
          <p:cNvSpPr/>
          <p:nvPr/>
        </p:nvSpPr>
        <p:spPr>
          <a:xfrm>
            <a:off x="7023100" y="2005013"/>
            <a:ext cx="1730375" cy="1125537"/>
          </a:xfrm>
          <a:custGeom>
            <a:rect b="b" l="l" r="r" t="t"/>
            <a:pathLst>
              <a:path extrusionOk="0" h="459" w="765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1" name="Google Shape;1971;p16"/>
          <p:cNvCxnSpPr/>
          <p:nvPr/>
        </p:nvCxnSpPr>
        <p:spPr>
          <a:xfrm>
            <a:off x="7396163" y="3816350"/>
            <a:ext cx="163512" cy="12065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2" name="Google Shape;1972;p16"/>
          <p:cNvCxnSpPr/>
          <p:nvPr/>
        </p:nvCxnSpPr>
        <p:spPr>
          <a:xfrm>
            <a:off x="7493000" y="3736975"/>
            <a:ext cx="27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3" name="Google Shape;1973;p16"/>
          <p:cNvCxnSpPr/>
          <p:nvPr/>
        </p:nvCxnSpPr>
        <p:spPr>
          <a:xfrm flipH="1" rot="10800000">
            <a:off x="7729538" y="3822700"/>
            <a:ext cx="134937" cy="104775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4" name="Google Shape;1974;p16"/>
          <p:cNvCxnSpPr/>
          <p:nvPr/>
        </p:nvCxnSpPr>
        <p:spPr>
          <a:xfrm>
            <a:off x="6723063" y="2590800"/>
            <a:ext cx="509587" cy="3175"/>
          </a:xfrm>
          <a:prstGeom prst="straightConnector1">
            <a:avLst/>
          </a:prstGeom>
          <a:noFill/>
          <a:ln cap="flat" cmpd="sng" w="9525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5" name="Google Shape;1975;p16"/>
          <p:cNvCxnSpPr/>
          <p:nvPr/>
        </p:nvCxnSpPr>
        <p:spPr>
          <a:xfrm>
            <a:off x="7358063" y="4700588"/>
            <a:ext cx="390525" cy="18415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6" name="Google Shape;1976;p16"/>
          <p:cNvCxnSpPr/>
          <p:nvPr/>
        </p:nvCxnSpPr>
        <p:spPr>
          <a:xfrm flipH="1" rot="10800000">
            <a:off x="6737350" y="4687888"/>
            <a:ext cx="322263" cy="198437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7" name="Google Shape;1977;p16"/>
          <p:cNvCxnSpPr/>
          <p:nvPr/>
        </p:nvCxnSpPr>
        <p:spPr>
          <a:xfrm>
            <a:off x="6780213" y="4979988"/>
            <a:ext cx="97155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8" name="Google Shape;1978;p16"/>
          <p:cNvCxnSpPr/>
          <p:nvPr/>
        </p:nvCxnSpPr>
        <p:spPr>
          <a:xfrm flipH="1" rot="10800000">
            <a:off x="7577138" y="2495550"/>
            <a:ext cx="123825" cy="87313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9" name="Google Shape;1979;p16"/>
          <p:cNvCxnSpPr/>
          <p:nvPr/>
        </p:nvCxnSpPr>
        <p:spPr>
          <a:xfrm>
            <a:off x="7405688" y="2668588"/>
            <a:ext cx="0" cy="82550"/>
          </a:xfrm>
          <a:prstGeom prst="straightConnector1">
            <a:avLst/>
          </a:prstGeom>
          <a:noFill/>
          <a:ln cap="flat" cmpd="sng" w="9525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0" name="Google Shape;1980;p16"/>
          <p:cNvCxnSpPr/>
          <p:nvPr/>
        </p:nvCxnSpPr>
        <p:spPr>
          <a:xfrm flipH="1" rot="10800000">
            <a:off x="7577138" y="2565400"/>
            <a:ext cx="263525" cy="288925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1" name="Google Shape;1981;p16"/>
          <p:cNvCxnSpPr/>
          <p:nvPr/>
        </p:nvCxnSpPr>
        <p:spPr>
          <a:xfrm>
            <a:off x="7942263" y="2563813"/>
            <a:ext cx="0" cy="19685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2" name="Google Shape;1982;p16"/>
          <p:cNvCxnSpPr/>
          <p:nvPr/>
        </p:nvCxnSpPr>
        <p:spPr>
          <a:xfrm>
            <a:off x="7596188" y="2870200"/>
            <a:ext cx="188912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3" name="Google Shape;1983;p16"/>
          <p:cNvCxnSpPr/>
          <p:nvPr/>
        </p:nvCxnSpPr>
        <p:spPr>
          <a:xfrm>
            <a:off x="8150225" y="2860675"/>
            <a:ext cx="177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4" name="Google Shape;1984;p16"/>
          <p:cNvCxnSpPr/>
          <p:nvPr/>
        </p:nvCxnSpPr>
        <p:spPr>
          <a:xfrm flipH="1">
            <a:off x="7296150" y="2936875"/>
            <a:ext cx="98425" cy="704850"/>
          </a:xfrm>
          <a:prstGeom prst="straightConnector1">
            <a:avLst/>
          </a:prstGeom>
          <a:noFill/>
          <a:ln cap="flat" cmpd="sng" w="9525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5" name="Google Shape;1985;p16"/>
          <p:cNvCxnSpPr/>
          <p:nvPr/>
        </p:nvCxnSpPr>
        <p:spPr>
          <a:xfrm flipH="1">
            <a:off x="7888288" y="2936875"/>
            <a:ext cx="111125" cy="727075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6" name="Google Shape;1986;p16"/>
          <p:cNvCxnSpPr/>
          <p:nvPr/>
        </p:nvCxnSpPr>
        <p:spPr>
          <a:xfrm flipH="1" rot="10800000">
            <a:off x="7272338" y="4078288"/>
            <a:ext cx="227012" cy="436562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7" name="Google Shape;1987;p16"/>
          <p:cNvCxnSpPr/>
          <p:nvPr/>
        </p:nvCxnSpPr>
        <p:spPr>
          <a:xfrm>
            <a:off x="8345488" y="2859088"/>
            <a:ext cx="177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88" name="Google Shape;1988;p16"/>
          <p:cNvCxnSpPr/>
          <p:nvPr/>
        </p:nvCxnSpPr>
        <p:spPr>
          <a:xfrm>
            <a:off x="6289675" y="2406650"/>
            <a:ext cx="152400" cy="9525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9" name="Google Shape;1989;p16"/>
          <p:cNvSpPr/>
          <p:nvPr/>
        </p:nvSpPr>
        <p:spPr>
          <a:xfrm>
            <a:off x="6354763" y="2565400"/>
            <a:ext cx="387350" cy="95250"/>
          </a:xfrm>
          <a:prstGeom prst="ellipse">
            <a:avLst/>
          </a:prstGeom>
          <a:gradFill>
            <a:gsLst>
              <a:gs pos="0">
                <a:schemeClr val="folHlink"/>
              </a:gs>
              <a:gs pos="100000">
                <a:srgbClr val="EAEAEA"/>
              </a:gs>
            </a:gsLst>
            <a:lin ang="0" scaled="0"/>
          </a:gra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0" name="Google Shape;1990;p16"/>
          <p:cNvSpPr/>
          <p:nvPr/>
        </p:nvSpPr>
        <p:spPr>
          <a:xfrm>
            <a:off x="6354763" y="2555875"/>
            <a:ext cx="388937" cy="58738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rgbClr val="EAEAEA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1" name="Google Shape;1991;p16"/>
          <p:cNvSpPr/>
          <p:nvPr/>
        </p:nvSpPr>
        <p:spPr>
          <a:xfrm>
            <a:off x="6353175" y="2490788"/>
            <a:ext cx="387350" cy="111125"/>
          </a:xfrm>
          <a:prstGeom prst="ellipse">
            <a:avLst/>
          </a:prstGeom>
          <a:gradFill>
            <a:gsLst>
              <a:gs pos="0">
                <a:schemeClr val="folHlink"/>
              </a:gs>
              <a:gs pos="100000">
                <a:srgbClr val="EAEAEA"/>
              </a:gs>
            </a:gsLst>
            <a:lin ang="0" scaled="0"/>
          </a:gra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992" name="Google Shape;1992;p16"/>
          <p:cNvGrpSpPr/>
          <p:nvPr/>
        </p:nvGrpSpPr>
        <p:grpSpPr>
          <a:xfrm>
            <a:off x="6430963" y="2519363"/>
            <a:ext cx="219075" cy="52387"/>
            <a:chOff x="2468" y="1332"/>
            <a:chExt cx="310" cy="60"/>
          </a:xfrm>
        </p:grpSpPr>
        <p:sp>
          <p:nvSpPr>
            <p:cNvPr id="1993" name="Google Shape;1993;p16"/>
            <p:cNvSpPr/>
            <p:nvPr/>
          </p:nvSpPr>
          <p:spPr>
            <a:xfrm>
              <a:off x="2468" y="1332"/>
              <a:ext cx="310" cy="60"/>
            </a:xfrm>
            <a:custGeom>
              <a:rect b="b" l="l" r="r" t="t"/>
              <a:pathLst>
                <a:path extrusionOk="0" h="60" w="310">
                  <a:moveTo>
                    <a:pt x="0" y="60"/>
                  </a:moveTo>
                  <a:lnTo>
                    <a:pt x="96" y="60"/>
                  </a:lnTo>
                  <a:lnTo>
                    <a:pt x="192" y="0"/>
                  </a:lnTo>
                  <a:lnTo>
                    <a:pt x="310" y="0"/>
                  </a:lnTo>
                </a:path>
              </a:pathLst>
            </a:cu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 cap="flat" cmpd="sng" w="127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16"/>
            <p:cNvSpPr/>
            <p:nvPr/>
          </p:nvSpPr>
          <p:spPr>
            <a:xfrm>
              <a:off x="2482" y="1332"/>
              <a:ext cx="282" cy="60"/>
            </a:xfrm>
            <a:custGeom>
              <a:rect b="b" l="l" r="r" t="t"/>
              <a:pathLst>
                <a:path extrusionOk="0" h="60" w="282">
                  <a:moveTo>
                    <a:pt x="0" y="0"/>
                  </a:moveTo>
                  <a:lnTo>
                    <a:pt x="96" y="0"/>
                  </a:lnTo>
                  <a:lnTo>
                    <a:pt x="192" y="60"/>
                  </a:lnTo>
                  <a:lnTo>
                    <a:pt x="282" y="60"/>
                  </a:lnTo>
                </a:path>
              </a:pathLst>
            </a:cu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 cap="flat" cmpd="sng" w="127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95" name="Google Shape;1995;p16"/>
          <p:cNvCxnSpPr/>
          <p:nvPr/>
        </p:nvCxnSpPr>
        <p:spPr>
          <a:xfrm>
            <a:off x="6354763" y="2543175"/>
            <a:ext cx="0" cy="74613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6" name="Google Shape;1996;p16"/>
          <p:cNvCxnSpPr/>
          <p:nvPr/>
        </p:nvCxnSpPr>
        <p:spPr>
          <a:xfrm>
            <a:off x="6740525" y="2546350"/>
            <a:ext cx="0" cy="73025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97" name="Google Shape;1997;p16"/>
          <p:cNvGrpSpPr/>
          <p:nvPr/>
        </p:nvGrpSpPr>
        <p:grpSpPr>
          <a:xfrm>
            <a:off x="7202488" y="2493963"/>
            <a:ext cx="390525" cy="174625"/>
            <a:chOff x="4334" y="1470"/>
            <a:chExt cx="246" cy="107"/>
          </a:xfrm>
        </p:grpSpPr>
        <p:sp>
          <p:nvSpPr>
            <p:cNvPr id="1998" name="Google Shape;1998;p16"/>
            <p:cNvSpPr/>
            <p:nvPr/>
          </p:nvSpPr>
          <p:spPr>
            <a:xfrm>
              <a:off x="4335" y="1517"/>
              <a:ext cx="244" cy="60"/>
            </a:xfrm>
            <a:prstGeom prst="ellipse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99" name="Google Shape;1999;p16"/>
            <p:cNvSpPr/>
            <p:nvPr/>
          </p:nvSpPr>
          <p:spPr>
            <a:xfrm>
              <a:off x="4335" y="1511"/>
              <a:ext cx="245" cy="37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00" name="Google Shape;2000;p16"/>
            <p:cNvSpPr/>
            <p:nvPr/>
          </p:nvSpPr>
          <p:spPr>
            <a:xfrm>
              <a:off x="4334" y="1470"/>
              <a:ext cx="244" cy="70"/>
            </a:xfrm>
            <a:prstGeom prst="ellipse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001" name="Google Shape;2001;p16"/>
            <p:cNvGrpSpPr/>
            <p:nvPr/>
          </p:nvGrpSpPr>
          <p:grpSpPr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2002" name="Google Shape;2002;p16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3" name="Google Shape;2003;p16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004" name="Google Shape;2004;p16"/>
            <p:cNvCxnSpPr/>
            <p:nvPr/>
          </p:nvCxnSpPr>
          <p:spPr>
            <a:xfrm>
              <a:off x="4335" y="1503"/>
              <a:ext cx="0" cy="4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5" name="Google Shape;2005;p16"/>
            <p:cNvCxnSpPr/>
            <p:nvPr/>
          </p:nvCxnSpPr>
          <p:spPr>
            <a:xfrm>
              <a:off x="4578" y="1505"/>
              <a:ext cx="0" cy="46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06" name="Google Shape;2006;p16"/>
          <p:cNvGrpSpPr/>
          <p:nvPr/>
        </p:nvGrpSpPr>
        <p:grpSpPr>
          <a:xfrm>
            <a:off x="7213600" y="2757488"/>
            <a:ext cx="390525" cy="174625"/>
            <a:chOff x="4334" y="1470"/>
            <a:chExt cx="246" cy="107"/>
          </a:xfrm>
        </p:grpSpPr>
        <p:sp>
          <p:nvSpPr>
            <p:cNvPr id="2007" name="Google Shape;2007;p16"/>
            <p:cNvSpPr/>
            <p:nvPr/>
          </p:nvSpPr>
          <p:spPr>
            <a:xfrm>
              <a:off x="4335" y="1517"/>
              <a:ext cx="244" cy="60"/>
            </a:xfrm>
            <a:prstGeom prst="ellipse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08" name="Google Shape;2008;p16"/>
            <p:cNvSpPr/>
            <p:nvPr/>
          </p:nvSpPr>
          <p:spPr>
            <a:xfrm>
              <a:off x="4335" y="1511"/>
              <a:ext cx="245" cy="37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09" name="Google Shape;2009;p16"/>
            <p:cNvSpPr/>
            <p:nvPr/>
          </p:nvSpPr>
          <p:spPr>
            <a:xfrm>
              <a:off x="4334" y="1470"/>
              <a:ext cx="244" cy="70"/>
            </a:xfrm>
            <a:prstGeom prst="ellipse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010" name="Google Shape;2010;p16"/>
            <p:cNvGrpSpPr/>
            <p:nvPr/>
          </p:nvGrpSpPr>
          <p:grpSpPr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2011" name="Google Shape;2011;p16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2" name="Google Shape;2012;p16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013" name="Google Shape;2013;p16"/>
            <p:cNvCxnSpPr/>
            <p:nvPr/>
          </p:nvCxnSpPr>
          <p:spPr>
            <a:xfrm>
              <a:off x="4335" y="1503"/>
              <a:ext cx="0" cy="4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4" name="Google Shape;2014;p16"/>
            <p:cNvCxnSpPr/>
            <p:nvPr/>
          </p:nvCxnSpPr>
          <p:spPr>
            <a:xfrm>
              <a:off x="4578" y="1505"/>
              <a:ext cx="0" cy="46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15" name="Google Shape;2015;p16"/>
          <p:cNvGrpSpPr/>
          <p:nvPr/>
        </p:nvGrpSpPr>
        <p:grpSpPr>
          <a:xfrm>
            <a:off x="7762875" y="2759075"/>
            <a:ext cx="390525" cy="174625"/>
            <a:chOff x="4334" y="1470"/>
            <a:chExt cx="246" cy="107"/>
          </a:xfrm>
        </p:grpSpPr>
        <p:sp>
          <p:nvSpPr>
            <p:cNvPr id="2016" name="Google Shape;2016;p16"/>
            <p:cNvSpPr/>
            <p:nvPr/>
          </p:nvSpPr>
          <p:spPr>
            <a:xfrm>
              <a:off x="4335" y="1517"/>
              <a:ext cx="244" cy="60"/>
            </a:xfrm>
            <a:prstGeom prst="ellipse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17" name="Google Shape;2017;p16"/>
            <p:cNvSpPr/>
            <p:nvPr/>
          </p:nvSpPr>
          <p:spPr>
            <a:xfrm>
              <a:off x="4335" y="1511"/>
              <a:ext cx="245" cy="37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18" name="Google Shape;2018;p16"/>
            <p:cNvSpPr/>
            <p:nvPr/>
          </p:nvSpPr>
          <p:spPr>
            <a:xfrm>
              <a:off x="4334" y="1470"/>
              <a:ext cx="244" cy="70"/>
            </a:xfrm>
            <a:prstGeom prst="ellipse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019" name="Google Shape;2019;p16"/>
            <p:cNvGrpSpPr/>
            <p:nvPr/>
          </p:nvGrpSpPr>
          <p:grpSpPr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2020" name="Google Shape;2020;p16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1" name="Google Shape;2021;p16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022" name="Google Shape;2022;p16"/>
            <p:cNvCxnSpPr/>
            <p:nvPr/>
          </p:nvCxnSpPr>
          <p:spPr>
            <a:xfrm>
              <a:off x="4335" y="1503"/>
              <a:ext cx="0" cy="4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3" name="Google Shape;2023;p16"/>
            <p:cNvCxnSpPr/>
            <p:nvPr/>
          </p:nvCxnSpPr>
          <p:spPr>
            <a:xfrm>
              <a:off x="4578" y="1505"/>
              <a:ext cx="0" cy="46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24" name="Google Shape;2024;p16"/>
          <p:cNvGrpSpPr/>
          <p:nvPr/>
        </p:nvGrpSpPr>
        <p:grpSpPr>
          <a:xfrm>
            <a:off x="7689850" y="2393950"/>
            <a:ext cx="390525" cy="174625"/>
            <a:chOff x="4334" y="1470"/>
            <a:chExt cx="246" cy="107"/>
          </a:xfrm>
        </p:grpSpPr>
        <p:sp>
          <p:nvSpPr>
            <p:cNvPr id="2025" name="Google Shape;2025;p16"/>
            <p:cNvSpPr/>
            <p:nvPr/>
          </p:nvSpPr>
          <p:spPr>
            <a:xfrm>
              <a:off x="4335" y="1517"/>
              <a:ext cx="244" cy="60"/>
            </a:xfrm>
            <a:prstGeom prst="ellipse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26" name="Google Shape;2026;p16"/>
            <p:cNvSpPr/>
            <p:nvPr/>
          </p:nvSpPr>
          <p:spPr>
            <a:xfrm>
              <a:off x="4335" y="1511"/>
              <a:ext cx="245" cy="37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27" name="Google Shape;2027;p16"/>
            <p:cNvSpPr/>
            <p:nvPr/>
          </p:nvSpPr>
          <p:spPr>
            <a:xfrm>
              <a:off x="4334" y="1470"/>
              <a:ext cx="244" cy="70"/>
            </a:xfrm>
            <a:prstGeom prst="ellipse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028" name="Google Shape;2028;p16"/>
            <p:cNvGrpSpPr/>
            <p:nvPr/>
          </p:nvGrpSpPr>
          <p:grpSpPr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2029" name="Google Shape;2029;p16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0" name="Google Shape;2030;p16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031" name="Google Shape;2031;p16"/>
            <p:cNvCxnSpPr/>
            <p:nvPr/>
          </p:nvCxnSpPr>
          <p:spPr>
            <a:xfrm>
              <a:off x="4335" y="1503"/>
              <a:ext cx="0" cy="4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2" name="Google Shape;2032;p16"/>
            <p:cNvCxnSpPr/>
            <p:nvPr/>
          </p:nvCxnSpPr>
          <p:spPr>
            <a:xfrm>
              <a:off x="4578" y="1505"/>
              <a:ext cx="0" cy="46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33" name="Google Shape;2033;p16"/>
          <p:cNvGrpSpPr/>
          <p:nvPr/>
        </p:nvGrpSpPr>
        <p:grpSpPr>
          <a:xfrm>
            <a:off x="7737475" y="3644900"/>
            <a:ext cx="492125" cy="206375"/>
            <a:chOff x="4334" y="1470"/>
            <a:chExt cx="246" cy="107"/>
          </a:xfrm>
        </p:grpSpPr>
        <p:sp>
          <p:nvSpPr>
            <p:cNvPr id="2034" name="Google Shape;2034;p16"/>
            <p:cNvSpPr/>
            <p:nvPr/>
          </p:nvSpPr>
          <p:spPr>
            <a:xfrm>
              <a:off x="4335" y="1517"/>
              <a:ext cx="244" cy="60"/>
            </a:xfrm>
            <a:prstGeom prst="ellipse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35" name="Google Shape;2035;p16"/>
            <p:cNvSpPr/>
            <p:nvPr/>
          </p:nvSpPr>
          <p:spPr>
            <a:xfrm>
              <a:off x="4335" y="1511"/>
              <a:ext cx="245" cy="37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36" name="Google Shape;2036;p16"/>
            <p:cNvSpPr/>
            <p:nvPr/>
          </p:nvSpPr>
          <p:spPr>
            <a:xfrm>
              <a:off x="4334" y="1470"/>
              <a:ext cx="244" cy="70"/>
            </a:xfrm>
            <a:prstGeom prst="ellipse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037" name="Google Shape;2037;p16"/>
            <p:cNvGrpSpPr/>
            <p:nvPr/>
          </p:nvGrpSpPr>
          <p:grpSpPr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2038" name="Google Shape;2038;p16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9" name="Google Shape;2039;p16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040" name="Google Shape;2040;p16"/>
            <p:cNvCxnSpPr/>
            <p:nvPr/>
          </p:nvCxnSpPr>
          <p:spPr>
            <a:xfrm>
              <a:off x="4335" y="1503"/>
              <a:ext cx="0" cy="4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1" name="Google Shape;2041;p16"/>
            <p:cNvCxnSpPr/>
            <p:nvPr/>
          </p:nvCxnSpPr>
          <p:spPr>
            <a:xfrm>
              <a:off x="4578" y="1505"/>
              <a:ext cx="0" cy="44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042" name="Google Shape;2042;p16"/>
          <p:cNvCxnSpPr/>
          <p:nvPr/>
        </p:nvCxnSpPr>
        <p:spPr>
          <a:xfrm>
            <a:off x="6427788" y="3743325"/>
            <a:ext cx="67945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43" name="Google Shape;2043;p16"/>
          <p:cNvGrpSpPr/>
          <p:nvPr/>
        </p:nvGrpSpPr>
        <p:grpSpPr>
          <a:xfrm>
            <a:off x="7086600" y="3632200"/>
            <a:ext cx="492125" cy="206375"/>
            <a:chOff x="4334" y="1470"/>
            <a:chExt cx="246" cy="107"/>
          </a:xfrm>
        </p:grpSpPr>
        <p:sp>
          <p:nvSpPr>
            <p:cNvPr id="2044" name="Google Shape;2044;p16"/>
            <p:cNvSpPr/>
            <p:nvPr/>
          </p:nvSpPr>
          <p:spPr>
            <a:xfrm>
              <a:off x="4335" y="1517"/>
              <a:ext cx="244" cy="60"/>
            </a:xfrm>
            <a:prstGeom prst="ellipse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45" name="Google Shape;2045;p16"/>
            <p:cNvSpPr/>
            <p:nvPr/>
          </p:nvSpPr>
          <p:spPr>
            <a:xfrm>
              <a:off x="4335" y="1511"/>
              <a:ext cx="245" cy="37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46" name="Google Shape;2046;p16"/>
            <p:cNvSpPr/>
            <p:nvPr/>
          </p:nvSpPr>
          <p:spPr>
            <a:xfrm>
              <a:off x="4334" y="1470"/>
              <a:ext cx="244" cy="70"/>
            </a:xfrm>
            <a:prstGeom prst="ellipse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047" name="Google Shape;2047;p16"/>
            <p:cNvGrpSpPr/>
            <p:nvPr/>
          </p:nvGrpSpPr>
          <p:grpSpPr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2048" name="Google Shape;2048;p16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9" name="Google Shape;2049;p16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050" name="Google Shape;2050;p16"/>
            <p:cNvCxnSpPr/>
            <p:nvPr/>
          </p:nvCxnSpPr>
          <p:spPr>
            <a:xfrm>
              <a:off x="4335" y="1503"/>
              <a:ext cx="0" cy="4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1" name="Google Shape;2051;p16"/>
            <p:cNvCxnSpPr/>
            <p:nvPr/>
          </p:nvCxnSpPr>
          <p:spPr>
            <a:xfrm>
              <a:off x="4578" y="1505"/>
              <a:ext cx="0" cy="44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52" name="Google Shape;2052;p16"/>
          <p:cNvGrpSpPr/>
          <p:nvPr/>
        </p:nvGrpSpPr>
        <p:grpSpPr>
          <a:xfrm>
            <a:off x="7397750" y="3911600"/>
            <a:ext cx="492125" cy="206375"/>
            <a:chOff x="4334" y="1470"/>
            <a:chExt cx="246" cy="107"/>
          </a:xfrm>
        </p:grpSpPr>
        <p:sp>
          <p:nvSpPr>
            <p:cNvPr id="2053" name="Google Shape;2053;p16"/>
            <p:cNvSpPr/>
            <p:nvPr/>
          </p:nvSpPr>
          <p:spPr>
            <a:xfrm>
              <a:off x="4335" y="1517"/>
              <a:ext cx="244" cy="60"/>
            </a:xfrm>
            <a:prstGeom prst="ellipse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54" name="Google Shape;2054;p16"/>
            <p:cNvSpPr/>
            <p:nvPr/>
          </p:nvSpPr>
          <p:spPr>
            <a:xfrm>
              <a:off x="4335" y="1511"/>
              <a:ext cx="245" cy="37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55" name="Google Shape;2055;p16"/>
            <p:cNvSpPr/>
            <p:nvPr/>
          </p:nvSpPr>
          <p:spPr>
            <a:xfrm>
              <a:off x="4334" y="1470"/>
              <a:ext cx="244" cy="70"/>
            </a:xfrm>
            <a:prstGeom prst="ellipse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056" name="Google Shape;2056;p16"/>
            <p:cNvGrpSpPr/>
            <p:nvPr/>
          </p:nvGrpSpPr>
          <p:grpSpPr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2057" name="Google Shape;2057;p16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8" name="Google Shape;2058;p16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059" name="Google Shape;2059;p16"/>
            <p:cNvCxnSpPr/>
            <p:nvPr/>
          </p:nvCxnSpPr>
          <p:spPr>
            <a:xfrm>
              <a:off x="4335" y="1503"/>
              <a:ext cx="0" cy="4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0" name="Google Shape;2060;p16"/>
            <p:cNvCxnSpPr/>
            <p:nvPr/>
          </p:nvCxnSpPr>
          <p:spPr>
            <a:xfrm>
              <a:off x="4578" y="1505"/>
              <a:ext cx="0" cy="44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61" name="Google Shape;2061;p16"/>
          <p:cNvGrpSpPr/>
          <p:nvPr/>
        </p:nvGrpSpPr>
        <p:grpSpPr>
          <a:xfrm>
            <a:off x="7591425" y="4806950"/>
            <a:ext cx="622300" cy="244475"/>
            <a:chOff x="4334" y="1470"/>
            <a:chExt cx="246" cy="107"/>
          </a:xfrm>
        </p:grpSpPr>
        <p:sp>
          <p:nvSpPr>
            <p:cNvPr id="2062" name="Google Shape;2062;p16"/>
            <p:cNvSpPr/>
            <p:nvPr/>
          </p:nvSpPr>
          <p:spPr>
            <a:xfrm>
              <a:off x="4335" y="1517"/>
              <a:ext cx="244" cy="60"/>
            </a:xfrm>
            <a:prstGeom prst="ellipse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63" name="Google Shape;2063;p16"/>
            <p:cNvSpPr/>
            <p:nvPr/>
          </p:nvSpPr>
          <p:spPr>
            <a:xfrm>
              <a:off x="4335" y="1511"/>
              <a:ext cx="245" cy="37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64" name="Google Shape;2064;p16"/>
            <p:cNvSpPr/>
            <p:nvPr/>
          </p:nvSpPr>
          <p:spPr>
            <a:xfrm>
              <a:off x="4334" y="1470"/>
              <a:ext cx="244" cy="70"/>
            </a:xfrm>
            <a:prstGeom prst="ellipse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065" name="Google Shape;2065;p16"/>
            <p:cNvGrpSpPr/>
            <p:nvPr/>
          </p:nvGrpSpPr>
          <p:grpSpPr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2066" name="Google Shape;2066;p16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7" name="Google Shape;2067;p16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068" name="Google Shape;2068;p16"/>
            <p:cNvCxnSpPr/>
            <p:nvPr/>
          </p:nvCxnSpPr>
          <p:spPr>
            <a:xfrm>
              <a:off x="4335" y="1503"/>
              <a:ext cx="0" cy="4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9" name="Google Shape;2069;p16"/>
            <p:cNvCxnSpPr/>
            <p:nvPr/>
          </p:nvCxnSpPr>
          <p:spPr>
            <a:xfrm>
              <a:off x="4578" y="1505"/>
              <a:ext cx="0" cy="4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70" name="Google Shape;2070;p16"/>
          <p:cNvGrpSpPr/>
          <p:nvPr/>
        </p:nvGrpSpPr>
        <p:grpSpPr>
          <a:xfrm>
            <a:off x="6965950" y="4508500"/>
            <a:ext cx="622300" cy="244475"/>
            <a:chOff x="4334" y="1470"/>
            <a:chExt cx="246" cy="107"/>
          </a:xfrm>
        </p:grpSpPr>
        <p:sp>
          <p:nvSpPr>
            <p:cNvPr id="2071" name="Google Shape;2071;p16"/>
            <p:cNvSpPr/>
            <p:nvPr/>
          </p:nvSpPr>
          <p:spPr>
            <a:xfrm>
              <a:off x="4335" y="1517"/>
              <a:ext cx="244" cy="60"/>
            </a:xfrm>
            <a:prstGeom prst="ellipse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72" name="Google Shape;2072;p16"/>
            <p:cNvSpPr/>
            <p:nvPr/>
          </p:nvSpPr>
          <p:spPr>
            <a:xfrm>
              <a:off x="4335" y="1511"/>
              <a:ext cx="245" cy="37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73" name="Google Shape;2073;p16"/>
            <p:cNvSpPr/>
            <p:nvPr/>
          </p:nvSpPr>
          <p:spPr>
            <a:xfrm>
              <a:off x="4334" y="1470"/>
              <a:ext cx="244" cy="70"/>
            </a:xfrm>
            <a:prstGeom prst="ellipse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074" name="Google Shape;2074;p16"/>
            <p:cNvGrpSpPr/>
            <p:nvPr/>
          </p:nvGrpSpPr>
          <p:grpSpPr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2075" name="Google Shape;2075;p16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6" name="Google Shape;2076;p16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077" name="Google Shape;2077;p16"/>
            <p:cNvCxnSpPr/>
            <p:nvPr/>
          </p:nvCxnSpPr>
          <p:spPr>
            <a:xfrm>
              <a:off x="4335" y="1503"/>
              <a:ext cx="0" cy="4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8" name="Google Shape;2078;p16"/>
            <p:cNvCxnSpPr/>
            <p:nvPr/>
          </p:nvCxnSpPr>
          <p:spPr>
            <a:xfrm>
              <a:off x="4578" y="1505"/>
              <a:ext cx="0" cy="4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79" name="Google Shape;2079;p16"/>
          <p:cNvGrpSpPr/>
          <p:nvPr/>
        </p:nvGrpSpPr>
        <p:grpSpPr>
          <a:xfrm>
            <a:off x="6242050" y="4851400"/>
            <a:ext cx="622300" cy="244475"/>
            <a:chOff x="4334" y="1470"/>
            <a:chExt cx="246" cy="107"/>
          </a:xfrm>
        </p:grpSpPr>
        <p:sp>
          <p:nvSpPr>
            <p:cNvPr id="2080" name="Google Shape;2080;p16"/>
            <p:cNvSpPr/>
            <p:nvPr/>
          </p:nvSpPr>
          <p:spPr>
            <a:xfrm>
              <a:off x="4335" y="1517"/>
              <a:ext cx="244" cy="60"/>
            </a:xfrm>
            <a:prstGeom prst="ellipse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81" name="Google Shape;2081;p16"/>
            <p:cNvSpPr/>
            <p:nvPr/>
          </p:nvSpPr>
          <p:spPr>
            <a:xfrm>
              <a:off x="4335" y="1511"/>
              <a:ext cx="245" cy="37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82" name="Google Shape;2082;p16"/>
            <p:cNvSpPr/>
            <p:nvPr/>
          </p:nvSpPr>
          <p:spPr>
            <a:xfrm>
              <a:off x="4334" y="1470"/>
              <a:ext cx="244" cy="70"/>
            </a:xfrm>
            <a:prstGeom prst="ellipse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083" name="Google Shape;2083;p16"/>
            <p:cNvGrpSpPr/>
            <p:nvPr/>
          </p:nvGrpSpPr>
          <p:grpSpPr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2084" name="Google Shape;2084;p16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5" name="Google Shape;2085;p16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086" name="Google Shape;2086;p16"/>
            <p:cNvCxnSpPr/>
            <p:nvPr/>
          </p:nvCxnSpPr>
          <p:spPr>
            <a:xfrm>
              <a:off x="4335" y="1503"/>
              <a:ext cx="0" cy="4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7" name="Google Shape;2087;p16"/>
            <p:cNvCxnSpPr/>
            <p:nvPr/>
          </p:nvCxnSpPr>
          <p:spPr>
            <a:xfrm>
              <a:off x="4578" y="1505"/>
              <a:ext cx="0" cy="4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88" name="Google Shape;2088;p16"/>
          <p:cNvGrpSpPr/>
          <p:nvPr/>
        </p:nvGrpSpPr>
        <p:grpSpPr>
          <a:xfrm>
            <a:off x="6051550" y="3644900"/>
            <a:ext cx="390525" cy="171450"/>
            <a:chOff x="4334" y="1470"/>
            <a:chExt cx="246" cy="107"/>
          </a:xfrm>
        </p:grpSpPr>
        <p:sp>
          <p:nvSpPr>
            <p:cNvPr id="2089" name="Google Shape;2089;p16"/>
            <p:cNvSpPr/>
            <p:nvPr/>
          </p:nvSpPr>
          <p:spPr>
            <a:xfrm>
              <a:off x="4335" y="1517"/>
              <a:ext cx="244" cy="60"/>
            </a:xfrm>
            <a:prstGeom prst="ellipse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90" name="Google Shape;2090;p16"/>
            <p:cNvSpPr/>
            <p:nvPr/>
          </p:nvSpPr>
          <p:spPr>
            <a:xfrm>
              <a:off x="4335" y="1511"/>
              <a:ext cx="245" cy="37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91" name="Google Shape;2091;p16"/>
            <p:cNvSpPr/>
            <p:nvPr/>
          </p:nvSpPr>
          <p:spPr>
            <a:xfrm>
              <a:off x="4334" y="1470"/>
              <a:ext cx="244" cy="70"/>
            </a:xfrm>
            <a:prstGeom prst="ellipse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092" name="Google Shape;2092;p16"/>
            <p:cNvGrpSpPr/>
            <p:nvPr/>
          </p:nvGrpSpPr>
          <p:grpSpPr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2093" name="Google Shape;2093;p16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4" name="Google Shape;2094;p16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095" name="Google Shape;2095;p16"/>
            <p:cNvCxnSpPr/>
            <p:nvPr/>
          </p:nvCxnSpPr>
          <p:spPr>
            <a:xfrm>
              <a:off x="4335" y="1503"/>
              <a:ext cx="0" cy="5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6" name="Google Shape;2096;p16"/>
            <p:cNvCxnSpPr/>
            <p:nvPr/>
          </p:nvCxnSpPr>
          <p:spPr>
            <a:xfrm>
              <a:off x="4578" y="1505"/>
              <a:ext cx="0" cy="49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97" name="Google Shape;2097;p16"/>
          <p:cNvGrpSpPr/>
          <p:nvPr/>
        </p:nvGrpSpPr>
        <p:grpSpPr>
          <a:xfrm>
            <a:off x="6024563" y="1744663"/>
            <a:ext cx="517525" cy="508000"/>
            <a:chOff x="2922" y="1424"/>
            <a:chExt cx="326" cy="320"/>
          </a:xfrm>
        </p:grpSpPr>
        <p:sp>
          <p:nvSpPr>
            <p:cNvPr id="2098" name="Google Shape;2098;p16"/>
            <p:cNvSpPr/>
            <p:nvPr/>
          </p:nvSpPr>
          <p:spPr>
            <a:xfrm>
              <a:off x="2922" y="1445"/>
              <a:ext cx="326" cy="289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99" name="Google Shape;2099;p16"/>
            <p:cNvGrpSpPr/>
            <p:nvPr/>
          </p:nvGrpSpPr>
          <p:grpSpPr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2100" name="Google Shape;2100;p16"/>
              <p:cNvSpPr/>
              <p:nvPr/>
            </p:nvSpPr>
            <p:spPr>
              <a:xfrm>
                <a:off x="3030" y="1545"/>
                <a:ext cx="107" cy="92"/>
              </a:xfrm>
              <a:prstGeom prst="ellipse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1" name="Google Shape;2101;p16"/>
              <p:cNvSpPr/>
              <p:nvPr/>
            </p:nvSpPr>
            <p:spPr>
              <a:xfrm>
                <a:off x="3006" y="1525"/>
                <a:ext cx="154" cy="131"/>
              </a:xfrm>
              <a:prstGeom prst="ellipse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2" name="Google Shape;2102;p16"/>
              <p:cNvSpPr/>
              <p:nvPr/>
            </p:nvSpPr>
            <p:spPr>
              <a:xfrm>
                <a:off x="2983" y="1501"/>
                <a:ext cx="203" cy="179"/>
              </a:xfrm>
              <a:prstGeom prst="ellipse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3" name="Google Shape;2103;p16"/>
              <p:cNvSpPr/>
              <p:nvPr/>
            </p:nvSpPr>
            <p:spPr>
              <a:xfrm>
                <a:off x="2949" y="1476"/>
                <a:ext cx="265" cy="228"/>
              </a:xfrm>
              <a:prstGeom prst="ellipse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4" name="Google Shape;2104;p16"/>
              <p:cNvSpPr/>
              <p:nvPr/>
            </p:nvSpPr>
            <p:spPr>
              <a:xfrm flipH="1" rot="10800000">
                <a:off x="2987" y="1424"/>
                <a:ext cx="205" cy="143"/>
              </a:xfrm>
              <a:custGeom>
                <a:rect b="b" l="l" r="r" t="t"/>
                <a:pathLst>
                  <a:path extrusionOk="0" h="956" w="1180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33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05" name="Google Shape;2105;p16"/>
            <p:cNvSpPr/>
            <p:nvPr/>
          </p:nvSpPr>
          <p:spPr>
            <a:xfrm>
              <a:off x="2995" y="1615"/>
              <a:ext cx="178" cy="129"/>
            </a:xfrm>
            <a:custGeom>
              <a:rect b="b" l="l" r="r" t="t"/>
              <a:pathLst>
                <a:path extrusionOk="0" h="956" w="1180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6" name="Google Shape;2106;p16"/>
          <p:cNvGrpSpPr/>
          <p:nvPr/>
        </p:nvGrpSpPr>
        <p:grpSpPr>
          <a:xfrm>
            <a:off x="6138863" y="1989138"/>
            <a:ext cx="282575" cy="477837"/>
            <a:chOff x="3748" y="1253"/>
            <a:chExt cx="178" cy="301"/>
          </a:xfrm>
        </p:grpSpPr>
        <p:cxnSp>
          <p:nvCxnSpPr>
            <p:cNvPr id="2107" name="Google Shape;2107;p16"/>
            <p:cNvCxnSpPr/>
            <p:nvPr/>
          </p:nvCxnSpPr>
          <p:spPr>
            <a:xfrm flipH="1">
              <a:off x="3748" y="1276"/>
              <a:ext cx="89" cy="25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8" name="Google Shape;2108;p16"/>
            <p:cNvCxnSpPr/>
            <p:nvPr/>
          </p:nvCxnSpPr>
          <p:spPr>
            <a:xfrm>
              <a:off x="3837" y="1276"/>
              <a:ext cx="89" cy="25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9" name="Google Shape;2109;p16"/>
            <p:cNvCxnSpPr/>
            <p:nvPr/>
          </p:nvCxnSpPr>
          <p:spPr>
            <a:xfrm>
              <a:off x="3748" y="1527"/>
              <a:ext cx="89" cy="2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0" name="Google Shape;2110;p16"/>
            <p:cNvCxnSpPr/>
            <p:nvPr/>
          </p:nvCxnSpPr>
          <p:spPr>
            <a:xfrm flipH="1">
              <a:off x="3837" y="1527"/>
              <a:ext cx="89" cy="2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1" name="Google Shape;2111;p16"/>
            <p:cNvCxnSpPr/>
            <p:nvPr/>
          </p:nvCxnSpPr>
          <p:spPr>
            <a:xfrm>
              <a:off x="3837" y="1282"/>
              <a:ext cx="0" cy="2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2" name="Google Shape;2112;p16"/>
            <p:cNvCxnSpPr/>
            <p:nvPr/>
          </p:nvCxnSpPr>
          <p:spPr>
            <a:xfrm flipH="1" rot="10800000">
              <a:off x="3748" y="1501"/>
              <a:ext cx="89" cy="2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3" name="Google Shape;2113;p16"/>
            <p:cNvCxnSpPr/>
            <p:nvPr/>
          </p:nvCxnSpPr>
          <p:spPr>
            <a:xfrm rot="10800000">
              <a:off x="3837" y="1501"/>
              <a:ext cx="89" cy="2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4" name="Google Shape;2114;p16"/>
            <p:cNvCxnSpPr/>
            <p:nvPr/>
          </p:nvCxnSpPr>
          <p:spPr>
            <a:xfrm>
              <a:off x="3786" y="1418"/>
              <a:ext cx="51" cy="2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5" name="Google Shape;2115;p16"/>
            <p:cNvCxnSpPr/>
            <p:nvPr/>
          </p:nvCxnSpPr>
          <p:spPr>
            <a:xfrm flipH="1" rot="10800000">
              <a:off x="3837" y="1418"/>
              <a:ext cx="54" cy="2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6" name="Google Shape;2116;p16"/>
            <p:cNvCxnSpPr/>
            <p:nvPr/>
          </p:nvCxnSpPr>
          <p:spPr>
            <a:xfrm>
              <a:off x="3768" y="1455"/>
              <a:ext cx="66" cy="2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7" name="Google Shape;2117;p16"/>
            <p:cNvCxnSpPr/>
            <p:nvPr/>
          </p:nvCxnSpPr>
          <p:spPr>
            <a:xfrm flipH="1" rot="10800000">
              <a:off x="3837" y="1461"/>
              <a:ext cx="66" cy="2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8" name="Google Shape;2118;p16"/>
            <p:cNvCxnSpPr/>
            <p:nvPr/>
          </p:nvCxnSpPr>
          <p:spPr>
            <a:xfrm flipH="1" rot="10800000">
              <a:off x="3837" y="1381"/>
              <a:ext cx="34" cy="1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9" name="Google Shape;2119;p16"/>
            <p:cNvCxnSpPr/>
            <p:nvPr/>
          </p:nvCxnSpPr>
          <p:spPr>
            <a:xfrm flipH="1" rot="10800000">
              <a:off x="3837" y="1329"/>
              <a:ext cx="21" cy="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0" name="Google Shape;2120;p16"/>
            <p:cNvCxnSpPr/>
            <p:nvPr/>
          </p:nvCxnSpPr>
          <p:spPr>
            <a:xfrm>
              <a:off x="3798" y="1377"/>
              <a:ext cx="42" cy="1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1" name="Google Shape;2121;p16"/>
            <p:cNvCxnSpPr/>
            <p:nvPr/>
          </p:nvCxnSpPr>
          <p:spPr>
            <a:xfrm>
              <a:off x="3817" y="1327"/>
              <a:ext cx="24" cy="1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22" name="Google Shape;2122;p16"/>
            <p:cNvSpPr/>
            <p:nvPr/>
          </p:nvSpPr>
          <p:spPr>
            <a:xfrm>
              <a:off x="3821" y="1253"/>
              <a:ext cx="30" cy="29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3" name="Google Shape;2123;p16"/>
          <p:cNvGrpSpPr/>
          <p:nvPr/>
        </p:nvGrpSpPr>
        <p:grpSpPr>
          <a:xfrm>
            <a:off x="5318125" y="1997075"/>
            <a:ext cx="519113" cy="128588"/>
            <a:chOff x="2199" y="955"/>
            <a:chExt cx="2547" cy="506"/>
          </a:xfrm>
        </p:grpSpPr>
        <p:sp>
          <p:nvSpPr>
            <p:cNvPr id="2124" name="Google Shape;2124;p16"/>
            <p:cNvSpPr/>
            <p:nvPr/>
          </p:nvSpPr>
          <p:spPr>
            <a:xfrm>
              <a:off x="2199" y="1166"/>
              <a:ext cx="260" cy="281"/>
            </a:xfrm>
            <a:custGeom>
              <a:rect b="b" l="l" r="r" t="t"/>
              <a:pathLst>
                <a:path extrusionOk="0" h="281" w="260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16"/>
            <p:cNvSpPr/>
            <p:nvPr/>
          </p:nvSpPr>
          <p:spPr>
            <a:xfrm>
              <a:off x="2482" y="1040"/>
              <a:ext cx="900" cy="421"/>
            </a:xfrm>
            <a:custGeom>
              <a:rect b="b" l="l" r="r" t="t"/>
              <a:pathLst>
                <a:path extrusionOk="0" h="421" w="900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16"/>
            <p:cNvSpPr/>
            <p:nvPr/>
          </p:nvSpPr>
          <p:spPr>
            <a:xfrm>
              <a:off x="2782" y="1068"/>
              <a:ext cx="428" cy="269"/>
            </a:xfrm>
            <a:custGeom>
              <a:rect b="b" l="l" r="r" t="t"/>
              <a:pathLst>
                <a:path extrusionOk="0" h="269" w="428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16"/>
            <p:cNvSpPr/>
            <p:nvPr/>
          </p:nvSpPr>
          <p:spPr>
            <a:xfrm>
              <a:off x="3554" y="1075"/>
              <a:ext cx="377" cy="239"/>
            </a:xfrm>
            <a:custGeom>
              <a:rect b="b" l="l" r="r" t="t"/>
              <a:pathLst>
                <a:path extrusionOk="0" h="239" w="377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16"/>
            <p:cNvSpPr/>
            <p:nvPr/>
          </p:nvSpPr>
          <p:spPr>
            <a:xfrm>
              <a:off x="3646" y="997"/>
              <a:ext cx="660" cy="336"/>
            </a:xfrm>
            <a:custGeom>
              <a:rect b="b" l="l" r="r" t="t"/>
              <a:pathLst>
                <a:path extrusionOk="0" h="300" w="646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16"/>
            <p:cNvSpPr/>
            <p:nvPr/>
          </p:nvSpPr>
          <p:spPr>
            <a:xfrm>
              <a:off x="4116" y="955"/>
              <a:ext cx="630" cy="397"/>
            </a:xfrm>
            <a:custGeom>
              <a:rect b="b" l="l" r="r" t="t"/>
              <a:pathLst>
                <a:path extrusionOk="0" h="397" w="630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0" name="Google Shape;2130;p16"/>
          <p:cNvGrpSpPr/>
          <p:nvPr/>
        </p:nvGrpSpPr>
        <p:grpSpPr>
          <a:xfrm>
            <a:off x="5541963" y="1539875"/>
            <a:ext cx="519112" cy="128588"/>
            <a:chOff x="2199" y="955"/>
            <a:chExt cx="2547" cy="506"/>
          </a:xfrm>
        </p:grpSpPr>
        <p:sp>
          <p:nvSpPr>
            <p:cNvPr id="2131" name="Google Shape;2131;p16"/>
            <p:cNvSpPr/>
            <p:nvPr/>
          </p:nvSpPr>
          <p:spPr>
            <a:xfrm>
              <a:off x="2199" y="1166"/>
              <a:ext cx="260" cy="281"/>
            </a:xfrm>
            <a:custGeom>
              <a:rect b="b" l="l" r="r" t="t"/>
              <a:pathLst>
                <a:path extrusionOk="0" h="281" w="260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16"/>
            <p:cNvSpPr/>
            <p:nvPr/>
          </p:nvSpPr>
          <p:spPr>
            <a:xfrm>
              <a:off x="2482" y="1040"/>
              <a:ext cx="900" cy="421"/>
            </a:xfrm>
            <a:custGeom>
              <a:rect b="b" l="l" r="r" t="t"/>
              <a:pathLst>
                <a:path extrusionOk="0" h="421" w="900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16"/>
            <p:cNvSpPr/>
            <p:nvPr/>
          </p:nvSpPr>
          <p:spPr>
            <a:xfrm>
              <a:off x="2782" y="1068"/>
              <a:ext cx="428" cy="269"/>
            </a:xfrm>
            <a:custGeom>
              <a:rect b="b" l="l" r="r" t="t"/>
              <a:pathLst>
                <a:path extrusionOk="0" h="269" w="428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16"/>
            <p:cNvSpPr/>
            <p:nvPr/>
          </p:nvSpPr>
          <p:spPr>
            <a:xfrm>
              <a:off x="3554" y="1075"/>
              <a:ext cx="377" cy="239"/>
            </a:xfrm>
            <a:custGeom>
              <a:rect b="b" l="l" r="r" t="t"/>
              <a:pathLst>
                <a:path extrusionOk="0" h="239" w="377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16"/>
            <p:cNvSpPr/>
            <p:nvPr/>
          </p:nvSpPr>
          <p:spPr>
            <a:xfrm>
              <a:off x="3646" y="997"/>
              <a:ext cx="660" cy="336"/>
            </a:xfrm>
            <a:custGeom>
              <a:rect b="b" l="l" r="r" t="t"/>
              <a:pathLst>
                <a:path extrusionOk="0" h="300" w="646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16"/>
            <p:cNvSpPr/>
            <p:nvPr/>
          </p:nvSpPr>
          <p:spPr>
            <a:xfrm>
              <a:off x="4116" y="955"/>
              <a:ext cx="630" cy="397"/>
            </a:xfrm>
            <a:custGeom>
              <a:rect b="b" l="l" r="r" t="t"/>
              <a:pathLst>
                <a:path extrusionOk="0" h="397" w="630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37" name="Google Shape;2137;p16"/>
          <p:cNvCxnSpPr/>
          <p:nvPr/>
        </p:nvCxnSpPr>
        <p:spPr>
          <a:xfrm rot="10800000">
            <a:off x="5626100" y="2027238"/>
            <a:ext cx="39688" cy="6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38" name="Google Shape;2138;p16"/>
          <p:cNvGrpSpPr/>
          <p:nvPr/>
        </p:nvGrpSpPr>
        <p:grpSpPr>
          <a:xfrm>
            <a:off x="5392738" y="3527425"/>
            <a:ext cx="519112" cy="128588"/>
            <a:chOff x="2199" y="955"/>
            <a:chExt cx="2547" cy="506"/>
          </a:xfrm>
        </p:grpSpPr>
        <p:sp>
          <p:nvSpPr>
            <p:cNvPr id="2139" name="Google Shape;2139;p16"/>
            <p:cNvSpPr/>
            <p:nvPr/>
          </p:nvSpPr>
          <p:spPr>
            <a:xfrm>
              <a:off x="2199" y="1166"/>
              <a:ext cx="260" cy="281"/>
            </a:xfrm>
            <a:custGeom>
              <a:rect b="b" l="l" r="r" t="t"/>
              <a:pathLst>
                <a:path extrusionOk="0" h="281" w="260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16"/>
            <p:cNvSpPr/>
            <p:nvPr/>
          </p:nvSpPr>
          <p:spPr>
            <a:xfrm>
              <a:off x="2482" y="1040"/>
              <a:ext cx="900" cy="421"/>
            </a:xfrm>
            <a:custGeom>
              <a:rect b="b" l="l" r="r" t="t"/>
              <a:pathLst>
                <a:path extrusionOk="0" h="421" w="900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16"/>
            <p:cNvSpPr/>
            <p:nvPr/>
          </p:nvSpPr>
          <p:spPr>
            <a:xfrm>
              <a:off x="2782" y="1068"/>
              <a:ext cx="428" cy="269"/>
            </a:xfrm>
            <a:custGeom>
              <a:rect b="b" l="l" r="r" t="t"/>
              <a:pathLst>
                <a:path extrusionOk="0" h="269" w="428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16"/>
            <p:cNvSpPr/>
            <p:nvPr/>
          </p:nvSpPr>
          <p:spPr>
            <a:xfrm>
              <a:off x="3554" y="1075"/>
              <a:ext cx="377" cy="239"/>
            </a:xfrm>
            <a:custGeom>
              <a:rect b="b" l="l" r="r" t="t"/>
              <a:pathLst>
                <a:path extrusionOk="0" h="239" w="377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16"/>
            <p:cNvSpPr/>
            <p:nvPr/>
          </p:nvSpPr>
          <p:spPr>
            <a:xfrm>
              <a:off x="3646" y="997"/>
              <a:ext cx="660" cy="336"/>
            </a:xfrm>
            <a:custGeom>
              <a:rect b="b" l="l" r="r" t="t"/>
              <a:pathLst>
                <a:path extrusionOk="0" h="300" w="646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16"/>
            <p:cNvSpPr/>
            <p:nvPr/>
          </p:nvSpPr>
          <p:spPr>
            <a:xfrm>
              <a:off x="4116" y="955"/>
              <a:ext cx="630" cy="397"/>
            </a:xfrm>
            <a:custGeom>
              <a:rect b="b" l="l" r="r" t="t"/>
              <a:pathLst>
                <a:path extrusionOk="0" h="397" w="630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45" name="Google Shape;2145;p16"/>
          <p:cNvCxnSpPr/>
          <p:nvPr/>
        </p:nvCxnSpPr>
        <p:spPr>
          <a:xfrm>
            <a:off x="5778500" y="3119438"/>
            <a:ext cx="20638" cy="555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46" name="Google Shape;2146;p16"/>
          <p:cNvGrpSpPr/>
          <p:nvPr/>
        </p:nvGrpSpPr>
        <p:grpSpPr>
          <a:xfrm>
            <a:off x="7007225" y="5005388"/>
            <a:ext cx="519113" cy="128587"/>
            <a:chOff x="2199" y="955"/>
            <a:chExt cx="2547" cy="506"/>
          </a:xfrm>
        </p:grpSpPr>
        <p:sp>
          <p:nvSpPr>
            <p:cNvPr id="2147" name="Google Shape;2147;p16"/>
            <p:cNvSpPr/>
            <p:nvPr/>
          </p:nvSpPr>
          <p:spPr>
            <a:xfrm>
              <a:off x="2199" y="1166"/>
              <a:ext cx="260" cy="281"/>
            </a:xfrm>
            <a:custGeom>
              <a:rect b="b" l="l" r="r" t="t"/>
              <a:pathLst>
                <a:path extrusionOk="0" h="281" w="260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16"/>
            <p:cNvSpPr/>
            <p:nvPr/>
          </p:nvSpPr>
          <p:spPr>
            <a:xfrm>
              <a:off x="2482" y="1040"/>
              <a:ext cx="900" cy="421"/>
            </a:xfrm>
            <a:custGeom>
              <a:rect b="b" l="l" r="r" t="t"/>
              <a:pathLst>
                <a:path extrusionOk="0" h="421" w="900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16"/>
            <p:cNvSpPr/>
            <p:nvPr/>
          </p:nvSpPr>
          <p:spPr>
            <a:xfrm>
              <a:off x="2782" y="1068"/>
              <a:ext cx="428" cy="269"/>
            </a:xfrm>
            <a:custGeom>
              <a:rect b="b" l="l" r="r" t="t"/>
              <a:pathLst>
                <a:path extrusionOk="0" h="269" w="428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16"/>
            <p:cNvSpPr/>
            <p:nvPr/>
          </p:nvSpPr>
          <p:spPr>
            <a:xfrm>
              <a:off x="3554" y="1075"/>
              <a:ext cx="377" cy="239"/>
            </a:xfrm>
            <a:custGeom>
              <a:rect b="b" l="l" r="r" t="t"/>
              <a:pathLst>
                <a:path extrusionOk="0" h="239" w="377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16"/>
            <p:cNvSpPr/>
            <p:nvPr/>
          </p:nvSpPr>
          <p:spPr>
            <a:xfrm>
              <a:off x="3646" y="997"/>
              <a:ext cx="660" cy="336"/>
            </a:xfrm>
            <a:custGeom>
              <a:rect b="b" l="l" r="r" t="t"/>
              <a:pathLst>
                <a:path extrusionOk="0" h="300" w="646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16"/>
            <p:cNvSpPr/>
            <p:nvPr/>
          </p:nvSpPr>
          <p:spPr>
            <a:xfrm>
              <a:off x="4116" y="955"/>
              <a:ext cx="630" cy="397"/>
            </a:xfrm>
            <a:custGeom>
              <a:rect b="b" l="l" r="r" t="t"/>
              <a:pathLst>
                <a:path extrusionOk="0" h="397" w="630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3" name="Google Shape;2153;p16"/>
          <p:cNvGrpSpPr/>
          <p:nvPr/>
        </p:nvGrpSpPr>
        <p:grpSpPr>
          <a:xfrm>
            <a:off x="7245350" y="5429250"/>
            <a:ext cx="519113" cy="128588"/>
            <a:chOff x="2199" y="955"/>
            <a:chExt cx="2547" cy="506"/>
          </a:xfrm>
        </p:grpSpPr>
        <p:sp>
          <p:nvSpPr>
            <p:cNvPr id="2154" name="Google Shape;2154;p16"/>
            <p:cNvSpPr/>
            <p:nvPr/>
          </p:nvSpPr>
          <p:spPr>
            <a:xfrm>
              <a:off x="2199" y="1166"/>
              <a:ext cx="260" cy="281"/>
            </a:xfrm>
            <a:custGeom>
              <a:rect b="b" l="l" r="r" t="t"/>
              <a:pathLst>
                <a:path extrusionOk="0" h="281" w="260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16"/>
            <p:cNvSpPr/>
            <p:nvPr/>
          </p:nvSpPr>
          <p:spPr>
            <a:xfrm>
              <a:off x="2482" y="1040"/>
              <a:ext cx="900" cy="421"/>
            </a:xfrm>
            <a:custGeom>
              <a:rect b="b" l="l" r="r" t="t"/>
              <a:pathLst>
                <a:path extrusionOk="0" h="421" w="900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16"/>
            <p:cNvSpPr/>
            <p:nvPr/>
          </p:nvSpPr>
          <p:spPr>
            <a:xfrm>
              <a:off x="2782" y="1068"/>
              <a:ext cx="428" cy="269"/>
            </a:xfrm>
            <a:custGeom>
              <a:rect b="b" l="l" r="r" t="t"/>
              <a:pathLst>
                <a:path extrusionOk="0" h="269" w="428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16"/>
            <p:cNvSpPr/>
            <p:nvPr/>
          </p:nvSpPr>
          <p:spPr>
            <a:xfrm>
              <a:off x="3554" y="1075"/>
              <a:ext cx="377" cy="239"/>
            </a:xfrm>
            <a:custGeom>
              <a:rect b="b" l="l" r="r" t="t"/>
              <a:pathLst>
                <a:path extrusionOk="0" h="239" w="377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16"/>
            <p:cNvSpPr/>
            <p:nvPr/>
          </p:nvSpPr>
          <p:spPr>
            <a:xfrm>
              <a:off x="3646" y="997"/>
              <a:ext cx="660" cy="336"/>
            </a:xfrm>
            <a:custGeom>
              <a:rect b="b" l="l" r="r" t="t"/>
              <a:pathLst>
                <a:path extrusionOk="0" h="300" w="646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16"/>
            <p:cNvSpPr/>
            <p:nvPr/>
          </p:nvSpPr>
          <p:spPr>
            <a:xfrm>
              <a:off x="4116" y="955"/>
              <a:ext cx="630" cy="397"/>
            </a:xfrm>
            <a:custGeom>
              <a:rect b="b" l="l" r="r" t="t"/>
              <a:pathLst>
                <a:path extrusionOk="0" h="397" w="630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0" name="Google Shape;2160;p16"/>
          <p:cNvGrpSpPr/>
          <p:nvPr/>
        </p:nvGrpSpPr>
        <p:grpSpPr>
          <a:xfrm>
            <a:off x="6821488" y="5408613"/>
            <a:ext cx="519112" cy="128587"/>
            <a:chOff x="2199" y="955"/>
            <a:chExt cx="2547" cy="506"/>
          </a:xfrm>
        </p:grpSpPr>
        <p:sp>
          <p:nvSpPr>
            <p:cNvPr id="2161" name="Google Shape;2161;p16"/>
            <p:cNvSpPr/>
            <p:nvPr/>
          </p:nvSpPr>
          <p:spPr>
            <a:xfrm>
              <a:off x="2199" y="1166"/>
              <a:ext cx="260" cy="281"/>
            </a:xfrm>
            <a:custGeom>
              <a:rect b="b" l="l" r="r" t="t"/>
              <a:pathLst>
                <a:path extrusionOk="0" h="281" w="260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16"/>
            <p:cNvSpPr/>
            <p:nvPr/>
          </p:nvSpPr>
          <p:spPr>
            <a:xfrm>
              <a:off x="2482" y="1040"/>
              <a:ext cx="900" cy="421"/>
            </a:xfrm>
            <a:custGeom>
              <a:rect b="b" l="l" r="r" t="t"/>
              <a:pathLst>
                <a:path extrusionOk="0" h="421" w="900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16"/>
            <p:cNvSpPr/>
            <p:nvPr/>
          </p:nvSpPr>
          <p:spPr>
            <a:xfrm>
              <a:off x="2782" y="1068"/>
              <a:ext cx="428" cy="269"/>
            </a:xfrm>
            <a:custGeom>
              <a:rect b="b" l="l" r="r" t="t"/>
              <a:pathLst>
                <a:path extrusionOk="0" h="269" w="428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16"/>
            <p:cNvSpPr/>
            <p:nvPr/>
          </p:nvSpPr>
          <p:spPr>
            <a:xfrm>
              <a:off x="3554" y="1075"/>
              <a:ext cx="377" cy="239"/>
            </a:xfrm>
            <a:custGeom>
              <a:rect b="b" l="l" r="r" t="t"/>
              <a:pathLst>
                <a:path extrusionOk="0" h="239" w="377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16"/>
            <p:cNvSpPr/>
            <p:nvPr/>
          </p:nvSpPr>
          <p:spPr>
            <a:xfrm>
              <a:off x="3646" y="997"/>
              <a:ext cx="660" cy="336"/>
            </a:xfrm>
            <a:custGeom>
              <a:rect b="b" l="l" r="r" t="t"/>
              <a:pathLst>
                <a:path extrusionOk="0" h="300" w="646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16"/>
            <p:cNvSpPr/>
            <p:nvPr/>
          </p:nvSpPr>
          <p:spPr>
            <a:xfrm>
              <a:off x="4116" y="955"/>
              <a:ext cx="630" cy="397"/>
            </a:xfrm>
            <a:custGeom>
              <a:rect b="b" l="l" r="r" t="t"/>
              <a:pathLst>
                <a:path extrusionOk="0" h="397" w="630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ccess_point_stylized_small" id="2167" name="Google Shape;216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9625" y="5056188"/>
            <a:ext cx="433388" cy="3635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derline_base" id="2168" name="Google Shape;216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938" y="830263"/>
            <a:ext cx="6856412" cy="1730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9" name="Google Shape;2169;p16"/>
          <p:cNvCxnSpPr/>
          <p:nvPr/>
        </p:nvCxnSpPr>
        <p:spPr>
          <a:xfrm flipH="1" rot="-5400000">
            <a:off x="7991475" y="5440363"/>
            <a:ext cx="3175" cy="85725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70" name="Google Shape;2170;p16"/>
          <p:cNvGrpSpPr/>
          <p:nvPr/>
        </p:nvGrpSpPr>
        <p:grpSpPr>
          <a:xfrm flipH="1">
            <a:off x="5775325" y="4533900"/>
            <a:ext cx="414338" cy="373063"/>
            <a:chOff x="2839" y="3501"/>
            <a:chExt cx="755" cy="803"/>
          </a:xfrm>
        </p:grpSpPr>
        <p:pic>
          <p:nvPicPr>
            <p:cNvPr descr="desktop_computer_stylized_medium" id="2171" name="Google Shape;2171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2" name="Google Shape;2172;p16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3" name="Google Shape;2173;p16"/>
          <p:cNvGrpSpPr/>
          <p:nvPr/>
        </p:nvGrpSpPr>
        <p:grpSpPr>
          <a:xfrm flipH="1">
            <a:off x="5457825" y="4954588"/>
            <a:ext cx="482600" cy="406400"/>
            <a:chOff x="2839" y="3501"/>
            <a:chExt cx="755" cy="803"/>
          </a:xfrm>
        </p:grpSpPr>
        <p:pic>
          <p:nvPicPr>
            <p:cNvPr descr="desktop_computer_stylized_medium" id="2174" name="Google Shape;2174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5" name="Google Shape;2175;p16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6" name="Google Shape;2176;p16"/>
          <p:cNvGrpSpPr/>
          <p:nvPr/>
        </p:nvGrpSpPr>
        <p:grpSpPr>
          <a:xfrm flipH="1">
            <a:off x="5935663" y="5256213"/>
            <a:ext cx="427037" cy="349250"/>
            <a:chOff x="2839" y="3501"/>
            <a:chExt cx="755" cy="803"/>
          </a:xfrm>
        </p:grpSpPr>
        <p:pic>
          <p:nvPicPr>
            <p:cNvPr descr="desktop_computer_stylized_medium" id="2177" name="Google Shape;2177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8" name="Google Shape;2178;p16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9" name="Google Shape;2179;p16"/>
          <p:cNvGrpSpPr/>
          <p:nvPr/>
        </p:nvGrpSpPr>
        <p:grpSpPr>
          <a:xfrm>
            <a:off x="6550025" y="5238750"/>
            <a:ext cx="427038" cy="350838"/>
            <a:chOff x="2839" y="3501"/>
            <a:chExt cx="755" cy="803"/>
          </a:xfrm>
        </p:grpSpPr>
        <p:pic>
          <p:nvPicPr>
            <p:cNvPr descr="desktop_computer_stylized_medium" id="2180" name="Google Shape;2180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81" name="Google Shape;2181;p16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car_icon_small" id="2182" name="Google Shape;2182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42063" y="1720850"/>
            <a:ext cx="849312" cy="168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3" name="Google Shape;2183;p16"/>
          <p:cNvGrpSpPr/>
          <p:nvPr/>
        </p:nvGrpSpPr>
        <p:grpSpPr>
          <a:xfrm>
            <a:off x="5618163" y="1558925"/>
            <a:ext cx="415925" cy="373063"/>
            <a:chOff x="2756" y="1866"/>
            <a:chExt cx="462" cy="463"/>
          </a:xfrm>
        </p:grpSpPr>
        <p:pic>
          <p:nvPicPr>
            <p:cNvPr descr="iphone_stylized_small" id="2184" name="Google Shape;2184;p1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radiation_stylized" id="2185" name="Google Shape;2185;p1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756" y="1866"/>
              <a:ext cx="462" cy="11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access_point_stylized_small" id="2186" name="Google Shape;218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4388" y="5057775"/>
            <a:ext cx="412750" cy="3667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7" name="Google Shape;2187;p16"/>
          <p:cNvGrpSpPr/>
          <p:nvPr/>
        </p:nvGrpSpPr>
        <p:grpSpPr>
          <a:xfrm>
            <a:off x="8240713" y="5002213"/>
            <a:ext cx="227012" cy="481012"/>
            <a:chOff x="4140" y="429"/>
            <a:chExt cx="1425" cy="2396"/>
          </a:xfrm>
        </p:grpSpPr>
        <p:sp>
          <p:nvSpPr>
            <p:cNvPr id="2188" name="Google Shape;2188;p16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16"/>
            <p:cNvSpPr/>
            <p:nvPr/>
          </p:nvSpPr>
          <p:spPr>
            <a:xfrm>
              <a:off x="4210" y="429"/>
              <a:ext cx="1046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16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16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16"/>
            <p:cNvSpPr/>
            <p:nvPr/>
          </p:nvSpPr>
          <p:spPr>
            <a:xfrm>
              <a:off x="4210" y="690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93" name="Google Shape;2193;p16"/>
            <p:cNvGrpSpPr/>
            <p:nvPr/>
          </p:nvGrpSpPr>
          <p:grpSpPr>
            <a:xfrm>
              <a:off x="4748" y="666"/>
              <a:ext cx="578" cy="150"/>
              <a:chOff x="613" y="2566"/>
              <a:chExt cx="721" cy="144"/>
            </a:xfrm>
          </p:grpSpPr>
          <p:sp>
            <p:nvSpPr>
              <p:cNvPr id="2194" name="Google Shape;2194;p16"/>
              <p:cNvSpPr/>
              <p:nvPr/>
            </p:nvSpPr>
            <p:spPr>
              <a:xfrm>
                <a:off x="613" y="2566"/>
                <a:ext cx="721" cy="14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5" name="Google Shape;2195;p16"/>
              <p:cNvSpPr/>
              <p:nvPr/>
            </p:nvSpPr>
            <p:spPr>
              <a:xfrm>
                <a:off x="625" y="2581"/>
                <a:ext cx="696" cy="11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96" name="Google Shape;2196;p16"/>
            <p:cNvSpPr/>
            <p:nvPr/>
          </p:nvSpPr>
          <p:spPr>
            <a:xfrm>
              <a:off x="4220" y="1022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97" name="Google Shape;2197;p16"/>
            <p:cNvGrpSpPr/>
            <p:nvPr/>
          </p:nvGrpSpPr>
          <p:grpSpPr>
            <a:xfrm>
              <a:off x="4748" y="990"/>
              <a:ext cx="578" cy="134"/>
              <a:chOff x="615" y="2564"/>
              <a:chExt cx="721" cy="139"/>
            </a:xfrm>
          </p:grpSpPr>
          <p:sp>
            <p:nvSpPr>
              <p:cNvPr id="2198" name="Google Shape;2198;p16"/>
              <p:cNvSpPr/>
              <p:nvPr/>
            </p:nvSpPr>
            <p:spPr>
              <a:xfrm>
                <a:off x="615" y="2564"/>
                <a:ext cx="721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9" name="Google Shape;2199;p16"/>
              <p:cNvSpPr/>
              <p:nvPr/>
            </p:nvSpPr>
            <p:spPr>
              <a:xfrm>
                <a:off x="628" y="2581"/>
                <a:ext cx="696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00" name="Google Shape;2200;p16"/>
            <p:cNvSpPr/>
            <p:nvPr/>
          </p:nvSpPr>
          <p:spPr>
            <a:xfrm>
              <a:off x="4220" y="1354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16"/>
            <p:cNvSpPr/>
            <p:nvPr/>
          </p:nvSpPr>
          <p:spPr>
            <a:xfrm>
              <a:off x="4230" y="1655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02" name="Google Shape;2202;p16"/>
            <p:cNvGrpSpPr/>
            <p:nvPr/>
          </p:nvGrpSpPr>
          <p:grpSpPr>
            <a:xfrm>
              <a:off x="4738" y="1647"/>
              <a:ext cx="578" cy="135"/>
              <a:chOff x="618" y="2586"/>
              <a:chExt cx="720" cy="124"/>
            </a:xfrm>
          </p:grpSpPr>
          <p:sp>
            <p:nvSpPr>
              <p:cNvPr id="2203" name="Google Shape;2203;p16"/>
              <p:cNvSpPr/>
              <p:nvPr/>
            </p:nvSpPr>
            <p:spPr>
              <a:xfrm>
                <a:off x="618" y="2586"/>
                <a:ext cx="720" cy="12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4" name="Google Shape;2204;p16"/>
              <p:cNvSpPr/>
              <p:nvPr/>
            </p:nvSpPr>
            <p:spPr>
              <a:xfrm>
                <a:off x="630" y="2586"/>
                <a:ext cx="695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05" name="Google Shape;2205;p16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06" name="Google Shape;2206;p16"/>
            <p:cNvGrpSpPr/>
            <p:nvPr/>
          </p:nvGrpSpPr>
          <p:grpSpPr>
            <a:xfrm>
              <a:off x="4738" y="1330"/>
              <a:ext cx="588" cy="134"/>
              <a:chOff x="613" y="2571"/>
              <a:chExt cx="732" cy="134"/>
            </a:xfrm>
          </p:grpSpPr>
          <p:sp>
            <p:nvSpPr>
              <p:cNvPr id="2207" name="Google Shape;2207;p16"/>
              <p:cNvSpPr/>
              <p:nvPr/>
            </p:nvSpPr>
            <p:spPr>
              <a:xfrm>
                <a:off x="613" y="2571"/>
                <a:ext cx="732" cy="13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8" name="Google Shape;2208;p16"/>
              <p:cNvSpPr/>
              <p:nvPr/>
            </p:nvSpPr>
            <p:spPr>
              <a:xfrm>
                <a:off x="625" y="2587"/>
                <a:ext cx="720" cy="103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09" name="Google Shape;2209;p16"/>
            <p:cNvSpPr/>
            <p:nvPr/>
          </p:nvSpPr>
          <p:spPr>
            <a:xfrm>
              <a:off x="5246" y="429"/>
              <a:ext cx="70" cy="228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16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16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16"/>
            <p:cNvSpPr/>
            <p:nvPr/>
          </p:nvSpPr>
          <p:spPr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16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16"/>
            <p:cNvSpPr/>
            <p:nvPr/>
          </p:nvSpPr>
          <p:spPr>
            <a:xfrm>
              <a:off x="4140" y="2675"/>
              <a:ext cx="1196" cy="15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16"/>
            <p:cNvSpPr/>
            <p:nvPr/>
          </p:nvSpPr>
          <p:spPr>
            <a:xfrm>
              <a:off x="4210" y="2714"/>
              <a:ext cx="1066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16"/>
            <p:cNvSpPr/>
            <p:nvPr/>
          </p:nvSpPr>
          <p:spPr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16"/>
            <p:cNvSpPr/>
            <p:nvPr/>
          </p:nvSpPr>
          <p:spPr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16"/>
            <p:cNvSpPr/>
            <p:nvPr/>
          </p:nvSpPr>
          <p:spPr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16"/>
            <p:cNvSpPr/>
            <p:nvPr/>
          </p:nvSpPr>
          <p:spPr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0" name="Google Shape;2220;p16"/>
          <p:cNvGrpSpPr/>
          <p:nvPr/>
        </p:nvGrpSpPr>
        <p:grpSpPr>
          <a:xfrm>
            <a:off x="7924800" y="5303838"/>
            <a:ext cx="227013" cy="481012"/>
            <a:chOff x="4140" y="429"/>
            <a:chExt cx="1425" cy="2396"/>
          </a:xfrm>
        </p:grpSpPr>
        <p:sp>
          <p:nvSpPr>
            <p:cNvPr id="2221" name="Google Shape;2221;p16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16"/>
            <p:cNvSpPr/>
            <p:nvPr/>
          </p:nvSpPr>
          <p:spPr>
            <a:xfrm>
              <a:off x="4210" y="429"/>
              <a:ext cx="1046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16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16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16"/>
            <p:cNvSpPr/>
            <p:nvPr/>
          </p:nvSpPr>
          <p:spPr>
            <a:xfrm>
              <a:off x="4210" y="690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26" name="Google Shape;2226;p16"/>
            <p:cNvGrpSpPr/>
            <p:nvPr/>
          </p:nvGrpSpPr>
          <p:grpSpPr>
            <a:xfrm>
              <a:off x="4748" y="666"/>
              <a:ext cx="578" cy="150"/>
              <a:chOff x="613" y="2566"/>
              <a:chExt cx="721" cy="144"/>
            </a:xfrm>
          </p:grpSpPr>
          <p:sp>
            <p:nvSpPr>
              <p:cNvPr id="2227" name="Google Shape;2227;p16"/>
              <p:cNvSpPr/>
              <p:nvPr/>
            </p:nvSpPr>
            <p:spPr>
              <a:xfrm>
                <a:off x="613" y="2566"/>
                <a:ext cx="721" cy="14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8" name="Google Shape;2228;p16"/>
              <p:cNvSpPr/>
              <p:nvPr/>
            </p:nvSpPr>
            <p:spPr>
              <a:xfrm>
                <a:off x="625" y="2581"/>
                <a:ext cx="696" cy="11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29" name="Google Shape;2229;p16"/>
            <p:cNvSpPr/>
            <p:nvPr/>
          </p:nvSpPr>
          <p:spPr>
            <a:xfrm>
              <a:off x="4220" y="1022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30" name="Google Shape;2230;p16"/>
            <p:cNvGrpSpPr/>
            <p:nvPr/>
          </p:nvGrpSpPr>
          <p:grpSpPr>
            <a:xfrm>
              <a:off x="4748" y="990"/>
              <a:ext cx="578" cy="134"/>
              <a:chOff x="615" y="2564"/>
              <a:chExt cx="721" cy="139"/>
            </a:xfrm>
          </p:grpSpPr>
          <p:sp>
            <p:nvSpPr>
              <p:cNvPr id="2231" name="Google Shape;2231;p16"/>
              <p:cNvSpPr/>
              <p:nvPr/>
            </p:nvSpPr>
            <p:spPr>
              <a:xfrm>
                <a:off x="615" y="2564"/>
                <a:ext cx="721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2" name="Google Shape;2232;p16"/>
              <p:cNvSpPr/>
              <p:nvPr/>
            </p:nvSpPr>
            <p:spPr>
              <a:xfrm>
                <a:off x="628" y="2581"/>
                <a:ext cx="696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33" name="Google Shape;2233;p16"/>
            <p:cNvSpPr/>
            <p:nvPr/>
          </p:nvSpPr>
          <p:spPr>
            <a:xfrm>
              <a:off x="4220" y="1354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16"/>
            <p:cNvSpPr/>
            <p:nvPr/>
          </p:nvSpPr>
          <p:spPr>
            <a:xfrm>
              <a:off x="4230" y="1655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35" name="Google Shape;2235;p16"/>
            <p:cNvGrpSpPr/>
            <p:nvPr/>
          </p:nvGrpSpPr>
          <p:grpSpPr>
            <a:xfrm>
              <a:off x="4738" y="1647"/>
              <a:ext cx="578" cy="135"/>
              <a:chOff x="618" y="2586"/>
              <a:chExt cx="720" cy="124"/>
            </a:xfrm>
          </p:grpSpPr>
          <p:sp>
            <p:nvSpPr>
              <p:cNvPr id="2236" name="Google Shape;2236;p16"/>
              <p:cNvSpPr/>
              <p:nvPr/>
            </p:nvSpPr>
            <p:spPr>
              <a:xfrm>
                <a:off x="618" y="2586"/>
                <a:ext cx="720" cy="12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7" name="Google Shape;2237;p16"/>
              <p:cNvSpPr/>
              <p:nvPr/>
            </p:nvSpPr>
            <p:spPr>
              <a:xfrm>
                <a:off x="630" y="2586"/>
                <a:ext cx="695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38" name="Google Shape;2238;p16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39" name="Google Shape;2239;p16"/>
            <p:cNvGrpSpPr/>
            <p:nvPr/>
          </p:nvGrpSpPr>
          <p:grpSpPr>
            <a:xfrm>
              <a:off x="4738" y="1330"/>
              <a:ext cx="588" cy="134"/>
              <a:chOff x="613" y="2571"/>
              <a:chExt cx="732" cy="134"/>
            </a:xfrm>
          </p:grpSpPr>
          <p:sp>
            <p:nvSpPr>
              <p:cNvPr id="2240" name="Google Shape;2240;p16"/>
              <p:cNvSpPr/>
              <p:nvPr/>
            </p:nvSpPr>
            <p:spPr>
              <a:xfrm>
                <a:off x="613" y="2571"/>
                <a:ext cx="732" cy="13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1" name="Google Shape;2241;p16"/>
              <p:cNvSpPr/>
              <p:nvPr/>
            </p:nvSpPr>
            <p:spPr>
              <a:xfrm>
                <a:off x="625" y="2587"/>
                <a:ext cx="720" cy="103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42" name="Google Shape;2242;p16"/>
            <p:cNvSpPr/>
            <p:nvPr/>
          </p:nvSpPr>
          <p:spPr>
            <a:xfrm>
              <a:off x="5246" y="429"/>
              <a:ext cx="70" cy="228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16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16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16"/>
            <p:cNvSpPr/>
            <p:nvPr/>
          </p:nvSpPr>
          <p:spPr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16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16"/>
            <p:cNvSpPr/>
            <p:nvPr/>
          </p:nvSpPr>
          <p:spPr>
            <a:xfrm>
              <a:off x="4140" y="2675"/>
              <a:ext cx="1196" cy="15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16"/>
            <p:cNvSpPr/>
            <p:nvPr/>
          </p:nvSpPr>
          <p:spPr>
            <a:xfrm>
              <a:off x="4210" y="2714"/>
              <a:ext cx="1066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16"/>
            <p:cNvSpPr/>
            <p:nvPr/>
          </p:nvSpPr>
          <p:spPr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16"/>
            <p:cNvSpPr/>
            <p:nvPr/>
          </p:nvSpPr>
          <p:spPr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16"/>
            <p:cNvSpPr/>
            <p:nvPr/>
          </p:nvSpPr>
          <p:spPr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16"/>
            <p:cNvSpPr/>
            <p:nvPr/>
          </p:nvSpPr>
          <p:spPr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3" name="Google Shape;2253;p16"/>
          <p:cNvGrpSpPr/>
          <p:nvPr/>
        </p:nvGrpSpPr>
        <p:grpSpPr>
          <a:xfrm>
            <a:off x="5302250" y="2043113"/>
            <a:ext cx="534988" cy="413553"/>
            <a:chOff x="877" y="1008"/>
            <a:chExt cx="2747" cy="2626"/>
          </a:xfrm>
        </p:grpSpPr>
        <p:pic>
          <p:nvPicPr>
            <p:cNvPr descr="antenna_stylized" id="2254" name="Google Shape;2254;p1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2255" name="Google Shape;2255;p1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 flipH="1" rot="109064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56" name="Google Shape;2256;p16"/>
            <p:cNvSpPr/>
            <p:nvPr/>
          </p:nvSpPr>
          <p:spPr>
            <a:xfrm>
              <a:off x="1753" y="1603"/>
              <a:ext cx="1807" cy="1322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creen" id="2257" name="Google Shape;2257;p16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58" name="Google Shape;2258;p16"/>
            <p:cNvSpPr/>
            <p:nvPr/>
          </p:nvSpPr>
          <p:spPr>
            <a:xfrm>
              <a:off x="2082" y="1564"/>
              <a:ext cx="1531" cy="24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16"/>
            <p:cNvSpPr/>
            <p:nvPr/>
          </p:nvSpPr>
          <p:spPr>
            <a:xfrm>
              <a:off x="1737" y="1562"/>
              <a:ext cx="425" cy="1024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16"/>
            <p:cNvSpPr/>
            <p:nvPr/>
          </p:nvSpPr>
          <p:spPr>
            <a:xfrm>
              <a:off x="3144" y="1745"/>
              <a:ext cx="458" cy="118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16"/>
            <p:cNvSpPr/>
            <p:nvPr/>
          </p:nvSpPr>
          <p:spPr>
            <a:xfrm>
              <a:off x="1732" y="2534"/>
              <a:ext cx="1680" cy="399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16"/>
            <p:cNvSpPr/>
            <p:nvPr/>
          </p:nvSpPr>
          <p:spPr>
            <a:xfrm>
              <a:off x="3195" y="1755"/>
              <a:ext cx="429" cy="1187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16"/>
            <p:cNvSpPr/>
            <p:nvPr/>
          </p:nvSpPr>
          <p:spPr>
            <a:xfrm>
              <a:off x="1734" y="2587"/>
              <a:ext cx="1494" cy="394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64" name="Google Shape;2264;p16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2265" name="Google Shape;2265;p16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6" name="Google Shape;2266;p16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7" name="Google Shape;2267;p16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8" name="Google Shape;2268;p16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9" name="Google Shape;2269;p16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0" name="Google Shape;2270;p16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71" name="Google Shape;2271;p16"/>
            <p:cNvSpPr/>
            <p:nvPr/>
          </p:nvSpPr>
          <p:spPr>
            <a:xfrm>
              <a:off x="2577" y="3043"/>
              <a:ext cx="614" cy="514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16"/>
            <p:cNvSpPr/>
            <p:nvPr/>
          </p:nvSpPr>
          <p:spPr>
            <a:xfrm>
              <a:off x="1010" y="3084"/>
              <a:ext cx="1571" cy="469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16"/>
            <p:cNvSpPr/>
            <p:nvPr/>
          </p:nvSpPr>
          <p:spPr>
            <a:xfrm>
              <a:off x="1011" y="2998"/>
              <a:ext cx="17" cy="95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16"/>
            <p:cNvSpPr/>
            <p:nvPr/>
          </p:nvSpPr>
          <p:spPr>
            <a:xfrm>
              <a:off x="1012" y="2611"/>
              <a:ext cx="730" cy="39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16"/>
            <p:cNvSpPr/>
            <p:nvPr/>
          </p:nvSpPr>
          <p:spPr>
            <a:xfrm>
              <a:off x="1061" y="3018"/>
              <a:ext cx="1490" cy="45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16"/>
            <p:cNvSpPr/>
            <p:nvPr/>
          </p:nvSpPr>
          <p:spPr>
            <a:xfrm flipH="1" rot="10800000">
              <a:off x="2549" y="2986"/>
              <a:ext cx="608" cy="46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laptop_keyboard" id="2277" name="Google Shape;2277;p1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flipH="1" rot="109064">
            <a:off x="6897688" y="5735638"/>
            <a:ext cx="388937" cy="15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8" name="Google Shape;2278;p16"/>
          <p:cNvSpPr/>
          <p:nvPr/>
        </p:nvSpPr>
        <p:spPr>
          <a:xfrm>
            <a:off x="7026275" y="5580063"/>
            <a:ext cx="312738" cy="207962"/>
          </a:xfrm>
          <a:custGeom>
            <a:rect b="b" l="l" r="r" t="t"/>
            <a:pathLst>
              <a:path extrusionOk="0" h="2442" w="298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" id="2279" name="Google Shape;2279;p1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042150" y="5584825"/>
            <a:ext cx="284163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0" name="Google Shape;2280;p16"/>
          <p:cNvSpPr/>
          <p:nvPr/>
        </p:nvSpPr>
        <p:spPr>
          <a:xfrm>
            <a:off x="7083425" y="5573713"/>
            <a:ext cx="265113" cy="39687"/>
          </a:xfrm>
          <a:custGeom>
            <a:rect b="b" l="l" r="r" t="t"/>
            <a:pathLst>
              <a:path extrusionOk="0" h="455" w="2528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>
            <a:gsLst>
              <a:gs pos="0">
                <a:srgbClr val="000099"/>
              </a:gs>
              <a:gs pos="100000">
                <a:srgbClr val="EAEAEA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1" name="Google Shape;2281;p16"/>
          <p:cNvSpPr/>
          <p:nvPr/>
        </p:nvSpPr>
        <p:spPr>
          <a:xfrm>
            <a:off x="7024688" y="5573713"/>
            <a:ext cx="73025" cy="161925"/>
          </a:xfrm>
          <a:custGeom>
            <a:rect b="b" l="l" r="r" t="t"/>
            <a:pathLst>
              <a:path extrusionOk="0" h="1893" w="702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2" name="Google Shape;2282;p16"/>
          <p:cNvSpPr/>
          <p:nvPr/>
        </p:nvSpPr>
        <p:spPr>
          <a:xfrm>
            <a:off x="7267575" y="5602288"/>
            <a:ext cx="79375" cy="185737"/>
          </a:xfrm>
          <a:custGeom>
            <a:rect b="b" l="l" r="r" t="t"/>
            <a:pathLst>
              <a:path extrusionOk="0" h="2184" w="756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3" name="Google Shape;2283;p16"/>
          <p:cNvSpPr/>
          <p:nvPr/>
        </p:nvSpPr>
        <p:spPr>
          <a:xfrm>
            <a:off x="7023100" y="5726113"/>
            <a:ext cx="290513" cy="63500"/>
          </a:xfrm>
          <a:custGeom>
            <a:rect b="b" l="l" r="r" t="t"/>
            <a:pathLst>
              <a:path extrusionOk="0" h="738" w="2773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>
            <a:gsLst>
              <a:gs pos="0">
                <a:srgbClr val="0000CC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4" name="Google Shape;2284;p16"/>
          <p:cNvSpPr/>
          <p:nvPr/>
        </p:nvSpPr>
        <p:spPr>
          <a:xfrm>
            <a:off x="7275513" y="5603875"/>
            <a:ext cx="74612" cy="187325"/>
          </a:xfrm>
          <a:custGeom>
            <a:rect b="b" l="l" r="r" t="t"/>
            <a:pathLst>
              <a:path extrusionOk="0" h="1659" w="637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5" name="Google Shape;2285;p16"/>
          <p:cNvSpPr/>
          <p:nvPr/>
        </p:nvSpPr>
        <p:spPr>
          <a:xfrm>
            <a:off x="7023100" y="5735638"/>
            <a:ext cx="258763" cy="61912"/>
          </a:xfrm>
          <a:custGeom>
            <a:rect b="b" l="l" r="r" t="t"/>
            <a:pathLst>
              <a:path extrusionOk="0" h="550" w="2216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9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6" name="Google Shape;2286;p16"/>
          <p:cNvGrpSpPr/>
          <p:nvPr/>
        </p:nvGrpSpPr>
        <p:grpSpPr>
          <a:xfrm>
            <a:off x="7019925" y="5800725"/>
            <a:ext cx="87313" cy="38100"/>
            <a:chOff x="1740" y="2642"/>
            <a:chExt cx="752" cy="327"/>
          </a:xfrm>
        </p:grpSpPr>
        <p:sp>
          <p:nvSpPr>
            <p:cNvPr id="2287" name="Google Shape;2287;p16"/>
            <p:cNvSpPr/>
            <p:nvPr/>
          </p:nvSpPr>
          <p:spPr>
            <a:xfrm>
              <a:off x="1740" y="2642"/>
              <a:ext cx="752" cy="327"/>
            </a:xfrm>
            <a:custGeom>
              <a:rect b="b" l="l" r="r" t="t"/>
              <a:pathLst>
                <a:path extrusionOk="0" h="327" w="752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16"/>
            <p:cNvSpPr/>
            <p:nvPr/>
          </p:nvSpPr>
          <p:spPr>
            <a:xfrm>
              <a:off x="1754" y="2649"/>
              <a:ext cx="726" cy="311"/>
            </a:xfrm>
            <a:custGeom>
              <a:rect b="b" l="l" r="r" t="t"/>
              <a:pathLst>
                <a:path extrusionOk="0" h="311" w="726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16"/>
            <p:cNvSpPr/>
            <p:nvPr/>
          </p:nvSpPr>
          <p:spPr>
            <a:xfrm>
              <a:off x="1808" y="2770"/>
              <a:ext cx="258" cy="100"/>
            </a:xfrm>
            <a:custGeom>
              <a:rect b="b" l="l" r="r" t="t"/>
              <a:pathLst>
                <a:path extrusionOk="0" h="100" w="258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16"/>
            <p:cNvSpPr/>
            <p:nvPr/>
          </p:nvSpPr>
          <p:spPr>
            <a:xfrm>
              <a:off x="1799" y="2816"/>
              <a:ext cx="194" cy="63"/>
            </a:xfrm>
            <a:custGeom>
              <a:rect b="b" l="l" r="r" t="t"/>
              <a:pathLst>
                <a:path extrusionOk="0" h="63" w="194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16"/>
            <p:cNvSpPr/>
            <p:nvPr/>
          </p:nvSpPr>
          <p:spPr>
            <a:xfrm>
              <a:off x="2020" y="2834"/>
              <a:ext cx="258" cy="102"/>
            </a:xfrm>
            <a:custGeom>
              <a:rect b="b" l="l" r="r" t="t"/>
              <a:pathLst>
                <a:path extrusionOk="0" h="102" w="258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16"/>
            <p:cNvSpPr/>
            <p:nvPr/>
          </p:nvSpPr>
          <p:spPr>
            <a:xfrm>
              <a:off x="2011" y="2882"/>
              <a:ext cx="194" cy="63"/>
            </a:xfrm>
            <a:custGeom>
              <a:rect b="b" l="l" r="r" t="t"/>
              <a:pathLst>
                <a:path extrusionOk="0" h="63" w="194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93" name="Google Shape;2293;p16"/>
          <p:cNvSpPr/>
          <p:nvPr/>
        </p:nvSpPr>
        <p:spPr>
          <a:xfrm>
            <a:off x="7169150" y="5807075"/>
            <a:ext cx="106363" cy="80963"/>
          </a:xfrm>
          <a:custGeom>
            <a:rect b="b" l="l" r="r" t="t"/>
            <a:pathLst>
              <a:path extrusionOk="0" h="792" w="990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4" name="Google Shape;2294;p16"/>
          <p:cNvSpPr/>
          <p:nvPr/>
        </p:nvSpPr>
        <p:spPr>
          <a:xfrm>
            <a:off x="6897688" y="5813425"/>
            <a:ext cx="271462" cy="73025"/>
          </a:xfrm>
          <a:custGeom>
            <a:rect b="b" l="l" r="r" t="t"/>
            <a:pathLst>
              <a:path extrusionOk="0" h="723" w="2532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5" name="Google Shape;2295;p16"/>
          <p:cNvSpPr/>
          <p:nvPr/>
        </p:nvSpPr>
        <p:spPr>
          <a:xfrm>
            <a:off x="6899275" y="5799138"/>
            <a:ext cx="1588" cy="15875"/>
          </a:xfrm>
          <a:custGeom>
            <a:rect b="b" l="l" r="r" t="t"/>
            <a:pathLst>
              <a:path extrusionOk="0" h="147" w="26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6" name="Google Shape;2296;p16"/>
          <p:cNvSpPr/>
          <p:nvPr/>
        </p:nvSpPr>
        <p:spPr>
          <a:xfrm>
            <a:off x="6899275" y="5738813"/>
            <a:ext cx="125413" cy="61912"/>
          </a:xfrm>
          <a:custGeom>
            <a:rect b="b" l="l" r="r" t="t"/>
            <a:pathLst>
              <a:path extrusionOk="0" h="606" w="117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7" name="Google Shape;2297;p16"/>
          <p:cNvSpPr/>
          <p:nvPr/>
        </p:nvSpPr>
        <p:spPr>
          <a:xfrm>
            <a:off x="6907213" y="5802313"/>
            <a:ext cx="257175" cy="71437"/>
          </a:xfrm>
          <a:custGeom>
            <a:rect b="b" l="l" r="r" t="t"/>
            <a:pathLst>
              <a:path extrusionOk="0" h="723" w="2532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8" name="Google Shape;2298;p16"/>
          <p:cNvSpPr/>
          <p:nvPr/>
        </p:nvSpPr>
        <p:spPr>
          <a:xfrm flipH="1" rot="10800000">
            <a:off x="7164388" y="5797550"/>
            <a:ext cx="104775" cy="74613"/>
          </a:xfrm>
          <a:custGeom>
            <a:rect b="b" l="l" r="r" t="t"/>
            <a:pathLst>
              <a:path extrusionOk="0" h="723" w="2532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aptop_keyboard" id="2299" name="Google Shape;2299;p1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 flipH="1" rot="109064">
            <a:off x="5581650" y="3290888"/>
            <a:ext cx="363538" cy="15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0" name="Google Shape;2300;p16"/>
          <p:cNvSpPr/>
          <p:nvPr/>
        </p:nvSpPr>
        <p:spPr>
          <a:xfrm>
            <a:off x="5702300" y="3135313"/>
            <a:ext cx="292100" cy="207962"/>
          </a:xfrm>
          <a:custGeom>
            <a:rect b="b" l="l" r="r" t="t"/>
            <a:pathLst>
              <a:path extrusionOk="0" h="2442" w="298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" id="2301" name="Google Shape;2301;p1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716588" y="3140075"/>
            <a:ext cx="266700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2" name="Google Shape;2302;p16"/>
          <p:cNvSpPr/>
          <p:nvPr/>
        </p:nvSpPr>
        <p:spPr>
          <a:xfrm>
            <a:off x="5756275" y="3128963"/>
            <a:ext cx="247650" cy="39687"/>
          </a:xfrm>
          <a:custGeom>
            <a:rect b="b" l="l" r="r" t="t"/>
            <a:pathLst>
              <a:path extrusionOk="0" h="455" w="2528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>
            <a:gsLst>
              <a:gs pos="0">
                <a:srgbClr val="000099"/>
              </a:gs>
              <a:gs pos="100000">
                <a:srgbClr val="EAEAEA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3" name="Google Shape;2303;p16"/>
          <p:cNvSpPr/>
          <p:nvPr/>
        </p:nvSpPr>
        <p:spPr>
          <a:xfrm>
            <a:off x="5700713" y="3128963"/>
            <a:ext cx="68262" cy="161925"/>
          </a:xfrm>
          <a:custGeom>
            <a:rect b="b" l="l" r="r" t="t"/>
            <a:pathLst>
              <a:path extrusionOk="0" h="1893" w="702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4" name="Google Shape;2304;p16"/>
          <p:cNvSpPr/>
          <p:nvPr/>
        </p:nvSpPr>
        <p:spPr>
          <a:xfrm>
            <a:off x="5927725" y="3157538"/>
            <a:ext cx="74613" cy="185737"/>
          </a:xfrm>
          <a:custGeom>
            <a:rect b="b" l="l" r="r" t="t"/>
            <a:pathLst>
              <a:path extrusionOk="0" h="2184" w="756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5" name="Google Shape;2305;p16"/>
          <p:cNvSpPr/>
          <p:nvPr/>
        </p:nvSpPr>
        <p:spPr>
          <a:xfrm>
            <a:off x="5699125" y="3281363"/>
            <a:ext cx="271463" cy="63500"/>
          </a:xfrm>
          <a:custGeom>
            <a:rect b="b" l="l" r="r" t="t"/>
            <a:pathLst>
              <a:path extrusionOk="0" h="738" w="2773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>
            <a:gsLst>
              <a:gs pos="0">
                <a:srgbClr val="0000CC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6" name="Google Shape;2306;p16"/>
          <p:cNvSpPr/>
          <p:nvPr/>
        </p:nvSpPr>
        <p:spPr>
          <a:xfrm>
            <a:off x="5935663" y="3159125"/>
            <a:ext cx="69850" cy="187325"/>
          </a:xfrm>
          <a:custGeom>
            <a:rect b="b" l="l" r="r" t="t"/>
            <a:pathLst>
              <a:path extrusionOk="0" h="1659" w="637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7" name="Google Shape;2307;p16"/>
          <p:cNvSpPr/>
          <p:nvPr/>
        </p:nvSpPr>
        <p:spPr>
          <a:xfrm>
            <a:off x="5699125" y="3290888"/>
            <a:ext cx="242888" cy="61912"/>
          </a:xfrm>
          <a:custGeom>
            <a:rect b="b" l="l" r="r" t="t"/>
            <a:pathLst>
              <a:path extrusionOk="0" h="550" w="2216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9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08" name="Google Shape;2308;p16"/>
          <p:cNvGrpSpPr/>
          <p:nvPr/>
        </p:nvGrpSpPr>
        <p:grpSpPr>
          <a:xfrm>
            <a:off x="5695950" y="3355975"/>
            <a:ext cx="80963" cy="38100"/>
            <a:chOff x="1740" y="2642"/>
            <a:chExt cx="752" cy="327"/>
          </a:xfrm>
        </p:grpSpPr>
        <p:sp>
          <p:nvSpPr>
            <p:cNvPr id="2309" name="Google Shape;2309;p16"/>
            <p:cNvSpPr/>
            <p:nvPr/>
          </p:nvSpPr>
          <p:spPr>
            <a:xfrm>
              <a:off x="1740" y="2642"/>
              <a:ext cx="752" cy="327"/>
            </a:xfrm>
            <a:custGeom>
              <a:rect b="b" l="l" r="r" t="t"/>
              <a:pathLst>
                <a:path extrusionOk="0" h="327" w="752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16"/>
            <p:cNvSpPr/>
            <p:nvPr/>
          </p:nvSpPr>
          <p:spPr>
            <a:xfrm>
              <a:off x="1754" y="2649"/>
              <a:ext cx="726" cy="311"/>
            </a:xfrm>
            <a:custGeom>
              <a:rect b="b" l="l" r="r" t="t"/>
              <a:pathLst>
                <a:path extrusionOk="0" h="311" w="726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16"/>
            <p:cNvSpPr/>
            <p:nvPr/>
          </p:nvSpPr>
          <p:spPr>
            <a:xfrm>
              <a:off x="1808" y="2770"/>
              <a:ext cx="258" cy="100"/>
            </a:xfrm>
            <a:custGeom>
              <a:rect b="b" l="l" r="r" t="t"/>
              <a:pathLst>
                <a:path extrusionOk="0" h="100" w="258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16"/>
            <p:cNvSpPr/>
            <p:nvPr/>
          </p:nvSpPr>
          <p:spPr>
            <a:xfrm>
              <a:off x="1799" y="2816"/>
              <a:ext cx="194" cy="63"/>
            </a:xfrm>
            <a:custGeom>
              <a:rect b="b" l="l" r="r" t="t"/>
              <a:pathLst>
                <a:path extrusionOk="0" h="63" w="194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16"/>
            <p:cNvSpPr/>
            <p:nvPr/>
          </p:nvSpPr>
          <p:spPr>
            <a:xfrm>
              <a:off x="2020" y="2834"/>
              <a:ext cx="258" cy="102"/>
            </a:xfrm>
            <a:custGeom>
              <a:rect b="b" l="l" r="r" t="t"/>
              <a:pathLst>
                <a:path extrusionOk="0" h="102" w="258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16"/>
            <p:cNvSpPr/>
            <p:nvPr/>
          </p:nvSpPr>
          <p:spPr>
            <a:xfrm>
              <a:off x="2011" y="2882"/>
              <a:ext cx="194" cy="63"/>
            </a:xfrm>
            <a:custGeom>
              <a:rect b="b" l="l" r="r" t="t"/>
              <a:pathLst>
                <a:path extrusionOk="0" h="63" w="194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15" name="Google Shape;2315;p16"/>
          <p:cNvSpPr/>
          <p:nvPr/>
        </p:nvSpPr>
        <p:spPr>
          <a:xfrm>
            <a:off x="5835650" y="3362325"/>
            <a:ext cx="100013" cy="80963"/>
          </a:xfrm>
          <a:custGeom>
            <a:rect b="b" l="l" r="r" t="t"/>
            <a:pathLst>
              <a:path extrusionOk="0" h="792" w="990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6" name="Google Shape;2316;p16"/>
          <p:cNvSpPr/>
          <p:nvPr/>
        </p:nvSpPr>
        <p:spPr>
          <a:xfrm>
            <a:off x="5583238" y="3368675"/>
            <a:ext cx="254000" cy="73025"/>
          </a:xfrm>
          <a:custGeom>
            <a:rect b="b" l="l" r="r" t="t"/>
            <a:pathLst>
              <a:path extrusionOk="0" h="723" w="2532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7" name="Google Shape;2317;p16"/>
          <p:cNvSpPr/>
          <p:nvPr/>
        </p:nvSpPr>
        <p:spPr>
          <a:xfrm>
            <a:off x="5583238" y="3354388"/>
            <a:ext cx="1587" cy="15875"/>
          </a:xfrm>
          <a:custGeom>
            <a:rect b="b" l="l" r="r" t="t"/>
            <a:pathLst>
              <a:path extrusionOk="0" h="147" w="26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8" name="Google Shape;2318;p16"/>
          <p:cNvSpPr/>
          <p:nvPr/>
        </p:nvSpPr>
        <p:spPr>
          <a:xfrm>
            <a:off x="5583238" y="3294063"/>
            <a:ext cx="117475" cy="61912"/>
          </a:xfrm>
          <a:custGeom>
            <a:rect b="b" l="l" r="r" t="t"/>
            <a:pathLst>
              <a:path extrusionOk="0" h="606" w="117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9" name="Google Shape;2319;p16"/>
          <p:cNvSpPr/>
          <p:nvPr/>
        </p:nvSpPr>
        <p:spPr>
          <a:xfrm>
            <a:off x="5591175" y="3357563"/>
            <a:ext cx="241300" cy="71437"/>
          </a:xfrm>
          <a:custGeom>
            <a:rect b="b" l="l" r="r" t="t"/>
            <a:pathLst>
              <a:path extrusionOk="0" h="723" w="2532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0" name="Google Shape;2320;p16"/>
          <p:cNvSpPr/>
          <p:nvPr/>
        </p:nvSpPr>
        <p:spPr>
          <a:xfrm flipH="1" rot="10800000">
            <a:off x="5830888" y="3352800"/>
            <a:ext cx="98425" cy="74613"/>
          </a:xfrm>
          <a:custGeom>
            <a:rect b="b" l="l" r="r" t="t"/>
            <a:pathLst>
              <a:path extrusionOk="0" h="723" w="2532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21" name="Google Shape;2321;p16"/>
          <p:cNvGrpSpPr/>
          <p:nvPr/>
        </p:nvGrpSpPr>
        <p:grpSpPr>
          <a:xfrm flipH="1">
            <a:off x="5940425" y="3222625"/>
            <a:ext cx="414338" cy="373063"/>
            <a:chOff x="2839" y="3501"/>
            <a:chExt cx="755" cy="803"/>
          </a:xfrm>
        </p:grpSpPr>
        <p:pic>
          <p:nvPicPr>
            <p:cNvPr descr="desktop_computer_stylized_medium" id="2322" name="Google Shape;2322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3" name="Google Shape;2323;p16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laptop_keyboard" id="2324" name="Google Shape;2324;p1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flipH="1" rot="109064">
            <a:off x="7329488" y="5672138"/>
            <a:ext cx="388937" cy="15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5" name="Google Shape;2325;p16"/>
          <p:cNvSpPr/>
          <p:nvPr/>
        </p:nvSpPr>
        <p:spPr>
          <a:xfrm>
            <a:off x="7458075" y="5516563"/>
            <a:ext cx="312738" cy="207962"/>
          </a:xfrm>
          <a:custGeom>
            <a:rect b="b" l="l" r="r" t="t"/>
            <a:pathLst>
              <a:path extrusionOk="0" h="2442" w="298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" id="2326" name="Google Shape;2326;p1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473950" y="5521325"/>
            <a:ext cx="284163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7" name="Google Shape;2327;p16"/>
          <p:cNvSpPr/>
          <p:nvPr/>
        </p:nvSpPr>
        <p:spPr>
          <a:xfrm>
            <a:off x="7515225" y="5510213"/>
            <a:ext cx="265113" cy="39687"/>
          </a:xfrm>
          <a:custGeom>
            <a:rect b="b" l="l" r="r" t="t"/>
            <a:pathLst>
              <a:path extrusionOk="0" h="455" w="2528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>
            <a:gsLst>
              <a:gs pos="0">
                <a:srgbClr val="000099"/>
              </a:gs>
              <a:gs pos="100000">
                <a:srgbClr val="EAEAEA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8" name="Google Shape;2328;p16"/>
          <p:cNvSpPr/>
          <p:nvPr/>
        </p:nvSpPr>
        <p:spPr>
          <a:xfrm>
            <a:off x="7456488" y="5510213"/>
            <a:ext cx="73025" cy="161925"/>
          </a:xfrm>
          <a:custGeom>
            <a:rect b="b" l="l" r="r" t="t"/>
            <a:pathLst>
              <a:path extrusionOk="0" h="1893" w="702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9" name="Google Shape;2329;p16"/>
          <p:cNvSpPr/>
          <p:nvPr/>
        </p:nvSpPr>
        <p:spPr>
          <a:xfrm>
            <a:off x="7699375" y="5538788"/>
            <a:ext cx="79375" cy="185737"/>
          </a:xfrm>
          <a:custGeom>
            <a:rect b="b" l="l" r="r" t="t"/>
            <a:pathLst>
              <a:path extrusionOk="0" h="2184" w="756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0" name="Google Shape;2330;p16"/>
          <p:cNvSpPr/>
          <p:nvPr/>
        </p:nvSpPr>
        <p:spPr>
          <a:xfrm>
            <a:off x="7454900" y="5662613"/>
            <a:ext cx="290513" cy="63500"/>
          </a:xfrm>
          <a:custGeom>
            <a:rect b="b" l="l" r="r" t="t"/>
            <a:pathLst>
              <a:path extrusionOk="0" h="738" w="2773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>
            <a:gsLst>
              <a:gs pos="0">
                <a:srgbClr val="0000CC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1" name="Google Shape;2331;p16"/>
          <p:cNvSpPr/>
          <p:nvPr/>
        </p:nvSpPr>
        <p:spPr>
          <a:xfrm>
            <a:off x="7707313" y="5540375"/>
            <a:ext cx="74612" cy="187325"/>
          </a:xfrm>
          <a:custGeom>
            <a:rect b="b" l="l" r="r" t="t"/>
            <a:pathLst>
              <a:path extrusionOk="0" h="1659" w="637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2" name="Google Shape;2332;p16"/>
          <p:cNvSpPr/>
          <p:nvPr/>
        </p:nvSpPr>
        <p:spPr>
          <a:xfrm>
            <a:off x="7454900" y="5672138"/>
            <a:ext cx="258763" cy="61912"/>
          </a:xfrm>
          <a:custGeom>
            <a:rect b="b" l="l" r="r" t="t"/>
            <a:pathLst>
              <a:path extrusionOk="0" h="550" w="2216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9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33" name="Google Shape;2333;p16"/>
          <p:cNvGrpSpPr/>
          <p:nvPr/>
        </p:nvGrpSpPr>
        <p:grpSpPr>
          <a:xfrm>
            <a:off x="7451725" y="5737225"/>
            <a:ext cx="87313" cy="38100"/>
            <a:chOff x="1740" y="2642"/>
            <a:chExt cx="752" cy="327"/>
          </a:xfrm>
        </p:grpSpPr>
        <p:sp>
          <p:nvSpPr>
            <p:cNvPr id="2334" name="Google Shape;2334;p16"/>
            <p:cNvSpPr/>
            <p:nvPr/>
          </p:nvSpPr>
          <p:spPr>
            <a:xfrm>
              <a:off x="1740" y="2642"/>
              <a:ext cx="752" cy="327"/>
            </a:xfrm>
            <a:custGeom>
              <a:rect b="b" l="l" r="r" t="t"/>
              <a:pathLst>
                <a:path extrusionOk="0" h="327" w="752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16"/>
            <p:cNvSpPr/>
            <p:nvPr/>
          </p:nvSpPr>
          <p:spPr>
            <a:xfrm>
              <a:off x="1754" y="2649"/>
              <a:ext cx="726" cy="311"/>
            </a:xfrm>
            <a:custGeom>
              <a:rect b="b" l="l" r="r" t="t"/>
              <a:pathLst>
                <a:path extrusionOk="0" h="311" w="726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16"/>
            <p:cNvSpPr/>
            <p:nvPr/>
          </p:nvSpPr>
          <p:spPr>
            <a:xfrm>
              <a:off x="1808" y="2770"/>
              <a:ext cx="258" cy="100"/>
            </a:xfrm>
            <a:custGeom>
              <a:rect b="b" l="l" r="r" t="t"/>
              <a:pathLst>
                <a:path extrusionOk="0" h="100" w="258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16"/>
            <p:cNvSpPr/>
            <p:nvPr/>
          </p:nvSpPr>
          <p:spPr>
            <a:xfrm>
              <a:off x="1799" y="2816"/>
              <a:ext cx="194" cy="63"/>
            </a:xfrm>
            <a:custGeom>
              <a:rect b="b" l="l" r="r" t="t"/>
              <a:pathLst>
                <a:path extrusionOk="0" h="63" w="194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16"/>
            <p:cNvSpPr/>
            <p:nvPr/>
          </p:nvSpPr>
          <p:spPr>
            <a:xfrm>
              <a:off x="2020" y="2834"/>
              <a:ext cx="258" cy="102"/>
            </a:xfrm>
            <a:custGeom>
              <a:rect b="b" l="l" r="r" t="t"/>
              <a:pathLst>
                <a:path extrusionOk="0" h="102" w="258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16"/>
            <p:cNvSpPr/>
            <p:nvPr/>
          </p:nvSpPr>
          <p:spPr>
            <a:xfrm>
              <a:off x="2011" y="2882"/>
              <a:ext cx="194" cy="63"/>
            </a:xfrm>
            <a:custGeom>
              <a:rect b="b" l="l" r="r" t="t"/>
              <a:pathLst>
                <a:path extrusionOk="0" h="63" w="194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0" name="Google Shape;2340;p16"/>
          <p:cNvSpPr/>
          <p:nvPr/>
        </p:nvSpPr>
        <p:spPr>
          <a:xfrm>
            <a:off x="7600950" y="5743575"/>
            <a:ext cx="106363" cy="80963"/>
          </a:xfrm>
          <a:custGeom>
            <a:rect b="b" l="l" r="r" t="t"/>
            <a:pathLst>
              <a:path extrusionOk="0" h="792" w="990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1" name="Google Shape;2341;p16"/>
          <p:cNvSpPr/>
          <p:nvPr/>
        </p:nvSpPr>
        <p:spPr>
          <a:xfrm>
            <a:off x="7329488" y="5749925"/>
            <a:ext cx="271462" cy="73025"/>
          </a:xfrm>
          <a:custGeom>
            <a:rect b="b" l="l" r="r" t="t"/>
            <a:pathLst>
              <a:path extrusionOk="0" h="723" w="2532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2" name="Google Shape;2342;p16"/>
          <p:cNvSpPr/>
          <p:nvPr/>
        </p:nvSpPr>
        <p:spPr>
          <a:xfrm>
            <a:off x="7331075" y="5735638"/>
            <a:ext cx="1588" cy="15875"/>
          </a:xfrm>
          <a:custGeom>
            <a:rect b="b" l="l" r="r" t="t"/>
            <a:pathLst>
              <a:path extrusionOk="0" h="147" w="26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3" name="Google Shape;2343;p16"/>
          <p:cNvSpPr/>
          <p:nvPr/>
        </p:nvSpPr>
        <p:spPr>
          <a:xfrm>
            <a:off x="7331075" y="5675313"/>
            <a:ext cx="125413" cy="61912"/>
          </a:xfrm>
          <a:custGeom>
            <a:rect b="b" l="l" r="r" t="t"/>
            <a:pathLst>
              <a:path extrusionOk="0" h="606" w="117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4" name="Google Shape;2344;p16"/>
          <p:cNvSpPr/>
          <p:nvPr/>
        </p:nvSpPr>
        <p:spPr>
          <a:xfrm>
            <a:off x="7339013" y="5738813"/>
            <a:ext cx="257175" cy="71437"/>
          </a:xfrm>
          <a:custGeom>
            <a:rect b="b" l="l" r="r" t="t"/>
            <a:pathLst>
              <a:path extrusionOk="0" h="723" w="2532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5" name="Google Shape;2345;p16"/>
          <p:cNvSpPr/>
          <p:nvPr/>
        </p:nvSpPr>
        <p:spPr>
          <a:xfrm flipH="1" rot="10800000">
            <a:off x="7596188" y="5734050"/>
            <a:ext cx="104775" cy="74613"/>
          </a:xfrm>
          <a:custGeom>
            <a:rect b="b" l="l" r="r" t="t"/>
            <a:pathLst>
              <a:path extrusionOk="0" h="723" w="2532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6" name="Google Shape;2346;p16"/>
          <p:cNvGrpSpPr/>
          <p:nvPr/>
        </p:nvGrpSpPr>
        <p:grpSpPr>
          <a:xfrm>
            <a:off x="6351588" y="2493963"/>
            <a:ext cx="390525" cy="169862"/>
            <a:chOff x="4650" y="1129"/>
            <a:chExt cx="246" cy="95"/>
          </a:xfrm>
        </p:grpSpPr>
        <p:sp>
          <p:nvSpPr>
            <p:cNvPr id="2347" name="Google Shape;2347;p16"/>
            <p:cNvSpPr/>
            <p:nvPr/>
          </p:nvSpPr>
          <p:spPr>
            <a:xfrm>
              <a:off x="4651" y="1171"/>
              <a:ext cx="244" cy="53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48" name="Google Shape;2348;p16"/>
            <p:cNvSpPr/>
            <p:nvPr/>
          </p:nvSpPr>
          <p:spPr>
            <a:xfrm>
              <a:off x="4651" y="1165"/>
              <a:ext cx="245" cy="33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49" name="Google Shape;2349;p16"/>
            <p:cNvSpPr/>
            <p:nvPr/>
          </p:nvSpPr>
          <p:spPr>
            <a:xfrm>
              <a:off x="4650" y="1129"/>
              <a:ext cx="244" cy="62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350" name="Google Shape;2350;p16"/>
            <p:cNvGrpSpPr/>
            <p:nvPr/>
          </p:nvGrpSpPr>
          <p:grpSpPr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351" name="Google Shape;2351;p16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2" name="Google Shape;2352;p16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353" name="Google Shape;2353;p16"/>
            <p:cNvCxnSpPr/>
            <p:nvPr/>
          </p:nvCxnSpPr>
          <p:spPr>
            <a:xfrm>
              <a:off x="4651" y="1158"/>
              <a:ext cx="0" cy="4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4" name="Google Shape;2354;p16"/>
            <p:cNvCxnSpPr/>
            <p:nvPr/>
          </p:nvCxnSpPr>
          <p:spPr>
            <a:xfrm>
              <a:off x="4894" y="1160"/>
              <a:ext cx="0" cy="4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55" name="Google Shape;2355;p16"/>
          <p:cNvGrpSpPr/>
          <p:nvPr/>
        </p:nvGrpSpPr>
        <p:grpSpPr>
          <a:xfrm>
            <a:off x="6051550" y="3641725"/>
            <a:ext cx="390525" cy="169863"/>
            <a:chOff x="4650" y="1129"/>
            <a:chExt cx="246" cy="95"/>
          </a:xfrm>
        </p:grpSpPr>
        <p:sp>
          <p:nvSpPr>
            <p:cNvPr id="2356" name="Google Shape;2356;p16"/>
            <p:cNvSpPr/>
            <p:nvPr/>
          </p:nvSpPr>
          <p:spPr>
            <a:xfrm>
              <a:off x="4651" y="1171"/>
              <a:ext cx="244" cy="53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57" name="Google Shape;2357;p16"/>
            <p:cNvSpPr/>
            <p:nvPr/>
          </p:nvSpPr>
          <p:spPr>
            <a:xfrm>
              <a:off x="4651" y="1165"/>
              <a:ext cx="245" cy="33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58" name="Google Shape;2358;p16"/>
            <p:cNvSpPr/>
            <p:nvPr/>
          </p:nvSpPr>
          <p:spPr>
            <a:xfrm>
              <a:off x="4650" y="1129"/>
              <a:ext cx="244" cy="62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359" name="Google Shape;2359;p16"/>
            <p:cNvGrpSpPr/>
            <p:nvPr/>
          </p:nvGrpSpPr>
          <p:grpSpPr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360" name="Google Shape;2360;p16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1" name="Google Shape;2361;p16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362" name="Google Shape;2362;p16"/>
            <p:cNvCxnSpPr/>
            <p:nvPr/>
          </p:nvCxnSpPr>
          <p:spPr>
            <a:xfrm>
              <a:off x="4651" y="1158"/>
              <a:ext cx="0" cy="4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3" name="Google Shape;2363;p16"/>
            <p:cNvCxnSpPr/>
            <p:nvPr/>
          </p:nvCxnSpPr>
          <p:spPr>
            <a:xfrm>
              <a:off x="4894" y="1160"/>
              <a:ext cx="0" cy="4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64" name="Google Shape;2364;p16"/>
          <p:cNvGrpSpPr/>
          <p:nvPr/>
        </p:nvGrpSpPr>
        <p:grpSpPr>
          <a:xfrm>
            <a:off x="5529263" y="3016250"/>
            <a:ext cx="519112" cy="128588"/>
            <a:chOff x="2199" y="955"/>
            <a:chExt cx="2547" cy="506"/>
          </a:xfrm>
        </p:grpSpPr>
        <p:sp>
          <p:nvSpPr>
            <p:cNvPr id="2365" name="Google Shape;2365;p16"/>
            <p:cNvSpPr/>
            <p:nvPr/>
          </p:nvSpPr>
          <p:spPr>
            <a:xfrm>
              <a:off x="2199" y="1166"/>
              <a:ext cx="260" cy="281"/>
            </a:xfrm>
            <a:custGeom>
              <a:rect b="b" l="l" r="r" t="t"/>
              <a:pathLst>
                <a:path extrusionOk="0" h="281" w="260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16"/>
            <p:cNvSpPr/>
            <p:nvPr/>
          </p:nvSpPr>
          <p:spPr>
            <a:xfrm>
              <a:off x="2482" y="1040"/>
              <a:ext cx="900" cy="421"/>
            </a:xfrm>
            <a:custGeom>
              <a:rect b="b" l="l" r="r" t="t"/>
              <a:pathLst>
                <a:path extrusionOk="0" h="421" w="900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16"/>
            <p:cNvSpPr/>
            <p:nvPr/>
          </p:nvSpPr>
          <p:spPr>
            <a:xfrm>
              <a:off x="2782" y="1068"/>
              <a:ext cx="428" cy="269"/>
            </a:xfrm>
            <a:custGeom>
              <a:rect b="b" l="l" r="r" t="t"/>
              <a:pathLst>
                <a:path extrusionOk="0" h="269" w="428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16"/>
            <p:cNvSpPr/>
            <p:nvPr/>
          </p:nvSpPr>
          <p:spPr>
            <a:xfrm>
              <a:off x="3554" y="1075"/>
              <a:ext cx="377" cy="239"/>
            </a:xfrm>
            <a:custGeom>
              <a:rect b="b" l="l" r="r" t="t"/>
              <a:pathLst>
                <a:path extrusionOk="0" h="239" w="377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16"/>
            <p:cNvSpPr/>
            <p:nvPr/>
          </p:nvSpPr>
          <p:spPr>
            <a:xfrm>
              <a:off x="3646" y="997"/>
              <a:ext cx="660" cy="336"/>
            </a:xfrm>
            <a:custGeom>
              <a:rect b="b" l="l" r="r" t="t"/>
              <a:pathLst>
                <a:path extrusionOk="0" h="300" w="646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16"/>
            <p:cNvSpPr/>
            <p:nvPr/>
          </p:nvSpPr>
          <p:spPr>
            <a:xfrm>
              <a:off x="4116" y="955"/>
              <a:ext cx="630" cy="397"/>
            </a:xfrm>
            <a:custGeom>
              <a:rect b="b" l="l" r="r" t="t"/>
              <a:pathLst>
                <a:path extrusionOk="0" h="397" w="630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1" name="Google Shape;2371;p16"/>
          <p:cNvGrpSpPr/>
          <p:nvPr/>
        </p:nvGrpSpPr>
        <p:grpSpPr>
          <a:xfrm>
            <a:off x="6248400" y="4852988"/>
            <a:ext cx="617538" cy="247650"/>
            <a:chOff x="2356" y="1300"/>
            <a:chExt cx="555" cy="194"/>
          </a:xfrm>
        </p:grpSpPr>
        <p:sp>
          <p:nvSpPr>
            <p:cNvPr id="2372" name="Google Shape;2372;p16"/>
            <p:cNvSpPr/>
            <p:nvPr/>
          </p:nvSpPr>
          <p:spPr>
            <a:xfrm>
              <a:off x="2357" y="1385"/>
              <a:ext cx="551" cy="109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73" name="Google Shape;2373;p16"/>
            <p:cNvSpPr/>
            <p:nvPr/>
          </p:nvSpPr>
          <p:spPr>
            <a:xfrm>
              <a:off x="2357" y="1374"/>
              <a:ext cx="554" cy="66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74" name="Google Shape;2374;p16"/>
            <p:cNvSpPr/>
            <p:nvPr/>
          </p:nvSpPr>
          <p:spPr>
            <a:xfrm>
              <a:off x="2356" y="1300"/>
              <a:ext cx="551" cy="12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375" name="Google Shape;2375;p16"/>
            <p:cNvGrpSpPr/>
            <p:nvPr/>
          </p:nvGrpSpPr>
          <p:grpSpPr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2376" name="Google Shape;2376;p16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7" name="Google Shape;2377;p16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378" name="Google Shape;2378;p16"/>
            <p:cNvCxnSpPr/>
            <p:nvPr/>
          </p:nvCxnSpPr>
          <p:spPr>
            <a:xfrm>
              <a:off x="2357" y="1361"/>
              <a:ext cx="0" cy="8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9" name="Google Shape;2379;p16"/>
            <p:cNvCxnSpPr/>
            <p:nvPr/>
          </p:nvCxnSpPr>
          <p:spPr>
            <a:xfrm>
              <a:off x="2907" y="1363"/>
              <a:ext cx="0" cy="8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80" name="Google Shape;2380;p16"/>
          <p:cNvGrpSpPr/>
          <p:nvPr/>
        </p:nvGrpSpPr>
        <p:grpSpPr>
          <a:xfrm>
            <a:off x="6969125" y="4510088"/>
            <a:ext cx="617538" cy="247650"/>
            <a:chOff x="2356" y="1300"/>
            <a:chExt cx="555" cy="194"/>
          </a:xfrm>
        </p:grpSpPr>
        <p:sp>
          <p:nvSpPr>
            <p:cNvPr id="2381" name="Google Shape;2381;p16"/>
            <p:cNvSpPr/>
            <p:nvPr/>
          </p:nvSpPr>
          <p:spPr>
            <a:xfrm>
              <a:off x="2357" y="1385"/>
              <a:ext cx="551" cy="109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82" name="Google Shape;2382;p16"/>
            <p:cNvSpPr/>
            <p:nvPr/>
          </p:nvSpPr>
          <p:spPr>
            <a:xfrm>
              <a:off x="2357" y="1374"/>
              <a:ext cx="554" cy="66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83" name="Google Shape;2383;p16"/>
            <p:cNvSpPr/>
            <p:nvPr/>
          </p:nvSpPr>
          <p:spPr>
            <a:xfrm>
              <a:off x="2356" y="1300"/>
              <a:ext cx="551" cy="12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384" name="Google Shape;2384;p16"/>
            <p:cNvGrpSpPr/>
            <p:nvPr/>
          </p:nvGrpSpPr>
          <p:grpSpPr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2385" name="Google Shape;2385;p16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6" name="Google Shape;2386;p16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387" name="Google Shape;2387;p16"/>
            <p:cNvCxnSpPr/>
            <p:nvPr/>
          </p:nvCxnSpPr>
          <p:spPr>
            <a:xfrm>
              <a:off x="2357" y="1361"/>
              <a:ext cx="0" cy="8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8" name="Google Shape;2388;p16"/>
            <p:cNvCxnSpPr/>
            <p:nvPr/>
          </p:nvCxnSpPr>
          <p:spPr>
            <a:xfrm>
              <a:off x="2907" y="1363"/>
              <a:ext cx="0" cy="8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89" name="Google Shape;2389;p16"/>
          <p:cNvGrpSpPr/>
          <p:nvPr/>
        </p:nvGrpSpPr>
        <p:grpSpPr>
          <a:xfrm>
            <a:off x="7585075" y="4811713"/>
            <a:ext cx="617538" cy="247650"/>
            <a:chOff x="2356" y="1300"/>
            <a:chExt cx="555" cy="194"/>
          </a:xfrm>
        </p:grpSpPr>
        <p:sp>
          <p:nvSpPr>
            <p:cNvPr id="2390" name="Google Shape;2390;p16"/>
            <p:cNvSpPr/>
            <p:nvPr/>
          </p:nvSpPr>
          <p:spPr>
            <a:xfrm>
              <a:off x="2357" y="1385"/>
              <a:ext cx="551" cy="109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91" name="Google Shape;2391;p16"/>
            <p:cNvSpPr/>
            <p:nvPr/>
          </p:nvSpPr>
          <p:spPr>
            <a:xfrm>
              <a:off x="2357" y="1374"/>
              <a:ext cx="554" cy="66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92" name="Google Shape;2392;p16"/>
            <p:cNvSpPr/>
            <p:nvPr/>
          </p:nvSpPr>
          <p:spPr>
            <a:xfrm>
              <a:off x="2356" y="1300"/>
              <a:ext cx="551" cy="12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393" name="Google Shape;2393;p16"/>
            <p:cNvGrpSpPr/>
            <p:nvPr/>
          </p:nvGrpSpPr>
          <p:grpSpPr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2394" name="Google Shape;2394;p16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5" name="Google Shape;2395;p16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396" name="Google Shape;2396;p16"/>
            <p:cNvCxnSpPr/>
            <p:nvPr/>
          </p:nvCxnSpPr>
          <p:spPr>
            <a:xfrm>
              <a:off x="2357" y="1361"/>
              <a:ext cx="0" cy="8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7" name="Google Shape;2397;p16"/>
            <p:cNvCxnSpPr/>
            <p:nvPr/>
          </p:nvCxnSpPr>
          <p:spPr>
            <a:xfrm>
              <a:off x="2907" y="1363"/>
              <a:ext cx="0" cy="8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98" name="Google Shape;2398;p16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2" name="Shape 2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3" name="Google Shape;2403;p17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pic>
        <p:nvPicPr>
          <p:cNvPr descr="underline_base" id="2404" name="Google Shape;240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513" y="860425"/>
            <a:ext cx="7313612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2405" name="Google Shape;2405;p17"/>
          <p:cNvSpPr txBox="1"/>
          <p:nvPr>
            <p:ph idx="4294967295" type="title"/>
          </p:nvPr>
        </p:nvSpPr>
        <p:spPr>
          <a:xfrm>
            <a:off x="403225" y="228600"/>
            <a:ext cx="7772400" cy="835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Access net: digital subscriber line (DSL)</a:t>
            </a:r>
            <a:endParaRPr/>
          </a:p>
        </p:txBody>
      </p:sp>
      <p:sp>
        <p:nvSpPr>
          <p:cNvPr id="2406" name="Google Shape;2406;p17"/>
          <p:cNvSpPr/>
          <p:nvPr/>
        </p:nvSpPr>
        <p:spPr>
          <a:xfrm>
            <a:off x="4305300" y="1501775"/>
            <a:ext cx="2216150" cy="1477963"/>
          </a:xfrm>
          <a:custGeom>
            <a:rect b="b" l="l" r="r" t="t"/>
            <a:pathLst>
              <a:path extrusionOk="0" h="931" w="1396">
                <a:moveTo>
                  <a:pt x="873" y="18"/>
                </a:moveTo>
                <a:cubicBezTo>
                  <a:pt x="787" y="32"/>
                  <a:pt x="625" y="55"/>
                  <a:pt x="526" y="89"/>
                </a:cubicBezTo>
                <a:cubicBezTo>
                  <a:pt x="426" y="122"/>
                  <a:pt x="346" y="184"/>
                  <a:pt x="278" y="216"/>
                </a:cubicBezTo>
                <a:cubicBezTo>
                  <a:pt x="210" y="248"/>
                  <a:pt x="159" y="236"/>
                  <a:pt x="118" y="283"/>
                </a:cubicBezTo>
                <a:cubicBezTo>
                  <a:pt x="77" y="330"/>
                  <a:pt x="46" y="416"/>
                  <a:pt x="30" y="497"/>
                </a:cubicBezTo>
                <a:cubicBezTo>
                  <a:pt x="14" y="578"/>
                  <a:pt x="0" y="714"/>
                  <a:pt x="24" y="768"/>
                </a:cubicBezTo>
                <a:cubicBezTo>
                  <a:pt x="49" y="821"/>
                  <a:pt x="112" y="796"/>
                  <a:pt x="178" y="818"/>
                </a:cubicBezTo>
                <a:cubicBezTo>
                  <a:pt x="244" y="840"/>
                  <a:pt x="318" y="886"/>
                  <a:pt x="421" y="902"/>
                </a:cubicBezTo>
                <a:cubicBezTo>
                  <a:pt x="524" y="918"/>
                  <a:pt x="681" y="916"/>
                  <a:pt x="793" y="916"/>
                </a:cubicBezTo>
                <a:cubicBezTo>
                  <a:pt x="905" y="916"/>
                  <a:pt x="1004" y="931"/>
                  <a:pt x="1095" y="902"/>
                </a:cubicBezTo>
                <a:cubicBezTo>
                  <a:pt x="1186" y="873"/>
                  <a:pt x="1291" y="813"/>
                  <a:pt x="1337" y="744"/>
                </a:cubicBezTo>
                <a:cubicBezTo>
                  <a:pt x="1383" y="675"/>
                  <a:pt x="1365" y="580"/>
                  <a:pt x="1372" y="487"/>
                </a:cubicBezTo>
                <a:cubicBezTo>
                  <a:pt x="1378" y="393"/>
                  <a:pt x="1396" y="256"/>
                  <a:pt x="1377" y="179"/>
                </a:cubicBezTo>
                <a:cubicBezTo>
                  <a:pt x="1358" y="102"/>
                  <a:pt x="1314" y="57"/>
                  <a:pt x="1259" y="28"/>
                </a:cubicBezTo>
                <a:cubicBezTo>
                  <a:pt x="1203" y="0"/>
                  <a:pt x="1110" y="7"/>
                  <a:pt x="1046" y="5"/>
                </a:cubicBezTo>
                <a:cubicBezTo>
                  <a:pt x="981" y="3"/>
                  <a:pt x="959" y="5"/>
                  <a:pt x="873" y="18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7" name="Google Shape;2407;p17"/>
          <p:cNvSpPr/>
          <p:nvPr/>
        </p:nvSpPr>
        <p:spPr>
          <a:xfrm>
            <a:off x="5305425" y="2208213"/>
            <a:ext cx="193675" cy="193675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8" name="Google Shape;2408;p17"/>
          <p:cNvSpPr/>
          <p:nvPr/>
        </p:nvSpPr>
        <p:spPr>
          <a:xfrm>
            <a:off x="5686425" y="1836738"/>
            <a:ext cx="193675" cy="193675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09" name="Google Shape;2409;p17"/>
          <p:cNvCxnSpPr/>
          <p:nvPr/>
        </p:nvCxnSpPr>
        <p:spPr>
          <a:xfrm flipH="1" rot="10800000">
            <a:off x="5392738" y="1978025"/>
            <a:ext cx="317500" cy="3365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0" name="Google Shape;2410;p17"/>
          <p:cNvCxnSpPr/>
          <p:nvPr/>
        </p:nvCxnSpPr>
        <p:spPr>
          <a:xfrm>
            <a:off x="5786438" y="1954213"/>
            <a:ext cx="400050" cy="5905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411" name="Google Shape;2411;p17"/>
          <p:cNvSpPr/>
          <p:nvPr/>
        </p:nvSpPr>
        <p:spPr>
          <a:xfrm>
            <a:off x="4584700" y="1957388"/>
            <a:ext cx="955675" cy="7000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2" name="Google Shape;2412;p17"/>
          <p:cNvSpPr txBox="1"/>
          <p:nvPr/>
        </p:nvSpPr>
        <p:spPr>
          <a:xfrm>
            <a:off x="4040188" y="1476375"/>
            <a:ext cx="1925637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 office</a:t>
            </a:r>
            <a:endParaRPr/>
          </a:p>
        </p:txBody>
      </p:sp>
      <p:grpSp>
        <p:nvGrpSpPr>
          <p:cNvPr id="2413" name="Google Shape;2413;p17"/>
          <p:cNvGrpSpPr/>
          <p:nvPr/>
        </p:nvGrpSpPr>
        <p:grpSpPr>
          <a:xfrm>
            <a:off x="5143500" y="2905125"/>
            <a:ext cx="2178050" cy="1147763"/>
            <a:chOff x="3240" y="1830"/>
            <a:chExt cx="1372" cy="723"/>
          </a:xfrm>
        </p:grpSpPr>
        <p:sp>
          <p:nvSpPr>
            <p:cNvPr id="2414" name="Google Shape;2414;p17"/>
            <p:cNvSpPr/>
            <p:nvPr/>
          </p:nvSpPr>
          <p:spPr>
            <a:xfrm>
              <a:off x="3240" y="1830"/>
              <a:ext cx="1372" cy="723"/>
            </a:xfrm>
            <a:custGeom>
              <a:rect b="b" l="l" r="r" t="t"/>
              <a:pathLst>
                <a:path extrusionOk="0" h="459" w="765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>
              <a:gsLst>
                <a:gs pos="0">
                  <a:srgbClr val="00CCFF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15" name="Google Shape;2415;p17"/>
            <p:cNvCxnSpPr/>
            <p:nvPr/>
          </p:nvCxnSpPr>
          <p:spPr>
            <a:xfrm flipH="1" rot="10800000">
              <a:off x="3763" y="2053"/>
              <a:ext cx="106" cy="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6" name="Google Shape;2416;p17"/>
            <p:cNvCxnSpPr/>
            <p:nvPr/>
          </p:nvCxnSpPr>
          <p:spPr>
            <a:xfrm>
              <a:off x="3616" y="2204"/>
              <a:ext cx="0" cy="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7" name="Google Shape;2417;p17"/>
            <p:cNvCxnSpPr/>
            <p:nvPr/>
          </p:nvCxnSpPr>
          <p:spPr>
            <a:xfrm flipH="1" rot="10800000">
              <a:off x="3763" y="2114"/>
              <a:ext cx="226" cy="25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8" name="Google Shape;2418;p17"/>
            <p:cNvCxnSpPr/>
            <p:nvPr/>
          </p:nvCxnSpPr>
          <p:spPr>
            <a:xfrm>
              <a:off x="4076" y="2113"/>
              <a:ext cx="0" cy="17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9" name="Google Shape;2419;p17"/>
            <p:cNvCxnSpPr/>
            <p:nvPr/>
          </p:nvCxnSpPr>
          <p:spPr>
            <a:xfrm>
              <a:off x="3779" y="2380"/>
              <a:ext cx="16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0" name="Google Shape;2420;p17"/>
            <p:cNvCxnSpPr/>
            <p:nvPr/>
          </p:nvCxnSpPr>
          <p:spPr>
            <a:xfrm>
              <a:off x="4255" y="2372"/>
              <a:ext cx="15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21" name="Google Shape;2421;p17"/>
            <p:cNvGrpSpPr/>
            <p:nvPr/>
          </p:nvGrpSpPr>
          <p:grpSpPr>
            <a:xfrm>
              <a:off x="3860" y="1969"/>
              <a:ext cx="335" cy="148"/>
              <a:chOff x="4650" y="1129"/>
              <a:chExt cx="246" cy="95"/>
            </a:xfrm>
          </p:grpSpPr>
          <p:sp>
            <p:nvSpPr>
              <p:cNvPr id="2422" name="Google Shape;2422;p17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23" name="Google Shape;2423;p17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24" name="Google Shape;2424;p17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2425" name="Google Shape;2425;p17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426" name="Google Shape;2426;p1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27" name="Google Shape;2427;p1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428" name="Google Shape;2428;p17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29" name="Google Shape;2429;p17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430" name="Google Shape;2430;p17"/>
            <p:cNvGrpSpPr/>
            <p:nvPr/>
          </p:nvGrpSpPr>
          <p:grpSpPr>
            <a:xfrm>
              <a:off x="3922" y="2284"/>
              <a:ext cx="336" cy="154"/>
              <a:chOff x="4650" y="1129"/>
              <a:chExt cx="246" cy="95"/>
            </a:xfrm>
          </p:grpSpPr>
          <p:sp>
            <p:nvSpPr>
              <p:cNvPr id="2431" name="Google Shape;2431;p17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32" name="Google Shape;2432;p17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33" name="Google Shape;2433;p17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2434" name="Google Shape;2434;p17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435" name="Google Shape;2435;p1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36" name="Google Shape;2436;p1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437" name="Google Shape;2437;p17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38" name="Google Shape;2438;p17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439" name="Google Shape;2439;p17"/>
            <p:cNvGrpSpPr/>
            <p:nvPr/>
          </p:nvGrpSpPr>
          <p:grpSpPr>
            <a:xfrm>
              <a:off x="3443" y="2054"/>
              <a:ext cx="335" cy="149"/>
              <a:chOff x="4650" y="1129"/>
              <a:chExt cx="246" cy="95"/>
            </a:xfrm>
          </p:grpSpPr>
          <p:sp>
            <p:nvSpPr>
              <p:cNvPr id="2440" name="Google Shape;2440;p17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41" name="Google Shape;2441;p17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42" name="Google Shape;2442;p17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2443" name="Google Shape;2443;p17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444" name="Google Shape;2444;p1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45" name="Google Shape;2445;p1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446" name="Google Shape;2446;p17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47" name="Google Shape;2447;p17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448" name="Google Shape;2448;p17"/>
            <p:cNvGrpSpPr/>
            <p:nvPr/>
          </p:nvGrpSpPr>
          <p:grpSpPr>
            <a:xfrm>
              <a:off x="3452" y="2284"/>
              <a:ext cx="336" cy="148"/>
              <a:chOff x="4650" y="1129"/>
              <a:chExt cx="246" cy="95"/>
            </a:xfrm>
          </p:grpSpPr>
          <p:sp>
            <p:nvSpPr>
              <p:cNvPr id="2449" name="Google Shape;2449;p17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50" name="Google Shape;2450;p17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51" name="Google Shape;2451;p17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2452" name="Google Shape;2452;p17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453" name="Google Shape;2453;p1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54" name="Google Shape;2454;p1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455" name="Google Shape;2455;p17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56" name="Google Shape;2456;p17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457" name="Google Shape;2457;p17"/>
            <p:cNvCxnSpPr/>
            <p:nvPr/>
          </p:nvCxnSpPr>
          <p:spPr>
            <a:xfrm>
              <a:off x="4422" y="2370"/>
              <a:ext cx="153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2458" name="Google Shape;2458;p17"/>
            <p:cNvSpPr txBox="1"/>
            <p:nvPr/>
          </p:nvSpPr>
          <p:spPr>
            <a:xfrm>
              <a:off x="4231" y="1988"/>
              <a:ext cx="34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ISP</a:t>
              </a:r>
              <a:endParaRPr/>
            </a:p>
          </p:txBody>
        </p:sp>
      </p:grpSp>
      <p:cxnSp>
        <p:nvCxnSpPr>
          <p:cNvPr id="2459" name="Google Shape;2459;p17"/>
          <p:cNvCxnSpPr/>
          <p:nvPr/>
        </p:nvCxnSpPr>
        <p:spPr>
          <a:xfrm>
            <a:off x="2690813" y="2363788"/>
            <a:ext cx="19383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0" name="Google Shape;2460;p17"/>
          <p:cNvSpPr txBox="1"/>
          <p:nvPr/>
        </p:nvSpPr>
        <p:spPr>
          <a:xfrm>
            <a:off x="5942013" y="1530350"/>
            <a:ext cx="1074737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telephone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/>
          </a:p>
        </p:txBody>
      </p:sp>
      <p:grpSp>
        <p:nvGrpSpPr>
          <p:cNvPr id="2461" name="Google Shape;2461;p17"/>
          <p:cNvGrpSpPr/>
          <p:nvPr/>
        </p:nvGrpSpPr>
        <p:grpSpPr>
          <a:xfrm>
            <a:off x="4641850" y="2074863"/>
            <a:ext cx="368300" cy="519112"/>
            <a:chOff x="1852" y="2562"/>
            <a:chExt cx="355" cy="471"/>
          </a:xfrm>
        </p:grpSpPr>
        <p:sp>
          <p:nvSpPr>
            <p:cNvPr id="2462" name="Google Shape;2462;p17"/>
            <p:cNvSpPr/>
            <p:nvPr/>
          </p:nvSpPr>
          <p:spPr>
            <a:xfrm>
              <a:off x="1852" y="2621"/>
              <a:ext cx="318" cy="412"/>
            </a:xfrm>
            <a:custGeom>
              <a:rect b="b" l="l" r="r" t="t"/>
              <a:pathLst>
                <a:path extrusionOk="0" h="412" w="318">
                  <a:moveTo>
                    <a:pt x="0" y="412"/>
                  </a:moveTo>
                  <a:lnTo>
                    <a:pt x="3" y="1"/>
                  </a:lnTo>
                  <a:lnTo>
                    <a:pt x="74" y="0"/>
                  </a:lnTo>
                  <a:lnTo>
                    <a:pt x="254" y="111"/>
                  </a:lnTo>
                  <a:lnTo>
                    <a:pt x="318" y="115"/>
                  </a:lnTo>
                  <a:lnTo>
                    <a:pt x="318" y="308"/>
                  </a:lnTo>
                  <a:lnTo>
                    <a:pt x="246" y="308"/>
                  </a:lnTo>
                  <a:lnTo>
                    <a:pt x="74" y="412"/>
                  </a:lnTo>
                  <a:lnTo>
                    <a:pt x="0" y="41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1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17"/>
            <p:cNvSpPr/>
            <p:nvPr/>
          </p:nvSpPr>
          <p:spPr>
            <a:xfrm>
              <a:off x="1854" y="2562"/>
              <a:ext cx="353" cy="369"/>
            </a:xfrm>
            <a:custGeom>
              <a:rect b="b" l="l" r="r" t="t"/>
              <a:pathLst>
                <a:path extrusionOk="0" h="369" w="353">
                  <a:moveTo>
                    <a:pt x="0" y="59"/>
                  </a:moveTo>
                  <a:lnTo>
                    <a:pt x="32" y="0"/>
                  </a:lnTo>
                  <a:lnTo>
                    <a:pt x="105" y="0"/>
                  </a:lnTo>
                  <a:lnTo>
                    <a:pt x="276" y="113"/>
                  </a:lnTo>
                  <a:lnTo>
                    <a:pt x="353" y="113"/>
                  </a:lnTo>
                  <a:lnTo>
                    <a:pt x="353" y="315"/>
                  </a:lnTo>
                  <a:lnTo>
                    <a:pt x="318" y="369"/>
                  </a:lnTo>
                  <a:lnTo>
                    <a:pt x="315" y="173"/>
                  </a:lnTo>
                  <a:lnTo>
                    <a:pt x="254" y="173"/>
                  </a:lnTo>
                  <a:lnTo>
                    <a:pt x="75" y="6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64" name="Google Shape;2464;p17"/>
            <p:cNvCxnSpPr/>
            <p:nvPr/>
          </p:nvCxnSpPr>
          <p:spPr>
            <a:xfrm flipH="1">
              <a:off x="2167" y="2674"/>
              <a:ext cx="34" cy="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5" name="Google Shape;2465;p17"/>
            <p:cNvCxnSpPr/>
            <p:nvPr/>
          </p:nvCxnSpPr>
          <p:spPr>
            <a:xfrm>
              <a:off x="1880" y="2830"/>
              <a:ext cx="26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66" name="Google Shape;2466;p17"/>
            <p:cNvSpPr/>
            <p:nvPr/>
          </p:nvSpPr>
          <p:spPr>
            <a:xfrm>
              <a:off x="1874" y="2670"/>
              <a:ext cx="264" cy="105"/>
            </a:xfrm>
            <a:custGeom>
              <a:rect b="b" l="l" r="r" t="t"/>
              <a:pathLst>
                <a:path extrusionOk="0" h="105" w="264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17"/>
            <p:cNvSpPr/>
            <p:nvPr/>
          </p:nvSpPr>
          <p:spPr>
            <a:xfrm flipH="1" rot="10800000">
              <a:off x="1874" y="2884"/>
              <a:ext cx="264" cy="105"/>
            </a:xfrm>
            <a:custGeom>
              <a:rect b="b" l="l" r="r" t="t"/>
              <a:pathLst>
                <a:path extrusionOk="0" h="105" w="264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8" name="Google Shape;2468;p17"/>
          <p:cNvSpPr txBox="1"/>
          <p:nvPr/>
        </p:nvSpPr>
        <p:spPr>
          <a:xfrm>
            <a:off x="4321175" y="2619375"/>
            <a:ext cx="95091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DSLAM</a:t>
            </a:r>
            <a:endParaRPr/>
          </a:p>
        </p:txBody>
      </p:sp>
      <p:grpSp>
        <p:nvGrpSpPr>
          <p:cNvPr id="2469" name="Google Shape;2469;p17"/>
          <p:cNvGrpSpPr/>
          <p:nvPr/>
        </p:nvGrpSpPr>
        <p:grpSpPr>
          <a:xfrm>
            <a:off x="3382963" y="1362075"/>
            <a:ext cx="796925" cy="658813"/>
            <a:chOff x="1671" y="1861"/>
            <a:chExt cx="502" cy="415"/>
          </a:xfrm>
        </p:grpSpPr>
        <p:sp>
          <p:nvSpPr>
            <p:cNvPr id="2470" name="Google Shape;2470;p17"/>
            <p:cNvSpPr/>
            <p:nvPr/>
          </p:nvSpPr>
          <p:spPr>
            <a:xfrm>
              <a:off x="1742" y="1966"/>
              <a:ext cx="360" cy="31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17"/>
            <p:cNvSpPr/>
            <p:nvPr/>
          </p:nvSpPr>
          <p:spPr>
            <a:xfrm>
              <a:off x="1671" y="1861"/>
              <a:ext cx="502" cy="129"/>
            </a:xfrm>
            <a:prstGeom prst="triangle">
              <a:avLst>
                <a:gd fmla="val 50000" name="adj"/>
              </a:avLst>
            </a:prstGeom>
            <a:solidFill>
              <a:srgbClr val="DDDD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72" name="Google Shape;2472;p17"/>
          <p:cNvSpPr/>
          <p:nvPr/>
        </p:nvSpPr>
        <p:spPr>
          <a:xfrm>
            <a:off x="3986213" y="1951038"/>
            <a:ext cx="674687" cy="239712"/>
          </a:xfrm>
          <a:custGeom>
            <a:rect b="b" l="l" r="r" t="t"/>
            <a:pathLst>
              <a:path extrusionOk="0" h="151" w="425">
                <a:moveTo>
                  <a:pt x="0" y="0"/>
                </a:moveTo>
                <a:lnTo>
                  <a:pt x="0" y="151"/>
                </a:lnTo>
                <a:lnTo>
                  <a:pt x="425" y="151"/>
                </a:lnTo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3" name="Google Shape;2473;p17"/>
          <p:cNvCxnSpPr/>
          <p:nvPr/>
        </p:nvCxnSpPr>
        <p:spPr>
          <a:xfrm>
            <a:off x="5014913" y="2316163"/>
            <a:ext cx="3778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4" name="Google Shape;2474;p17"/>
          <p:cNvSpPr/>
          <p:nvPr/>
        </p:nvSpPr>
        <p:spPr>
          <a:xfrm>
            <a:off x="5014913" y="2384425"/>
            <a:ext cx="463550" cy="1009650"/>
          </a:xfrm>
          <a:custGeom>
            <a:rect b="b" l="l" r="r" t="t"/>
            <a:pathLst>
              <a:path extrusionOk="0" h="636" w="292">
                <a:moveTo>
                  <a:pt x="0" y="0"/>
                </a:moveTo>
                <a:lnTo>
                  <a:pt x="130" y="0"/>
                </a:lnTo>
                <a:lnTo>
                  <a:pt x="130" y="636"/>
                </a:lnTo>
                <a:lnTo>
                  <a:pt x="292" y="636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75" name="Google Shape;2475;p17"/>
          <p:cNvGrpSpPr/>
          <p:nvPr/>
        </p:nvGrpSpPr>
        <p:grpSpPr>
          <a:xfrm>
            <a:off x="777875" y="2441575"/>
            <a:ext cx="3117850" cy="1611313"/>
            <a:chOff x="490" y="1538"/>
            <a:chExt cx="1964" cy="1015"/>
          </a:xfrm>
        </p:grpSpPr>
        <p:sp>
          <p:nvSpPr>
            <p:cNvPr id="2476" name="Google Shape;2476;p17"/>
            <p:cNvSpPr txBox="1"/>
            <p:nvPr/>
          </p:nvSpPr>
          <p:spPr>
            <a:xfrm>
              <a:off x="490" y="2102"/>
              <a:ext cx="1809" cy="4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voice, data transmitted</a:t>
              </a:r>
              <a:endParaRPr/>
            </a:p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at different frequencies over</a:t>
              </a:r>
              <a:endParaRPr/>
            </a:p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dedicated </a:t>
              </a:r>
              <a:r>
                <a:rPr i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line to central office</a:t>
              </a:r>
              <a:endParaRPr/>
            </a:p>
          </p:txBody>
        </p:sp>
        <p:cxnSp>
          <p:nvCxnSpPr>
            <p:cNvPr id="2477" name="Google Shape;2477;p17"/>
            <p:cNvCxnSpPr/>
            <p:nvPr/>
          </p:nvCxnSpPr>
          <p:spPr>
            <a:xfrm flipH="1" rot="10800000">
              <a:off x="2093" y="1538"/>
              <a:ext cx="361" cy="584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78" name="Google Shape;2478;p17"/>
          <p:cNvSpPr/>
          <p:nvPr/>
        </p:nvSpPr>
        <p:spPr>
          <a:xfrm>
            <a:off x="0" y="4254346"/>
            <a:ext cx="9118600" cy="84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Frequency division multiplexing (FDM)</a:t>
            </a:r>
            <a:endParaRPr/>
          </a:p>
        </p:txBody>
      </p:sp>
      <p:sp>
        <p:nvSpPr>
          <p:cNvPr id="2479" name="Google Shape;2479;p17"/>
          <p:cNvSpPr/>
          <p:nvPr/>
        </p:nvSpPr>
        <p:spPr>
          <a:xfrm>
            <a:off x="1238250" y="1814513"/>
            <a:ext cx="1978025" cy="1395412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0" name="Google Shape;2480;p17"/>
          <p:cNvCxnSpPr/>
          <p:nvPr/>
        </p:nvCxnSpPr>
        <p:spPr>
          <a:xfrm flipH="1" rot="10800000">
            <a:off x="1724025" y="2365375"/>
            <a:ext cx="365125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1" name="Google Shape;2481;p17"/>
          <p:cNvSpPr txBox="1"/>
          <p:nvPr/>
        </p:nvSpPr>
        <p:spPr>
          <a:xfrm>
            <a:off x="1985963" y="2471738"/>
            <a:ext cx="7747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DSL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modem</a:t>
            </a:r>
            <a:endParaRPr/>
          </a:p>
        </p:txBody>
      </p:sp>
      <p:sp>
        <p:nvSpPr>
          <p:cNvPr id="2482" name="Google Shape;2482;p17"/>
          <p:cNvSpPr txBox="1"/>
          <p:nvPr/>
        </p:nvSpPr>
        <p:spPr>
          <a:xfrm>
            <a:off x="2663825" y="2495550"/>
            <a:ext cx="706438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splitter</a:t>
            </a:r>
            <a:endParaRPr/>
          </a:p>
        </p:txBody>
      </p:sp>
      <p:grpSp>
        <p:nvGrpSpPr>
          <p:cNvPr id="2483" name="Google Shape;2483;p17"/>
          <p:cNvGrpSpPr/>
          <p:nvPr/>
        </p:nvGrpSpPr>
        <p:grpSpPr>
          <a:xfrm>
            <a:off x="2079625" y="2252663"/>
            <a:ext cx="614363" cy="220662"/>
            <a:chOff x="322" y="890"/>
            <a:chExt cx="872" cy="339"/>
          </a:xfrm>
        </p:grpSpPr>
        <p:sp>
          <p:nvSpPr>
            <p:cNvPr id="2484" name="Google Shape;2484;p17"/>
            <p:cNvSpPr/>
            <p:nvPr/>
          </p:nvSpPr>
          <p:spPr>
            <a:xfrm>
              <a:off x="322" y="1005"/>
              <a:ext cx="872" cy="22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17"/>
            <p:cNvSpPr/>
            <p:nvPr/>
          </p:nvSpPr>
          <p:spPr>
            <a:xfrm>
              <a:off x="394" y="1073"/>
              <a:ext cx="54" cy="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17"/>
            <p:cNvSpPr/>
            <p:nvPr/>
          </p:nvSpPr>
          <p:spPr>
            <a:xfrm>
              <a:off x="466" y="1073"/>
              <a:ext cx="56" cy="56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17"/>
            <p:cNvSpPr/>
            <p:nvPr/>
          </p:nvSpPr>
          <p:spPr>
            <a:xfrm>
              <a:off x="541" y="1070"/>
              <a:ext cx="56" cy="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17"/>
            <p:cNvSpPr/>
            <p:nvPr/>
          </p:nvSpPr>
          <p:spPr>
            <a:xfrm>
              <a:off x="615" y="1070"/>
              <a:ext cx="56" cy="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17"/>
            <p:cNvSpPr/>
            <p:nvPr/>
          </p:nvSpPr>
          <p:spPr>
            <a:xfrm flipH="1" rot="10800000">
              <a:off x="322" y="890"/>
              <a:ext cx="859" cy="11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90" name="Google Shape;2490;p17"/>
          <p:cNvSpPr/>
          <p:nvPr/>
        </p:nvSpPr>
        <p:spPr>
          <a:xfrm>
            <a:off x="955675" y="1403350"/>
            <a:ext cx="2498725" cy="468313"/>
          </a:xfrm>
          <a:prstGeom prst="triangle">
            <a:avLst>
              <a:gd fmla="val 50000" name="adj"/>
            </a:avLst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1" name="Google Shape;2491;p17"/>
          <p:cNvSpPr/>
          <p:nvPr/>
        </p:nvSpPr>
        <p:spPr>
          <a:xfrm>
            <a:off x="2933700" y="2303463"/>
            <a:ext cx="166688" cy="144462"/>
          </a:xfrm>
          <a:prstGeom prst="rect">
            <a:avLst/>
          </a:prstGeom>
          <a:solidFill>
            <a:srgbClr val="0000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2" name="Google Shape;2492;p17"/>
          <p:cNvSpPr/>
          <p:nvPr/>
        </p:nvSpPr>
        <p:spPr>
          <a:xfrm>
            <a:off x="2409825" y="1858963"/>
            <a:ext cx="604838" cy="434975"/>
          </a:xfrm>
          <a:custGeom>
            <a:rect b="b" l="l" r="r" t="t"/>
            <a:pathLst>
              <a:path extrusionOk="0" h="274" w="381">
                <a:moveTo>
                  <a:pt x="381" y="274"/>
                </a:moveTo>
                <a:lnTo>
                  <a:pt x="381" y="13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93" name="Google Shape;2493;p17"/>
          <p:cNvGraphicFramePr/>
          <p:nvPr/>
        </p:nvGraphicFramePr>
        <p:xfrm>
          <a:off x="2070100" y="1655763"/>
          <a:ext cx="490538" cy="369887"/>
        </p:xfrm>
        <a:graphic>
          <a:graphicData uri="http://schemas.openxmlformats.org/presentationml/2006/ole">
            <mc:AlternateContent>
              <mc:Choice Requires="v">
                <p:oleObj r:id="rId5" imgH="369887" imgW="490538" progId="" spid="_x0000_s1">
                  <p:embed/>
                </p:oleObj>
              </mc:Choice>
              <mc:Fallback>
                <p:oleObj r:id="rId6" imgH="369887" imgW="490538" progId="">
                  <p:embed/>
                  <p:pic>
                    <p:nvPicPr>
                      <p:cNvPr id="2493" name="Google Shape;2493;p17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070100" y="1655763"/>
                        <a:ext cx="490538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94" name="Google Shape;2494;p17"/>
          <p:cNvCxnSpPr/>
          <p:nvPr/>
        </p:nvCxnSpPr>
        <p:spPr>
          <a:xfrm rot="10800000">
            <a:off x="2697163" y="2365375"/>
            <a:ext cx="2397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5" name="Google Shape;2495;p17"/>
          <p:cNvSpPr/>
          <p:nvPr/>
        </p:nvSpPr>
        <p:spPr>
          <a:xfrm>
            <a:off x="4445000" y="1703388"/>
            <a:ext cx="1206500" cy="261937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dash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96" name="Google Shape;2496;p17"/>
          <p:cNvGrpSpPr/>
          <p:nvPr/>
        </p:nvGrpSpPr>
        <p:grpSpPr>
          <a:xfrm>
            <a:off x="3678238" y="2867025"/>
            <a:ext cx="1323975" cy="1174750"/>
            <a:chOff x="2317" y="1806"/>
            <a:chExt cx="834" cy="740"/>
          </a:xfrm>
        </p:grpSpPr>
        <p:cxnSp>
          <p:nvCxnSpPr>
            <p:cNvPr id="2497" name="Google Shape;2497;p17"/>
            <p:cNvCxnSpPr/>
            <p:nvPr/>
          </p:nvCxnSpPr>
          <p:spPr>
            <a:xfrm flipH="1" rot="10800000">
              <a:off x="2671" y="1806"/>
              <a:ext cx="268" cy="433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98" name="Google Shape;2498;p17"/>
            <p:cNvSpPr txBox="1"/>
            <p:nvPr/>
          </p:nvSpPr>
          <p:spPr>
            <a:xfrm>
              <a:off x="2317" y="2226"/>
              <a:ext cx="834" cy="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DSL access </a:t>
              </a:r>
              <a:endParaRPr/>
            </a:p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multiplexer</a:t>
              </a:r>
              <a:endParaRPr/>
            </a:p>
          </p:txBody>
        </p:sp>
      </p:grpSp>
      <p:grpSp>
        <p:nvGrpSpPr>
          <p:cNvPr id="2499" name="Google Shape;2499;p17"/>
          <p:cNvGrpSpPr/>
          <p:nvPr/>
        </p:nvGrpSpPr>
        <p:grpSpPr>
          <a:xfrm>
            <a:off x="1143000" y="2043113"/>
            <a:ext cx="642938" cy="644525"/>
            <a:chOff x="-44" y="1473"/>
            <a:chExt cx="981" cy="1105"/>
          </a:xfrm>
        </p:grpSpPr>
        <p:pic>
          <p:nvPicPr>
            <p:cNvPr descr="desktop_computer_stylized_medium" id="2500" name="Google Shape;2500;p1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01" name="Google Shape;2501;p17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02" name="Google Shape;2502;p17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6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p18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2508" name="Google Shape;2508;p18"/>
          <p:cNvSpPr/>
          <p:nvPr/>
        </p:nvSpPr>
        <p:spPr>
          <a:xfrm>
            <a:off x="381000" y="239713"/>
            <a:ext cx="5622925" cy="835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Access net: cable network</a:t>
            </a:r>
            <a:endParaRPr/>
          </a:p>
        </p:txBody>
      </p:sp>
      <p:sp>
        <p:nvSpPr>
          <p:cNvPr id="2509" name="Google Shape;2509;p18"/>
          <p:cNvSpPr/>
          <p:nvPr/>
        </p:nvSpPr>
        <p:spPr>
          <a:xfrm>
            <a:off x="657225" y="1651000"/>
            <a:ext cx="1793875" cy="925513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0" name="Google Shape;2510;p18"/>
          <p:cNvCxnSpPr/>
          <p:nvPr/>
        </p:nvCxnSpPr>
        <p:spPr>
          <a:xfrm flipH="1" rot="10800000">
            <a:off x="958850" y="2201863"/>
            <a:ext cx="365125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1" name="Google Shape;2511;p18"/>
          <p:cNvSpPr txBox="1"/>
          <p:nvPr/>
        </p:nvSpPr>
        <p:spPr>
          <a:xfrm>
            <a:off x="1120775" y="2352675"/>
            <a:ext cx="7747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cable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modem</a:t>
            </a:r>
            <a:endParaRPr/>
          </a:p>
        </p:txBody>
      </p:sp>
      <p:sp>
        <p:nvSpPr>
          <p:cNvPr id="2512" name="Google Shape;2512;p18"/>
          <p:cNvSpPr txBox="1"/>
          <p:nvPr/>
        </p:nvSpPr>
        <p:spPr>
          <a:xfrm>
            <a:off x="1787525" y="2354263"/>
            <a:ext cx="706438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splitter</a:t>
            </a:r>
            <a:endParaRPr/>
          </a:p>
        </p:txBody>
      </p:sp>
      <p:grpSp>
        <p:nvGrpSpPr>
          <p:cNvPr id="2513" name="Google Shape;2513;p18"/>
          <p:cNvGrpSpPr/>
          <p:nvPr/>
        </p:nvGrpSpPr>
        <p:grpSpPr>
          <a:xfrm>
            <a:off x="1304925" y="2078038"/>
            <a:ext cx="614363" cy="220662"/>
            <a:chOff x="322" y="890"/>
            <a:chExt cx="872" cy="339"/>
          </a:xfrm>
        </p:grpSpPr>
        <p:sp>
          <p:nvSpPr>
            <p:cNvPr id="2514" name="Google Shape;2514;p18"/>
            <p:cNvSpPr/>
            <p:nvPr/>
          </p:nvSpPr>
          <p:spPr>
            <a:xfrm>
              <a:off x="322" y="1005"/>
              <a:ext cx="872" cy="22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18"/>
            <p:cNvSpPr/>
            <p:nvPr/>
          </p:nvSpPr>
          <p:spPr>
            <a:xfrm>
              <a:off x="394" y="1073"/>
              <a:ext cx="54" cy="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18"/>
            <p:cNvSpPr/>
            <p:nvPr/>
          </p:nvSpPr>
          <p:spPr>
            <a:xfrm>
              <a:off x="466" y="1073"/>
              <a:ext cx="56" cy="56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18"/>
            <p:cNvSpPr/>
            <p:nvPr/>
          </p:nvSpPr>
          <p:spPr>
            <a:xfrm>
              <a:off x="541" y="1070"/>
              <a:ext cx="56" cy="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18"/>
            <p:cNvSpPr/>
            <p:nvPr/>
          </p:nvSpPr>
          <p:spPr>
            <a:xfrm>
              <a:off x="615" y="1070"/>
              <a:ext cx="56" cy="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18"/>
            <p:cNvSpPr/>
            <p:nvPr/>
          </p:nvSpPr>
          <p:spPr>
            <a:xfrm flipH="1" rot="10800000">
              <a:off x="322" y="890"/>
              <a:ext cx="859" cy="11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0" name="Google Shape;2520;p18"/>
          <p:cNvSpPr/>
          <p:nvPr/>
        </p:nvSpPr>
        <p:spPr>
          <a:xfrm>
            <a:off x="419100" y="1239838"/>
            <a:ext cx="2268538" cy="468312"/>
          </a:xfrm>
          <a:prstGeom prst="triangle">
            <a:avLst>
              <a:gd fmla="val 50000" name="adj"/>
            </a:avLst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1" name="Google Shape;2521;p18"/>
          <p:cNvSpPr/>
          <p:nvPr/>
        </p:nvSpPr>
        <p:spPr>
          <a:xfrm>
            <a:off x="2035175" y="2139950"/>
            <a:ext cx="166688" cy="144463"/>
          </a:xfrm>
          <a:prstGeom prst="rect">
            <a:avLst/>
          </a:prstGeom>
          <a:solidFill>
            <a:srgbClr val="0000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2" name="Google Shape;2522;p18"/>
          <p:cNvSpPr/>
          <p:nvPr/>
        </p:nvSpPr>
        <p:spPr>
          <a:xfrm>
            <a:off x="1644650" y="1695450"/>
            <a:ext cx="479425" cy="434975"/>
          </a:xfrm>
          <a:custGeom>
            <a:rect b="b" l="l" r="r" t="t"/>
            <a:pathLst>
              <a:path extrusionOk="0" h="274" w="381">
                <a:moveTo>
                  <a:pt x="381" y="274"/>
                </a:moveTo>
                <a:lnTo>
                  <a:pt x="381" y="13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3" name="Google Shape;2523;p18"/>
          <p:cNvCxnSpPr/>
          <p:nvPr/>
        </p:nvCxnSpPr>
        <p:spPr>
          <a:xfrm rot="10800000">
            <a:off x="1943100" y="2201863"/>
            <a:ext cx="23971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tv" id="2524" name="Google Shape;252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0150" y="1355725"/>
            <a:ext cx="755650" cy="6746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25" name="Google Shape;2525;p18"/>
          <p:cNvGrpSpPr/>
          <p:nvPr/>
        </p:nvGrpSpPr>
        <p:grpSpPr>
          <a:xfrm>
            <a:off x="2676525" y="1470025"/>
            <a:ext cx="850900" cy="527050"/>
            <a:chOff x="-490" y="1664"/>
            <a:chExt cx="1429" cy="842"/>
          </a:xfrm>
        </p:grpSpPr>
        <p:sp>
          <p:nvSpPr>
            <p:cNvPr id="2526" name="Google Shape;2526;p18"/>
            <p:cNvSpPr/>
            <p:nvPr/>
          </p:nvSpPr>
          <p:spPr>
            <a:xfrm>
              <a:off x="-490" y="1664"/>
              <a:ext cx="1429" cy="294"/>
            </a:xfrm>
            <a:prstGeom prst="triangle">
              <a:avLst>
                <a:gd fmla="val 50000" name="adj"/>
              </a:avLst>
            </a:prstGeom>
            <a:solidFill>
              <a:srgbClr val="DDDD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27" name="Google Shape;2527;p18"/>
            <p:cNvGrpSpPr/>
            <p:nvPr/>
          </p:nvGrpSpPr>
          <p:grpSpPr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2528" name="Google Shape;2528;p18"/>
              <p:cNvSpPr/>
              <p:nvPr/>
            </p:nvSpPr>
            <p:spPr>
              <a:xfrm>
                <a:off x="-338" y="1923"/>
                <a:ext cx="1128" cy="58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29" name="Google Shape;2529;p18"/>
              <p:cNvCxnSpPr/>
              <p:nvPr/>
            </p:nvCxnSpPr>
            <p:spPr>
              <a:xfrm flipH="1" rot="10800000">
                <a:off x="-150" y="2270"/>
                <a:ext cx="230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530" name="Google Shape;2530;p18"/>
              <p:cNvGrpSpPr/>
              <p:nvPr/>
            </p:nvGrpSpPr>
            <p:grpSpPr>
              <a:xfrm>
                <a:off x="67" y="2192"/>
                <a:ext cx="387" cy="139"/>
                <a:chOff x="320" y="890"/>
                <a:chExt cx="871" cy="339"/>
              </a:xfrm>
            </p:grpSpPr>
            <p:sp>
              <p:nvSpPr>
                <p:cNvPr id="2531" name="Google Shape;2531;p18"/>
                <p:cNvSpPr/>
                <p:nvPr/>
              </p:nvSpPr>
              <p:spPr>
                <a:xfrm>
                  <a:off x="320" y="1000"/>
                  <a:ext cx="871" cy="229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2" name="Google Shape;2532;p18"/>
                <p:cNvSpPr/>
                <p:nvPr/>
              </p:nvSpPr>
              <p:spPr>
                <a:xfrm>
                  <a:off x="392" y="1074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3" name="Google Shape;2533;p18"/>
                <p:cNvSpPr/>
                <p:nvPr/>
              </p:nvSpPr>
              <p:spPr>
                <a:xfrm>
                  <a:off x="464" y="1074"/>
                  <a:ext cx="54" cy="56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4" name="Google Shape;2534;p18"/>
                <p:cNvSpPr/>
                <p:nvPr/>
              </p:nvSpPr>
              <p:spPr>
                <a:xfrm>
                  <a:off x="536" y="1068"/>
                  <a:ext cx="60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5" name="Google Shape;2535;p18"/>
                <p:cNvSpPr/>
                <p:nvPr/>
              </p:nvSpPr>
              <p:spPr>
                <a:xfrm>
                  <a:off x="615" y="1068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6" name="Google Shape;2536;p18"/>
                <p:cNvSpPr/>
                <p:nvPr/>
              </p:nvSpPr>
              <p:spPr>
                <a:xfrm flipH="1" rot="10800000">
                  <a:off x="322" y="890"/>
                  <a:ext cx="859" cy="11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descr="desktop_computer_stylized_small" id="2537" name="Google Shape;2537;p1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-427" y="2049"/>
                <a:ext cx="447" cy="41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38" name="Google Shape;2538;p18"/>
              <p:cNvSpPr/>
              <p:nvPr/>
            </p:nvSpPr>
            <p:spPr>
              <a:xfrm>
                <a:off x="528" y="2232"/>
                <a:ext cx="104" cy="91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9" name="Google Shape;2539;p18"/>
              <p:cNvSpPr/>
              <p:nvPr/>
            </p:nvSpPr>
            <p:spPr>
              <a:xfrm>
                <a:off x="282" y="1951"/>
                <a:ext cx="302" cy="274"/>
              </a:xfrm>
              <a:custGeom>
                <a:rect b="b" l="l" r="r" t="t"/>
                <a:pathLst>
                  <a:path extrusionOk="0" h="274" w="381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40" name="Google Shape;2540;p18"/>
              <p:cNvCxnSpPr/>
              <p:nvPr/>
            </p:nvCxnSpPr>
            <p:spPr>
              <a:xfrm rot="10800000">
                <a:off x="470" y="2270"/>
                <a:ext cx="15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pic>
            <p:nvPicPr>
              <p:cNvPr descr="tv" id="2541" name="Google Shape;2541;p1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" y="1737"/>
                <a:ext cx="476" cy="4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542" name="Google Shape;2542;p18"/>
          <p:cNvGrpSpPr/>
          <p:nvPr/>
        </p:nvGrpSpPr>
        <p:grpSpPr>
          <a:xfrm>
            <a:off x="3578225" y="1463675"/>
            <a:ext cx="850900" cy="527050"/>
            <a:chOff x="-490" y="1664"/>
            <a:chExt cx="1429" cy="842"/>
          </a:xfrm>
        </p:grpSpPr>
        <p:sp>
          <p:nvSpPr>
            <p:cNvPr id="2543" name="Google Shape;2543;p18"/>
            <p:cNvSpPr/>
            <p:nvPr/>
          </p:nvSpPr>
          <p:spPr>
            <a:xfrm>
              <a:off x="-490" y="1664"/>
              <a:ext cx="1429" cy="294"/>
            </a:xfrm>
            <a:prstGeom prst="triangle">
              <a:avLst>
                <a:gd fmla="val 50000" name="adj"/>
              </a:avLst>
            </a:prstGeom>
            <a:solidFill>
              <a:srgbClr val="DDDD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44" name="Google Shape;2544;p18"/>
            <p:cNvGrpSpPr/>
            <p:nvPr/>
          </p:nvGrpSpPr>
          <p:grpSpPr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2545" name="Google Shape;2545;p18"/>
              <p:cNvSpPr/>
              <p:nvPr/>
            </p:nvSpPr>
            <p:spPr>
              <a:xfrm>
                <a:off x="-338" y="1923"/>
                <a:ext cx="1128" cy="58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46" name="Google Shape;2546;p18"/>
              <p:cNvCxnSpPr/>
              <p:nvPr/>
            </p:nvCxnSpPr>
            <p:spPr>
              <a:xfrm flipH="1" rot="10800000">
                <a:off x="-150" y="2270"/>
                <a:ext cx="230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547" name="Google Shape;2547;p18"/>
              <p:cNvGrpSpPr/>
              <p:nvPr/>
            </p:nvGrpSpPr>
            <p:grpSpPr>
              <a:xfrm>
                <a:off x="67" y="2192"/>
                <a:ext cx="387" cy="139"/>
                <a:chOff x="320" y="890"/>
                <a:chExt cx="871" cy="339"/>
              </a:xfrm>
            </p:grpSpPr>
            <p:sp>
              <p:nvSpPr>
                <p:cNvPr id="2548" name="Google Shape;2548;p18"/>
                <p:cNvSpPr/>
                <p:nvPr/>
              </p:nvSpPr>
              <p:spPr>
                <a:xfrm>
                  <a:off x="320" y="1000"/>
                  <a:ext cx="871" cy="229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9" name="Google Shape;2549;p18"/>
                <p:cNvSpPr/>
                <p:nvPr/>
              </p:nvSpPr>
              <p:spPr>
                <a:xfrm>
                  <a:off x="392" y="1074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0" name="Google Shape;2550;p18"/>
                <p:cNvSpPr/>
                <p:nvPr/>
              </p:nvSpPr>
              <p:spPr>
                <a:xfrm>
                  <a:off x="464" y="1074"/>
                  <a:ext cx="54" cy="56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1" name="Google Shape;2551;p18"/>
                <p:cNvSpPr/>
                <p:nvPr/>
              </p:nvSpPr>
              <p:spPr>
                <a:xfrm>
                  <a:off x="536" y="1068"/>
                  <a:ext cx="60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2" name="Google Shape;2552;p18"/>
                <p:cNvSpPr/>
                <p:nvPr/>
              </p:nvSpPr>
              <p:spPr>
                <a:xfrm>
                  <a:off x="615" y="1068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3" name="Google Shape;2553;p18"/>
                <p:cNvSpPr/>
                <p:nvPr/>
              </p:nvSpPr>
              <p:spPr>
                <a:xfrm flipH="1" rot="10800000">
                  <a:off x="322" y="890"/>
                  <a:ext cx="859" cy="11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descr="desktop_computer_stylized_small" id="2554" name="Google Shape;2554;p1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-427" y="2049"/>
                <a:ext cx="447" cy="41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55" name="Google Shape;2555;p18"/>
              <p:cNvSpPr/>
              <p:nvPr/>
            </p:nvSpPr>
            <p:spPr>
              <a:xfrm>
                <a:off x="528" y="2232"/>
                <a:ext cx="104" cy="91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6" name="Google Shape;2556;p18"/>
              <p:cNvSpPr/>
              <p:nvPr/>
            </p:nvSpPr>
            <p:spPr>
              <a:xfrm>
                <a:off x="282" y="1951"/>
                <a:ext cx="302" cy="274"/>
              </a:xfrm>
              <a:custGeom>
                <a:rect b="b" l="l" r="r" t="t"/>
                <a:pathLst>
                  <a:path extrusionOk="0" h="274" w="381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57" name="Google Shape;2557;p18"/>
              <p:cNvCxnSpPr/>
              <p:nvPr/>
            </p:nvCxnSpPr>
            <p:spPr>
              <a:xfrm rot="10800000">
                <a:off x="470" y="2270"/>
                <a:ext cx="15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pic>
            <p:nvPicPr>
              <p:cNvPr descr="tv" id="2558" name="Google Shape;2558;p1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" y="1737"/>
                <a:ext cx="476" cy="4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559" name="Google Shape;2559;p18"/>
          <p:cNvGrpSpPr/>
          <p:nvPr/>
        </p:nvGrpSpPr>
        <p:grpSpPr>
          <a:xfrm>
            <a:off x="2763838" y="2309813"/>
            <a:ext cx="850900" cy="527050"/>
            <a:chOff x="-490" y="1664"/>
            <a:chExt cx="1429" cy="842"/>
          </a:xfrm>
        </p:grpSpPr>
        <p:sp>
          <p:nvSpPr>
            <p:cNvPr id="2560" name="Google Shape;2560;p18"/>
            <p:cNvSpPr/>
            <p:nvPr/>
          </p:nvSpPr>
          <p:spPr>
            <a:xfrm>
              <a:off x="-490" y="1664"/>
              <a:ext cx="1429" cy="294"/>
            </a:xfrm>
            <a:prstGeom prst="triangle">
              <a:avLst>
                <a:gd fmla="val 50000" name="adj"/>
              </a:avLst>
            </a:prstGeom>
            <a:solidFill>
              <a:srgbClr val="DDDD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61" name="Google Shape;2561;p18"/>
            <p:cNvGrpSpPr/>
            <p:nvPr/>
          </p:nvGrpSpPr>
          <p:grpSpPr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2562" name="Google Shape;2562;p18"/>
              <p:cNvSpPr/>
              <p:nvPr/>
            </p:nvSpPr>
            <p:spPr>
              <a:xfrm>
                <a:off x="-338" y="1923"/>
                <a:ext cx="1128" cy="58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63" name="Google Shape;2563;p18"/>
              <p:cNvCxnSpPr/>
              <p:nvPr/>
            </p:nvCxnSpPr>
            <p:spPr>
              <a:xfrm flipH="1" rot="10800000">
                <a:off x="-150" y="2270"/>
                <a:ext cx="230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564" name="Google Shape;2564;p18"/>
              <p:cNvGrpSpPr/>
              <p:nvPr/>
            </p:nvGrpSpPr>
            <p:grpSpPr>
              <a:xfrm>
                <a:off x="67" y="2192"/>
                <a:ext cx="387" cy="139"/>
                <a:chOff x="320" y="890"/>
                <a:chExt cx="871" cy="339"/>
              </a:xfrm>
            </p:grpSpPr>
            <p:sp>
              <p:nvSpPr>
                <p:cNvPr id="2565" name="Google Shape;2565;p18"/>
                <p:cNvSpPr/>
                <p:nvPr/>
              </p:nvSpPr>
              <p:spPr>
                <a:xfrm>
                  <a:off x="320" y="1000"/>
                  <a:ext cx="871" cy="229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66" name="Google Shape;2566;p18"/>
                <p:cNvSpPr/>
                <p:nvPr/>
              </p:nvSpPr>
              <p:spPr>
                <a:xfrm>
                  <a:off x="392" y="1074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67" name="Google Shape;2567;p18"/>
                <p:cNvSpPr/>
                <p:nvPr/>
              </p:nvSpPr>
              <p:spPr>
                <a:xfrm>
                  <a:off x="464" y="1074"/>
                  <a:ext cx="54" cy="56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68" name="Google Shape;2568;p18"/>
                <p:cNvSpPr/>
                <p:nvPr/>
              </p:nvSpPr>
              <p:spPr>
                <a:xfrm>
                  <a:off x="536" y="1068"/>
                  <a:ext cx="60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69" name="Google Shape;2569;p18"/>
                <p:cNvSpPr/>
                <p:nvPr/>
              </p:nvSpPr>
              <p:spPr>
                <a:xfrm>
                  <a:off x="615" y="1068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70" name="Google Shape;2570;p18"/>
                <p:cNvSpPr/>
                <p:nvPr/>
              </p:nvSpPr>
              <p:spPr>
                <a:xfrm flipH="1" rot="10800000">
                  <a:off x="322" y="890"/>
                  <a:ext cx="859" cy="11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descr="desktop_computer_stylized_small" id="2571" name="Google Shape;2571;p1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-427" y="2049"/>
                <a:ext cx="447" cy="41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72" name="Google Shape;2572;p18"/>
              <p:cNvSpPr/>
              <p:nvPr/>
            </p:nvSpPr>
            <p:spPr>
              <a:xfrm>
                <a:off x="528" y="2232"/>
                <a:ext cx="104" cy="91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3" name="Google Shape;2573;p18"/>
              <p:cNvSpPr/>
              <p:nvPr/>
            </p:nvSpPr>
            <p:spPr>
              <a:xfrm>
                <a:off x="282" y="1951"/>
                <a:ext cx="302" cy="274"/>
              </a:xfrm>
              <a:custGeom>
                <a:rect b="b" l="l" r="r" t="t"/>
                <a:pathLst>
                  <a:path extrusionOk="0" h="274" w="381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74" name="Google Shape;2574;p18"/>
              <p:cNvCxnSpPr/>
              <p:nvPr/>
            </p:nvCxnSpPr>
            <p:spPr>
              <a:xfrm rot="10800000">
                <a:off x="470" y="2270"/>
                <a:ext cx="15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pic>
            <p:nvPicPr>
              <p:cNvPr descr="tv" id="2575" name="Google Shape;2575;p1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" y="1737"/>
                <a:ext cx="476" cy="4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576" name="Google Shape;2576;p18"/>
          <p:cNvGrpSpPr/>
          <p:nvPr/>
        </p:nvGrpSpPr>
        <p:grpSpPr>
          <a:xfrm>
            <a:off x="3630613" y="2319338"/>
            <a:ext cx="850900" cy="527050"/>
            <a:chOff x="-490" y="1664"/>
            <a:chExt cx="1429" cy="842"/>
          </a:xfrm>
        </p:grpSpPr>
        <p:sp>
          <p:nvSpPr>
            <p:cNvPr id="2577" name="Google Shape;2577;p18"/>
            <p:cNvSpPr/>
            <p:nvPr/>
          </p:nvSpPr>
          <p:spPr>
            <a:xfrm>
              <a:off x="-490" y="1664"/>
              <a:ext cx="1429" cy="294"/>
            </a:xfrm>
            <a:prstGeom prst="triangle">
              <a:avLst>
                <a:gd fmla="val 50000" name="adj"/>
              </a:avLst>
            </a:prstGeom>
            <a:solidFill>
              <a:srgbClr val="DDDD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78" name="Google Shape;2578;p18"/>
            <p:cNvGrpSpPr/>
            <p:nvPr/>
          </p:nvGrpSpPr>
          <p:grpSpPr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2579" name="Google Shape;2579;p18"/>
              <p:cNvSpPr/>
              <p:nvPr/>
            </p:nvSpPr>
            <p:spPr>
              <a:xfrm>
                <a:off x="-338" y="1923"/>
                <a:ext cx="1128" cy="58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80" name="Google Shape;2580;p18"/>
              <p:cNvCxnSpPr/>
              <p:nvPr/>
            </p:nvCxnSpPr>
            <p:spPr>
              <a:xfrm flipH="1" rot="10800000">
                <a:off x="-150" y="2270"/>
                <a:ext cx="230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581" name="Google Shape;2581;p18"/>
              <p:cNvGrpSpPr/>
              <p:nvPr/>
            </p:nvGrpSpPr>
            <p:grpSpPr>
              <a:xfrm>
                <a:off x="67" y="2192"/>
                <a:ext cx="387" cy="139"/>
                <a:chOff x="320" y="890"/>
                <a:chExt cx="871" cy="339"/>
              </a:xfrm>
            </p:grpSpPr>
            <p:sp>
              <p:nvSpPr>
                <p:cNvPr id="2582" name="Google Shape;2582;p18"/>
                <p:cNvSpPr/>
                <p:nvPr/>
              </p:nvSpPr>
              <p:spPr>
                <a:xfrm>
                  <a:off x="320" y="1000"/>
                  <a:ext cx="871" cy="229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83" name="Google Shape;2583;p18"/>
                <p:cNvSpPr/>
                <p:nvPr/>
              </p:nvSpPr>
              <p:spPr>
                <a:xfrm>
                  <a:off x="392" y="1074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84" name="Google Shape;2584;p18"/>
                <p:cNvSpPr/>
                <p:nvPr/>
              </p:nvSpPr>
              <p:spPr>
                <a:xfrm>
                  <a:off x="464" y="1074"/>
                  <a:ext cx="54" cy="56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85" name="Google Shape;2585;p18"/>
                <p:cNvSpPr/>
                <p:nvPr/>
              </p:nvSpPr>
              <p:spPr>
                <a:xfrm>
                  <a:off x="536" y="1068"/>
                  <a:ext cx="60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86" name="Google Shape;2586;p18"/>
                <p:cNvSpPr/>
                <p:nvPr/>
              </p:nvSpPr>
              <p:spPr>
                <a:xfrm>
                  <a:off x="615" y="1068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87" name="Google Shape;2587;p18"/>
                <p:cNvSpPr/>
                <p:nvPr/>
              </p:nvSpPr>
              <p:spPr>
                <a:xfrm flipH="1" rot="10800000">
                  <a:off x="322" y="890"/>
                  <a:ext cx="859" cy="11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descr="desktop_computer_stylized_small" id="2588" name="Google Shape;2588;p1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-427" y="2049"/>
                <a:ext cx="447" cy="41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89" name="Google Shape;2589;p18"/>
              <p:cNvSpPr/>
              <p:nvPr/>
            </p:nvSpPr>
            <p:spPr>
              <a:xfrm>
                <a:off x="528" y="2232"/>
                <a:ext cx="104" cy="91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0" name="Google Shape;2590;p18"/>
              <p:cNvSpPr/>
              <p:nvPr/>
            </p:nvSpPr>
            <p:spPr>
              <a:xfrm>
                <a:off x="282" y="1951"/>
                <a:ext cx="302" cy="274"/>
              </a:xfrm>
              <a:custGeom>
                <a:rect b="b" l="l" r="r" t="t"/>
                <a:pathLst>
                  <a:path extrusionOk="0" h="274" w="381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91" name="Google Shape;2591;p18"/>
              <p:cNvCxnSpPr/>
              <p:nvPr/>
            </p:nvCxnSpPr>
            <p:spPr>
              <a:xfrm rot="10800000">
                <a:off x="470" y="2270"/>
                <a:ext cx="15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pic>
            <p:nvPicPr>
              <p:cNvPr descr="tv" id="2592" name="Google Shape;2592;p1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" y="1737"/>
                <a:ext cx="476" cy="4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2593" name="Google Shape;2593;p18"/>
          <p:cNvCxnSpPr/>
          <p:nvPr/>
        </p:nvCxnSpPr>
        <p:spPr>
          <a:xfrm>
            <a:off x="2217738" y="2212975"/>
            <a:ext cx="369093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94" name="Google Shape;2594;p18"/>
          <p:cNvGrpSpPr/>
          <p:nvPr/>
        </p:nvGrpSpPr>
        <p:grpSpPr>
          <a:xfrm>
            <a:off x="4719638" y="1471613"/>
            <a:ext cx="850900" cy="527050"/>
            <a:chOff x="-490" y="1664"/>
            <a:chExt cx="1429" cy="842"/>
          </a:xfrm>
        </p:grpSpPr>
        <p:sp>
          <p:nvSpPr>
            <p:cNvPr id="2595" name="Google Shape;2595;p18"/>
            <p:cNvSpPr/>
            <p:nvPr/>
          </p:nvSpPr>
          <p:spPr>
            <a:xfrm>
              <a:off x="-490" y="1664"/>
              <a:ext cx="1429" cy="294"/>
            </a:xfrm>
            <a:prstGeom prst="triangle">
              <a:avLst>
                <a:gd fmla="val 50000" name="adj"/>
              </a:avLst>
            </a:prstGeom>
            <a:solidFill>
              <a:srgbClr val="DDDD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96" name="Google Shape;2596;p18"/>
            <p:cNvGrpSpPr/>
            <p:nvPr/>
          </p:nvGrpSpPr>
          <p:grpSpPr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2597" name="Google Shape;2597;p18"/>
              <p:cNvSpPr/>
              <p:nvPr/>
            </p:nvSpPr>
            <p:spPr>
              <a:xfrm>
                <a:off x="-338" y="1923"/>
                <a:ext cx="1128" cy="58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98" name="Google Shape;2598;p18"/>
              <p:cNvCxnSpPr/>
              <p:nvPr/>
            </p:nvCxnSpPr>
            <p:spPr>
              <a:xfrm flipH="1" rot="10800000">
                <a:off x="-150" y="2270"/>
                <a:ext cx="230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599" name="Google Shape;2599;p18"/>
              <p:cNvGrpSpPr/>
              <p:nvPr/>
            </p:nvGrpSpPr>
            <p:grpSpPr>
              <a:xfrm>
                <a:off x="67" y="2192"/>
                <a:ext cx="387" cy="139"/>
                <a:chOff x="320" y="890"/>
                <a:chExt cx="871" cy="339"/>
              </a:xfrm>
            </p:grpSpPr>
            <p:sp>
              <p:nvSpPr>
                <p:cNvPr id="2600" name="Google Shape;2600;p18"/>
                <p:cNvSpPr/>
                <p:nvPr/>
              </p:nvSpPr>
              <p:spPr>
                <a:xfrm>
                  <a:off x="320" y="1000"/>
                  <a:ext cx="871" cy="229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01" name="Google Shape;2601;p18"/>
                <p:cNvSpPr/>
                <p:nvPr/>
              </p:nvSpPr>
              <p:spPr>
                <a:xfrm>
                  <a:off x="392" y="1074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02" name="Google Shape;2602;p18"/>
                <p:cNvSpPr/>
                <p:nvPr/>
              </p:nvSpPr>
              <p:spPr>
                <a:xfrm>
                  <a:off x="464" y="1074"/>
                  <a:ext cx="54" cy="56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03" name="Google Shape;2603;p18"/>
                <p:cNvSpPr/>
                <p:nvPr/>
              </p:nvSpPr>
              <p:spPr>
                <a:xfrm>
                  <a:off x="536" y="1068"/>
                  <a:ext cx="60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04" name="Google Shape;2604;p18"/>
                <p:cNvSpPr/>
                <p:nvPr/>
              </p:nvSpPr>
              <p:spPr>
                <a:xfrm>
                  <a:off x="615" y="1068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05" name="Google Shape;2605;p18"/>
                <p:cNvSpPr/>
                <p:nvPr/>
              </p:nvSpPr>
              <p:spPr>
                <a:xfrm flipH="1" rot="10800000">
                  <a:off x="322" y="890"/>
                  <a:ext cx="859" cy="11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descr="desktop_computer_stylized_small" id="2606" name="Google Shape;2606;p1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-427" y="2049"/>
                <a:ext cx="447" cy="41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07" name="Google Shape;2607;p18"/>
              <p:cNvSpPr/>
              <p:nvPr/>
            </p:nvSpPr>
            <p:spPr>
              <a:xfrm>
                <a:off x="528" y="2232"/>
                <a:ext cx="104" cy="91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8" name="Google Shape;2608;p18"/>
              <p:cNvSpPr/>
              <p:nvPr/>
            </p:nvSpPr>
            <p:spPr>
              <a:xfrm>
                <a:off x="282" y="1951"/>
                <a:ext cx="302" cy="274"/>
              </a:xfrm>
              <a:custGeom>
                <a:rect b="b" l="l" r="r" t="t"/>
                <a:pathLst>
                  <a:path extrusionOk="0" h="274" w="381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09" name="Google Shape;2609;p18"/>
              <p:cNvCxnSpPr/>
              <p:nvPr/>
            </p:nvCxnSpPr>
            <p:spPr>
              <a:xfrm rot="10800000">
                <a:off x="470" y="2270"/>
                <a:ext cx="15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pic>
            <p:nvPicPr>
              <p:cNvPr descr="tv" id="2610" name="Google Shape;2610;p1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" y="1737"/>
                <a:ext cx="476" cy="4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611" name="Google Shape;2611;p18"/>
          <p:cNvSpPr txBox="1"/>
          <p:nvPr/>
        </p:nvSpPr>
        <p:spPr>
          <a:xfrm>
            <a:off x="4330700" y="1541463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696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</p:txBody>
      </p:sp>
      <p:cxnSp>
        <p:nvCxnSpPr>
          <p:cNvPr id="2612" name="Google Shape;2612;p18"/>
          <p:cNvCxnSpPr/>
          <p:nvPr/>
        </p:nvCxnSpPr>
        <p:spPr>
          <a:xfrm flipH="1">
            <a:off x="3311525" y="1882775"/>
            <a:ext cx="3175" cy="3333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3" name="Google Shape;2613;p18"/>
          <p:cNvCxnSpPr/>
          <p:nvPr/>
        </p:nvCxnSpPr>
        <p:spPr>
          <a:xfrm flipH="1">
            <a:off x="4216400" y="1882775"/>
            <a:ext cx="3175" cy="3333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4" name="Google Shape;2614;p18"/>
          <p:cNvCxnSpPr/>
          <p:nvPr/>
        </p:nvCxnSpPr>
        <p:spPr>
          <a:xfrm flipH="1">
            <a:off x="5353050" y="1882775"/>
            <a:ext cx="3175" cy="3333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5" name="Google Shape;2615;p18"/>
          <p:cNvSpPr/>
          <p:nvPr/>
        </p:nvSpPr>
        <p:spPr>
          <a:xfrm>
            <a:off x="4302125" y="2219325"/>
            <a:ext cx="127000" cy="476250"/>
          </a:xfrm>
          <a:custGeom>
            <a:rect b="b" l="l" r="r" t="t"/>
            <a:pathLst>
              <a:path extrusionOk="0" h="300" w="80">
                <a:moveTo>
                  <a:pt x="0" y="300"/>
                </a:moveTo>
                <a:lnTo>
                  <a:pt x="80" y="300"/>
                </a:lnTo>
                <a:lnTo>
                  <a:pt x="8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6" name="Google Shape;2616;p18"/>
          <p:cNvSpPr/>
          <p:nvPr/>
        </p:nvSpPr>
        <p:spPr>
          <a:xfrm>
            <a:off x="3435350" y="2212975"/>
            <a:ext cx="127000" cy="476250"/>
          </a:xfrm>
          <a:custGeom>
            <a:rect b="b" l="l" r="r" t="t"/>
            <a:pathLst>
              <a:path extrusionOk="0" h="300" w="80">
                <a:moveTo>
                  <a:pt x="0" y="300"/>
                </a:moveTo>
                <a:lnTo>
                  <a:pt x="80" y="300"/>
                </a:lnTo>
                <a:lnTo>
                  <a:pt x="8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7" name="Google Shape;2617;p18"/>
          <p:cNvSpPr/>
          <p:nvPr/>
        </p:nvSpPr>
        <p:spPr>
          <a:xfrm>
            <a:off x="5646738" y="1787525"/>
            <a:ext cx="955675" cy="70008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8" name="Google Shape;2618;p18"/>
          <p:cNvSpPr txBox="1"/>
          <p:nvPr/>
        </p:nvSpPr>
        <p:spPr>
          <a:xfrm>
            <a:off x="5157788" y="1250950"/>
            <a:ext cx="1925637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cable headend</a:t>
            </a:r>
            <a:endParaRPr/>
          </a:p>
        </p:txBody>
      </p:sp>
      <p:sp>
        <p:nvSpPr>
          <p:cNvPr id="2619" name="Google Shape;2619;p18"/>
          <p:cNvSpPr/>
          <p:nvPr/>
        </p:nvSpPr>
        <p:spPr>
          <a:xfrm>
            <a:off x="5903913" y="1970088"/>
            <a:ext cx="330200" cy="454025"/>
          </a:xfrm>
          <a:custGeom>
            <a:rect b="b" l="l" r="r" t="t"/>
            <a:pathLst>
              <a:path extrusionOk="0" h="412" w="318">
                <a:moveTo>
                  <a:pt x="0" y="412"/>
                </a:moveTo>
                <a:lnTo>
                  <a:pt x="3" y="1"/>
                </a:lnTo>
                <a:lnTo>
                  <a:pt x="74" y="0"/>
                </a:lnTo>
                <a:lnTo>
                  <a:pt x="254" y="111"/>
                </a:lnTo>
                <a:lnTo>
                  <a:pt x="318" y="115"/>
                </a:lnTo>
                <a:lnTo>
                  <a:pt x="318" y="308"/>
                </a:lnTo>
                <a:lnTo>
                  <a:pt x="246" y="308"/>
                </a:lnTo>
                <a:lnTo>
                  <a:pt x="74" y="412"/>
                </a:lnTo>
                <a:lnTo>
                  <a:pt x="0" y="412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FFFF99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0" name="Google Shape;2620;p18"/>
          <p:cNvSpPr/>
          <p:nvPr/>
        </p:nvSpPr>
        <p:spPr>
          <a:xfrm>
            <a:off x="5905500" y="1905000"/>
            <a:ext cx="366713" cy="406400"/>
          </a:xfrm>
          <a:custGeom>
            <a:rect b="b" l="l" r="r" t="t"/>
            <a:pathLst>
              <a:path extrusionOk="0" h="369" w="353">
                <a:moveTo>
                  <a:pt x="0" y="59"/>
                </a:moveTo>
                <a:lnTo>
                  <a:pt x="32" y="0"/>
                </a:lnTo>
                <a:lnTo>
                  <a:pt x="105" y="0"/>
                </a:lnTo>
                <a:lnTo>
                  <a:pt x="276" y="113"/>
                </a:lnTo>
                <a:lnTo>
                  <a:pt x="353" y="113"/>
                </a:lnTo>
                <a:lnTo>
                  <a:pt x="353" y="315"/>
                </a:lnTo>
                <a:lnTo>
                  <a:pt x="318" y="369"/>
                </a:lnTo>
                <a:lnTo>
                  <a:pt x="315" y="173"/>
                </a:lnTo>
                <a:lnTo>
                  <a:pt x="254" y="173"/>
                </a:lnTo>
                <a:lnTo>
                  <a:pt x="75" y="60"/>
                </a:lnTo>
                <a:lnTo>
                  <a:pt x="0" y="59"/>
                </a:lnTo>
                <a:close/>
              </a:path>
            </a:pathLst>
          </a:cu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21" name="Google Shape;2621;p18"/>
          <p:cNvCxnSpPr/>
          <p:nvPr/>
        </p:nvCxnSpPr>
        <p:spPr>
          <a:xfrm flipH="1">
            <a:off x="6230938" y="2028825"/>
            <a:ext cx="34925" cy="682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2" name="Google Shape;2622;p18"/>
          <p:cNvCxnSpPr/>
          <p:nvPr/>
        </p:nvCxnSpPr>
        <p:spPr>
          <a:xfrm>
            <a:off x="5932488" y="2200275"/>
            <a:ext cx="2682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3" name="Google Shape;2623;p18"/>
          <p:cNvSpPr/>
          <p:nvPr/>
        </p:nvSpPr>
        <p:spPr>
          <a:xfrm>
            <a:off x="5926138" y="2024063"/>
            <a:ext cx="274637" cy="115887"/>
          </a:xfrm>
          <a:custGeom>
            <a:rect b="b" l="l" r="r" t="t"/>
            <a:pathLst>
              <a:path extrusionOk="0" h="105" w="264">
                <a:moveTo>
                  <a:pt x="0" y="0"/>
                </a:moveTo>
                <a:lnTo>
                  <a:pt x="52" y="0"/>
                </a:lnTo>
                <a:lnTo>
                  <a:pt x="207" y="105"/>
                </a:lnTo>
                <a:lnTo>
                  <a:pt x="264" y="105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4" name="Google Shape;2624;p18"/>
          <p:cNvSpPr/>
          <p:nvPr/>
        </p:nvSpPr>
        <p:spPr>
          <a:xfrm flipH="1" rot="10800000">
            <a:off x="5926138" y="2260600"/>
            <a:ext cx="274637" cy="114300"/>
          </a:xfrm>
          <a:custGeom>
            <a:rect b="b" l="l" r="r" t="t"/>
            <a:pathLst>
              <a:path extrusionOk="0" h="105" w="264">
                <a:moveTo>
                  <a:pt x="0" y="0"/>
                </a:moveTo>
                <a:lnTo>
                  <a:pt x="52" y="0"/>
                </a:lnTo>
                <a:lnTo>
                  <a:pt x="207" y="105"/>
                </a:lnTo>
                <a:lnTo>
                  <a:pt x="264" y="105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5" name="Google Shape;2625;p18"/>
          <p:cNvSpPr/>
          <p:nvPr/>
        </p:nvSpPr>
        <p:spPr>
          <a:xfrm>
            <a:off x="5507038" y="1524000"/>
            <a:ext cx="1206500" cy="261938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dash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6" name="Google Shape;2626;p18"/>
          <p:cNvGrpSpPr/>
          <p:nvPr/>
        </p:nvGrpSpPr>
        <p:grpSpPr>
          <a:xfrm>
            <a:off x="3417888" y="3186113"/>
            <a:ext cx="2043112" cy="958850"/>
            <a:chOff x="2505" y="826"/>
            <a:chExt cx="1287" cy="604"/>
          </a:xfrm>
        </p:grpSpPr>
        <p:cxnSp>
          <p:nvCxnSpPr>
            <p:cNvPr id="2627" name="Google Shape;2627;p18"/>
            <p:cNvCxnSpPr/>
            <p:nvPr/>
          </p:nvCxnSpPr>
          <p:spPr>
            <a:xfrm flipH="1">
              <a:off x="2505" y="1115"/>
              <a:ext cx="128" cy="2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628" name="Google Shape;2628;p18"/>
            <p:cNvSpPr/>
            <p:nvPr/>
          </p:nvSpPr>
          <p:spPr>
            <a:xfrm>
              <a:off x="2548" y="826"/>
              <a:ext cx="562" cy="266"/>
            </a:xfrm>
            <a:custGeom>
              <a:rect b="b" l="l" r="r" t="t"/>
              <a:pathLst>
                <a:path extrusionOk="0" h="266" w="562">
                  <a:moveTo>
                    <a:pt x="4" y="264"/>
                  </a:moveTo>
                  <a:cubicBezTo>
                    <a:pt x="4" y="212"/>
                    <a:pt x="0" y="4"/>
                    <a:pt x="52" y="6"/>
                  </a:cubicBezTo>
                  <a:cubicBezTo>
                    <a:pt x="106" y="4"/>
                    <a:pt x="58" y="266"/>
                    <a:pt x="108" y="266"/>
                  </a:cubicBezTo>
                  <a:cubicBezTo>
                    <a:pt x="158" y="266"/>
                    <a:pt x="126" y="0"/>
                    <a:pt x="174" y="0"/>
                  </a:cubicBezTo>
                  <a:cubicBezTo>
                    <a:pt x="222" y="0"/>
                    <a:pt x="184" y="266"/>
                    <a:pt x="228" y="264"/>
                  </a:cubicBezTo>
                  <a:cubicBezTo>
                    <a:pt x="272" y="262"/>
                    <a:pt x="244" y="8"/>
                    <a:pt x="288" y="8"/>
                  </a:cubicBezTo>
                  <a:cubicBezTo>
                    <a:pt x="332" y="8"/>
                    <a:pt x="304" y="266"/>
                    <a:pt x="354" y="266"/>
                  </a:cubicBezTo>
                  <a:cubicBezTo>
                    <a:pt x="404" y="266"/>
                    <a:pt x="336" y="8"/>
                    <a:pt x="402" y="8"/>
                  </a:cubicBezTo>
                  <a:cubicBezTo>
                    <a:pt x="468" y="8"/>
                    <a:pt x="416" y="266"/>
                    <a:pt x="464" y="264"/>
                  </a:cubicBezTo>
                  <a:cubicBezTo>
                    <a:pt x="512" y="262"/>
                    <a:pt x="450" y="4"/>
                    <a:pt x="506" y="6"/>
                  </a:cubicBezTo>
                  <a:cubicBezTo>
                    <a:pt x="562" y="8"/>
                    <a:pt x="546" y="192"/>
                    <a:pt x="556" y="266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p18"/>
            <p:cNvSpPr/>
            <p:nvPr/>
          </p:nvSpPr>
          <p:spPr>
            <a:xfrm>
              <a:off x="3523" y="830"/>
              <a:ext cx="269" cy="266"/>
            </a:xfrm>
            <a:custGeom>
              <a:rect b="b" l="l" r="r" t="t"/>
              <a:pathLst>
                <a:path extrusionOk="0" h="266" w="562">
                  <a:moveTo>
                    <a:pt x="4" y="264"/>
                  </a:moveTo>
                  <a:cubicBezTo>
                    <a:pt x="4" y="212"/>
                    <a:pt x="0" y="4"/>
                    <a:pt x="52" y="6"/>
                  </a:cubicBezTo>
                  <a:cubicBezTo>
                    <a:pt x="106" y="4"/>
                    <a:pt x="58" y="266"/>
                    <a:pt x="108" y="266"/>
                  </a:cubicBezTo>
                  <a:cubicBezTo>
                    <a:pt x="158" y="266"/>
                    <a:pt x="126" y="0"/>
                    <a:pt x="174" y="0"/>
                  </a:cubicBezTo>
                  <a:cubicBezTo>
                    <a:pt x="222" y="0"/>
                    <a:pt x="184" y="266"/>
                    <a:pt x="228" y="264"/>
                  </a:cubicBezTo>
                  <a:cubicBezTo>
                    <a:pt x="272" y="262"/>
                    <a:pt x="244" y="8"/>
                    <a:pt x="288" y="8"/>
                  </a:cubicBezTo>
                  <a:cubicBezTo>
                    <a:pt x="332" y="8"/>
                    <a:pt x="304" y="266"/>
                    <a:pt x="354" y="266"/>
                  </a:cubicBezTo>
                  <a:cubicBezTo>
                    <a:pt x="404" y="266"/>
                    <a:pt x="336" y="8"/>
                    <a:pt x="402" y="8"/>
                  </a:cubicBezTo>
                  <a:cubicBezTo>
                    <a:pt x="468" y="8"/>
                    <a:pt x="416" y="266"/>
                    <a:pt x="464" y="264"/>
                  </a:cubicBezTo>
                  <a:cubicBezTo>
                    <a:pt x="512" y="262"/>
                    <a:pt x="450" y="4"/>
                    <a:pt x="506" y="6"/>
                  </a:cubicBezTo>
                  <a:cubicBezTo>
                    <a:pt x="562" y="8"/>
                    <a:pt x="546" y="192"/>
                    <a:pt x="556" y="266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30" name="Google Shape;2630;p18"/>
            <p:cNvCxnSpPr/>
            <p:nvPr/>
          </p:nvCxnSpPr>
          <p:spPr>
            <a:xfrm flipH="1">
              <a:off x="3433" y="1137"/>
              <a:ext cx="128" cy="2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631" name="Google Shape;2631;p18"/>
          <p:cNvGrpSpPr/>
          <p:nvPr/>
        </p:nvGrpSpPr>
        <p:grpSpPr>
          <a:xfrm>
            <a:off x="2708275" y="3343275"/>
            <a:ext cx="3021013" cy="2114550"/>
            <a:chOff x="2606" y="951"/>
            <a:chExt cx="1903" cy="1332"/>
          </a:xfrm>
        </p:grpSpPr>
        <p:sp>
          <p:nvSpPr>
            <p:cNvPr id="2632" name="Google Shape;2632;p18"/>
            <p:cNvSpPr txBox="1"/>
            <p:nvPr/>
          </p:nvSpPr>
          <p:spPr>
            <a:xfrm>
              <a:off x="3378" y="2071"/>
              <a:ext cx="655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Channels</a:t>
              </a:r>
              <a:endParaRPr/>
            </a:p>
          </p:txBody>
        </p:sp>
        <p:cxnSp>
          <p:nvCxnSpPr>
            <p:cNvPr id="2633" name="Google Shape;2633;p18"/>
            <p:cNvCxnSpPr/>
            <p:nvPr/>
          </p:nvCxnSpPr>
          <p:spPr>
            <a:xfrm>
              <a:off x="2994" y="951"/>
              <a:ext cx="0" cy="97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4" name="Google Shape;2634;p18"/>
            <p:cNvCxnSpPr/>
            <p:nvPr/>
          </p:nvCxnSpPr>
          <p:spPr>
            <a:xfrm>
              <a:off x="2988" y="1935"/>
              <a:ext cx="14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35" name="Google Shape;2635;p18"/>
            <p:cNvSpPr txBox="1"/>
            <p:nvPr/>
          </p:nvSpPr>
          <p:spPr>
            <a:xfrm>
              <a:off x="2978" y="1408"/>
              <a:ext cx="178" cy="5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/>
            </a:p>
          </p:txBody>
        </p:sp>
        <p:cxnSp>
          <p:nvCxnSpPr>
            <p:cNvPr id="2636" name="Google Shape;2636;p18"/>
            <p:cNvCxnSpPr/>
            <p:nvPr/>
          </p:nvCxnSpPr>
          <p:spPr>
            <a:xfrm>
              <a:off x="3150" y="1863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37" name="Google Shape;2637;p18"/>
            <p:cNvSpPr txBox="1"/>
            <p:nvPr/>
          </p:nvSpPr>
          <p:spPr>
            <a:xfrm>
              <a:off x="3152" y="1408"/>
              <a:ext cx="178" cy="5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/>
            </a:p>
          </p:txBody>
        </p:sp>
        <p:sp>
          <p:nvSpPr>
            <p:cNvPr id="2638" name="Google Shape;2638;p18"/>
            <p:cNvSpPr txBox="1"/>
            <p:nvPr/>
          </p:nvSpPr>
          <p:spPr>
            <a:xfrm>
              <a:off x="3338" y="1408"/>
              <a:ext cx="178" cy="5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/>
            </a:p>
          </p:txBody>
        </p:sp>
        <p:sp>
          <p:nvSpPr>
            <p:cNvPr id="2639" name="Google Shape;2639;p18"/>
            <p:cNvSpPr txBox="1"/>
            <p:nvPr/>
          </p:nvSpPr>
          <p:spPr>
            <a:xfrm>
              <a:off x="3524" y="1408"/>
              <a:ext cx="178" cy="5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/>
            </a:p>
          </p:txBody>
        </p:sp>
        <p:sp>
          <p:nvSpPr>
            <p:cNvPr id="2640" name="Google Shape;2640;p18"/>
            <p:cNvSpPr txBox="1"/>
            <p:nvPr/>
          </p:nvSpPr>
          <p:spPr>
            <a:xfrm>
              <a:off x="3710" y="1408"/>
              <a:ext cx="178" cy="5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/>
            </a:p>
          </p:txBody>
        </p:sp>
        <p:sp>
          <p:nvSpPr>
            <p:cNvPr id="2641" name="Google Shape;2641;p18"/>
            <p:cNvSpPr txBox="1"/>
            <p:nvPr/>
          </p:nvSpPr>
          <p:spPr>
            <a:xfrm>
              <a:off x="3896" y="1408"/>
              <a:ext cx="178" cy="5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/>
            </a:p>
          </p:txBody>
        </p:sp>
        <p:sp>
          <p:nvSpPr>
            <p:cNvPr id="2642" name="Google Shape;2642;p18"/>
            <p:cNvSpPr txBox="1"/>
            <p:nvPr/>
          </p:nvSpPr>
          <p:spPr>
            <a:xfrm>
              <a:off x="4058" y="1402"/>
              <a:ext cx="174" cy="5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2643" name="Google Shape;2643;p18"/>
            <p:cNvSpPr txBox="1"/>
            <p:nvPr/>
          </p:nvSpPr>
          <p:spPr>
            <a:xfrm>
              <a:off x="4202" y="1402"/>
              <a:ext cx="174" cy="5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2644" name="Google Shape;2644;p18"/>
            <p:cNvSpPr txBox="1"/>
            <p:nvPr/>
          </p:nvSpPr>
          <p:spPr>
            <a:xfrm>
              <a:off x="4330" y="1114"/>
              <a:ext cx="178" cy="8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/>
            </a:p>
          </p:txBody>
        </p:sp>
        <p:cxnSp>
          <p:nvCxnSpPr>
            <p:cNvPr id="2645" name="Google Shape;2645;p18"/>
            <p:cNvCxnSpPr/>
            <p:nvPr/>
          </p:nvCxnSpPr>
          <p:spPr>
            <a:xfrm>
              <a:off x="3334" y="1863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6" name="Google Shape;2646;p18"/>
            <p:cNvCxnSpPr/>
            <p:nvPr/>
          </p:nvCxnSpPr>
          <p:spPr>
            <a:xfrm>
              <a:off x="3514" y="1863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7" name="Google Shape;2647;p18"/>
            <p:cNvCxnSpPr/>
            <p:nvPr/>
          </p:nvCxnSpPr>
          <p:spPr>
            <a:xfrm>
              <a:off x="3698" y="1863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8" name="Google Shape;2648;p18"/>
            <p:cNvCxnSpPr/>
            <p:nvPr/>
          </p:nvCxnSpPr>
          <p:spPr>
            <a:xfrm>
              <a:off x="3886" y="1863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9" name="Google Shape;2649;p18"/>
            <p:cNvCxnSpPr/>
            <p:nvPr/>
          </p:nvCxnSpPr>
          <p:spPr>
            <a:xfrm>
              <a:off x="4062" y="1871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0" name="Google Shape;2650;p18"/>
            <p:cNvCxnSpPr/>
            <p:nvPr/>
          </p:nvCxnSpPr>
          <p:spPr>
            <a:xfrm>
              <a:off x="4218" y="1867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1" name="Google Shape;2651;p18"/>
            <p:cNvCxnSpPr/>
            <p:nvPr/>
          </p:nvCxnSpPr>
          <p:spPr>
            <a:xfrm>
              <a:off x="4362" y="1859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52" name="Google Shape;2652;p18"/>
            <p:cNvSpPr txBox="1"/>
            <p:nvPr/>
          </p:nvSpPr>
          <p:spPr>
            <a:xfrm>
              <a:off x="2985" y="1960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653" name="Google Shape;2653;p18"/>
            <p:cNvSpPr txBox="1"/>
            <p:nvPr/>
          </p:nvSpPr>
          <p:spPr>
            <a:xfrm>
              <a:off x="3153" y="1960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654" name="Google Shape;2654;p18"/>
            <p:cNvSpPr txBox="1"/>
            <p:nvPr/>
          </p:nvSpPr>
          <p:spPr>
            <a:xfrm>
              <a:off x="3345" y="1960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655" name="Google Shape;2655;p18"/>
            <p:cNvSpPr txBox="1"/>
            <p:nvPr/>
          </p:nvSpPr>
          <p:spPr>
            <a:xfrm>
              <a:off x="3517" y="1960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656" name="Google Shape;2656;p18"/>
            <p:cNvSpPr txBox="1"/>
            <p:nvPr/>
          </p:nvSpPr>
          <p:spPr>
            <a:xfrm>
              <a:off x="3705" y="1956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2657" name="Google Shape;2657;p18"/>
            <p:cNvSpPr txBox="1"/>
            <p:nvPr/>
          </p:nvSpPr>
          <p:spPr>
            <a:xfrm>
              <a:off x="3893" y="1956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2658" name="Google Shape;2658;p18"/>
            <p:cNvSpPr txBox="1"/>
            <p:nvPr/>
          </p:nvSpPr>
          <p:spPr>
            <a:xfrm>
              <a:off x="4057" y="1956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2659" name="Google Shape;2659;p18"/>
            <p:cNvSpPr txBox="1"/>
            <p:nvPr/>
          </p:nvSpPr>
          <p:spPr>
            <a:xfrm>
              <a:off x="4205" y="1956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2660" name="Google Shape;2660;p18"/>
            <p:cNvSpPr txBox="1"/>
            <p:nvPr/>
          </p:nvSpPr>
          <p:spPr>
            <a:xfrm>
              <a:off x="4349" y="1956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2661" name="Google Shape;2661;p18"/>
            <p:cNvSpPr/>
            <p:nvPr/>
          </p:nvSpPr>
          <p:spPr>
            <a:xfrm>
              <a:off x="2606" y="969"/>
              <a:ext cx="375" cy="969"/>
            </a:xfrm>
            <a:custGeom>
              <a:rect b="b" l="l" r="r" t="t"/>
              <a:pathLst>
                <a:path extrusionOk="0" h="969" w="375">
                  <a:moveTo>
                    <a:pt x="375" y="0"/>
                  </a:moveTo>
                  <a:lnTo>
                    <a:pt x="0" y="485"/>
                  </a:lnTo>
                  <a:lnTo>
                    <a:pt x="375" y="969"/>
                  </a:lnTo>
                  <a:lnTo>
                    <a:pt x="37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2" name="Google Shape;2662;p18"/>
          <p:cNvGrpSpPr/>
          <p:nvPr/>
        </p:nvGrpSpPr>
        <p:grpSpPr>
          <a:xfrm flipH="1" rot="10800000">
            <a:off x="1017588" y="2238375"/>
            <a:ext cx="1689100" cy="2092326"/>
            <a:chOff x="1497" y="1352"/>
            <a:chExt cx="1064" cy="1318"/>
          </a:xfrm>
        </p:grpSpPr>
        <p:grpSp>
          <p:nvGrpSpPr>
            <p:cNvPr id="2663" name="Google Shape;2663;p18"/>
            <p:cNvGrpSpPr/>
            <p:nvPr/>
          </p:nvGrpSpPr>
          <p:grpSpPr>
            <a:xfrm>
              <a:off x="1497" y="1352"/>
              <a:ext cx="1064" cy="217"/>
              <a:chOff x="1600" y="1475"/>
              <a:chExt cx="1064" cy="217"/>
            </a:xfrm>
          </p:grpSpPr>
          <p:sp>
            <p:nvSpPr>
              <p:cNvPr id="2664" name="Google Shape;2664;p18"/>
              <p:cNvSpPr/>
              <p:nvPr/>
            </p:nvSpPr>
            <p:spPr>
              <a:xfrm rot="10800000">
                <a:off x="2358" y="1500"/>
                <a:ext cx="168" cy="17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65" name="Google Shape;2665;p18"/>
              <p:cNvSpPr/>
              <p:nvPr/>
            </p:nvSpPr>
            <p:spPr>
              <a:xfrm>
                <a:off x="1614" y="1494"/>
                <a:ext cx="896" cy="198"/>
              </a:xfrm>
              <a:custGeom>
                <a:rect b="b" l="l" r="r" t="t"/>
                <a:pathLst>
                  <a:path extrusionOk="0" h="198" w="896">
                    <a:moveTo>
                      <a:pt x="18" y="0"/>
                    </a:moveTo>
                    <a:lnTo>
                      <a:pt x="0" y="96"/>
                    </a:lnTo>
                    <a:lnTo>
                      <a:pt x="18" y="198"/>
                    </a:lnTo>
                    <a:lnTo>
                      <a:pt x="774" y="198"/>
                    </a:lnTo>
                    <a:cubicBezTo>
                      <a:pt x="896" y="180"/>
                      <a:pt x="750" y="123"/>
                      <a:pt x="750" y="90"/>
                    </a:cubicBezTo>
                    <a:cubicBezTo>
                      <a:pt x="750" y="57"/>
                      <a:pt x="896" y="15"/>
                      <a:pt x="774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chemeClr val="lt1"/>
                  </a:gs>
                  <a:gs pos="100000">
                    <a:schemeClr val="dk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6" name="Google Shape;2666;p18"/>
              <p:cNvSpPr txBox="1"/>
              <p:nvPr/>
            </p:nvSpPr>
            <p:spPr>
              <a:xfrm rot="10800000">
                <a:off x="1600" y="1475"/>
                <a:ext cx="896" cy="1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67" name="Google Shape;2667;p18"/>
              <p:cNvSpPr/>
              <p:nvPr/>
            </p:nvSpPr>
            <p:spPr>
              <a:xfrm>
                <a:off x="2502" y="1506"/>
                <a:ext cx="62" cy="16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8" name="Google Shape;2668;p18"/>
              <p:cNvSpPr txBox="1"/>
              <p:nvPr/>
            </p:nvSpPr>
            <p:spPr>
              <a:xfrm rot="10800000">
                <a:off x="2509" y="1525"/>
                <a:ext cx="44" cy="1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669" name="Google Shape;2669;p18"/>
              <p:cNvCxnSpPr/>
              <p:nvPr/>
            </p:nvCxnSpPr>
            <p:spPr>
              <a:xfrm>
                <a:off x="2526" y="1584"/>
                <a:ext cx="138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670" name="Google Shape;2670;p18"/>
            <p:cNvSpPr/>
            <p:nvPr/>
          </p:nvSpPr>
          <p:spPr>
            <a:xfrm>
              <a:off x="1536" y="1563"/>
              <a:ext cx="1015" cy="1107"/>
            </a:xfrm>
            <a:custGeom>
              <a:rect b="b" l="l" r="r" t="t"/>
              <a:pathLst>
                <a:path extrusionOk="0" h="1107" w="1015">
                  <a:moveTo>
                    <a:pt x="1015" y="1107"/>
                  </a:moveTo>
                  <a:lnTo>
                    <a:pt x="0" y="0"/>
                  </a:lnTo>
                  <a:lnTo>
                    <a:pt x="905" y="0"/>
                  </a:lnTo>
                  <a:lnTo>
                    <a:pt x="1015" y="1107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18"/>
            <p:cNvSpPr txBox="1"/>
            <p:nvPr/>
          </p:nvSpPr>
          <p:spPr>
            <a:xfrm rot="10800000">
              <a:off x="1525" y="1550"/>
              <a:ext cx="1015" cy="1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2" name="Google Shape;2672;p18"/>
          <p:cNvSpPr txBox="1"/>
          <p:nvPr/>
        </p:nvSpPr>
        <p:spPr>
          <a:xfrm>
            <a:off x="787400" y="5545138"/>
            <a:ext cx="7475538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frequency division multiplexing: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different channels transmitted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 different frequency bands</a:t>
            </a:r>
            <a:endParaRPr/>
          </a:p>
        </p:txBody>
      </p:sp>
      <p:pic>
        <p:nvPicPr>
          <p:cNvPr descr="underline_base" id="2673" name="Google Shape;2673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9738" y="868363"/>
            <a:ext cx="5027612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4" name="Google Shape;2674;p18"/>
          <p:cNvGrpSpPr/>
          <p:nvPr/>
        </p:nvGrpSpPr>
        <p:grpSpPr>
          <a:xfrm>
            <a:off x="560388" y="1928813"/>
            <a:ext cx="609600" cy="609600"/>
            <a:chOff x="-44" y="1473"/>
            <a:chExt cx="981" cy="1105"/>
          </a:xfrm>
        </p:grpSpPr>
        <p:pic>
          <p:nvPicPr>
            <p:cNvPr descr="desktop_computer_stylized_medium" id="2675" name="Google Shape;2675;p1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76" name="Google Shape;2676;p18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7" name="Google Shape;2677;p18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2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p19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pic>
        <p:nvPicPr>
          <p:cNvPr descr="underline_base" id="2684" name="Google Shape;268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063" y="760413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685" name="Google Shape;2685;p19"/>
          <p:cNvSpPr txBox="1"/>
          <p:nvPr>
            <p:ph idx="4294967295" type="title"/>
          </p:nvPr>
        </p:nvSpPr>
        <p:spPr>
          <a:xfrm>
            <a:off x="274638" y="71438"/>
            <a:ext cx="8462962" cy="947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FDM </a:t>
            </a:r>
            <a:r>
              <a:rPr lang="en-US" sz="3600"/>
              <a:t>versus</a:t>
            </a:r>
            <a:r>
              <a:rPr lang="en-US" sz="4000"/>
              <a:t> TDM</a:t>
            </a:r>
            <a:endParaRPr sz="4000"/>
          </a:p>
        </p:txBody>
      </p:sp>
      <p:grpSp>
        <p:nvGrpSpPr>
          <p:cNvPr id="2686" name="Google Shape;2686;p19"/>
          <p:cNvGrpSpPr/>
          <p:nvPr/>
        </p:nvGrpSpPr>
        <p:grpSpPr>
          <a:xfrm>
            <a:off x="393700" y="1585913"/>
            <a:ext cx="7239000" cy="2438400"/>
            <a:chOff x="288" y="1007"/>
            <a:chExt cx="4560" cy="1536"/>
          </a:xfrm>
        </p:grpSpPr>
        <p:sp>
          <p:nvSpPr>
            <p:cNvPr id="2687" name="Google Shape;2687;p19"/>
            <p:cNvSpPr txBox="1"/>
            <p:nvPr/>
          </p:nvSpPr>
          <p:spPr>
            <a:xfrm>
              <a:off x="288" y="1007"/>
              <a:ext cx="53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FDM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88" name="Google Shape;2688;p19"/>
            <p:cNvGrpSpPr/>
            <p:nvPr/>
          </p:nvGrpSpPr>
          <p:grpSpPr>
            <a:xfrm>
              <a:off x="720" y="1392"/>
              <a:ext cx="4128" cy="1151"/>
              <a:chOff x="720" y="1392"/>
              <a:chExt cx="4128" cy="1151"/>
            </a:xfrm>
          </p:grpSpPr>
          <p:cxnSp>
            <p:nvCxnSpPr>
              <p:cNvPr id="2689" name="Google Shape;2689;p19"/>
              <p:cNvCxnSpPr/>
              <p:nvPr/>
            </p:nvCxnSpPr>
            <p:spPr>
              <a:xfrm rot="10800000">
                <a:off x="1728" y="1392"/>
                <a:ext cx="0" cy="816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690" name="Google Shape;2690;p19"/>
              <p:cNvSpPr txBox="1"/>
              <p:nvPr/>
            </p:nvSpPr>
            <p:spPr>
              <a:xfrm>
                <a:off x="720" y="1680"/>
                <a:ext cx="960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frequency</a:t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91" name="Google Shape;2691;p19"/>
              <p:cNvCxnSpPr/>
              <p:nvPr/>
            </p:nvCxnSpPr>
            <p:spPr>
              <a:xfrm>
                <a:off x="1728" y="2208"/>
                <a:ext cx="312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692" name="Google Shape;2692;p19"/>
              <p:cNvSpPr txBox="1"/>
              <p:nvPr/>
            </p:nvSpPr>
            <p:spPr>
              <a:xfrm>
                <a:off x="3048" y="2255"/>
                <a:ext cx="479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time</a:t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3" name="Google Shape;2693;p19"/>
              <p:cNvSpPr/>
              <p:nvPr/>
            </p:nvSpPr>
            <p:spPr>
              <a:xfrm>
                <a:off x="1776" y="1584"/>
                <a:ext cx="2880" cy="57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2694" name="Google Shape;2694;p19"/>
          <p:cNvSpPr/>
          <p:nvPr/>
        </p:nvSpPr>
        <p:spPr>
          <a:xfrm>
            <a:off x="2743200" y="2514600"/>
            <a:ext cx="4572000" cy="228600"/>
          </a:xfrm>
          <a:prstGeom prst="rect">
            <a:avLst/>
          </a:prstGeom>
          <a:solidFill>
            <a:srgbClr val="3366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5" name="Google Shape;2695;p19"/>
          <p:cNvSpPr/>
          <p:nvPr/>
        </p:nvSpPr>
        <p:spPr>
          <a:xfrm>
            <a:off x="2743200" y="2743200"/>
            <a:ext cx="45720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6" name="Google Shape;2696;p19"/>
          <p:cNvSpPr/>
          <p:nvPr/>
        </p:nvSpPr>
        <p:spPr>
          <a:xfrm>
            <a:off x="2743200" y="2971800"/>
            <a:ext cx="4572000" cy="228600"/>
          </a:xfrm>
          <a:prstGeom prst="rect">
            <a:avLst/>
          </a:prstGeom>
          <a:solidFill>
            <a:srgbClr val="FFCC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7" name="Google Shape;2697;p19"/>
          <p:cNvSpPr/>
          <p:nvPr/>
        </p:nvSpPr>
        <p:spPr>
          <a:xfrm>
            <a:off x="2743200" y="3200400"/>
            <a:ext cx="4572000" cy="2286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698" name="Google Shape;2698;p19"/>
          <p:cNvGrpSpPr/>
          <p:nvPr/>
        </p:nvGrpSpPr>
        <p:grpSpPr>
          <a:xfrm>
            <a:off x="381000" y="3748088"/>
            <a:ext cx="7239000" cy="2516187"/>
            <a:chOff x="288" y="2543"/>
            <a:chExt cx="4560" cy="1585"/>
          </a:xfrm>
        </p:grpSpPr>
        <p:sp>
          <p:nvSpPr>
            <p:cNvPr id="2699" name="Google Shape;2699;p19"/>
            <p:cNvSpPr txBox="1"/>
            <p:nvPr/>
          </p:nvSpPr>
          <p:spPr>
            <a:xfrm>
              <a:off x="288" y="2543"/>
              <a:ext cx="53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TDM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00" name="Google Shape;2700;p19"/>
            <p:cNvCxnSpPr/>
            <p:nvPr/>
          </p:nvCxnSpPr>
          <p:spPr>
            <a:xfrm rot="10800000">
              <a:off x="1728" y="2977"/>
              <a:ext cx="0" cy="81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701" name="Google Shape;2701;p19"/>
            <p:cNvSpPr txBox="1"/>
            <p:nvPr/>
          </p:nvSpPr>
          <p:spPr>
            <a:xfrm>
              <a:off x="720" y="3265"/>
              <a:ext cx="96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frequency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02" name="Google Shape;2702;p19"/>
            <p:cNvCxnSpPr/>
            <p:nvPr/>
          </p:nvCxnSpPr>
          <p:spPr>
            <a:xfrm>
              <a:off x="1728" y="3793"/>
              <a:ext cx="312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703" name="Google Shape;2703;p19"/>
            <p:cNvSpPr txBox="1"/>
            <p:nvPr/>
          </p:nvSpPr>
          <p:spPr>
            <a:xfrm>
              <a:off x="3048" y="3840"/>
              <a:ext cx="4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time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19"/>
            <p:cNvSpPr/>
            <p:nvPr/>
          </p:nvSpPr>
          <p:spPr>
            <a:xfrm>
              <a:off x="1776" y="3168"/>
              <a:ext cx="2880" cy="57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705" name="Google Shape;2705;p19"/>
          <p:cNvGrpSpPr/>
          <p:nvPr/>
        </p:nvGrpSpPr>
        <p:grpSpPr>
          <a:xfrm>
            <a:off x="2743200" y="4740275"/>
            <a:ext cx="3886200" cy="914400"/>
            <a:chOff x="1776" y="3168"/>
            <a:chExt cx="2448" cy="576"/>
          </a:xfrm>
        </p:grpSpPr>
        <p:sp>
          <p:nvSpPr>
            <p:cNvPr id="2706" name="Google Shape;2706;p19"/>
            <p:cNvSpPr/>
            <p:nvPr/>
          </p:nvSpPr>
          <p:spPr>
            <a:xfrm>
              <a:off x="1776" y="3168"/>
              <a:ext cx="144" cy="576"/>
            </a:xfrm>
            <a:prstGeom prst="rect">
              <a:avLst/>
            </a:prstGeom>
            <a:solidFill>
              <a:srgbClr val="3366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07" name="Google Shape;2707;p19"/>
            <p:cNvSpPr/>
            <p:nvPr/>
          </p:nvSpPr>
          <p:spPr>
            <a:xfrm>
              <a:off x="2352" y="3168"/>
              <a:ext cx="144" cy="576"/>
            </a:xfrm>
            <a:prstGeom prst="rect">
              <a:avLst/>
            </a:prstGeom>
            <a:solidFill>
              <a:srgbClr val="3366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08" name="Google Shape;2708;p19"/>
            <p:cNvSpPr/>
            <p:nvPr/>
          </p:nvSpPr>
          <p:spPr>
            <a:xfrm>
              <a:off x="2928" y="3168"/>
              <a:ext cx="144" cy="576"/>
            </a:xfrm>
            <a:prstGeom prst="rect">
              <a:avLst/>
            </a:prstGeom>
            <a:solidFill>
              <a:srgbClr val="3366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09" name="Google Shape;2709;p19"/>
            <p:cNvSpPr/>
            <p:nvPr/>
          </p:nvSpPr>
          <p:spPr>
            <a:xfrm>
              <a:off x="3504" y="3168"/>
              <a:ext cx="144" cy="576"/>
            </a:xfrm>
            <a:prstGeom prst="rect">
              <a:avLst/>
            </a:prstGeom>
            <a:solidFill>
              <a:srgbClr val="3366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10" name="Google Shape;2710;p19"/>
            <p:cNvSpPr/>
            <p:nvPr/>
          </p:nvSpPr>
          <p:spPr>
            <a:xfrm>
              <a:off x="4080" y="3168"/>
              <a:ext cx="144" cy="576"/>
            </a:xfrm>
            <a:prstGeom prst="rect">
              <a:avLst/>
            </a:prstGeom>
            <a:solidFill>
              <a:srgbClr val="3366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711" name="Google Shape;2711;p19"/>
          <p:cNvGrpSpPr/>
          <p:nvPr/>
        </p:nvGrpSpPr>
        <p:grpSpPr>
          <a:xfrm>
            <a:off x="2971800" y="4740275"/>
            <a:ext cx="3886200" cy="914400"/>
            <a:chOff x="1920" y="3168"/>
            <a:chExt cx="2448" cy="576"/>
          </a:xfrm>
        </p:grpSpPr>
        <p:sp>
          <p:nvSpPr>
            <p:cNvPr id="2712" name="Google Shape;2712;p19"/>
            <p:cNvSpPr/>
            <p:nvPr/>
          </p:nvSpPr>
          <p:spPr>
            <a:xfrm>
              <a:off x="1920" y="3168"/>
              <a:ext cx="144" cy="576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13" name="Google Shape;2713;p19"/>
            <p:cNvSpPr/>
            <p:nvPr/>
          </p:nvSpPr>
          <p:spPr>
            <a:xfrm>
              <a:off x="2496" y="3168"/>
              <a:ext cx="144" cy="576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14" name="Google Shape;2714;p19"/>
            <p:cNvSpPr/>
            <p:nvPr/>
          </p:nvSpPr>
          <p:spPr>
            <a:xfrm>
              <a:off x="3072" y="3168"/>
              <a:ext cx="144" cy="576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15" name="Google Shape;2715;p19"/>
            <p:cNvSpPr/>
            <p:nvPr/>
          </p:nvSpPr>
          <p:spPr>
            <a:xfrm>
              <a:off x="3648" y="3168"/>
              <a:ext cx="144" cy="576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16" name="Google Shape;2716;p19"/>
            <p:cNvSpPr/>
            <p:nvPr/>
          </p:nvSpPr>
          <p:spPr>
            <a:xfrm>
              <a:off x="4224" y="3168"/>
              <a:ext cx="144" cy="576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717" name="Google Shape;2717;p19"/>
          <p:cNvGrpSpPr/>
          <p:nvPr/>
        </p:nvGrpSpPr>
        <p:grpSpPr>
          <a:xfrm>
            <a:off x="3200400" y="4740275"/>
            <a:ext cx="3886200" cy="914400"/>
            <a:chOff x="2064" y="3168"/>
            <a:chExt cx="2448" cy="576"/>
          </a:xfrm>
        </p:grpSpPr>
        <p:sp>
          <p:nvSpPr>
            <p:cNvPr id="2718" name="Google Shape;2718;p19"/>
            <p:cNvSpPr/>
            <p:nvPr/>
          </p:nvSpPr>
          <p:spPr>
            <a:xfrm>
              <a:off x="2064" y="3168"/>
              <a:ext cx="144" cy="576"/>
            </a:xfrm>
            <a:prstGeom prst="rect">
              <a:avLst/>
            </a:prstGeom>
            <a:solidFill>
              <a:srgbClr val="FFCC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19" name="Google Shape;2719;p19"/>
            <p:cNvSpPr/>
            <p:nvPr/>
          </p:nvSpPr>
          <p:spPr>
            <a:xfrm>
              <a:off x="2640" y="3168"/>
              <a:ext cx="144" cy="576"/>
            </a:xfrm>
            <a:prstGeom prst="rect">
              <a:avLst/>
            </a:prstGeom>
            <a:solidFill>
              <a:srgbClr val="FFCC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20" name="Google Shape;2720;p19"/>
            <p:cNvSpPr/>
            <p:nvPr/>
          </p:nvSpPr>
          <p:spPr>
            <a:xfrm>
              <a:off x="3216" y="3168"/>
              <a:ext cx="144" cy="576"/>
            </a:xfrm>
            <a:prstGeom prst="rect">
              <a:avLst/>
            </a:prstGeom>
            <a:solidFill>
              <a:srgbClr val="FFCC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21" name="Google Shape;2721;p19"/>
            <p:cNvSpPr/>
            <p:nvPr/>
          </p:nvSpPr>
          <p:spPr>
            <a:xfrm>
              <a:off x="3792" y="3168"/>
              <a:ext cx="144" cy="576"/>
            </a:xfrm>
            <a:prstGeom prst="rect">
              <a:avLst/>
            </a:prstGeom>
            <a:solidFill>
              <a:srgbClr val="FFCC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22" name="Google Shape;2722;p19"/>
            <p:cNvSpPr/>
            <p:nvPr/>
          </p:nvSpPr>
          <p:spPr>
            <a:xfrm>
              <a:off x="4368" y="3168"/>
              <a:ext cx="144" cy="576"/>
            </a:xfrm>
            <a:prstGeom prst="rect">
              <a:avLst/>
            </a:prstGeom>
            <a:solidFill>
              <a:srgbClr val="FFCC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723" name="Google Shape;2723;p19"/>
          <p:cNvGrpSpPr/>
          <p:nvPr/>
        </p:nvGrpSpPr>
        <p:grpSpPr>
          <a:xfrm>
            <a:off x="3429000" y="4740275"/>
            <a:ext cx="3886200" cy="914400"/>
            <a:chOff x="2208" y="3168"/>
            <a:chExt cx="2448" cy="576"/>
          </a:xfrm>
        </p:grpSpPr>
        <p:sp>
          <p:nvSpPr>
            <p:cNvPr id="2724" name="Google Shape;2724;p19"/>
            <p:cNvSpPr/>
            <p:nvPr/>
          </p:nvSpPr>
          <p:spPr>
            <a:xfrm>
              <a:off x="2208" y="3168"/>
              <a:ext cx="144" cy="576"/>
            </a:xfrm>
            <a:prstGeom prst="rect">
              <a:avLst/>
            </a:prstGeom>
            <a:solidFill>
              <a:srgbClr val="FF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25" name="Google Shape;2725;p19"/>
            <p:cNvSpPr/>
            <p:nvPr/>
          </p:nvSpPr>
          <p:spPr>
            <a:xfrm>
              <a:off x="2784" y="3168"/>
              <a:ext cx="144" cy="576"/>
            </a:xfrm>
            <a:prstGeom prst="rect">
              <a:avLst/>
            </a:prstGeom>
            <a:solidFill>
              <a:srgbClr val="FF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26" name="Google Shape;2726;p19"/>
            <p:cNvSpPr/>
            <p:nvPr/>
          </p:nvSpPr>
          <p:spPr>
            <a:xfrm>
              <a:off x="3360" y="3168"/>
              <a:ext cx="144" cy="576"/>
            </a:xfrm>
            <a:prstGeom prst="rect">
              <a:avLst/>
            </a:prstGeom>
            <a:solidFill>
              <a:srgbClr val="FF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27" name="Google Shape;2727;p19"/>
            <p:cNvSpPr/>
            <p:nvPr/>
          </p:nvSpPr>
          <p:spPr>
            <a:xfrm>
              <a:off x="3936" y="3168"/>
              <a:ext cx="144" cy="576"/>
            </a:xfrm>
            <a:prstGeom prst="rect">
              <a:avLst/>
            </a:prstGeom>
            <a:solidFill>
              <a:srgbClr val="FF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28" name="Google Shape;2728;p19"/>
            <p:cNvSpPr/>
            <p:nvPr/>
          </p:nvSpPr>
          <p:spPr>
            <a:xfrm>
              <a:off x="4512" y="3168"/>
              <a:ext cx="144" cy="576"/>
            </a:xfrm>
            <a:prstGeom prst="rect">
              <a:avLst/>
            </a:prstGeom>
            <a:solidFill>
              <a:srgbClr val="FF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729" name="Google Shape;2729;p19"/>
          <p:cNvGrpSpPr/>
          <p:nvPr/>
        </p:nvGrpSpPr>
        <p:grpSpPr>
          <a:xfrm>
            <a:off x="2743200" y="2743200"/>
            <a:ext cx="4572000" cy="457200"/>
            <a:chOff x="1776" y="1728"/>
            <a:chExt cx="2880" cy="288"/>
          </a:xfrm>
        </p:grpSpPr>
        <p:cxnSp>
          <p:nvCxnSpPr>
            <p:cNvPr id="2730" name="Google Shape;2730;p19"/>
            <p:cNvCxnSpPr/>
            <p:nvPr/>
          </p:nvCxnSpPr>
          <p:spPr>
            <a:xfrm>
              <a:off x="1776" y="1728"/>
              <a:ext cx="28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1" name="Google Shape;2731;p19"/>
            <p:cNvCxnSpPr/>
            <p:nvPr/>
          </p:nvCxnSpPr>
          <p:spPr>
            <a:xfrm>
              <a:off x="1776" y="1872"/>
              <a:ext cx="28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2" name="Google Shape;2732;p19"/>
            <p:cNvCxnSpPr/>
            <p:nvPr/>
          </p:nvCxnSpPr>
          <p:spPr>
            <a:xfrm>
              <a:off x="1776" y="2016"/>
              <a:ext cx="28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33" name="Google Shape;2733;p19"/>
          <p:cNvGrpSpPr/>
          <p:nvPr/>
        </p:nvGrpSpPr>
        <p:grpSpPr>
          <a:xfrm>
            <a:off x="2971800" y="4740275"/>
            <a:ext cx="4114800" cy="914400"/>
            <a:chOff x="1920" y="3168"/>
            <a:chExt cx="2592" cy="576"/>
          </a:xfrm>
        </p:grpSpPr>
        <p:cxnSp>
          <p:nvCxnSpPr>
            <p:cNvPr id="2734" name="Google Shape;2734;p19"/>
            <p:cNvCxnSpPr/>
            <p:nvPr/>
          </p:nvCxnSpPr>
          <p:spPr>
            <a:xfrm>
              <a:off x="1920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5" name="Google Shape;2735;p19"/>
            <p:cNvCxnSpPr/>
            <p:nvPr/>
          </p:nvCxnSpPr>
          <p:spPr>
            <a:xfrm>
              <a:off x="2064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6" name="Google Shape;2736;p19"/>
            <p:cNvCxnSpPr/>
            <p:nvPr/>
          </p:nvCxnSpPr>
          <p:spPr>
            <a:xfrm>
              <a:off x="2208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7" name="Google Shape;2737;p19"/>
            <p:cNvCxnSpPr/>
            <p:nvPr/>
          </p:nvCxnSpPr>
          <p:spPr>
            <a:xfrm>
              <a:off x="2352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8" name="Google Shape;2738;p19"/>
            <p:cNvCxnSpPr/>
            <p:nvPr/>
          </p:nvCxnSpPr>
          <p:spPr>
            <a:xfrm>
              <a:off x="2496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9" name="Google Shape;2739;p19"/>
            <p:cNvCxnSpPr/>
            <p:nvPr/>
          </p:nvCxnSpPr>
          <p:spPr>
            <a:xfrm>
              <a:off x="2640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0" name="Google Shape;2740;p19"/>
            <p:cNvCxnSpPr/>
            <p:nvPr/>
          </p:nvCxnSpPr>
          <p:spPr>
            <a:xfrm>
              <a:off x="2784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1" name="Google Shape;2741;p19"/>
            <p:cNvCxnSpPr/>
            <p:nvPr/>
          </p:nvCxnSpPr>
          <p:spPr>
            <a:xfrm>
              <a:off x="2928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2" name="Google Shape;2742;p19"/>
            <p:cNvCxnSpPr/>
            <p:nvPr/>
          </p:nvCxnSpPr>
          <p:spPr>
            <a:xfrm>
              <a:off x="3072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3" name="Google Shape;2743;p19"/>
            <p:cNvCxnSpPr/>
            <p:nvPr/>
          </p:nvCxnSpPr>
          <p:spPr>
            <a:xfrm>
              <a:off x="3216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4" name="Google Shape;2744;p19"/>
            <p:cNvCxnSpPr/>
            <p:nvPr/>
          </p:nvCxnSpPr>
          <p:spPr>
            <a:xfrm>
              <a:off x="3360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5" name="Google Shape;2745;p19"/>
            <p:cNvCxnSpPr/>
            <p:nvPr/>
          </p:nvCxnSpPr>
          <p:spPr>
            <a:xfrm>
              <a:off x="3504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6" name="Google Shape;2746;p19"/>
            <p:cNvCxnSpPr/>
            <p:nvPr/>
          </p:nvCxnSpPr>
          <p:spPr>
            <a:xfrm>
              <a:off x="3648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7" name="Google Shape;2747;p19"/>
            <p:cNvCxnSpPr/>
            <p:nvPr/>
          </p:nvCxnSpPr>
          <p:spPr>
            <a:xfrm>
              <a:off x="3792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8" name="Google Shape;2748;p19"/>
            <p:cNvCxnSpPr/>
            <p:nvPr/>
          </p:nvCxnSpPr>
          <p:spPr>
            <a:xfrm>
              <a:off x="3936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9" name="Google Shape;2749;p19"/>
            <p:cNvCxnSpPr/>
            <p:nvPr/>
          </p:nvCxnSpPr>
          <p:spPr>
            <a:xfrm>
              <a:off x="4080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0" name="Google Shape;2750;p19"/>
            <p:cNvCxnSpPr/>
            <p:nvPr/>
          </p:nvCxnSpPr>
          <p:spPr>
            <a:xfrm>
              <a:off x="4224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1" name="Google Shape;2751;p19"/>
            <p:cNvCxnSpPr/>
            <p:nvPr/>
          </p:nvCxnSpPr>
          <p:spPr>
            <a:xfrm>
              <a:off x="4368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2" name="Google Shape;2752;p19"/>
            <p:cNvCxnSpPr/>
            <p:nvPr/>
          </p:nvCxnSpPr>
          <p:spPr>
            <a:xfrm>
              <a:off x="4512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53" name="Google Shape;2753;p19"/>
          <p:cNvGrpSpPr/>
          <p:nvPr/>
        </p:nvGrpSpPr>
        <p:grpSpPr>
          <a:xfrm>
            <a:off x="2743200" y="2628900"/>
            <a:ext cx="4572000" cy="685800"/>
            <a:chOff x="1776" y="1656"/>
            <a:chExt cx="2880" cy="432"/>
          </a:xfrm>
        </p:grpSpPr>
        <p:cxnSp>
          <p:nvCxnSpPr>
            <p:cNvPr id="2754" name="Google Shape;2754;p19"/>
            <p:cNvCxnSpPr/>
            <p:nvPr/>
          </p:nvCxnSpPr>
          <p:spPr>
            <a:xfrm>
              <a:off x="1776" y="1656"/>
              <a:ext cx="28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755" name="Google Shape;2755;p19"/>
            <p:cNvCxnSpPr/>
            <p:nvPr/>
          </p:nvCxnSpPr>
          <p:spPr>
            <a:xfrm>
              <a:off x="1776" y="1800"/>
              <a:ext cx="28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756" name="Google Shape;2756;p19"/>
            <p:cNvCxnSpPr/>
            <p:nvPr/>
          </p:nvCxnSpPr>
          <p:spPr>
            <a:xfrm>
              <a:off x="1776" y="1944"/>
              <a:ext cx="28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757" name="Google Shape;2757;p19"/>
            <p:cNvCxnSpPr/>
            <p:nvPr/>
          </p:nvCxnSpPr>
          <p:spPr>
            <a:xfrm>
              <a:off x="1776" y="2088"/>
              <a:ext cx="28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58" name="Google Shape;2758;p19"/>
          <p:cNvGrpSpPr/>
          <p:nvPr/>
        </p:nvGrpSpPr>
        <p:grpSpPr>
          <a:xfrm>
            <a:off x="2857500" y="4740275"/>
            <a:ext cx="4343400" cy="914400"/>
            <a:chOff x="1848" y="3168"/>
            <a:chExt cx="2736" cy="576"/>
          </a:xfrm>
        </p:grpSpPr>
        <p:cxnSp>
          <p:nvCxnSpPr>
            <p:cNvPr id="2759" name="Google Shape;2759;p19"/>
            <p:cNvCxnSpPr/>
            <p:nvPr/>
          </p:nvCxnSpPr>
          <p:spPr>
            <a:xfrm>
              <a:off x="1848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760" name="Google Shape;2760;p19"/>
            <p:cNvCxnSpPr/>
            <p:nvPr/>
          </p:nvCxnSpPr>
          <p:spPr>
            <a:xfrm>
              <a:off x="1992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761" name="Google Shape;2761;p19"/>
            <p:cNvCxnSpPr/>
            <p:nvPr/>
          </p:nvCxnSpPr>
          <p:spPr>
            <a:xfrm>
              <a:off x="2136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762" name="Google Shape;2762;p19"/>
            <p:cNvCxnSpPr/>
            <p:nvPr/>
          </p:nvCxnSpPr>
          <p:spPr>
            <a:xfrm>
              <a:off x="2280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763" name="Google Shape;2763;p19"/>
            <p:cNvCxnSpPr/>
            <p:nvPr/>
          </p:nvCxnSpPr>
          <p:spPr>
            <a:xfrm>
              <a:off x="2424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764" name="Google Shape;2764;p19"/>
            <p:cNvCxnSpPr/>
            <p:nvPr/>
          </p:nvCxnSpPr>
          <p:spPr>
            <a:xfrm>
              <a:off x="2568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765" name="Google Shape;2765;p19"/>
            <p:cNvCxnSpPr/>
            <p:nvPr/>
          </p:nvCxnSpPr>
          <p:spPr>
            <a:xfrm>
              <a:off x="2712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766" name="Google Shape;2766;p19"/>
            <p:cNvCxnSpPr/>
            <p:nvPr/>
          </p:nvCxnSpPr>
          <p:spPr>
            <a:xfrm>
              <a:off x="2856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767" name="Google Shape;2767;p19"/>
            <p:cNvCxnSpPr/>
            <p:nvPr/>
          </p:nvCxnSpPr>
          <p:spPr>
            <a:xfrm>
              <a:off x="3000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768" name="Google Shape;2768;p19"/>
            <p:cNvCxnSpPr/>
            <p:nvPr/>
          </p:nvCxnSpPr>
          <p:spPr>
            <a:xfrm>
              <a:off x="3144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769" name="Google Shape;2769;p19"/>
            <p:cNvCxnSpPr/>
            <p:nvPr/>
          </p:nvCxnSpPr>
          <p:spPr>
            <a:xfrm>
              <a:off x="3288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770" name="Google Shape;2770;p19"/>
            <p:cNvCxnSpPr/>
            <p:nvPr/>
          </p:nvCxnSpPr>
          <p:spPr>
            <a:xfrm>
              <a:off x="3432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771" name="Google Shape;2771;p19"/>
            <p:cNvCxnSpPr/>
            <p:nvPr/>
          </p:nvCxnSpPr>
          <p:spPr>
            <a:xfrm>
              <a:off x="3576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772" name="Google Shape;2772;p19"/>
            <p:cNvCxnSpPr/>
            <p:nvPr/>
          </p:nvCxnSpPr>
          <p:spPr>
            <a:xfrm>
              <a:off x="3720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773" name="Google Shape;2773;p19"/>
            <p:cNvCxnSpPr/>
            <p:nvPr/>
          </p:nvCxnSpPr>
          <p:spPr>
            <a:xfrm>
              <a:off x="3864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774" name="Google Shape;2774;p19"/>
            <p:cNvCxnSpPr/>
            <p:nvPr/>
          </p:nvCxnSpPr>
          <p:spPr>
            <a:xfrm>
              <a:off x="4008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775" name="Google Shape;2775;p19"/>
            <p:cNvCxnSpPr/>
            <p:nvPr/>
          </p:nvCxnSpPr>
          <p:spPr>
            <a:xfrm>
              <a:off x="4152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776" name="Google Shape;2776;p19"/>
            <p:cNvCxnSpPr/>
            <p:nvPr/>
          </p:nvCxnSpPr>
          <p:spPr>
            <a:xfrm>
              <a:off x="4296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777" name="Google Shape;2777;p19"/>
            <p:cNvCxnSpPr/>
            <p:nvPr/>
          </p:nvCxnSpPr>
          <p:spPr>
            <a:xfrm>
              <a:off x="4440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778" name="Google Shape;2778;p19"/>
            <p:cNvCxnSpPr/>
            <p:nvPr/>
          </p:nvCxnSpPr>
          <p:spPr>
            <a:xfrm>
              <a:off x="4584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79" name="Google Shape;2779;p19"/>
          <p:cNvGrpSpPr/>
          <p:nvPr/>
        </p:nvGrpSpPr>
        <p:grpSpPr>
          <a:xfrm>
            <a:off x="5368925" y="1257300"/>
            <a:ext cx="2709863" cy="952500"/>
            <a:chOff x="3477" y="216"/>
            <a:chExt cx="1707" cy="600"/>
          </a:xfrm>
        </p:grpSpPr>
        <p:grpSp>
          <p:nvGrpSpPr>
            <p:cNvPr id="2780" name="Google Shape;2780;p19"/>
            <p:cNvGrpSpPr/>
            <p:nvPr/>
          </p:nvGrpSpPr>
          <p:grpSpPr>
            <a:xfrm>
              <a:off x="3477" y="528"/>
              <a:ext cx="1707" cy="288"/>
              <a:chOff x="3477" y="288"/>
              <a:chExt cx="1707" cy="288"/>
            </a:xfrm>
          </p:grpSpPr>
          <p:sp>
            <p:nvSpPr>
              <p:cNvPr id="2781" name="Google Shape;2781;p19"/>
              <p:cNvSpPr txBox="1"/>
              <p:nvPr/>
            </p:nvSpPr>
            <p:spPr>
              <a:xfrm>
                <a:off x="3477" y="288"/>
                <a:ext cx="746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 users</a:t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2" name="Google Shape;2782;p19"/>
              <p:cNvSpPr/>
              <p:nvPr/>
            </p:nvSpPr>
            <p:spPr>
              <a:xfrm>
                <a:off x="4464" y="352"/>
                <a:ext cx="144" cy="144"/>
              </a:xfrm>
              <a:prstGeom prst="rect">
                <a:avLst/>
              </a:prstGeom>
              <a:solidFill>
                <a:srgbClr val="3366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83" name="Google Shape;2783;p19"/>
              <p:cNvSpPr/>
              <p:nvPr/>
            </p:nvSpPr>
            <p:spPr>
              <a:xfrm>
                <a:off x="4656" y="352"/>
                <a:ext cx="144" cy="144"/>
              </a:xfrm>
              <a:prstGeom prst="rect">
                <a:avLst/>
              </a:prstGeom>
              <a:solidFill>
                <a:srgbClr val="99CC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84" name="Google Shape;2784;p19"/>
              <p:cNvSpPr/>
              <p:nvPr/>
            </p:nvSpPr>
            <p:spPr>
              <a:xfrm>
                <a:off x="4848" y="352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85" name="Google Shape;2785;p19"/>
              <p:cNvSpPr/>
              <p:nvPr/>
            </p:nvSpPr>
            <p:spPr>
              <a:xfrm>
                <a:off x="5040" y="352"/>
                <a:ext cx="144" cy="144"/>
              </a:xfrm>
              <a:prstGeom prst="rect">
                <a:avLst/>
              </a:prstGeom>
              <a:solidFill>
                <a:srgbClr val="FF00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786" name="Google Shape;2786;p19"/>
            <p:cNvSpPr txBox="1"/>
            <p:nvPr/>
          </p:nvSpPr>
          <p:spPr>
            <a:xfrm>
              <a:off x="3480" y="216"/>
              <a:ext cx="91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Example: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7" name="Google Shape;2787;p19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3CCFF"/>
                </a:solidFill>
              </a:rPr>
              <a:t>ACKNOWLEDGMENT</a:t>
            </a:r>
            <a:r>
              <a:rPr lang="en-US">
                <a:solidFill>
                  <a:srgbClr val="33CCFF"/>
                </a:solidFill>
              </a:rPr>
              <a:t> </a:t>
            </a:r>
            <a:endParaRPr>
              <a:solidFill>
                <a:srgbClr val="33CCFF"/>
              </a:solidFill>
            </a:endParaRPr>
          </a:p>
        </p:txBody>
      </p:sp>
      <p:sp>
        <p:nvSpPr>
          <p:cNvPr id="188" name="Google Shape;188;p2"/>
          <p:cNvSpPr txBox="1"/>
          <p:nvPr>
            <p:ph idx="1" type="body"/>
          </p:nvPr>
        </p:nvSpPr>
        <p:spPr>
          <a:xfrm>
            <a:off x="152400" y="1611313"/>
            <a:ext cx="8991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10"/>
              <a:buNone/>
            </a:pPr>
            <a:r>
              <a:rPr b="1" lang="en-US" sz="5400">
                <a:solidFill>
                  <a:srgbClr val="33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 THANKS TO THE AUTHORS</a:t>
            </a:r>
            <a:endParaRPr/>
          </a:p>
          <a:p>
            <a:pPr indent="-342900" lvl="0" marL="342900" rtl="0" algn="ctr">
              <a:lnSpc>
                <a:spcPct val="85000"/>
              </a:lnSpc>
              <a:spcBef>
                <a:spcPts val="1080"/>
              </a:spcBef>
              <a:spcAft>
                <a:spcPts val="0"/>
              </a:spcAft>
              <a:buSzPts val="3510"/>
              <a:buNone/>
            </a:pPr>
            <a:r>
              <a:rPr b="1" lang="en-US" sz="5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Jim Kurose and Keith Ross</a:t>
            </a:r>
            <a:endParaRPr/>
          </a:p>
          <a:p>
            <a:pPr indent="-342900" lvl="0" marL="342900" rtl="0" algn="ctr">
              <a:lnSpc>
                <a:spcPct val="85000"/>
              </a:lnSpc>
              <a:spcBef>
                <a:spcPts val="1080"/>
              </a:spcBef>
              <a:spcAft>
                <a:spcPts val="0"/>
              </a:spcAft>
              <a:buSzPts val="3510"/>
              <a:buNone/>
            </a:pPr>
            <a:r>
              <a:rPr b="1" lang="en-US" sz="5400">
                <a:solidFill>
                  <a:srgbClr val="33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 </a:t>
            </a:r>
            <a:endParaRPr/>
          </a:p>
          <a:p>
            <a:pPr indent="-342900" lvl="0" marL="342900" rtl="0" algn="ctr">
              <a:lnSpc>
                <a:spcPct val="85000"/>
              </a:lnSpc>
              <a:spcBef>
                <a:spcPts val="1080"/>
              </a:spcBef>
              <a:spcAft>
                <a:spcPts val="0"/>
              </a:spcAft>
              <a:buSzPts val="3510"/>
              <a:buNone/>
            </a:pPr>
            <a:r>
              <a:rPr b="1" lang="en-US" sz="5400">
                <a:solidFill>
                  <a:srgbClr val="33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PUBLISHERS</a:t>
            </a:r>
            <a:br>
              <a:rPr b="1" lang="en-US" sz="5400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1" lang="en-US" sz="5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Addison-Wesley</a:t>
            </a:r>
            <a:endParaRPr sz="3200"/>
          </a:p>
        </p:txBody>
      </p:sp>
      <p:sp>
        <p:nvSpPr>
          <p:cNvPr id="189" name="Google Shape;189;p2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90" name="Google Shape;190;p2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2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p20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2794" name="Google Shape;2794;p20"/>
          <p:cNvSpPr/>
          <p:nvPr/>
        </p:nvSpPr>
        <p:spPr>
          <a:xfrm>
            <a:off x="381000" y="239713"/>
            <a:ext cx="5622925" cy="835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Access net: home network</a:t>
            </a:r>
            <a:endParaRPr/>
          </a:p>
        </p:txBody>
      </p:sp>
      <p:pic>
        <p:nvPicPr>
          <p:cNvPr descr="underline_base" id="2795" name="Google Shape;279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738" y="868363"/>
            <a:ext cx="5027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796" name="Google Shape;2796;p20"/>
          <p:cNvSpPr/>
          <p:nvPr/>
        </p:nvSpPr>
        <p:spPr>
          <a:xfrm>
            <a:off x="754063" y="1158875"/>
            <a:ext cx="5649912" cy="768350"/>
          </a:xfrm>
          <a:prstGeom prst="triangle">
            <a:avLst>
              <a:gd fmla="val 50000" name="adj"/>
            </a:avLst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7" name="Google Shape;2797;p20"/>
          <p:cNvSpPr txBox="1"/>
          <p:nvPr/>
        </p:nvSpPr>
        <p:spPr>
          <a:xfrm>
            <a:off x="5905500" y="3178175"/>
            <a:ext cx="2897188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to/from headend or central office</a:t>
            </a:r>
            <a:endParaRPr/>
          </a:p>
        </p:txBody>
      </p:sp>
      <p:sp>
        <p:nvSpPr>
          <p:cNvPr id="2798" name="Google Shape;2798;p20"/>
          <p:cNvSpPr/>
          <p:nvPr/>
        </p:nvSpPr>
        <p:spPr>
          <a:xfrm>
            <a:off x="1189038" y="1912938"/>
            <a:ext cx="4781550" cy="266223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99" name="Google Shape;2799;p20"/>
          <p:cNvGrpSpPr/>
          <p:nvPr/>
        </p:nvGrpSpPr>
        <p:grpSpPr>
          <a:xfrm>
            <a:off x="4287838" y="3252788"/>
            <a:ext cx="3000375" cy="361950"/>
            <a:chOff x="2434" y="2109"/>
            <a:chExt cx="1890" cy="228"/>
          </a:xfrm>
        </p:grpSpPr>
        <p:grpSp>
          <p:nvGrpSpPr>
            <p:cNvPr id="2800" name="Google Shape;2800;p20"/>
            <p:cNvGrpSpPr/>
            <p:nvPr/>
          </p:nvGrpSpPr>
          <p:grpSpPr>
            <a:xfrm>
              <a:off x="2722" y="2109"/>
              <a:ext cx="642" cy="228"/>
              <a:chOff x="322" y="890"/>
              <a:chExt cx="872" cy="339"/>
            </a:xfrm>
          </p:grpSpPr>
          <p:sp>
            <p:nvSpPr>
              <p:cNvPr id="2801" name="Google Shape;2801;p20"/>
              <p:cNvSpPr/>
              <p:nvPr/>
            </p:nvSpPr>
            <p:spPr>
              <a:xfrm>
                <a:off x="323" y="1004"/>
                <a:ext cx="871" cy="225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2" name="Google Shape;2802;p20"/>
              <p:cNvSpPr/>
              <p:nvPr/>
            </p:nvSpPr>
            <p:spPr>
              <a:xfrm>
                <a:off x="393" y="1073"/>
                <a:ext cx="57" cy="5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3" name="Google Shape;2803;p20"/>
              <p:cNvSpPr/>
              <p:nvPr/>
            </p:nvSpPr>
            <p:spPr>
              <a:xfrm>
                <a:off x="467" y="1073"/>
                <a:ext cx="56" cy="57"/>
              </a:xfrm>
              <a:prstGeom prst="rect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4" name="Google Shape;2804;p20"/>
              <p:cNvSpPr/>
              <p:nvPr/>
            </p:nvSpPr>
            <p:spPr>
              <a:xfrm>
                <a:off x="541" y="1071"/>
                <a:ext cx="56" cy="5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5" name="Google Shape;2805;p20"/>
              <p:cNvSpPr/>
              <p:nvPr/>
            </p:nvSpPr>
            <p:spPr>
              <a:xfrm>
                <a:off x="615" y="1071"/>
                <a:ext cx="56" cy="5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6" name="Google Shape;2806;p20"/>
              <p:cNvSpPr/>
              <p:nvPr/>
            </p:nvSpPr>
            <p:spPr>
              <a:xfrm flipH="1" rot="10800000">
                <a:off x="322" y="890"/>
                <a:ext cx="859" cy="11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807" name="Google Shape;2807;p20"/>
            <p:cNvCxnSpPr/>
            <p:nvPr/>
          </p:nvCxnSpPr>
          <p:spPr>
            <a:xfrm rot="10800000">
              <a:off x="3361" y="2258"/>
              <a:ext cx="96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8" name="Google Shape;2808;p20"/>
            <p:cNvCxnSpPr/>
            <p:nvPr/>
          </p:nvCxnSpPr>
          <p:spPr>
            <a:xfrm rot="10800000">
              <a:off x="2434" y="2261"/>
              <a:ext cx="28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09" name="Google Shape;2809;p20"/>
          <p:cNvGrpSpPr/>
          <p:nvPr/>
        </p:nvGrpSpPr>
        <p:grpSpPr>
          <a:xfrm>
            <a:off x="3273425" y="3227388"/>
            <a:ext cx="1065213" cy="455612"/>
            <a:chOff x="2356" y="1300"/>
            <a:chExt cx="555" cy="194"/>
          </a:xfrm>
        </p:grpSpPr>
        <p:sp>
          <p:nvSpPr>
            <p:cNvPr id="2810" name="Google Shape;2810;p20"/>
            <p:cNvSpPr/>
            <p:nvPr/>
          </p:nvSpPr>
          <p:spPr>
            <a:xfrm>
              <a:off x="2357" y="1385"/>
              <a:ext cx="551" cy="109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11" name="Google Shape;2811;p20"/>
            <p:cNvSpPr/>
            <p:nvPr/>
          </p:nvSpPr>
          <p:spPr>
            <a:xfrm>
              <a:off x="2357" y="1374"/>
              <a:ext cx="554" cy="66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12" name="Google Shape;2812;p20"/>
            <p:cNvSpPr/>
            <p:nvPr/>
          </p:nvSpPr>
          <p:spPr>
            <a:xfrm>
              <a:off x="2356" y="1300"/>
              <a:ext cx="551" cy="12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813" name="Google Shape;2813;p20"/>
            <p:cNvGrpSpPr/>
            <p:nvPr/>
          </p:nvGrpSpPr>
          <p:grpSpPr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2814" name="Google Shape;2814;p20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5" name="Google Shape;2815;p20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816" name="Google Shape;2816;p20"/>
            <p:cNvCxnSpPr/>
            <p:nvPr/>
          </p:nvCxnSpPr>
          <p:spPr>
            <a:xfrm>
              <a:off x="2357" y="1361"/>
              <a:ext cx="0" cy="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7" name="Google Shape;2817;p20"/>
            <p:cNvCxnSpPr/>
            <p:nvPr/>
          </p:nvCxnSpPr>
          <p:spPr>
            <a:xfrm>
              <a:off x="2907" y="1363"/>
              <a:ext cx="0" cy="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818" name="Google Shape;2818;p20"/>
          <p:cNvCxnSpPr/>
          <p:nvPr/>
        </p:nvCxnSpPr>
        <p:spPr>
          <a:xfrm rot="10800000">
            <a:off x="2435225" y="3463925"/>
            <a:ext cx="8223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19" name="Google Shape;2819;p20"/>
          <p:cNvGrpSpPr/>
          <p:nvPr/>
        </p:nvGrpSpPr>
        <p:grpSpPr>
          <a:xfrm>
            <a:off x="1814513" y="2884488"/>
            <a:ext cx="1068387" cy="820737"/>
            <a:chOff x="2967" y="478"/>
            <a:chExt cx="788" cy="625"/>
          </a:xfrm>
        </p:grpSpPr>
        <p:pic>
          <p:nvPicPr>
            <p:cNvPr descr="access_point_stylized_small" id="2820" name="Google Shape;2820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radiation_stylized" id="2821" name="Google Shape;2821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22" name="Google Shape;2822;p20"/>
          <p:cNvCxnSpPr/>
          <p:nvPr/>
        </p:nvCxnSpPr>
        <p:spPr>
          <a:xfrm rot="10800000">
            <a:off x="3756025" y="2767013"/>
            <a:ext cx="0" cy="4683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23" name="Google Shape;2823;p20"/>
          <p:cNvGrpSpPr/>
          <p:nvPr/>
        </p:nvGrpSpPr>
        <p:grpSpPr>
          <a:xfrm>
            <a:off x="5326063" y="3703638"/>
            <a:ext cx="2527300" cy="1265237"/>
            <a:chOff x="3355" y="2333"/>
            <a:chExt cx="1592" cy="797"/>
          </a:xfrm>
        </p:grpSpPr>
        <p:sp>
          <p:nvSpPr>
            <p:cNvPr id="2824" name="Google Shape;2824;p20"/>
            <p:cNvSpPr txBox="1"/>
            <p:nvPr/>
          </p:nvSpPr>
          <p:spPr>
            <a:xfrm>
              <a:off x="3355" y="2934"/>
              <a:ext cx="1592" cy="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cable or DSL modem</a:t>
              </a:r>
              <a:endParaRPr/>
            </a:p>
          </p:txBody>
        </p:sp>
        <p:cxnSp>
          <p:nvCxnSpPr>
            <p:cNvPr id="2825" name="Google Shape;2825;p20"/>
            <p:cNvCxnSpPr/>
            <p:nvPr/>
          </p:nvCxnSpPr>
          <p:spPr>
            <a:xfrm>
              <a:off x="3449" y="2333"/>
              <a:ext cx="0" cy="59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26" name="Google Shape;2826;p20"/>
          <p:cNvGrpSpPr/>
          <p:nvPr/>
        </p:nvGrpSpPr>
        <p:grpSpPr>
          <a:xfrm>
            <a:off x="4060825" y="3695700"/>
            <a:ext cx="2593975" cy="1778000"/>
            <a:chOff x="2558" y="2328"/>
            <a:chExt cx="1634" cy="1120"/>
          </a:xfrm>
        </p:grpSpPr>
        <p:sp>
          <p:nvSpPr>
            <p:cNvPr id="2827" name="Google Shape;2827;p20"/>
            <p:cNvSpPr txBox="1"/>
            <p:nvPr/>
          </p:nvSpPr>
          <p:spPr>
            <a:xfrm>
              <a:off x="2558" y="3252"/>
              <a:ext cx="1634" cy="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router, firewall, NAT</a:t>
              </a:r>
              <a:endParaRPr/>
            </a:p>
          </p:txBody>
        </p:sp>
        <p:cxnSp>
          <p:nvCxnSpPr>
            <p:cNvPr id="2828" name="Google Shape;2828;p20"/>
            <p:cNvCxnSpPr/>
            <p:nvPr/>
          </p:nvCxnSpPr>
          <p:spPr>
            <a:xfrm>
              <a:off x="2645" y="2328"/>
              <a:ext cx="0" cy="938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29" name="Google Shape;2829;p20"/>
          <p:cNvGrpSpPr/>
          <p:nvPr/>
        </p:nvGrpSpPr>
        <p:grpSpPr>
          <a:xfrm>
            <a:off x="3605213" y="4576763"/>
            <a:ext cx="2927350" cy="1392237"/>
            <a:chOff x="2062" y="2532"/>
            <a:chExt cx="1844" cy="1210"/>
          </a:xfrm>
        </p:grpSpPr>
        <p:cxnSp>
          <p:nvCxnSpPr>
            <p:cNvPr id="2830" name="Google Shape;2830;p20"/>
            <p:cNvCxnSpPr/>
            <p:nvPr/>
          </p:nvCxnSpPr>
          <p:spPr>
            <a:xfrm>
              <a:off x="2064" y="2532"/>
              <a:ext cx="0" cy="938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31" name="Google Shape;2831;p20"/>
            <p:cNvSpPr txBox="1"/>
            <p:nvPr/>
          </p:nvSpPr>
          <p:spPr>
            <a:xfrm>
              <a:off x="2062" y="3471"/>
              <a:ext cx="1844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wired Ethernet (100 Mbps)</a:t>
              </a:r>
              <a:endParaRPr/>
            </a:p>
          </p:txBody>
        </p:sp>
      </p:grpSp>
      <p:grpSp>
        <p:nvGrpSpPr>
          <p:cNvPr id="2832" name="Google Shape;2832;p20"/>
          <p:cNvGrpSpPr/>
          <p:nvPr/>
        </p:nvGrpSpPr>
        <p:grpSpPr>
          <a:xfrm>
            <a:off x="423863" y="3725863"/>
            <a:ext cx="1966912" cy="2043112"/>
            <a:chOff x="267" y="2347"/>
            <a:chExt cx="1239" cy="1287"/>
          </a:xfrm>
        </p:grpSpPr>
        <p:cxnSp>
          <p:nvCxnSpPr>
            <p:cNvPr id="2833" name="Google Shape;2833;p20"/>
            <p:cNvCxnSpPr/>
            <p:nvPr/>
          </p:nvCxnSpPr>
          <p:spPr>
            <a:xfrm>
              <a:off x="1360" y="2347"/>
              <a:ext cx="0" cy="938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34" name="Google Shape;2834;p20"/>
            <p:cNvSpPr txBox="1"/>
            <p:nvPr/>
          </p:nvSpPr>
          <p:spPr>
            <a:xfrm>
              <a:off x="267" y="3300"/>
              <a:ext cx="1239" cy="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wireless access </a:t>
              </a:r>
              <a:endParaRPr/>
            </a:p>
            <a:p>
              <a:pPr indent="0" lvl="0" marL="0" marR="0" rtl="0" algn="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point (54 Mbps)</a:t>
              </a:r>
              <a:endParaRPr/>
            </a:p>
          </p:txBody>
        </p:sp>
      </p:grpSp>
      <p:sp>
        <p:nvSpPr>
          <p:cNvPr id="2835" name="Google Shape;2835;p20"/>
          <p:cNvSpPr txBox="1"/>
          <p:nvPr/>
        </p:nvSpPr>
        <p:spPr>
          <a:xfrm>
            <a:off x="1038225" y="1303338"/>
            <a:ext cx="110331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wireless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devices</a:t>
            </a:r>
            <a:endParaRPr/>
          </a:p>
        </p:txBody>
      </p:sp>
      <p:grpSp>
        <p:nvGrpSpPr>
          <p:cNvPr id="2836" name="Google Shape;2836;p20"/>
          <p:cNvGrpSpPr/>
          <p:nvPr/>
        </p:nvGrpSpPr>
        <p:grpSpPr>
          <a:xfrm>
            <a:off x="1384300" y="1954213"/>
            <a:ext cx="733425" cy="758825"/>
            <a:chOff x="2751" y="1851"/>
            <a:chExt cx="462" cy="478"/>
          </a:xfrm>
        </p:grpSpPr>
        <p:pic>
          <p:nvPicPr>
            <p:cNvPr descr="iphone_stylized_small" id="2837" name="Google Shape;2837;p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radiation_stylized" id="2838" name="Google Shape;2838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39" name="Google Shape;2839;p20"/>
          <p:cNvCxnSpPr/>
          <p:nvPr/>
        </p:nvCxnSpPr>
        <p:spPr>
          <a:xfrm>
            <a:off x="3679825" y="3679825"/>
            <a:ext cx="12700" cy="2174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0" name="Google Shape;2840;p20"/>
          <p:cNvSpPr/>
          <p:nvPr/>
        </p:nvSpPr>
        <p:spPr>
          <a:xfrm>
            <a:off x="1281113" y="2801938"/>
            <a:ext cx="3359150" cy="1050925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41" name="Google Shape;2841;p20"/>
          <p:cNvGrpSpPr/>
          <p:nvPr/>
        </p:nvGrpSpPr>
        <p:grpSpPr>
          <a:xfrm>
            <a:off x="136525" y="3532188"/>
            <a:ext cx="1630363" cy="717550"/>
            <a:chOff x="86" y="2225"/>
            <a:chExt cx="1027" cy="452"/>
          </a:xfrm>
        </p:grpSpPr>
        <p:sp>
          <p:nvSpPr>
            <p:cNvPr id="2842" name="Google Shape;2842;p20"/>
            <p:cNvSpPr txBox="1"/>
            <p:nvPr/>
          </p:nvSpPr>
          <p:spPr>
            <a:xfrm>
              <a:off x="86" y="2357"/>
              <a:ext cx="1027" cy="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often combined </a:t>
              </a:r>
              <a:endParaRPr/>
            </a:p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 single box</a:t>
              </a:r>
              <a:endParaRPr/>
            </a:p>
          </p:txBody>
        </p:sp>
        <p:cxnSp>
          <p:nvCxnSpPr>
            <p:cNvPr id="2843" name="Google Shape;2843;p20"/>
            <p:cNvCxnSpPr/>
            <p:nvPr/>
          </p:nvCxnSpPr>
          <p:spPr>
            <a:xfrm flipH="1" rot="10800000">
              <a:off x="590" y="2225"/>
              <a:ext cx="238" cy="1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44" name="Google Shape;2844;p20"/>
          <p:cNvGrpSpPr/>
          <p:nvPr/>
        </p:nvGrpSpPr>
        <p:grpSpPr>
          <a:xfrm>
            <a:off x="2379663" y="1566863"/>
            <a:ext cx="954087" cy="1041126"/>
            <a:chOff x="877" y="1008"/>
            <a:chExt cx="2747" cy="2626"/>
          </a:xfrm>
        </p:grpSpPr>
        <p:pic>
          <p:nvPicPr>
            <p:cNvPr descr="antenna_stylized" id="2845" name="Google Shape;2845;p2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2846" name="Google Shape;2846;p2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flipH="1" rot="109064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7" name="Google Shape;2847;p20"/>
            <p:cNvSpPr/>
            <p:nvPr/>
          </p:nvSpPr>
          <p:spPr>
            <a:xfrm>
              <a:off x="1753" y="1603"/>
              <a:ext cx="1807" cy="1322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creen" id="2848" name="Google Shape;2848;p2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9" name="Google Shape;2849;p20"/>
            <p:cNvSpPr/>
            <p:nvPr/>
          </p:nvSpPr>
          <p:spPr>
            <a:xfrm>
              <a:off x="2082" y="1564"/>
              <a:ext cx="1531" cy="24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20"/>
            <p:cNvSpPr/>
            <p:nvPr/>
          </p:nvSpPr>
          <p:spPr>
            <a:xfrm>
              <a:off x="1737" y="1562"/>
              <a:ext cx="425" cy="1024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20"/>
            <p:cNvSpPr/>
            <p:nvPr/>
          </p:nvSpPr>
          <p:spPr>
            <a:xfrm>
              <a:off x="3144" y="1745"/>
              <a:ext cx="458" cy="118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20"/>
            <p:cNvSpPr/>
            <p:nvPr/>
          </p:nvSpPr>
          <p:spPr>
            <a:xfrm>
              <a:off x="1732" y="2534"/>
              <a:ext cx="1680" cy="399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20"/>
            <p:cNvSpPr/>
            <p:nvPr/>
          </p:nvSpPr>
          <p:spPr>
            <a:xfrm>
              <a:off x="3195" y="1755"/>
              <a:ext cx="429" cy="1187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20"/>
            <p:cNvSpPr/>
            <p:nvPr/>
          </p:nvSpPr>
          <p:spPr>
            <a:xfrm>
              <a:off x="1734" y="2587"/>
              <a:ext cx="1494" cy="394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55" name="Google Shape;2855;p20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2856" name="Google Shape;2856;p20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7" name="Google Shape;2857;p20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8" name="Google Shape;2858;p20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9" name="Google Shape;2859;p20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0" name="Google Shape;2860;p20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1" name="Google Shape;2861;p20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62" name="Google Shape;2862;p20"/>
            <p:cNvSpPr/>
            <p:nvPr/>
          </p:nvSpPr>
          <p:spPr>
            <a:xfrm>
              <a:off x="2577" y="3043"/>
              <a:ext cx="614" cy="514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20"/>
            <p:cNvSpPr/>
            <p:nvPr/>
          </p:nvSpPr>
          <p:spPr>
            <a:xfrm>
              <a:off x="1010" y="3084"/>
              <a:ext cx="1571" cy="469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p20"/>
            <p:cNvSpPr/>
            <p:nvPr/>
          </p:nvSpPr>
          <p:spPr>
            <a:xfrm>
              <a:off x="1011" y="2998"/>
              <a:ext cx="17" cy="95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p20"/>
            <p:cNvSpPr/>
            <p:nvPr/>
          </p:nvSpPr>
          <p:spPr>
            <a:xfrm>
              <a:off x="1012" y="2611"/>
              <a:ext cx="730" cy="39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p20"/>
            <p:cNvSpPr/>
            <p:nvPr/>
          </p:nvSpPr>
          <p:spPr>
            <a:xfrm>
              <a:off x="1061" y="3018"/>
              <a:ext cx="1490" cy="45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Google Shape;2867;p20"/>
            <p:cNvSpPr/>
            <p:nvPr/>
          </p:nvSpPr>
          <p:spPr>
            <a:xfrm flipH="1" rot="10800000">
              <a:off x="2549" y="2986"/>
              <a:ext cx="608" cy="46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68" name="Google Shape;2868;p20"/>
          <p:cNvGrpSpPr/>
          <p:nvPr/>
        </p:nvGrpSpPr>
        <p:grpSpPr>
          <a:xfrm>
            <a:off x="3149600" y="2032000"/>
            <a:ext cx="1123950" cy="862013"/>
            <a:chOff x="-44" y="1473"/>
            <a:chExt cx="981" cy="1105"/>
          </a:xfrm>
        </p:grpSpPr>
        <p:pic>
          <p:nvPicPr>
            <p:cNvPr descr="desktop_computer_stylized_medium" id="2869" name="Google Shape;2869;p2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0" name="Google Shape;2870;p2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71" name="Google Shape;2871;p20"/>
          <p:cNvGrpSpPr/>
          <p:nvPr/>
        </p:nvGrpSpPr>
        <p:grpSpPr>
          <a:xfrm>
            <a:off x="3090863" y="3838575"/>
            <a:ext cx="849312" cy="712788"/>
            <a:chOff x="-44" y="1473"/>
            <a:chExt cx="981" cy="1105"/>
          </a:xfrm>
        </p:grpSpPr>
        <p:pic>
          <p:nvPicPr>
            <p:cNvPr descr="desktop_computer_stylized_medium" id="2872" name="Google Shape;2872;p2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3" name="Google Shape;2873;p2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74" name="Google Shape;2874;p20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8" name="Shape 2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Google Shape;2879;p21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2880" name="Google Shape;2880;p21"/>
          <p:cNvSpPr txBox="1"/>
          <p:nvPr>
            <p:ph idx="4294967295" type="title"/>
          </p:nvPr>
        </p:nvSpPr>
        <p:spPr>
          <a:xfrm>
            <a:off x="290513" y="198438"/>
            <a:ext cx="8321675" cy="765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Enterprise access networks (Ethernet)</a:t>
            </a:r>
            <a:endParaRPr/>
          </a:p>
        </p:txBody>
      </p:sp>
      <p:sp>
        <p:nvSpPr>
          <p:cNvPr id="2881" name="Google Shape;2881;p21"/>
          <p:cNvSpPr txBox="1"/>
          <p:nvPr>
            <p:ph idx="4294967295" type="body"/>
          </p:nvPr>
        </p:nvSpPr>
        <p:spPr>
          <a:xfrm>
            <a:off x="455613" y="4783138"/>
            <a:ext cx="8043862" cy="141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560"/>
              <a:buChar char="❖"/>
            </a:pPr>
            <a:r>
              <a:rPr lang="en-US" sz="2400"/>
              <a:t>typically used in companies, universities, etc</a:t>
            </a:r>
            <a:endParaRPr/>
          </a:p>
          <a:p>
            <a:pPr indent="-342900" lvl="1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Font typeface="Noto Sans Symbols"/>
              <a:buChar char="❖"/>
            </a:pPr>
            <a:r>
              <a:rPr lang="en-US"/>
              <a:t>10 Mbps, 100Mbps, 1Gbps, 10Gbps transmission rates</a:t>
            </a:r>
            <a:endParaRPr/>
          </a:p>
          <a:p>
            <a:pPr indent="-342900" lvl="1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Font typeface="Noto Sans Symbols"/>
              <a:buChar char="❖"/>
            </a:pPr>
            <a:r>
              <a:rPr lang="en-US"/>
              <a:t>today, end systems typically connect into Ethernet switch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/>
          </a:p>
        </p:txBody>
      </p:sp>
      <p:cxnSp>
        <p:nvCxnSpPr>
          <p:cNvPr id="2882" name="Google Shape;2882;p21"/>
          <p:cNvCxnSpPr/>
          <p:nvPr/>
        </p:nvCxnSpPr>
        <p:spPr>
          <a:xfrm>
            <a:off x="2217738" y="3186113"/>
            <a:ext cx="0" cy="4683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3" name="Google Shape;2883;p21"/>
          <p:cNvCxnSpPr/>
          <p:nvPr/>
        </p:nvCxnSpPr>
        <p:spPr>
          <a:xfrm>
            <a:off x="2636838" y="3194050"/>
            <a:ext cx="0" cy="55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4" name="Google Shape;2884;p21"/>
          <p:cNvCxnSpPr/>
          <p:nvPr/>
        </p:nvCxnSpPr>
        <p:spPr>
          <a:xfrm rot="10800000">
            <a:off x="1614488" y="3167063"/>
            <a:ext cx="6969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85" name="Google Shape;2885;p21"/>
          <p:cNvGrpSpPr/>
          <p:nvPr/>
        </p:nvGrpSpPr>
        <p:grpSpPr>
          <a:xfrm>
            <a:off x="2016125" y="2873375"/>
            <a:ext cx="1052513" cy="355600"/>
            <a:chOff x="4410" y="1365"/>
            <a:chExt cx="663" cy="224"/>
          </a:xfrm>
        </p:grpSpPr>
        <p:sp>
          <p:nvSpPr>
            <p:cNvPr id="2886" name="Google Shape;2886;p21"/>
            <p:cNvSpPr/>
            <p:nvPr/>
          </p:nvSpPr>
          <p:spPr>
            <a:xfrm>
              <a:off x="4410" y="1500"/>
              <a:ext cx="495" cy="87"/>
            </a:xfrm>
            <a:prstGeom prst="rect">
              <a:avLst/>
            </a:prstGeom>
            <a:gradFill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Google Shape;2887;p21"/>
            <p:cNvSpPr/>
            <p:nvPr/>
          </p:nvSpPr>
          <p:spPr>
            <a:xfrm>
              <a:off x="4410" y="1368"/>
              <a:ext cx="663" cy="135"/>
            </a:xfrm>
            <a:prstGeom prst="parallelogram">
              <a:avLst>
                <a:gd fmla="val 122778" name="adj"/>
              </a:avLst>
            </a:prstGeom>
            <a:gradFill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Google Shape;2888;p21"/>
            <p:cNvSpPr/>
            <p:nvPr/>
          </p:nvSpPr>
          <p:spPr>
            <a:xfrm>
              <a:off x="4904" y="1365"/>
              <a:ext cx="169" cy="224"/>
            </a:xfrm>
            <a:custGeom>
              <a:rect b="b" l="l" r="r" t="t"/>
              <a:pathLst>
                <a:path extrusionOk="0" h="224" w="169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Google Shape;2889;p21"/>
            <p:cNvSpPr/>
            <p:nvPr/>
          </p:nvSpPr>
          <p:spPr>
            <a:xfrm>
              <a:off x="4475" y="1395"/>
              <a:ext cx="506" cy="80"/>
            </a:xfrm>
            <a:custGeom>
              <a:rect b="b" l="l" r="r" t="t"/>
              <a:pathLst>
                <a:path extrusionOk="0" h="63" w="280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Google Shape;2890;p21"/>
            <p:cNvSpPr/>
            <p:nvPr/>
          </p:nvSpPr>
          <p:spPr>
            <a:xfrm>
              <a:off x="4593" y="1391"/>
              <a:ext cx="293" cy="93"/>
            </a:xfrm>
            <a:custGeom>
              <a:rect b="b" l="l" r="r" t="t"/>
              <a:pathLst>
                <a:path extrusionOk="0" h="93" w="2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891" name="Google Shape;2891;p21"/>
          <p:cNvCxnSpPr/>
          <p:nvPr/>
        </p:nvCxnSpPr>
        <p:spPr>
          <a:xfrm rot="10800000">
            <a:off x="1108075" y="2946400"/>
            <a:ext cx="106203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2" name="Google Shape;2892;p21"/>
          <p:cNvCxnSpPr/>
          <p:nvPr/>
        </p:nvCxnSpPr>
        <p:spPr>
          <a:xfrm rot="10800000">
            <a:off x="2389188" y="2328863"/>
            <a:ext cx="0" cy="5365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93" name="Google Shape;2893;p21"/>
          <p:cNvGrpSpPr/>
          <p:nvPr/>
        </p:nvGrpSpPr>
        <p:grpSpPr>
          <a:xfrm>
            <a:off x="2089150" y="1876425"/>
            <a:ext cx="873125" cy="627063"/>
            <a:chOff x="2967" y="478"/>
            <a:chExt cx="788" cy="625"/>
          </a:xfrm>
        </p:grpSpPr>
        <p:pic>
          <p:nvPicPr>
            <p:cNvPr descr="access_point_stylized_small" id="2894" name="Google Shape;2894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radiation_stylized" id="2895" name="Google Shape;2895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96" name="Google Shape;2896;p21"/>
          <p:cNvGrpSpPr/>
          <p:nvPr/>
        </p:nvGrpSpPr>
        <p:grpSpPr>
          <a:xfrm>
            <a:off x="2746375" y="1231900"/>
            <a:ext cx="622300" cy="716076"/>
            <a:chOff x="877" y="1008"/>
            <a:chExt cx="2747" cy="2626"/>
          </a:xfrm>
        </p:grpSpPr>
        <p:pic>
          <p:nvPicPr>
            <p:cNvPr descr="antenna_stylized" id="2897" name="Google Shape;2897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2898" name="Google Shape;2898;p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 rot="109064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9" name="Google Shape;2899;p21"/>
            <p:cNvSpPr/>
            <p:nvPr/>
          </p:nvSpPr>
          <p:spPr>
            <a:xfrm>
              <a:off x="1753" y="1603"/>
              <a:ext cx="1807" cy="1322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creen" id="2900" name="Google Shape;2900;p2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1" name="Google Shape;2901;p21"/>
            <p:cNvSpPr/>
            <p:nvPr/>
          </p:nvSpPr>
          <p:spPr>
            <a:xfrm>
              <a:off x="2082" y="1564"/>
              <a:ext cx="1531" cy="24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2" name="Google Shape;2902;p21"/>
            <p:cNvSpPr/>
            <p:nvPr/>
          </p:nvSpPr>
          <p:spPr>
            <a:xfrm>
              <a:off x="1737" y="1562"/>
              <a:ext cx="425" cy="1024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Google Shape;2903;p21"/>
            <p:cNvSpPr/>
            <p:nvPr/>
          </p:nvSpPr>
          <p:spPr>
            <a:xfrm>
              <a:off x="3144" y="1745"/>
              <a:ext cx="458" cy="118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Google Shape;2904;p21"/>
            <p:cNvSpPr/>
            <p:nvPr/>
          </p:nvSpPr>
          <p:spPr>
            <a:xfrm>
              <a:off x="1732" y="2534"/>
              <a:ext cx="1680" cy="399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Google Shape;2905;p21"/>
            <p:cNvSpPr/>
            <p:nvPr/>
          </p:nvSpPr>
          <p:spPr>
            <a:xfrm>
              <a:off x="3195" y="1755"/>
              <a:ext cx="429" cy="1187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Google Shape;2906;p21"/>
            <p:cNvSpPr/>
            <p:nvPr/>
          </p:nvSpPr>
          <p:spPr>
            <a:xfrm>
              <a:off x="1734" y="2587"/>
              <a:ext cx="1494" cy="394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07" name="Google Shape;2907;p21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2908" name="Google Shape;2908;p21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9" name="Google Shape;2909;p21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0" name="Google Shape;2910;p21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1" name="Google Shape;2911;p21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2" name="Google Shape;2912;p21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3" name="Google Shape;2913;p21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14" name="Google Shape;2914;p21"/>
            <p:cNvSpPr/>
            <p:nvPr/>
          </p:nvSpPr>
          <p:spPr>
            <a:xfrm>
              <a:off x="2577" y="3043"/>
              <a:ext cx="614" cy="514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p21"/>
            <p:cNvSpPr/>
            <p:nvPr/>
          </p:nvSpPr>
          <p:spPr>
            <a:xfrm>
              <a:off x="1010" y="3084"/>
              <a:ext cx="1571" cy="469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Google Shape;2916;p21"/>
            <p:cNvSpPr/>
            <p:nvPr/>
          </p:nvSpPr>
          <p:spPr>
            <a:xfrm>
              <a:off x="1011" y="2998"/>
              <a:ext cx="17" cy="95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p21"/>
            <p:cNvSpPr/>
            <p:nvPr/>
          </p:nvSpPr>
          <p:spPr>
            <a:xfrm>
              <a:off x="1012" y="2611"/>
              <a:ext cx="730" cy="39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Google Shape;2918;p21"/>
            <p:cNvSpPr/>
            <p:nvPr/>
          </p:nvSpPr>
          <p:spPr>
            <a:xfrm>
              <a:off x="1061" y="3018"/>
              <a:ext cx="1490" cy="45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Google Shape;2919;p21"/>
            <p:cNvSpPr/>
            <p:nvPr/>
          </p:nvSpPr>
          <p:spPr>
            <a:xfrm flipH="1" rot="10800000">
              <a:off x="2549" y="2986"/>
              <a:ext cx="608" cy="46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20" name="Google Shape;2920;p21"/>
          <p:cNvGrpSpPr/>
          <p:nvPr/>
        </p:nvGrpSpPr>
        <p:grpSpPr>
          <a:xfrm>
            <a:off x="1216025" y="1511300"/>
            <a:ext cx="566738" cy="634009"/>
            <a:chOff x="877" y="1008"/>
            <a:chExt cx="2747" cy="2626"/>
          </a:xfrm>
        </p:grpSpPr>
        <p:pic>
          <p:nvPicPr>
            <p:cNvPr descr="antenna_stylized" id="2921" name="Google Shape;2921;p2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2922" name="Google Shape;2922;p2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 flipH="1" rot="109064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23" name="Google Shape;2923;p21"/>
            <p:cNvSpPr/>
            <p:nvPr/>
          </p:nvSpPr>
          <p:spPr>
            <a:xfrm>
              <a:off x="1753" y="1603"/>
              <a:ext cx="1807" cy="1322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creen" id="2924" name="Google Shape;2924;p2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25" name="Google Shape;2925;p21"/>
            <p:cNvSpPr/>
            <p:nvPr/>
          </p:nvSpPr>
          <p:spPr>
            <a:xfrm>
              <a:off x="2082" y="1564"/>
              <a:ext cx="1531" cy="24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Google Shape;2926;p21"/>
            <p:cNvSpPr/>
            <p:nvPr/>
          </p:nvSpPr>
          <p:spPr>
            <a:xfrm>
              <a:off x="1737" y="1562"/>
              <a:ext cx="425" cy="1024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Google Shape;2927;p21"/>
            <p:cNvSpPr/>
            <p:nvPr/>
          </p:nvSpPr>
          <p:spPr>
            <a:xfrm>
              <a:off x="3144" y="1745"/>
              <a:ext cx="458" cy="118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Google Shape;2928;p21"/>
            <p:cNvSpPr/>
            <p:nvPr/>
          </p:nvSpPr>
          <p:spPr>
            <a:xfrm>
              <a:off x="1732" y="2534"/>
              <a:ext cx="1680" cy="399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Google Shape;2929;p21"/>
            <p:cNvSpPr/>
            <p:nvPr/>
          </p:nvSpPr>
          <p:spPr>
            <a:xfrm>
              <a:off x="3195" y="1755"/>
              <a:ext cx="429" cy="1187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p21"/>
            <p:cNvSpPr/>
            <p:nvPr/>
          </p:nvSpPr>
          <p:spPr>
            <a:xfrm>
              <a:off x="1734" y="2587"/>
              <a:ext cx="1494" cy="394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31" name="Google Shape;2931;p21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2932" name="Google Shape;2932;p21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3" name="Google Shape;2933;p21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4" name="Google Shape;2934;p21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5" name="Google Shape;2935;p21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6" name="Google Shape;2936;p21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7" name="Google Shape;2937;p21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38" name="Google Shape;2938;p21"/>
            <p:cNvSpPr/>
            <p:nvPr/>
          </p:nvSpPr>
          <p:spPr>
            <a:xfrm>
              <a:off x="2577" y="3043"/>
              <a:ext cx="614" cy="514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Google Shape;2939;p21"/>
            <p:cNvSpPr/>
            <p:nvPr/>
          </p:nvSpPr>
          <p:spPr>
            <a:xfrm>
              <a:off x="1010" y="3084"/>
              <a:ext cx="1571" cy="469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Google Shape;2940;p21"/>
            <p:cNvSpPr/>
            <p:nvPr/>
          </p:nvSpPr>
          <p:spPr>
            <a:xfrm>
              <a:off x="1011" y="2998"/>
              <a:ext cx="17" cy="95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Google Shape;2941;p21"/>
            <p:cNvSpPr/>
            <p:nvPr/>
          </p:nvSpPr>
          <p:spPr>
            <a:xfrm>
              <a:off x="1012" y="2611"/>
              <a:ext cx="730" cy="39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Google Shape;2942;p21"/>
            <p:cNvSpPr/>
            <p:nvPr/>
          </p:nvSpPr>
          <p:spPr>
            <a:xfrm>
              <a:off x="1061" y="3018"/>
              <a:ext cx="1490" cy="45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3" name="Google Shape;2943;p21"/>
            <p:cNvSpPr/>
            <p:nvPr/>
          </p:nvSpPr>
          <p:spPr>
            <a:xfrm flipH="1" rot="10800000">
              <a:off x="2549" y="2986"/>
              <a:ext cx="608" cy="46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44" name="Google Shape;2944;p21"/>
          <p:cNvGrpSpPr/>
          <p:nvPr/>
        </p:nvGrpSpPr>
        <p:grpSpPr>
          <a:xfrm>
            <a:off x="1963738" y="1203325"/>
            <a:ext cx="635000" cy="624354"/>
            <a:chOff x="877" y="1008"/>
            <a:chExt cx="2747" cy="2626"/>
          </a:xfrm>
        </p:grpSpPr>
        <p:pic>
          <p:nvPicPr>
            <p:cNvPr descr="antenna_stylized" id="2945" name="Google Shape;2945;p2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2946" name="Google Shape;2946;p2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 flipH="1" rot="109064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47" name="Google Shape;2947;p21"/>
            <p:cNvSpPr/>
            <p:nvPr/>
          </p:nvSpPr>
          <p:spPr>
            <a:xfrm>
              <a:off x="1753" y="1603"/>
              <a:ext cx="1807" cy="1322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creen" id="2948" name="Google Shape;2948;p2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49" name="Google Shape;2949;p21"/>
            <p:cNvSpPr/>
            <p:nvPr/>
          </p:nvSpPr>
          <p:spPr>
            <a:xfrm>
              <a:off x="2082" y="1564"/>
              <a:ext cx="1531" cy="24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Google Shape;2950;p21"/>
            <p:cNvSpPr/>
            <p:nvPr/>
          </p:nvSpPr>
          <p:spPr>
            <a:xfrm>
              <a:off x="1737" y="1562"/>
              <a:ext cx="425" cy="1024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1" name="Google Shape;2951;p21"/>
            <p:cNvSpPr/>
            <p:nvPr/>
          </p:nvSpPr>
          <p:spPr>
            <a:xfrm>
              <a:off x="3144" y="1745"/>
              <a:ext cx="458" cy="118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2" name="Google Shape;2952;p21"/>
            <p:cNvSpPr/>
            <p:nvPr/>
          </p:nvSpPr>
          <p:spPr>
            <a:xfrm>
              <a:off x="1732" y="2534"/>
              <a:ext cx="1680" cy="399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3" name="Google Shape;2953;p21"/>
            <p:cNvSpPr/>
            <p:nvPr/>
          </p:nvSpPr>
          <p:spPr>
            <a:xfrm>
              <a:off x="3195" y="1755"/>
              <a:ext cx="429" cy="1187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4" name="Google Shape;2954;p21"/>
            <p:cNvSpPr/>
            <p:nvPr/>
          </p:nvSpPr>
          <p:spPr>
            <a:xfrm>
              <a:off x="1734" y="2587"/>
              <a:ext cx="1494" cy="394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55" name="Google Shape;2955;p21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2956" name="Google Shape;2956;p21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7" name="Google Shape;2957;p21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8" name="Google Shape;2958;p21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9" name="Google Shape;2959;p21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0" name="Google Shape;2960;p21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1" name="Google Shape;2961;p21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62" name="Google Shape;2962;p21"/>
            <p:cNvSpPr/>
            <p:nvPr/>
          </p:nvSpPr>
          <p:spPr>
            <a:xfrm>
              <a:off x="2577" y="3043"/>
              <a:ext cx="614" cy="514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Google Shape;2963;p21"/>
            <p:cNvSpPr/>
            <p:nvPr/>
          </p:nvSpPr>
          <p:spPr>
            <a:xfrm>
              <a:off x="1010" y="3084"/>
              <a:ext cx="1571" cy="469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Google Shape;2964;p21"/>
            <p:cNvSpPr/>
            <p:nvPr/>
          </p:nvSpPr>
          <p:spPr>
            <a:xfrm>
              <a:off x="1011" y="2998"/>
              <a:ext cx="17" cy="95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Google Shape;2965;p21"/>
            <p:cNvSpPr/>
            <p:nvPr/>
          </p:nvSpPr>
          <p:spPr>
            <a:xfrm>
              <a:off x="1012" y="2611"/>
              <a:ext cx="730" cy="39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Google Shape;2966;p21"/>
            <p:cNvSpPr/>
            <p:nvPr/>
          </p:nvSpPr>
          <p:spPr>
            <a:xfrm>
              <a:off x="1061" y="3018"/>
              <a:ext cx="1490" cy="45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Google Shape;2967;p21"/>
            <p:cNvSpPr/>
            <p:nvPr/>
          </p:nvSpPr>
          <p:spPr>
            <a:xfrm flipH="1" rot="10800000">
              <a:off x="2549" y="2986"/>
              <a:ext cx="608" cy="46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68" name="Google Shape;2968;p21"/>
          <p:cNvGrpSpPr/>
          <p:nvPr/>
        </p:nvGrpSpPr>
        <p:grpSpPr>
          <a:xfrm>
            <a:off x="4429125" y="1851025"/>
            <a:ext cx="1166813" cy="479425"/>
            <a:chOff x="2356" y="1300"/>
            <a:chExt cx="555" cy="194"/>
          </a:xfrm>
        </p:grpSpPr>
        <p:sp>
          <p:nvSpPr>
            <p:cNvPr id="2969" name="Google Shape;2969;p21"/>
            <p:cNvSpPr/>
            <p:nvPr/>
          </p:nvSpPr>
          <p:spPr>
            <a:xfrm>
              <a:off x="2357" y="1385"/>
              <a:ext cx="551" cy="109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70" name="Google Shape;2970;p21"/>
            <p:cNvSpPr/>
            <p:nvPr/>
          </p:nvSpPr>
          <p:spPr>
            <a:xfrm>
              <a:off x="2357" y="1374"/>
              <a:ext cx="554" cy="66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71" name="Google Shape;2971;p21"/>
            <p:cNvSpPr/>
            <p:nvPr/>
          </p:nvSpPr>
          <p:spPr>
            <a:xfrm>
              <a:off x="2356" y="1300"/>
              <a:ext cx="551" cy="12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972" name="Google Shape;2972;p21"/>
            <p:cNvGrpSpPr/>
            <p:nvPr/>
          </p:nvGrpSpPr>
          <p:grpSpPr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2973" name="Google Shape;2973;p21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4" name="Google Shape;2974;p21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975" name="Google Shape;2975;p21"/>
            <p:cNvCxnSpPr/>
            <p:nvPr/>
          </p:nvCxnSpPr>
          <p:spPr>
            <a:xfrm>
              <a:off x="2357" y="1361"/>
              <a:ext cx="0" cy="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6" name="Google Shape;2976;p21"/>
            <p:cNvCxnSpPr/>
            <p:nvPr/>
          </p:nvCxnSpPr>
          <p:spPr>
            <a:xfrm>
              <a:off x="2907" y="1363"/>
              <a:ext cx="0" cy="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977" name="Google Shape;2977;p21"/>
          <p:cNvCxnSpPr/>
          <p:nvPr/>
        </p:nvCxnSpPr>
        <p:spPr>
          <a:xfrm flipH="1" rot="10800000">
            <a:off x="2778125" y="2111375"/>
            <a:ext cx="1668463" cy="76676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8" name="Google Shape;2978;p21"/>
          <p:cNvCxnSpPr/>
          <p:nvPr/>
        </p:nvCxnSpPr>
        <p:spPr>
          <a:xfrm>
            <a:off x="4594225" y="3005138"/>
            <a:ext cx="0" cy="6524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9" name="Google Shape;2979;p21"/>
          <p:cNvCxnSpPr/>
          <p:nvPr/>
        </p:nvCxnSpPr>
        <p:spPr>
          <a:xfrm>
            <a:off x="4975225" y="2997200"/>
            <a:ext cx="0" cy="65246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80" name="Google Shape;2980;p21"/>
          <p:cNvGrpSpPr/>
          <p:nvPr/>
        </p:nvGrpSpPr>
        <p:grpSpPr>
          <a:xfrm>
            <a:off x="4432300" y="3616325"/>
            <a:ext cx="365125" cy="766763"/>
            <a:chOff x="4140" y="429"/>
            <a:chExt cx="1425" cy="2396"/>
          </a:xfrm>
        </p:grpSpPr>
        <p:sp>
          <p:nvSpPr>
            <p:cNvPr id="2981" name="Google Shape;2981;p21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Google Shape;2982;p21"/>
            <p:cNvSpPr/>
            <p:nvPr/>
          </p:nvSpPr>
          <p:spPr>
            <a:xfrm>
              <a:off x="4208" y="429"/>
              <a:ext cx="1047" cy="2282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Google Shape;2983;p21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Google Shape;2984;p2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Google Shape;2985;p21"/>
            <p:cNvSpPr/>
            <p:nvPr/>
          </p:nvSpPr>
          <p:spPr>
            <a:xfrm>
              <a:off x="4214" y="692"/>
              <a:ext cx="595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86" name="Google Shape;2986;p21"/>
            <p:cNvGrpSpPr/>
            <p:nvPr/>
          </p:nvGrpSpPr>
          <p:grpSpPr>
            <a:xfrm>
              <a:off x="4747" y="667"/>
              <a:ext cx="583" cy="144"/>
              <a:chOff x="612" y="2567"/>
              <a:chExt cx="727" cy="138"/>
            </a:xfrm>
          </p:grpSpPr>
          <p:sp>
            <p:nvSpPr>
              <p:cNvPr id="2987" name="Google Shape;2987;p21"/>
              <p:cNvSpPr/>
              <p:nvPr/>
            </p:nvSpPr>
            <p:spPr>
              <a:xfrm>
                <a:off x="612" y="2567"/>
                <a:ext cx="727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8" name="Google Shape;2988;p21"/>
              <p:cNvSpPr/>
              <p:nvPr/>
            </p:nvSpPr>
            <p:spPr>
              <a:xfrm>
                <a:off x="627" y="2581"/>
                <a:ext cx="696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89" name="Google Shape;2989;p21"/>
            <p:cNvSpPr/>
            <p:nvPr/>
          </p:nvSpPr>
          <p:spPr>
            <a:xfrm>
              <a:off x="4227" y="1019"/>
              <a:ext cx="595" cy="4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90" name="Google Shape;2990;p21"/>
            <p:cNvGrpSpPr/>
            <p:nvPr/>
          </p:nvGrpSpPr>
          <p:grpSpPr>
            <a:xfrm>
              <a:off x="4747" y="995"/>
              <a:ext cx="583" cy="134"/>
              <a:chOff x="614" y="2569"/>
              <a:chExt cx="727" cy="139"/>
            </a:xfrm>
          </p:grpSpPr>
          <p:sp>
            <p:nvSpPr>
              <p:cNvPr id="2991" name="Google Shape;2991;p21"/>
              <p:cNvSpPr/>
              <p:nvPr/>
            </p:nvSpPr>
            <p:spPr>
              <a:xfrm>
                <a:off x="614" y="2569"/>
                <a:ext cx="727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2" name="Google Shape;2992;p21"/>
              <p:cNvSpPr/>
              <p:nvPr/>
            </p:nvSpPr>
            <p:spPr>
              <a:xfrm>
                <a:off x="630" y="2584"/>
                <a:ext cx="696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93" name="Google Shape;2993;p21"/>
            <p:cNvSpPr/>
            <p:nvPr/>
          </p:nvSpPr>
          <p:spPr>
            <a:xfrm>
              <a:off x="4214" y="1357"/>
              <a:ext cx="601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Google Shape;2994;p21"/>
            <p:cNvSpPr/>
            <p:nvPr/>
          </p:nvSpPr>
          <p:spPr>
            <a:xfrm>
              <a:off x="4227" y="1654"/>
              <a:ext cx="595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95" name="Google Shape;2995;p21"/>
            <p:cNvGrpSpPr/>
            <p:nvPr/>
          </p:nvGrpSpPr>
          <p:grpSpPr>
            <a:xfrm>
              <a:off x="4735" y="1629"/>
              <a:ext cx="582" cy="149"/>
              <a:chOff x="614" y="2570"/>
              <a:chExt cx="725" cy="137"/>
            </a:xfrm>
          </p:grpSpPr>
          <p:sp>
            <p:nvSpPr>
              <p:cNvPr id="2996" name="Google Shape;2996;p21"/>
              <p:cNvSpPr/>
              <p:nvPr/>
            </p:nvSpPr>
            <p:spPr>
              <a:xfrm>
                <a:off x="614" y="2570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7" name="Google Shape;2997;p21"/>
              <p:cNvSpPr/>
              <p:nvPr/>
            </p:nvSpPr>
            <p:spPr>
              <a:xfrm>
                <a:off x="629" y="2584"/>
                <a:ext cx="695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98" name="Google Shape;2998;p2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99" name="Google Shape;2999;p21"/>
            <p:cNvGrpSpPr/>
            <p:nvPr/>
          </p:nvGrpSpPr>
          <p:grpSpPr>
            <a:xfrm>
              <a:off x="4741" y="1327"/>
              <a:ext cx="582" cy="139"/>
              <a:chOff x="616" y="2568"/>
              <a:chExt cx="725" cy="139"/>
            </a:xfrm>
          </p:grpSpPr>
          <p:sp>
            <p:nvSpPr>
              <p:cNvPr id="3000" name="Google Shape;3000;p21"/>
              <p:cNvSpPr/>
              <p:nvPr/>
            </p:nvSpPr>
            <p:spPr>
              <a:xfrm>
                <a:off x="616" y="2568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1" name="Google Shape;3001;p21"/>
              <p:cNvSpPr/>
              <p:nvPr/>
            </p:nvSpPr>
            <p:spPr>
              <a:xfrm>
                <a:off x="632" y="2583"/>
                <a:ext cx="695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02" name="Google Shape;3002;p21"/>
            <p:cNvSpPr/>
            <p:nvPr/>
          </p:nvSpPr>
          <p:spPr>
            <a:xfrm>
              <a:off x="5249" y="429"/>
              <a:ext cx="68" cy="2287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Google Shape;3003;p2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Google Shape;3004;p2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5" name="Google Shape;3005;p21"/>
            <p:cNvSpPr/>
            <p:nvPr/>
          </p:nvSpPr>
          <p:spPr>
            <a:xfrm>
              <a:off x="5515" y="2612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6" name="Google Shape;3006;p2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7" name="Google Shape;3007;p21"/>
            <p:cNvSpPr/>
            <p:nvPr/>
          </p:nvSpPr>
          <p:spPr>
            <a:xfrm>
              <a:off x="4140" y="2676"/>
              <a:ext cx="1202" cy="149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Google Shape;3008;p21"/>
            <p:cNvSpPr/>
            <p:nvPr/>
          </p:nvSpPr>
          <p:spPr>
            <a:xfrm>
              <a:off x="4208" y="2711"/>
              <a:ext cx="1066" cy="84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Google Shape;3009;p21"/>
            <p:cNvSpPr/>
            <p:nvPr/>
          </p:nvSpPr>
          <p:spPr>
            <a:xfrm>
              <a:off x="4307" y="2383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0" name="Google Shape;3010;p21"/>
            <p:cNvSpPr/>
            <p:nvPr/>
          </p:nvSpPr>
          <p:spPr>
            <a:xfrm>
              <a:off x="4487" y="2383"/>
              <a:ext cx="161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Google Shape;3011;p21"/>
            <p:cNvSpPr/>
            <p:nvPr/>
          </p:nvSpPr>
          <p:spPr>
            <a:xfrm>
              <a:off x="4660" y="2379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Google Shape;3012;p21"/>
            <p:cNvSpPr/>
            <p:nvPr/>
          </p:nvSpPr>
          <p:spPr>
            <a:xfrm>
              <a:off x="5063" y="1833"/>
              <a:ext cx="87" cy="764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013" name="Google Shape;3013;p21"/>
          <p:cNvCxnSpPr/>
          <p:nvPr/>
        </p:nvCxnSpPr>
        <p:spPr>
          <a:xfrm>
            <a:off x="3017838" y="3208338"/>
            <a:ext cx="503237" cy="331787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4" name="Google Shape;3014;p21"/>
          <p:cNvSpPr txBox="1"/>
          <p:nvPr/>
        </p:nvSpPr>
        <p:spPr>
          <a:xfrm>
            <a:off x="3051175" y="3538538"/>
            <a:ext cx="12128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Ethernet 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endParaRPr/>
          </a:p>
        </p:txBody>
      </p:sp>
      <p:cxnSp>
        <p:nvCxnSpPr>
          <p:cNvPr id="3015" name="Google Shape;3015;p21"/>
          <p:cNvCxnSpPr/>
          <p:nvPr/>
        </p:nvCxnSpPr>
        <p:spPr>
          <a:xfrm>
            <a:off x="5307013" y="3954463"/>
            <a:ext cx="525462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6" name="Google Shape;3016;p21"/>
          <p:cNvSpPr txBox="1"/>
          <p:nvPr/>
        </p:nvSpPr>
        <p:spPr>
          <a:xfrm>
            <a:off x="5667375" y="3552825"/>
            <a:ext cx="2062163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institutional mail,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servers</a:t>
            </a:r>
            <a:endParaRPr/>
          </a:p>
        </p:txBody>
      </p:sp>
      <p:sp>
        <p:nvSpPr>
          <p:cNvPr id="3017" name="Google Shape;3017;p21"/>
          <p:cNvSpPr txBox="1"/>
          <p:nvPr/>
        </p:nvSpPr>
        <p:spPr>
          <a:xfrm>
            <a:off x="6332538" y="2986088"/>
            <a:ext cx="21875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institutional router</a:t>
            </a:r>
            <a:endParaRPr/>
          </a:p>
        </p:txBody>
      </p:sp>
      <p:cxnSp>
        <p:nvCxnSpPr>
          <p:cNvPr id="3018" name="Google Shape;3018;p21"/>
          <p:cNvCxnSpPr/>
          <p:nvPr/>
        </p:nvCxnSpPr>
        <p:spPr>
          <a:xfrm>
            <a:off x="5505450" y="2368550"/>
            <a:ext cx="1006475" cy="663575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9" name="Google Shape;3019;p21"/>
          <p:cNvCxnSpPr/>
          <p:nvPr/>
        </p:nvCxnSpPr>
        <p:spPr>
          <a:xfrm>
            <a:off x="5578475" y="2032000"/>
            <a:ext cx="9715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0" name="Google Shape;3020;p21"/>
          <p:cNvCxnSpPr/>
          <p:nvPr/>
        </p:nvCxnSpPr>
        <p:spPr>
          <a:xfrm>
            <a:off x="6608763" y="2028825"/>
            <a:ext cx="9715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021" name="Google Shape;3021;p21"/>
          <p:cNvCxnSpPr/>
          <p:nvPr/>
        </p:nvCxnSpPr>
        <p:spPr>
          <a:xfrm>
            <a:off x="5999163" y="2117725"/>
            <a:ext cx="503237" cy="331788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2" name="Google Shape;3022;p21"/>
          <p:cNvSpPr txBox="1"/>
          <p:nvPr/>
        </p:nvSpPr>
        <p:spPr>
          <a:xfrm>
            <a:off x="6475413" y="2320925"/>
            <a:ext cx="2259012" cy="86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institutional link to 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ISP (Internet)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23" name="Google Shape;3023;p21"/>
          <p:cNvGrpSpPr/>
          <p:nvPr/>
        </p:nvGrpSpPr>
        <p:grpSpPr>
          <a:xfrm>
            <a:off x="4397375" y="2636838"/>
            <a:ext cx="1052513" cy="355600"/>
            <a:chOff x="4410" y="1365"/>
            <a:chExt cx="663" cy="224"/>
          </a:xfrm>
        </p:grpSpPr>
        <p:sp>
          <p:nvSpPr>
            <p:cNvPr id="3024" name="Google Shape;3024;p21"/>
            <p:cNvSpPr/>
            <p:nvPr/>
          </p:nvSpPr>
          <p:spPr>
            <a:xfrm>
              <a:off x="4410" y="1500"/>
              <a:ext cx="495" cy="87"/>
            </a:xfrm>
            <a:prstGeom prst="rect">
              <a:avLst/>
            </a:prstGeom>
            <a:gradFill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5" name="Google Shape;3025;p21"/>
            <p:cNvSpPr/>
            <p:nvPr/>
          </p:nvSpPr>
          <p:spPr>
            <a:xfrm>
              <a:off x="4410" y="1368"/>
              <a:ext cx="663" cy="135"/>
            </a:xfrm>
            <a:prstGeom prst="parallelogram">
              <a:avLst>
                <a:gd fmla="val 122778" name="adj"/>
              </a:avLst>
            </a:prstGeom>
            <a:gradFill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6" name="Google Shape;3026;p21"/>
            <p:cNvSpPr/>
            <p:nvPr/>
          </p:nvSpPr>
          <p:spPr>
            <a:xfrm>
              <a:off x="4904" y="1365"/>
              <a:ext cx="169" cy="224"/>
            </a:xfrm>
            <a:custGeom>
              <a:rect b="b" l="l" r="r" t="t"/>
              <a:pathLst>
                <a:path extrusionOk="0" h="224" w="169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7" name="Google Shape;3027;p21"/>
            <p:cNvSpPr/>
            <p:nvPr/>
          </p:nvSpPr>
          <p:spPr>
            <a:xfrm>
              <a:off x="4475" y="1395"/>
              <a:ext cx="506" cy="80"/>
            </a:xfrm>
            <a:custGeom>
              <a:rect b="b" l="l" r="r" t="t"/>
              <a:pathLst>
                <a:path extrusionOk="0" h="63" w="280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8" name="Google Shape;3028;p21"/>
            <p:cNvSpPr/>
            <p:nvPr/>
          </p:nvSpPr>
          <p:spPr>
            <a:xfrm>
              <a:off x="4593" y="1391"/>
              <a:ext cx="293" cy="93"/>
            </a:xfrm>
            <a:custGeom>
              <a:rect b="b" l="l" r="r" t="t"/>
              <a:pathLst>
                <a:path extrusionOk="0" h="93" w="2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029" name="Google Shape;3029;p21"/>
          <p:cNvCxnSpPr/>
          <p:nvPr/>
        </p:nvCxnSpPr>
        <p:spPr>
          <a:xfrm>
            <a:off x="4983163" y="2332038"/>
            <a:ext cx="0" cy="2968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30" name="Google Shape;3030;p21"/>
          <p:cNvGrpSpPr/>
          <p:nvPr/>
        </p:nvGrpSpPr>
        <p:grpSpPr>
          <a:xfrm>
            <a:off x="4872038" y="3609975"/>
            <a:ext cx="365125" cy="766763"/>
            <a:chOff x="4140" y="429"/>
            <a:chExt cx="1425" cy="2396"/>
          </a:xfrm>
        </p:grpSpPr>
        <p:sp>
          <p:nvSpPr>
            <p:cNvPr id="3031" name="Google Shape;3031;p21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2" name="Google Shape;3032;p21"/>
            <p:cNvSpPr/>
            <p:nvPr/>
          </p:nvSpPr>
          <p:spPr>
            <a:xfrm>
              <a:off x="4208" y="429"/>
              <a:ext cx="1047" cy="2282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3" name="Google Shape;3033;p21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4" name="Google Shape;3034;p2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5" name="Google Shape;3035;p21"/>
            <p:cNvSpPr/>
            <p:nvPr/>
          </p:nvSpPr>
          <p:spPr>
            <a:xfrm>
              <a:off x="4214" y="692"/>
              <a:ext cx="595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36" name="Google Shape;3036;p21"/>
            <p:cNvGrpSpPr/>
            <p:nvPr/>
          </p:nvGrpSpPr>
          <p:grpSpPr>
            <a:xfrm>
              <a:off x="4747" y="667"/>
              <a:ext cx="583" cy="144"/>
              <a:chOff x="612" y="2567"/>
              <a:chExt cx="727" cy="138"/>
            </a:xfrm>
          </p:grpSpPr>
          <p:sp>
            <p:nvSpPr>
              <p:cNvPr id="3037" name="Google Shape;3037;p21"/>
              <p:cNvSpPr/>
              <p:nvPr/>
            </p:nvSpPr>
            <p:spPr>
              <a:xfrm>
                <a:off x="612" y="2567"/>
                <a:ext cx="727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8" name="Google Shape;3038;p21"/>
              <p:cNvSpPr/>
              <p:nvPr/>
            </p:nvSpPr>
            <p:spPr>
              <a:xfrm>
                <a:off x="627" y="2581"/>
                <a:ext cx="696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39" name="Google Shape;3039;p21"/>
            <p:cNvSpPr/>
            <p:nvPr/>
          </p:nvSpPr>
          <p:spPr>
            <a:xfrm>
              <a:off x="4227" y="1019"/>
              <a:ext cx="595" cy="4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40" name="Google Shape;3040;p21"/>
            <p:cNvGrpSpPr/>
            <p:nvPr/>
          </p:nvGrpSpPr>
          <p:grpSpPr>
            <a:xfrm>
              <a:off x="4747" y="995"/>
              <a:ext cx="583" cy="134"/>
              <a:chOff x="614" y="2569"/>
              <a:chExt cx="727" cy="139"/>
            </a:xfrm>
          </p:grpSpPr>
          <p:sp>
            <p:nvSpPr>
              <p:cNvPr id="3041" name="Google Shape;3041;p21"/>
              <p:cNvSpPr/>
              <p:nvPr/>
            </p:nvSpPr>
            <p:spPr>
              <a:xfrm>
                <a:off x="614" y="2569"/>
                <a:ext cx="727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2" name="Google Shape;3042;p21"/>
              <p:cNvSpPr/>
              <p:nvPr/>
            </p:nvSpPr>
            <p:spPr>
              <a:xfrm>
                <a:off x="630" y="2584"/>
                <a:ext cx="696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43" name="Google Shape;3043;p21"/>
            <p:cNvSpPr/>
            <p:nvPr/>
          </p:nvSpPr>
          <p:spPr>
            <a:xfrm>
              <a:off x="4214" y="1357"/>
              <a:ext cx="601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4" name="Google Shape;3044;p21"/>
            <p:cNvSpPr/>
            <p:nvPr/>
          </p:nvSpPr>
          <p:spPr>
            <a:xfrm>
              <a:off x="4227" y="1654"/>
              <a:ext cx="595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45" name="Google Shape;3045;p21"/>
            <p:cNvGrpSpPr/>
            <p:nvPr/>
          </p:nvGrpSpPr>
          <p:grpSpPr>
            <a:xfrm>
              <a:off x="4735" y="1629"/>
              <a:ext cx="582" cy="149"/>
              <a:chOff x="614" y="2570"/>
              <a:chExt cx="725" cy="137"/>
            </a:xfrm>
          </p:grpSpPr>
          <p:sp>
            <p:nvSpPr>
              <p:cNvPr id="3046" name="Google Shape;3046;p21"/>
              <p:cNvSpPr/>
              <p:nvPr/>
            </p:nvSpPr>
            <p:spPr>
              <a:xfrm>
                <a:off x="614" y="2570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7" name="Google Shape;3047;p21"/>
              <p:cNvSpPr/>
              <p:nvPr/>
            </p:nvSpPr>
            <p:spPr>
              <a:xfrm>
                <a:off x="629" y="2584"/>
                <a:ext cx="695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48" name="Google Shape;3048;p2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49" name="Google Shape;3049;p21"/>
            <p:cNvGrpSpPr/>
            <p:nvPr/>
          </p:nvGrpSpPr>
          <p:grpSpPr>
            <a:xfrm>
              <a:off x="4741" y="1327"/>
              <a:ext cx="582" cy="139"/>
              <a:chOff x="616" y="2568"/>
              <a:chExt cx="725" cy="139"/>
            </a:xfrm>
          </p:grpSpPr>
          <p:sp>
            <p:nvSpPr>
              <p:cNvPr id="3050" name="Google Shape;3050;p21"/>
              <p:cNvSpPr/>
              <p:nvPr/>
            </p:nvSpPr>
            <p:spPr>
              <a:xfrm>
                <a:off x="616" y="2568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1" name="Google Shape;3051;p21"/>
              <p:cNvSpPr/>
              <p:nvPr/>
            </p:nvSpPr>
            <p:spPr>
              <a:xfrm>
                <a:off x="632" y="2583"/>
                <a:ext cx="695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52" name="Google Shape;3052;p21"/>
            <p:cNvSpPr/>
            <p:nvPr/>
          </p:nvSpPr>
          <p:spPr>
            <a:xfrm>
              <a:off x="5249" y="429"/>
              <a:ext cx="68" cy="2287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3" name="Google Shape;3053;p2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4" name="Google Shape;3054;p2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5" name="Google Shape;3055;p21"/>
            <p:cNvSpPr/>
            <p:nvPr/>
          </p:nvSpPr>
          <p:spPr>
            <a:xfrm>
              <a:off x="5515" y="2612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6" name="Google Shape;3056;p2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7" name="Google Shape;3057;p21"/>
            <p:cNvSpPr/>
            <p:nvPr/>
          </p:nvSpPr>
          <p:spPr>
            <a:xfrm>
              <a:off x="4140" y="2676"/>
              <a:ext cx="1202" cy="149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8" name="Google Shape;3058;p21"/>
            <p:cNvSpPr/>
            <p:nvPr/>
          </p:nvSpPr>
          <p:spPr>
            <a:xfrm>
              <a:off x="4208" y="2711"/>
              <a:ext cx="1066" cy="84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9" name="Google Shape;3059;p21"/>
            <p:cNvSpPr/>
            <p:nvPr/>
          </p:nvSpPr>
          <p:spPr>
            <a:xfrm>
              <a:off x="4307" y="2383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0" name="Google Shape;3060;p21"/>
            <p:cNvSpPr/>
            <p:nvPr/>
          </p:nvSpPr>
          <p:spPr>
            <a:xfrm>
              <a:off x="4487" y="2383"/>
              <a:ext cx="161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1" name="Google Shape;3061;p21"/>
            <p:cNvSpPr/>
            <p:nvPr/>
          </p:nvSpPr>
          <p:spPr>
            <a:xfrm>
              <a:off x="4660" y="2379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2" name="Google Shape;3062;p21"/>
            <p:cNvSpPr/>
            <p:nvPr/>
          </p:nvSpPr>
          <p:spPr>
            <a:xfrm>
              <a:off x="5063" y="1833"/>
              <a:ext cx="87" cy="764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063" name="Google Shape;3063;p21"/>
          <p:cNvCxnSpPr/>
          <p:nvPr/>
        </p:nvCxnSpPr>
        <p:spPr>
          <a:xfrm flipH="1">
            <a:off x="3638550" y="3051175"/>
            <a:ext cx="788988" cy="503238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underline_base" id="3064" name="Google Shape;3064;p2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27025" y="822325"/>
            <a:ext cx="7769225" cy="1730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65" name="Google Shape;3065;p21"/>
          <p:cNvGrpSpPr/>
          <p:nvPr/>
        </p:nvGrpSpPr>
        <p:grpSpPr>
          <a:xfrm>
            <a:off x="606425" y="2566988"/>
            <a:ext cx="723900" cy="665162"/>
            <a:chOff x="-44" y="1473"/>
            <a:chExt cx="981" cy="1105"/>
          </a:xfrm>
        </p:grpSpPr>
        <p:pic>
          <p:nvPicPr>
            <p:cNvPr descr="desktop_computer_stylized_medium" id="3066" name="Google Shape;3066;p21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67" name="Google Shape;3067;p2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8" name="Google Shape;3068;p21"/>
          <p:cNvGrpSpPr/>
          <p:nvPr/>
        </p:nvGrpSpPr>
        <p:grpSpPr>
          <a:xfrm>
            <a:off x="1000125" y="3016250"/>
            <a:ext cx="723900" cy="665163"/>
            <a:chOff x="-44" y="1473"/>
            <a:chExt cx="981" cy="1105"/>
          </a:xfrm>
        </p:grpSpPr>
        <p:pic>
          <p:nvPicPr>
            <p:cNvPr descr="desktop_computer_stylized_medium" id="3069" name="Google Shape;3069;p21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70" name="Google Shape;3070;p2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1" name="Google Shape;3071;p21"/>
          <p:cNvGrpSpPr/>
          <p:nvPr/>
        </p:nvGrpSpPr>
        <p:grpSpPr>
          <a:xfrm>
            <a:off x="1611313" y="3592513"/>
            <a:ext cx="723900" cy="665162"/>
            <a:chOff x="-44" y="1473"/>
            <a:chExt cx="981" cy="1105"/>
          </a:xfrm>
        </p:grpSpPr>
        <p:pic>
          <p:nvPicPr>
            <p:cNvPr descr="desktop_computer_stylized_medium" id="3072" name="Google Shape;3072;p21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73" name="Google Shape;3073;p2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4" name="Google Shape;3074;p21"/>
          <p:cNvGrpSpPr/>
          <p:nvPr/>
        </p:nvGrpSpPr>
        <p:grpSpPr>
          <a:xfrm>
            <a:off x="2184400" y="3606800"/>
            <a:ext cx="723900" cy="665163"/>
            <a:chOff x="-44" y="1473"/>
            <a:chExt cx="981" cy="1105"/>
          </a:xfrm>
        </p:grpSpPr>
        <p:pic>
          <p:nvPicPr>
            <p:cNvPr descr="desktop_computer_stylized_medium" id="3075" name="Google Shape;3075;p21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76" name="Google Shape;3076;p2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77" name="Google Shape;3077;p21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1" name="Shape 3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Google Shape;3082;p22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Ethernet Switches, Routers</a:t>
            </a:r>
            <a:endParaRPr/>
          </a:p>
        </p:txBody>
      </p:sp>
      <p:sp>
        <p:nvSpPr>
          <p:cNvPr id="3083" name="Google Shape;3083;p22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3084" name="Google Shape;3084;p22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85" name="Google Shape;3085;p22"/>
          <p:cNvSpPr txBox="1"/>
          <p:nvPr/>
        </p:nvSpPr>
        <p:spPr>
          <a:xfrm>
            <a:off x="3734658" y="2604305"/>
            <a:ext cx="50449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http://en.wikipedia.org/wiki/Network_switch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800px-2550T-PWR-Front.jpg" id="3086" name="Google Shape;308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1934" y="1403722"/>
            <a:ext cx="5822066" cy="11935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RS-8600.JPG" id="3087" name="Google Shape;308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207" y="2056677"/>
            <a:ext cx="2600751" cy="3325551"/>
          </a:xfrm>
          <a:prstGeom prst="rect">
            <a:avLst/>
          </a:prstGeom>
          <a:noFill/>
          <a:ln>
            <a:noFill/>
          </a:ln>
        </p:spPr>
      </p:pic>
      <p:sp>
        <p:nvSpPr>
          <p:cNvPr id="3088" name="Google Shape;3088;p22"/>
          <p:cNvSpPr txBox="1"/>
          <p:nvPr/>
        </p:nvSpPr>
        <p:spPr>
          <a:xfrm rot="5400000">
            <a:off x="-1889601" y="3926399"/>
            <a:ext cx="48885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http://en.wikipedia.org/wiki/Router_(computing)</a:t>
            </a:r>
            <a:endParaRPr/>
          </a:p>
        </p:txBody>
      </p:sp>
      <p:sp>
        <p:nvSpPr>
          <p:cNvPr id="3089" name="Google Shape;3089;p22"/>
          <p:cNvSpPr txBox="1"/>
          <p:nvPr/>
        </p:nvSpPr>
        <p:spPr>
          <a:xfrm>
            <a:off x="4178462" y="5532687"/>
            <a:ext cx="45576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http://en.wikipedia.org/wiki/Wireless_router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700px-Linksys-Wireless-G-Router.jpg" id="3090" name="Google Shape;3090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71472" y="3188825"/>
            <a:ext cx="2667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5" name="Shape 3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Google Shape;3096;p23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3097" name="Google Shape;3097;p23"/>
          <p:cNvSpPr txBox="1"/>
          <p:nvPr>
            <p:ph idx="4294967295" type="title"/>
          </p:nvPr>
        </p:nvSpPr>
        <p:spPr>
          <a:xfrm>
            <a:off x="293688" y="169863"/>
            <a:ext cx="8382000" cy="98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Wireless access networks</a:t>
            </a:r>
            <a:endParaRPr/>
          </a:p>
        </p:txBody>
      </p:sp>
      <p:sp>
        <p:nvSpPr>
          <p:cNvPr id="3098" name="Google Shape;3098;p23"/>
          <p:cNvSpPr txBox="1"/>
          <p:nvPr>
            <p:ph idx="4294967295" type="body"/>
          </p:nvPr>
        </p:nvSpPr>
        <p:spPr>
          <a:xfrm>
            <a:off x="261938" y="1322388"/>
            <a:ext cx="8370887" cy="865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 sz="2400"/>
              <a:t>shared </a:t>
            </a:r>
            <a:r>
              <a:rPr i="1" lang="en-US" sz="2400"/>
              <a:t>wireless</a:t>
            </a:r>
            <a:r>
              <a:rPr lang="en-US" sz="2400"/>
              <a:t> access network connects end system to router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via base station a.k.a. “access point”</a:t>
            </a:r>
            <a:endParaRPr sz="2000"/>
          </a:p>
        </p:txBody>
      </p:sp>
      <p:pic>
        <p:nvPicPr>
          <p:cNvPr descr="underline_base" id="3099" name="Google Shape;309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700" y="890588"/>
            <a:ext cx="5027613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3100" name="Google Shape;3100;p23"/>
          <p:cNvSpPr/>
          <p:nvPr/>
        </p:nvSpPr>
        <p:spPr>
          <a:xfrm>
            <a:off x="341313" y="2214563"/>
            <a:ext cx="4079875" cy="136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wireless LANs: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within building (100 ft)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802.11b/g (WiFi): 11, 54 Mbps transmission rate</a:t>
            </a:r>
            <a:endParaRPr/>
          </a:p>
        </p:txBody>
      </p:sp>
      <p:sp>
        <p:nvSpPr>
          <p:cNvPr id="3101" name="Google Shape;3101;p23"/>
          <p:cNvSpPr/>
          <p:nvPr/>
        </p:nvSpPr>
        <p:spPr>
          <a:xfrm>
            <a:off x="4640263" y="1819275"/>
            <a:ext cx="4619625" cy="2625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384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wide-area wireless access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provided by telco (cellular) operator, 10’s km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between 1 and 10 Mbps 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3G, 4G:  LTE</a:t>
            </a:r>
            <a:endParaRPr/>
          </a:p>
        </p:txBody>
      </p:sp>
      <p:grpSp>
        <p:nvGrpSpPr>
          <p:cNvPr id="3102" name="Google Shape;3102;p23"/>
          <p:cNvGrpSpPr/>
          <p:nvPr/>
        </p:nvGrpSpPr>
        <p:grpSpPr>
          <a:xfrm>
            <a:off x="958850" y="3536950"/>
            <a:ext cx="2487613" cy="1562100"/>
            <a:chOff x="2889" y="1631"/>
            <a:chExt cx="980" cy="743"/>
          </a:xfrm>
        </p:grpSpPr>
        <p:sp>
          <p:nvSpPr>
            <p:cNvPr id="3103" name="Google Shape;3103;p23"/>
            <p:cNvSpPr/>
            <p:nvPr/>
          </p:nvSpPr>
          <p:spPr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4" name="Google Shape;3104;p23"/>
            <p:cNvSpPr/>
            <p:nvPr/>
          </p:nvSpPr>
          <p:spPr>
            <a:xfrm>
              <a:off x="2889" y="1631"/>
              <a:ext cx="980" cy="253"/>
            </a:xfrm>
            <a:prstGeom prst="triangle">
              <a:avLst>
                <a:gd fmla="val 50000" name="adj"/>
              </a:avLst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05" name="Google Shape;3105;p23"/>
          <p:cNvCxnSpPr/>
          <p:nvPr/>
        </p:nvCxnSpPr>
        <p:spPr>
          <a:xfrm>
            <a:off x="2603500" y="4941888"/>
            <a:ext cx="0" cy="2206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6" name="Google Shape;3106;p23"/>
          <p:cNvCxnSpPr/>
          <p:nvPr/>
        </p:nvCxnSpPr>
        <p:spPr>
          <a:xfrm flipH="1" rot="10800000">
            <a:off x="2003425" y="4806950"/>
            <a:ext cx="287338" cy="47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07" name="Google Shape;3107;p23"/>
          <p:cNvGrpSpPr/>
          <p:nvPr/>
        </p:nvGrpSpPr>
        <p:grpSpPr>
          <a:xfrm>
            <a:off x="2279650" y="4649788"/>
            <a:ext cx="666750" cy="284162"/>
            <a:chOff x="4650" y="1129"/>
            <a:chExt cx="246" cy="95"/>
          </a:xfrm>
        </p:grpSpPr>
        <p:sp>
          <p:nvSpPr>
            <p:cNvPr id="3108" name="Google Shape;3108;p23"/>
            <p:cNvSpPr/>
            <p:nvPr/>
          </p:nvSpPr>
          <p:spPr>
            <a:xfrm>
              <a:off x="4651" y="1171"/>
              <a:ext cx="244" cy="53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09" name="Google Shape;3109;p23"/>
            <p:cNvSpPr/>
            <p:nvPr/>
          </p:nvSpPr>
          <p:spPr>
            <a:xfrm>
              <a:off x="4651" y="1165"/>
              <a:ext cx="245" cy="33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10" name="Google Shape;3110;p23"/>
            <p:cNvSpPr/>
            <p:nvPr/>
          </p:nvSpPr>
          <p:spPr>
            <a:xfrm>
              <a:off x="4650" y="1129"/>
              <a:ext cx="244" cy="62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111" name="Google Shape;3111;p23"/>
            <p:cNvGrpSpPr/>
            <p:nvPr/>
          </p:nvGrpSpPr>
          <p:grpSpPr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3112" name="Google Shape;3112;p23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3" name="Google Shape;3113;p23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114" name="Google Shape;3114;p23"/>
            <p:cNvCxnSpPr/>
            <p:nvPr/>
          </p:nvCxnSpPr>
          <p:spPr>
            <a:xfrm>
              <a:off x="4651" y="1158"/>
              <a:ext cx="0" cy="4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5" name="Google Shape;3115;p23"/>
            <p:cNvCxnSpPr/>
            <p:nvPr/>
          </p:nvCxnSpPr>
          <p:spPr>
            <a:xfrm>
              <a:off x="4894" y="1160"/>
              <a:ext cx="0" cy="4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16" name="Google Shape;3116;p23"/>
          <p:cNvGrpSpPr/>
          <p:nvPr/>
        </p:nvGrpSpPr>
        <p:grpSpPr>
          <a:xfrm>
            <a:off x="1527175" y="4416425"/>
            <a:ext cx="863600" cy="588963"/>
            <a:chOff x="2967" y="478"/>
            <a:chExt cx="788" cy="625"/>
          </a:xfrm>
        </p:grpSpPr>
        <p:pic>
          <p:nvPicPr>
            <p:cNvPr descr="access_point_stylized_small" id="3117" name="Google Shape;3117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radiation_stylized" id="3118" name="Google Shape;3118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19" name="Google Shape;3119;p23"/>
          <p:cNvGrpSpPr/>
          <p:nvPr/>
        </p:nvGrpSpPr>
        <p:grpSpPr>
          <a:xfrm>
            <a:off x="1441450" y="3648075"/>
            <a:ext cx="757238" cy="691939"/>
            <a:chOff x="877" y="1008"/>
            <a:chExt cx="2747" cy="2626"/>
          </a:xfrm>
        </p:grpSpPr>
        <p:pic>
          <p:nvPicPr>
            <p:cNvPr descr="antenna_stylized" id="3120" name="Google Shape;3120;p2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3121" name="Google Shape;3121;p2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 rot="109064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22" name="Google Shape;3122;p23"/>
            <p:cNvSpPr/>
            <p:nvPr/>
          </p:nvSpPr>
          <p:spPr>
            <a:xfrm>
              <a:off x="1753" y="1603"/>
              <a:ext cx="1807" cy="1322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creen" id="3123" name="Google Shape;3123;p2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24" name="Google Shape;3124;p23"/>
            <p:cNvSpPr/>
            <p:nvPr/>
          </p:nvSpPr>
          <p:spPr>
            <a:xfrm>
              <a:off x="2082" y="1564"/>
              <a:ext cx="1531" cy="24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5" name="Google Shape;3125;p23"/>
            <p:cNvSpPr/>
            <p:nvPr/>
          </p:nvSpPr>
          <p:spPr>
            <a:xfrm>
              <a:off x="1737" y="1562"/>
              <a:ext cx="425" cy="1024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6" name="Google Shape;3126;p23"/>
            <p:cNvSpPr/>
            <p:nvPr/>
          </p:nvSpPr>
          <p:spPr>
            <a:xfrm>
              <a:off x="3144" y="1745"/>
              <a:ext cx="458" cy="118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7" name="Google Shape;3127;p23"/>
            <p:cNvSpPr/>
            <p:nvPr/>
          </p:nvSpPr>
          <p:spPr>
            <a:xfrm>
              <a:off x="1732" y="2534"/>
              <a:ext cx="1680" cy="399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8" name="Google Shape;3128;p23"/>
            <p:cNvSpPr/>
            <p:nvPr/>
          </p:nvSpPr>
          <p:spPr>
            <a:xfrm>
              <a:off x="3195" y="1755"/>
              <a:ext cx="429" cy="1187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9" name="Google Shape;3129;p23"/>
            <p:cNvSpPr/>
            <p:nvPr/>
          </p:nvSpPr>
          <p:spPr>
            <a:xfrm>
              <a:off x="1734" y="2587"/>
              <a:ext cx="1494" cy="394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30" name="Google Shape;3130;p23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131" name="Google Shape;3131;p23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2" name="Google Shape;3132;p23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3" name="Google Shape;3133;p23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4" name="Google Shape;3134;p23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5" name="Google Shape;3135;p23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6" name="Google Shape;3136;p23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37" name="Google Shape;3137;p23"/>
            <p:cNvSpPr/>
            <p:nvPr/>
          </p:nvSpPr>
          <p:spPr>
            <a:xfrm>
              <a:off x="2577" y="3043"/>
              <a:ext cx="614" cy="514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8" name="Google Shape;3138;p23"/>
            <p:cNvSpPr/>
            <p:nvPr/>
          </p:nvSpPr>
          <p:spPr>
            <a:xfrm>
              <a:off x="1010" y="3084"/>
              <a:ext cx="1571" cy="469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9" name="Google Shape;3139;p23"/>
            <p:cNvSpPr/>
            <p:nvPr/>
          </p:nvSpPr>
          <p:spPr>
            <a:xfrm>
              <a:off x="1011" y="2998"/>
              <a:ext cx="17" cy="95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0" name="Google Shape;3140;p23"/>
            <p:cNvSpPr/>
            <p:nvPr/>
          </p:nvSpPr>
          <p:spPr>
            <a:xfrm>
              <a:off x="1012" y="2611"/>
              <a:ext cx="730" cy="39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1" name="Google Shape;3141;p23"/>
            <p:cNvSpPr/>
            <p:nvPr/>
          </p:nvSpPr>
          <p:spPr>
            <a:xfrm>
              <a:off x="1061" y="3018"/>
              <a:ext cx="1490" cy="45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2" name="Google Shape;3142;p23"/>
            <p:cNvSpPr/>
            <p:nvPr/>
          </p:nvSpPr>
          <p:spPr>
            <a:xfrm flipH="1" rot="10800000">
              <a:off x="2549" y="2986"/>
              <a:ext cx="608" cy="46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43" name="Google Shape;3143;p23"/>
          <p:cNvGrpSpPr/>
          <p:nvPr/>
        </p:nvGrpSpPr>
        <p:grpSpPr>
          <a:xfrm>
            <a:off x="5146675" y="4071938"/>
            <a:ext cx="2709863" cy="1951037"/>
            <a:chOff x="3652" y="2846"/>
            <a:chExt cx="1253" cy="934"/>
          </a:xfrm>
        </p:grpSpPr>
        <p:sp>
          <p:nvSpPr>
            <p:cNvPr id="3144" name="Google Shape;3144;p23"/>
            <p:cNvSpPr/>
            <p:nvPr/>
          </p:nvSpPr>
          <p:spPr>
            <a:xfrm>
              <a:off x="3652" y="2949"/>
              <a:ext cx="1094" cy="675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" name="Google Shape;3145;p23"/>
            <p:cNvCxnSpPr/>
            <p:nvPr/>
          </p:nvCxnSpPr>
          <p:spPr>
            <a:xfrm>
              <a:off x="4337" y="3386"/>
              <a:ext cx="96" cy="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descr="car_icon_small" id="3146" name="Google Shape;3146;p2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370" y="2956"/>
              <a:ext cx="535" cy="10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47" name="Google Shape;3147;p23"/>
            <p:cNvGrpSpPr/>
            <p:nvPr/>
          </p:nvGrpSpPr>
          <p:grpSpPr>
            <a:xfrm>
              <a:off x="3911" y="2846"/>
              <a:ext cx="262" cy="243"/>
              <a:chOff x="2751" y="1851"/>
              <a:chExt cx="462" cy="478"/>
            </a:xfrm>
          </p:grpSpPr>
          <p:pic>
            <p:nvPicPr>
              <p:cNvPr descr="iphone_stylized_small" id="3148" name="Google Shape;3148;p23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radiation_stylized" id="3149" name="Google Shape;3149;p23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150" name="Google Shape;3150;p23"/>
            <p:cNvGrpSpPr/>
            <p:nvPr/>
          </p:nvGrpSpPr>
          <p:grpSpPr>
            <a:xfrm>
              <a:off x="4193" y="3034"/>
              <a:ext cx="288" cy="398"/>
              <a:chOff x="742" y="2409"/>
              <a:chExt cx="576" cy="881"/>
            </a:xfrm>
          </p:grpSpPr>
          <p:grpSp>
            <p:nvGrpSpPr>
              <p:cNvPr id="3151" name="Google Shape;3151;p23"/>
              <p:cNvGrpSpPr/>
              <p:nvPr/>
            </p:nvGrpSpPr>
            <p:grpSpPr>
              <a:xfrm>
                <a:off x="832" y="2643"/>
                <a:ext cx="376" cy="647"/>
                <a:chOff x="3130" y="3288"/>
                <a:chExt cx="410" cy="742"/>
              </a:xfrm>
            </p:grpSpPr>
            <p:cxnSp>
              <p:nvCxnSpPr>
                <p:cNvPr id="3152" name="Google Shape;3152;p23"/>
                <p:cNvCxnSpPr/>
                <p:nvPr/>
              </p:nvCxnSpPr>
              <p:spPr>
                <a:xfrm flipH="1">
                  <a:off x="3130" y="3288"/>
                  <a:ext cx="205" cy="6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53" name="Google Shape;3153;p23"/>
                <p:cNvCxnSpPr/>
                <p:nvPr/>
              </p:nvCxnSpPr>
              <p:spPr>
                <a:xfrm>
                  <a:off x="3335" y="3288"/>
                  <a:ext cx="205" cy="66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54" name="Google Shape;3154;p23"/>
                <p:cNvCxnSpPr/>
                <p:nvPr/>
              </p:nvCxnSpPr>
              <p:spPr>
                <a:xfrm>
                  <a:off x="3130" y="3957"/>
                  <a:ext cx="205" cy="73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55" name="Google Shape;3155;p23"/>
                <p:cNvCxnSpPr/>
                <p:nvPr/>
              </p:nvCxnSpPr>
              <p:spPr>
                <a:xfrm flipH="1">
                  <a:off x="3335" y="3957"/>
                  <a:ext cx="205" cy="73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56" name="Google Shape;3156;p23"/>
                <p:cNvCxnSpPr/>
                <p:nvPr/>
              </p:nvCxnSpPr>
              <p:spPr>
                <a:xfrm>
                  <a:off x="3335" y="3303"/>
                  <a:ext cx="0" cy="727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57" name="Google Shape;3157;p23"/>
                <p:cNvCxnSpPr/>
                <p:nvPr/>
              </p:nvCxnSpPr>
              <p:spPr>
                <a:xfrm flipH="1" rot="10800000">
                  <a:off x="3130" y="3888"/>
                  <a:ext cx="205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58" name="Google Shape;3158;p23"/>
                <p:cNvCxnSpPr/>
                <p:nvPr/>
              </p:nvCxnSpPr>
              <p:spPr>
                <a:xfrm rot="10800000">
                  <a:off x="3335" y="3888"/>
                  <a:ext cx="205" cy="6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59" name="Google Shape;3159;p23"/>
                <p:cNvCxnSpPr/>
                <p:nvPr/>
              </p:nvCxnSpPr>
              <p:spPr>
                <a:xfrm>
                  <a:off x="3217" y="3668"/>
                  <a:ext cx="118" cy="55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60" name="Google Shape;3160;p23"/>
                <p:cNvCxnSpPr/>
                <p:nvPr/>
              </p:nvCxnSpPr>
              <p:spPr>
                <a:xfrm flipH="1" rot="10800000">
                  <a:off x="3335" y="3668"/>
                  <a:ext cx="124" cy="55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61" name="Google Shape;3161;p23"/>
                <p:cNvCxnSpPr/>
                <p:nvPr/>
              </p:nvCxnSpPr>
              <p:spPr>
                <a:xfrm>
                  <a:off x="3178" y="3766"/>
                  <a:ext cx="152" cy="75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62" name="Google Shape;3162;p23"/>
                <p:cNvCxnSpPr/>
                <p:nvPr/>
              </p:nvCxnSpPr>
              <p:spPr>
                <a:xfrm flipH="1" rot="10800000">
                  <a:off x="3335" y="3781"/>
                  <a:ext cx="153" cy="66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63" name="Google Shape;3163;p23"/>
                <p:cNvCxnSpPr/>
                <p:nvPr/>
              </p:nvCxnSpPr>
              <p:spPr>
                <a:xfrm flipH="1" rot="10800000">
                  <a:off x="3335" y="3567"/>
                  <a:ext cx="78" cy="27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64" name="Google Shape;3164;p23"/>
                <p:cNvCxnSpPr/>
                <p:nvPr/>
              </p:nvCxnSpPr>
              <p:spPr>
                <a:xfrm flipH="1" rot="10800000">
                  <a:off x="3335" y="3428"/>
                  <a:ext cx="49" cy="21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65" name="Google Shape;3165;p23"/>
                <p:cNvCxnSpPr/>
                <p:nvPr/>
              </p:nvCxnSpPr>
              <p:spPr>
                <a:xfrm>
                  <a:off x="3247" y="3558"/>
                  <a:ext cx="95" cy="36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66" name="Google Shape;3166;p23"/>
                <p:cNvCxnSpPr/>
                <p:nvPr/>
              </p:nvCxnSpPr>
              <p:spPr>
                <a:xfrm>
                  <a:off x="3289" y="3422"/>
                  <a:ext cx="55" cy="36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pic>
            <p:nvPicPr>
              <p:cNvPr descr="cell_tower_radiation copy" id="3167" name="Google Shape;3167;p23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68" name="Google Shape;3168;p23"/>
              <p:cNvSpPr/>
              <p:nvPr/>
            </p:nvSpPr>
            <p:spPr>
              <a:xfrm>
                <a:off x="986" y="2597"/>
                <a:ext cx="65" cy="67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69" name="Google Shape;3169;p23"/>
            <p:cNvGrpSpPr/>
            <p:nvPr/>
          </p:nvGrpSpPr>
          <p:grpSpPr>
            <a:xfrm>
              <a:off x="3715" y="3159"/>
              <a:ext cx="337" cy="261"/>
              <a:chOff x="877" y="1008"/>
              <a:chExt cx="2747" cy="2626"/>
            </a:xfrm>
          </p:grpSpPr>
          <p:pic>
            <p:nvPicPr>
              <p:cNvPr descr="antenna_stylized" id="3170" name="Google Shape;3170;p23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3171" name="Google Shape;3171;p23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 flipH="1" rot="109064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72" name="Google Shape;3172;p23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3173" name="Google Shape;3173;p23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74" name="Google Shape;3174;p23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5" name="Google Shape;3175;p23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6" name="Google Shape;3176;p23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7" name="Google Shape;3177;p23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8" name="Google Shape;3178;p23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9" name="Google Shape;3179;p23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80" name="Google Shape;3180;p23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181" name="Google Shape;3181;p23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82" name="Google Shape;3182;p23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83" name="Google Shape;3183;p23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84" name="Google Shape;3184;p23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85" name="Google Shape;3185;p23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86" name="Google Shape;3186;p23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187" name="Google Shape;3187;p23"/>
              <p:cNvSpPr/>
              <p:nvPr/>
            </p:nvSpPr>
            <p:spPr>
              <a:xfrm>
                <a:off x="2577" y="3043"/>
                <a:ext cx="614" cy="514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8" name="Google Shape;3188;p23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9" name="Google Shape;3189;p23"/>
              <p:cNvSpPr/>
              <p:nvPr/>
            </p:nvSpPr>
            <p:spPr>
              <a:xfrm>
                <a:off x="1011" y="2998"/>
                <a:ext cx="17" cy="95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0" name="Google Shape;3190;p23"/>
              <p:cNvSpPr/>
              <p:nvPr/>
            </p:nvSpPr>
            <p:spPr>
              <a:xfrm>
                <a:off x="1012" y="2611"/>
                <a:ext cx="730" cy="393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1" name="Google Shape;3191;p23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2" name="Google Shape;3192;p23"/>
              <p:cNvSpPr/>
              <p:nvPr/>
            </p:nvSpPr>
            <p:spPr>
              <a:xfrm flipH="1" rot="10800000">
                <a:off x="2549" y="2986"/>
                <a:ext cx="608" cy="46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93" name="Google Shape;3193;p23"/>
            <p:cNvGrpSpPr/>
            <p:nvPr/>
          </p:nvGrpSpPr>
          <p:grpSpPr>
            <a:xfrm>
              <a:off x="4377" y="3439"/>
              <a:ext cx="246" cy="107"/>
              <a:chOff x="4650" y="1129"/>
              <a:chExt cx="246" cy="95"/>
            </a:xfrm>
          </p:grpSpPr>
          <p:sp>
            <p:nvSpPr>
              <p:cNvPr id="3194" name="Google Shape;3194;p23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95" name="Google Shape;3195;p23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96" name="Google Shape;3196;p23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3197" name="Google Shape;3197;p23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198" name="Google Shape;3198;p23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99" name="Google Shape;3199;p23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200" name="Google Shape;3200;p23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01" name="Google Shape;3201;p23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202" name="Google Shape;3202;p23"/>
            <p:cNvCxnSpPr/>
            <p:nvPr/>
          </p:nvCxnSpPr>
          <p:spPr>
            <a:xfrm>
              <a:off x="4514" y="3542"/>
              <a:ext cx="0" cy="2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03" name="Google Shape;3203;p23"/>
          <p:cNvSpPr txBox="1"/>
          <p:nvPr/>
        </p:nvSpPr>
        <p:spPr>
          <a:xfrm>
            <a:off x="2044700" y="5186363"/>
            <a:ext cx="1212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Internet</a:t>
            </a:r>
            <a:endParaRPr/>
          </a:p>
        </p:txBody>
      </p:sp>
      <p:sp>
        <p:nvSpPr>
          <p:cNvPr id="3204" name="Google Shape;3204;p23"/>
          <p:cNvSpPr txBox="1"/>
          <p:nvPr/>
        </p:nvSpPr>
        <p:spPr>
          <a:xfrm>
            <a:off x="6711950" y="5884863"/>
            <a:ext cx="1212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Internet</a:t>
            </a:r>
            <a:endParaRPr/>
          </a:p>
        </p:txBody>
      </p:sp>
      <p:sp>
        <p:nvSpPr>
          <p:cNvPr id="3205" name="Google Shape;3205;p23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9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0" name="Google Shape;3210;p24"/>
          <p:cNvGrpSpPr/>
          <p:nvPr/>
        </p:nvGrpSpPr>
        <p:grpSpPr>
          <a:xfrm>
            <a:off x="5281613" y="2803525"/>
            <a:ext cx="409575" cy="565150"/>
            <a:chOff x="375561" y="297711"/>
            <a:chExt cx="1252683" cy="2142487"/>
          </a:xfrm>
        </p:grpSpPr>
        <p:sp>
          <p:nvSpPr>
            <p:cNvPr id="3211" name="Google Shape;3211;p24"/>
            <p:cNvSpPr/>
            <p:nvPr/>
          </p:nvSpPr>
          <p:spPr>
            <a:xfrm>
              <a:off x="375561" y="297711"/>
              <a:ext cx="971072" cy="2136471"/>
            </a:xfrm>
            <a:custGeom>
              <a:rect b="b" l="l" r="r" t="t"/>
              <a:pathLst>
                <a:path extrusionOk="0" h="2138362" w="966787">
                  <a:moveTo>
                    <a:pt x="0" y="0"/>
                  </a:moveTo>
                  <a:lnTo>
                    <a:pt x="0" y="1190625"/>
                  </a:lnTo>
                  <a:lnTo>
                    <a:pt x="966787" y="2138362"/>
                  </a:lnTo>
                  <a:cubicBezTo>
                    <a:pt x="965200" y="1673225"/>
                    <a:pt x="963612" y="1208087"/>
                    <a:pt x="962025" y="7429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2" name="Google Shape;3212;p24"/>
            <p:cNvSpPr/>
            <p:nvPr/>
          </p:nvSpPr>
          <p:spPr>
            <a:xfrm>
              <a:off x="375561" y="309747"/>
              <a:ext cx="1247826" cy="770332"/>
            </a:xfrm>
            <a:custGeom>
              <a:rect b="b" l="l" r="r" t="t"/>
              <a:pathLst>
                <a:path extrusionOk="0" h="758069" w="1248448">
                  <a:moveTo>
                    <a:pt x="243561" y="573"/>
                  </a:moveTo>
                  <a:cubicBezTo>
                    <a:pt x="162374" y="382"/>
                    <a:pt x="235530" y="6639"/>
                    <a:pt x="0" y="0"/>
                  </a:cubicBezTo>
                  <a:lnTo>
                    <a:pt x="962698" y="753308"/>
                  </a:lnTo>
                  <a:cubicBezTo>
                    <a:pt x="1114838" y="758721"/>
                    <a:pt x="1045247" y="751718"/>
                    <a:pt x="1248448" y="758069"/>
                  </a:cubicBezTo>
                  <a:lnTo>
                    <a:pt x="243561" y="573"/>
                  </a:lnTo>
                  <a:close/>
                </a:path>
              </a:pathLst>
            </a:custGeom>
            <a:solidFill>
              <a:srgbClr val="0099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3" name="Google Shape;3213;p24"/>
            <p:cNvSpPr/>
            <p:nvPr/>
          </p:nvSpPr>
          <p:spPr>
            <a:xfrm>
              <a:off x="1332065" y="1080080"/>
              <a:ext cx="296179" cy="1360118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14" name="Google Shape;3214;p24"/>
          <p:cNvSpPr txBox="1"/>
          <p:nvPr>
            <p:ph idx="4294967295" type="title"/>
          </p:nvPr>
        </p:nvSpPr>
        <p:spPr>
          <a:xfrm>
            <a:off x="290513" y="198438"/>
            <a:ext cx="8321675" cy="765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Host: sends </a:t>
            </a:r>
            <a:r>
              <a:rPr i="1" lang="en-US" sz="4000"/>
              <a:t>packets</a:t>
            </a:r>
            <a:r>
              <a:rPr lang="en-US" sz="4000"/>
              <a:t> of data</a:t>
            </a:r>
            <a:endParaRPr/>
          </a:p>
        </p:txBody>
      </p:sp>
      <p:sp>
        <p:nvSpPr>
          <p:cNvPr id="3215" name="Google Shape;3215;p24"/>
          <p:cNvSpPr txBox="1"/>
          <p:nvPr>
            <p:ph idx="4294967295" type="body"/>
          </p:nvPr>
        </p:nvSpPr>
        <p:spPr>
          <a:xfrm>
            <a:off x="428625" y="1296988"/>
            <a:ext cx="3775075" cy="342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560"/>
              <a:buFont typeface="Noto Sans Symbols"/>
              <a:buNone/>
            </a:pPr>
            <a:r>
              <a:rPr lang="en-US" sz="2400"/>
              <a:t>host sending function: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Char char="❖"/>
            </a:pPr>
            <a:r>
              <a:rPr lang="en-US" sz="2400"/>
              <a:t>takes application message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Char char="❖"/>
            </a:pPr>
            <a:r>
              <a:rPr lang="en-US" sz="2400"/>
              <a:t>breaks into smaller chunks, known as </a:t>
            </a:r>
            <a:r>
              <a:rPr i="1" lang="en-US" sz="2400">
                <a:solidFill>
                  <a:srgbClr val="C00000"/>
                </a:solidFill>
              </a:rPr>
              <a:t>packets</a:t>
            </a:r>
            <a:r>
              <a:rPr lang="en-US" sz="2400"/>
              <a:t>, of length </a:t>
            </a:r>
            <a:r>
              <a:rPr i="1" lang="en-US" sz="2400">
                <a:solidFill>
                  <a:srgbClr val="C00000"/>
                </a:solidFill>
              </a:rPr>
              <a:t>L</a:t>
            </a:r>
            <a:r>
              <a:rPr lang="en-US" sz="2400"/>
              <a:t> bits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Char char="❖"/>
            </a:pPr>
            <a:r>
              <a:rPr lang="en-US" sz="2400"/>
              <a:t>transmits packet into access network at </a:t>
            </a:r>
            <a:r>
              <a:rPr i="1" lang="en-US" sz="2400">
                <a:solidFill>
                  <a:srgbClr val="C00000"/>
                </a:solidFill>
              </a:rPr>
              <a:t>transmission rate R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link transmission rate, a.k.a. link </a:t>
            </a:r>
            <a:r>
              <a:rPr i="1" lang="en-US">
                <a:solidFill>
                  <a:srgbClr val="C00000"/>
                </a:solidFill>
              </a:rPr>
              <a:t>capacity, aka link bandwidth</a:t>
            </a:r>
            <a:endParaRPr/>
          </a:p>
        </p:txBody>
      </p:sp>
      <p:cxnSp>
        <p:nvCxnSpPr>
          <p:cNvPr id="3216" name="Google Shape;3216;p24"/>
          <p:cNvCxnSpPr/>
          <p:nvPr/>
        </p:nvCxnSpPr>
        <p:spPr>
          <a:xfrm>
            <a:off x="5705475" y="3727450"/>
            <a:ext cx="245427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underline_base" id="3217" name="Google Shape;321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025" y="822325"/>
            <a:ext cx="7769225" cy="1730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8" name="Google Shape;3218;p24"/>
          <p:cNvGrpSpPr/>
          <p:nvPr/>
        </p:nvGrpSpPr>
        <p:grpSpPr>
          <a:xfrm>
            <a:off x="7883525" y="3427413"/>
            <a:ext cx="1052513" cy="355600"/>
            <a:chOff x="4410" y="1365"/>
            <a:chExt cx="663" cy="224"/>
          </a:xfrm>
        </p:grpSpPr>
        <p:sp>
          <p:nvSpPr>
            <p:cNvPr id="3219" name="Google Shape;3219;p24"/>
            <p:cNvSpPr/>
            <p:nvPr/>
          </p:nvSpPr>
          <p:spPr>
            <a:xfrm>
              <a:off x="4410" y="1500"/>
              <a:ext cx="495" cy="87"/>
            </a:xfrm>
            <a:prstGeom prst="rect">
              <a:avLst/>
            </a:prstGeom>
            <a:gradFill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0" name="Google Shape;3220;p24"/>
            <p:cNvSpPr/>
            <p:nvPr/>
          </p:nvSpPr>
          <p:spPr>
            <a:xfrm>
              <a:off x="4410" y="1368"/>
              <a:ext cx="663" cy="135"/>
            </a:xfrm>
            <a:prstGeom prst="parallelogram">
              <a:avLst>
                <a:gd fmla="val 122778" name="adj"/>
              </a:avLst>
            </a:prstGeom>
            <a:gradFill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1" name="Google Shape;3221;p24"/>
            <p:cNvSpPr/>
            <p:nvPr/>
          </p:nvSpPr>
          <p:spPr>
            <a:xfrm>
              <a:off x="4904" y="1365"/>
              <a:ext cx="169" cy="224"/>
            </a:xfrm>
            <a:custGeom>
              <a:rect b="b" l="l" r="r" t="t"/>
              <a:pathLst>
                <a:path extrusionOk="0" h="224" w="169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2" name="Google Shape;3222;p24"/>
            <p:cNvSpPr/>
            <p:nvPr/>
          </p:nvSpPr>
          <p:spPr>
            <a:xfrm>
              <a:off x="4475" y="1395"/>
              <a:ext cx="506" cy="80"/>
            </a:xfrm>
            <a:custGeom>
              <a:rect b="b" l="l" r="r" t="t"/>
              <a:pathLst>
                <a:path extrusionOk="0" h="63" w="280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3" name="Google Shape;3223;p24"/>
            <p:cNvSpPr/>
            <p:nvPr/>
          </p:nvSpPr>
          <p:spPr>
            <a:xfrm>
              <a:off x="4593" y="1391"/>
              <a:ext cx="293" cy="93"/>
            </a:xfrm>
            <a:custGeom>
              <a:rect b="b" l="l" r="r" t="t"/>
              <a:pathLst>
                <a:path extrusionOk="0" h="93" w="2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24" name="Google Shape;3224;p24"/>
          <p:cNvSpPr txBox="1"/>
          <p:nvPr/>
        </p:nvSpPr>
        <p:spPr>
          <a:xfrm>
            <a:off x="5756275" y="3759200"/>
            <a:ext cx="2646363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transmission rate</a:t>
            </a:r>
            <a:endParaRPr/>
          </a:p>
        </p:txBody>
      </p:sp>
      <p:grpSp>
        <p:nvGrpSpPr>
          <p:cNvPr id="3225" name="Google Shape;3225;p24"/>
          <p:cNvGrpSpPr/>
          <p:nvPr/>
        </p:nvGrpSpPr>
        <p:grpSpPr>
          <a:xfrm>
            <a:off x="5033963" y="2809875"/>
            <a:ext cx="409575" cy="565150"/>
            <a:chOff x="375561" y="297711"/>
            <a:chExt cx="1252683" cy="2138362"/>
          </a:xfrm>
        </p:grpSpPr>
        <p:sp>
          <p:nvSpPr>
            <p:cNvPr id="3226" name="Google Shape;3226;p24"/>
            <p:cNvSpPr/>
            <p:nvPr/>
          </p:nvSpPr>
          <p:spPr>
            <a:xfrm>
              <a:off x="375561" y="297711"/>
              <a:ext cx="971072" cy="2138362"/>
            </a:xfrm>
            <a:custGeom>
              <a:rect b="b" l="l" r="r" t="t"/>
              <a:pathLst>
                <a:path extrusionOk="0" h="2138362" w="966787">
                  <a:moveTo>
                    <a:pt x="0" y="0"/>
                  </a:moveTo>
                  <a:lnTo>
                    <a:pt x="0" y="1190625"/>
                  </a:lnTo>
                  <a:lnTo>
                    <a:pt x="966787" y="2138362"/>
                  </a:lnTo>
                  <a:cubicBezTo>
                    <a:pt x="965200" y="1673225"/>
                    <a:pt x="963612" y="1208087"/>
                    <a:pt x="962025" y="7429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7" name="Google Shape;3227;p24"/>
            <p:cNvSpPr/>
            <p:nvPr/>
          </p:nvSpPr>
          <p:spPr>
            <a:xfrm>
              <a:off x="375561" y="309724"/>
              <a:ext cx="1247826" cy="768849"/>
            </a:xfrm>
            <a:custGeom>
              <a:rect b="b" l="l" r="r" t="t"/>
              <a:pathLst>
                <a:path extrusionOk="0" h="758069" w="1248448">
                  <a:moveTo>
                    <a:pt x="243561" y="573"/>
                  </a:moveTo>
                  <a:cubicBezTo>
                    <a:pt x="162374" y="382"/>
                    <a:pt x="235530" y="6639"/>
                    <a:pt x="0" y="0"/>
                  </a:cubicBezTo>
                  <a:lnTo>
                    <a:pt x="962698" y="753308"/>
                  </a:lnTo>
                  <a:cubicBezTo>
                    <a:pt x="1114838" y="758721"/>
                    <a:pt x="1045247" y="751718"/>
                    <a:pt x="1248448" y="758069"/>
                  </a:cubicBezTo>
                  <a:lnTo>
                    <a:pt x="243561" y="573"/>
                  </a:lnTo>
                  <a:close/>
                </a:path>
              </a:pathLst>
            </a:custGeom>
            <a:solidFill>
              <a:srgbClr val="0099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8" name="Google Shape;3228;p24"/>
            <p:cNvSpPr/>
            <p:nvPr/>
          </p:nvSpPr>
          <p:spPr>
            <a:xfrm>
              <a:off x="1332065" y="1066560"/>
              <a:ext cx="296179" cy="1363508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29" name="Google Shape;3229;p24"/>
          <p:cNvSpPr txBox="1"/>
          <p:nvPr/>
        </p:nvSpPr>
        <p:spPr>
          <a:xfrm>
            <a:off x="4791075" y="3986213"/>
            <a:ext cx="668338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</a:t>
            </a:r>
            <a:endParaRPr/>
          </a:p>
        </p:txBody>
      </p:sp>
      <p:grpSp>
        <p:nvGrpSpPr>
          <p:cNvPr id="3230" name="Google Shape;3230;p24"/>
          <p:cNvGrpSpPr/>
          <p:nvPr/>
        </p:nvGrpSpPr>
        <p:grpSpPr>
          <a:xfrm>
            <a:off x="4559300" y="3372724"/>
            <a:ext cx="1295400" cy="669051"/>
            <a:chOff x="1816230" y="5881531"/>
            <a:chExt cx="1843339" cy="976469"/>
          </a:xfrm>
        </p:grpSpPr>
        <p:pic>
          <p:nvPicPr>
            <p:cNvPr id="3231" name="Google Shape;3231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16230" y="6142069"/>
              <a:ext cx="1843339" cy="7159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32" name="Google Shape;3232;p24"/>
            <p:cNvSpPr/>
            <p:nvPr/>
          </p:nvSpPr>
          <p:spPr>
            <a:xfrm rot="1049095">
              <a:off x="1947252" y="6118900"/>
              <a:ext cx="1651325" cy="46338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rgbClr val="FFFFFF">
                    <a:alpha val="4784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3" name="Google Shape;3233;p24"/>
          <p:cNvGrpSpPr/>
          <p:nvPr/>
        </p:nvGrpSpPr>
        <p:grpSpPr>
          <a:xfrm>
            <a:off x="4679069" y="1919288"/>
            <a:ext cx="1449562" cy="987152"/>
            <a:chOff x="2362923" y="4309243"/>
            <a:chExt cx="1821888" cy="1441857"/>
          </a:xfrm>
        </p:grpSpPr>
        <p:pic>
          <p:nvPicPr>
            <p:cNvPr id="3234" name="Google Shape;3234;p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583508" y="4309243"/>
              <a:ext cx="1284945" cy="12822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35" name="Google Shape;3235;p24"/>
            <p:cNvSpPr/>
            <p:nvPr/>
          </p:nvSpPr>
          <p:spPr>
            <a:xfrm rot="-9998178">
              <a:off x="2387973" y="5127757"/>
              <a:ext cx="1771787" cy="42433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rgbClr val="FFFFFF">
                    <a:alpha val="4784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36" name="Google Shape;3236;p24"/>
          <p:cNvSpPr txBox="1"/>
          <p:nvPr/>
        </p:nvSpPr>
        <p:spPr>
          <a:xfrm>
            <a:off x="5448300" y="3341688"/>
            <a:ext cx="28892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237" name="Google Shape;3237;p24"/>
          <p:cNvSpPr txBox="1"/>
          <p:nvPr/>
        </p:nvSpPr>
        <p:spPr>
          <a:xfrm>
            <a:off x="5207000" y="3349625"/>
            <a:ext cx="288925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3238" name="Google Shape;3238;p24"/>
          <p:cNvCxnSpPr/>
          <p:nvPr/>
        </p:nvCxnSpPr>
        <p:spPr>
          <a:xfrm flipH="1" rot="10800000">
            <a:off x="5697538" y="2363788"/>
            <a:ext cx="1225550" cy="565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9" name="Google Shape;3239;p24"/>
          <p:cNvSpPr txBox="1"/>
          <p:nvPr/>
        </p:nvSpPr>
        <p:spPr>
          <a:xfrm>
            <a:off x="6861175" y="2014538"/>
            <a:ext cx="1531938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packets,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bits each</a:t>
            </a:r>
            <a:endParaRPr/>
          </a:p>
        </p:txBody>
      </p:sp>
      <p:sp>
        <p:nvSpPr>
          <p:cNvPr id="3240" name="Google Shape;3240;p24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5" name="Shape 3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" name="Google Shape;3246;p25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pic>
        <p:nvPicPr>
          <p:cNvPr descr="underline_base" id="3247" name="Google Shape;324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513" y="920750"/>
            <a:ext cx="3656012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3248" name="Google Shape;3248;p25"/>
          <p:cNvSpPr txBox="1"/>
          <p:nvPr>
            <p:ph idx="4294967295" type="title"/>
          </p:nvPr>
        </p:nvSpPr>
        <p:spPr>
          <a:xfrm>
            <a:off x="487363" y="296863"/>
            <a:ext cx="7772400" cy="879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Physical media</a:t>
            </a:r>
            <a:endParaRPr/>
          </a:p>
        </p:txBody>
      </p:sp>
      <p:sp>
        <p:nvSpPr>
          <p:cNvPr id="3249" name="Google Shape;3249;p25"/>
          <p:cNvSpPr txBox="1"/>
          <p:nvPr>
            <p:ph idx="4294967295" type="body"/>
          </p:nvPr>
        </p:nvSpPr>
        <p:spPr>
          <a:xfrm>
            <a:off x="533400" y="1482725"/>
            <a:ext cx="4322763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 sz="2400">
                <a:solidFill>
                  <a:srgbClr val="CC0000"/>
                </a:solidFill>
              </a:rPr>
              <a:t>bit: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/>
              <a:t>propagates between</a:t>
            </a:r>
            <a:br>
              <a:rPr lang="en-US" sz="2400"/>
            </a:br>
            <a:r>
              <a:rPr lang="en-US" sz="2400"/>
              <a:t>transmitter/receiver pairs</a:t>
            </a:r>
            <a:endParaRPr sz="2400"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lang="en-US" sz="2400">
                <a:solidFill>
                  <a:srgbClr val="CC0000"/>
                </a:solidFill>
              </a:rPr>
              <a:t>physical link:</a:t>
            </a:r>
            <a:r>
              <a:rPr lang="en-US" sz="2400"/>
              <a:t> what lies between transmitter &amp; receiver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lang="en-US" sz="2400">
                <a:solidFill>
                  <a:srgbClr val="CC0000"/>
                </a:solidFill>
              </a:rPr>
              <a:t>guided media: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signals propagate in solid media: copper, fiber, coax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lang="en-US" sz="2400">
                <a:solidFill>
                  <a:srgbClr val="CC0000"/>
                </a:solidFill>
              </a:rPr>
              <a:t>unguided media:</a:t>
            </a:r>
            <a:r>
              <a:rPr lang="en-US" sz="2400"/>
              <a:t>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signals propagate freely, e.g., radio</a:t>
            </a:r>
            <a:endParaRPr/>
          </a:p>
        </p:txBody>
      </p:sp>
      <p:sp>
        <p:nvSpPr>
          <p:cNvPr id="3250" name="Google Shape;3250;p25"/>
          <p:cNvSpPr txBox="1"/>
          <p:nvPr>
            <p:ph idx="4294967295" type="body"/>
          </p:nvPr>
        </p:nvSpPr>
        <p:spPr>
          <a:xfrm>
            <a:off x="4951413" y="2111375"/>
            <a:ext cx="3810000" cy="3346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560"/>
              <a:buFont typeface="Noto Sans Symbols"/>
              <a:buNone/>
            </a:pPr>
            <a:r>
              <a:rPr i="1" lang="en-US" sz="2400">
                <a:solidFill>
                  <a:srgbClr val="CC0000"/>
                </a:solidFill>
              </a:rPr>
              <a:t>twisted pair (TP</a:t>
            </a:r>
            <a:r>
              <a:rPr i="1" lang="en-US" sz="2400">
                <a:solidFill>
                  <a:srgbClr val="FF0000"/>
                </a:solidFill>
              </a:rPr>
              <a:t>)</a:t>
            </a:r>
            <a:endParaRPr i="1" sz="2400"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lang="en-US" sz="2400"/>
              <a:t>two insulated copper wires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</a:pPr>
            <a:r>
              <a:rPr lang="en-US" sz="2000"/>
              <a:t>Category 5: 100 Mbps, 1 Gpbs Ethernet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</a:pPr>
            <a:r>
              <a:rPr lang="en-US" sz="2000"/>
              <a:t>Category 6: 10Gbps</a:t>
            </a:r>
            <a:endParaRPr/>
          </a:p>
        </p:txBody>
      </p:sp>
      <p:pic>
        <p:nvPicPr>
          <p:cNvPr id="3251" name="Google Shape;325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5913" y="4187825"/>
            <a:ext cx="2276475" cy="1703388"/>
          </a:xfrm>
          <a:prstGeom prst="rect">
            <a:avLst/>
          </a:prstGeom>
          <a:noFill/>
          <a:ln>
            <a:noFill/>
          </a:ln>
        </p:spPr>
      </p:pic>
      <p:sp>
        <p:nvSpPr>
          <p:cNvPr id="3252" name="Google Shape;3252;p25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7" name="Shape 3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8" name="Google Shape;3258;p26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pic>
        <p:nvPicPr>
          <p:cNvPr descr="f-pict" id="3259" name="Google Shape;325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2950" y="4899025"/>
            <a:ext cx="2371725" cy="146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derline_base" id="3260" name="Google Shape;326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550" y="857250"/>
            <a:ext cx="50276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3261" name="Google Shape;3261;p26"/>
          <p:cNvSpPr txBox="1"/>
          <p:nvPr>
            <p:ph idx="4294967295" type="title"/>
          </p:nvPr>
        </p:nvSpPr>
        <p:spPr>
          <a:xfrm>
            <a:off x="293688" y="228600"/>
            <a:ext cx="8382000" cy="879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Physical media: coax, fiber</a:t>
            </a:r>
            <a:endParaRPr/>
          </a:p>
        </p:txBody>
      </p:sp>
      <p:sp>
        <p:nvSpPr>
          <p:cNvPr id="3262" name="Google Shape;3262;p26"/>
          <p:cNvSpPr txBox="1"/>
          <p:nvPr>
            <p:ph idx="4294967295" type="body"/>
          </p:nvPr>
        </p:nvSpPr>
        <p:spPr>
          <a:xfrm>
            <a:off x="533400" y="1371600"/>
            <a:ext cx="3962400" cy="432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rPr i="1" lang="en-US">
                <a:solidFill>
                  <a:srgbClr val="CC0000"/>
                </a:solidFill>
              </a:rPr>
              <a:t>coaxial cable:</a:t>
            </a:r>
            <a:endParaRPr i="1" sz="2400">
              <a:solidFill>
                <a:srgbClr val="CC0000"/>
              </a:solidFill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lang="en-US" sz="2400"/>
              <a:t>two concentric copper conductors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lang="en-US" sz="2400"/>
              <a:t>bidirectional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lang="en-US" sz="2400"/>
              <a:t>broadband: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 multiple channels on cable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 HFC</a:t>
            </a:r>
            <a:endParaRPr/>
          </a:p>
        </p:txBody>
      </p:sp>
      <p:pic>
        <p:nvPicPr>
          <p:cNvPr descr="coax" id="3263" name="Google Shape;3263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8525" y="3863975"/>
            <a:ext cx="2501900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64" name="Google Shape;3264;p26"/>
          <p:cNvSpPr/>
          <p:nvPr/>
        </p:nvSpPr>
        <p:spPr>
          <a:xfrm>
            <a:off x="4667250" y="1317625"/>
            <a:ext cx="4230688" cy="343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Noto Sans Symbols"/>
              <a:buNone/>
            </a:pPr>
            <a:r>
              <a:rPr i="1" lang="en-US" sz="2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fiber optic cable:</a:t>
            </a:r>
            <a:endParaRPr i="1" sz="2400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glass fiber carrying light pulses, each pulse a bit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high-speed operation: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high-speed point-to-point transmission (e.g., 10’s-100’s Gpbs transmission rate)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low error rate: 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repeaters spaced far apart 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immune to electromagnetic noise</a:t>
            </a:r>
            <a:endParaRPr/>
          </a:p>
        </p:txBody>
      </p:sp>
      <p:sp>
        <p:nvSpPr>
          <p:cNvPr id="3265" name="Google Shape;3265;p26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0" name="Shape 3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1" name="Google Shape;3271;p27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pic>
        <p:nvPicPr>
          <p:cNvPr descr="underline_base" id="3272" name="Google Shape;327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950" y="800100"/>
            <a:ext cx="41132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3273" name="Google Shape;3273;p27"/>
          <p:cNvSpPr txBox="1"/>
          <p:nvPr>
            <p:ph idx="4294967295" type="title"/>
          </p:nvPr>
        </p:nvSpPr>
        <p:spPr>
          <a:xfrm>
            <a:off x="304800" y="42863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Physical media: radio</a:t>
            </a:r>
            <a:endParaRPr/>
          </a:p>
        </p:txBody>
      </p:sp>
      <p:sp>
        <p:nvSpPr>
          <p:cNvPr id="3274" name="Google Shape;3274;p27"/>
          <p:cNvSpPr txBox="1"/>
          <p:nvPr>
            <p:ph idx="4294967295" type="body"/>
          </p:nvPr>
        </p:nvSpPr>
        <p:spPr>
          <a:xfrm>
            <a:off x="533400" y="1371600"/>
            <a:ext cx="396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 sz="2400"/>
              <a:t>signal carried in electromagnetic spectrum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lang="en-US" sz="2400"/>
              <a:t>no physical “wire”</a:t>
            </a:r>
            <a:endParaRPr sz="2400"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lang="en-US" sz="2400"/>
              <a:t>bidirectional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lang="en-US" sz="2400"/>
              <a:t>propagation environment effects: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reflection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obstruction by objects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interference</a:t>
            </a:r>
            <a:endParaRPr/>
          </a:p>
        </p:txBody>
      </p:sp>
      <p:sp>
        <p:nvSpPr>
          <p:cNvPr id="3275" name="Google Shape;3275;p27"/>
          <p:cNvSpPr/>
          <p:nvPr/>
        </p:nvSpPr>
        <p:spPr>
          <a:xfrm>
            <a:off x="4686300" y="1238250"/>
            <a:ext cx="4457700" cy="343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Noto Sans Symbols"/>
              <a:buNone/>
            </a:pPr>
            <a:r>
              <a:rPr i="1" lang="en-US" sz="2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radio link types:</a:t>
            </a:r>
            <a:endParaRPr i="1" sz="2400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❖"/>
            </a:pPr>
            <a:r>
              <a:rPr lang="en-US" sz="24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terrestrial  microwave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e.g. up to 45 Mbps channels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❖"/>
            </a:pPr>
            <a:r>
              <a:rPr lang="en-US" sz="24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LAN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(e.g., WiFi)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11Mbps, 54 Mbps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❖"/>
            </a:pPr>
            <a:r>
              <a:rPr lang="en-US" sz="24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wide-area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(e.g., cellular)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3G cellular: ~ few Mbps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4G LTE: 10s to 100s Mbps</a:t>
            </a:r>
            <a:endParaRPr b="0" i="0" sz="2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❖"/>
            </a:pPr>
            <a:r>
              <a:rPr lang="en-US" sz="24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satellite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Kbps to 45Mbps channel (or multiple smaller channels)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270 msec end-end delay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geosynchronous versus low altitude</a:t>
            </a:r>
            <a:endParaRPr/>
          </a:p>
        </p:txBody>
      </p:sp>
      <p:sp>
        <p:nvSpPr>
          <p:cNvPr id="3276" name="Google Shape;3276;p27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1" name="Shape 3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2" name="Google Shape;3282;p28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pic>
        <p:nvPicPr>
          <p:cNvPr descr="underline_base" id="3283" name="Google Shape;328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450" y="1028700"/>
            <a:ext cx="45704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3284" name="Google Shape;3284;p28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1: roadmap</a:t>
            </a:r>
            <a:endParaRPr/>
          </a:p>
        </p:txBody>
      </p:sp>
      <p:sp>
        <p:nvSpPr>
          <p:cNvPr id="3285" name="Google Shape;3285;p28"/>
          <p:cNvSpPr txBox="1"/>
          <p:nvPr>
            <p:ph idx="4294967295" type="body"/>
          </p:nvPr>
        </p:nvSpPr>
        <p:spPr>
          <a:xfrm>
            <a:off x="730250" y="1406525"/>
            <a:ext cx="820737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>
                <a:solidFill>
                  <a:srgbClr val="000099"/>
                </a:solidFill>
              </a:rPr>
              <a:t>1.1 what </a:t>
            </a:r>
            <a:r>
              <a:rPr i="1" lang="en-US" sz="2800">
                <a:solidFill>
                  <a:srgbClr val="000099"/>
                </a:solidFill>
              </a:rPr>
              <a:t>is</a:t>
            </a:r>
            <a:r>
              <a:rPr lang="en-US" sz="2800">
                <a:solidFill>
                  <a:srgbClr val="000099"/>
                </a:solidFill>
              </a:rPr>
              <a:t> the Internet?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14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>
                <a:solidFill>
                  <a:srgbClr val="000099"/>
                </a:solidFill>
              </a:rPr>
              <a:t>1.2</a:t>
            </a:r>
            <a:r>
              <a:rPr lang="en-US" sz="2800"/>
              <a:t> network edge</a:t>
            </a:r>
            <a:endParaRPr/>
          </a:p>
          <a:p>
            <a:pPr indent="-228600" lvl="2" marL="1143000" rtl="0" algn="l">
              <a:lnSpc>
                <a:spcPct val="105000"/>
              </a:lnSpc>
              <a:spcBef>
                <a:spcPts val="14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end systems, access networks, links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14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>
                <a:solidFill>
                  <a:srgbClr val="CC0000"/>
                </a:solidFill>
              </a:rPr>
              <a:t>1.3 network core</a:t>
            </a:r>
            <a:endParaRPr/>
          </a:p>
          <a:p>
            <a:pPr indent="-228600" lvl="2" marL="1143000" rtl="0" algn="l">
              <a:lnSpc>
                <a:spcPct val="105000"/>
              </a:lnSpc>
              <a:spcBef>
                <a:spcPts val="12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packet switching,  circuit switching, network structure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14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>
                <a:solidFill>
                  <a:srgbClr val="000099"/>
                </a:solidFill>
              </a:rPr>
              <a:t>1.4 </a:t>
            </a:r>
            <a:r>
              <a:rPr lang="en-US" sz="2800"/>
              <a:t>delay, loss, throughput in networks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14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>
                <a:solidFill>
                  <a:srgbClr val="000099"/>
                </a:solidFill>
              </a:rPr>
              <a:t>1.5</a:t>
            </a:r>
            <a:r>
              <a:rPr lang="en-US" sz="2800"/>
              <a:t> protocol layers, service models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14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>
                <a:solidFill>
                  <a:srgbClr val="000099"/>
                </a:solidFill>
              </a:rPr>
              <a:t>1.6</a:t>
            </a:r>
            <a:r>
              <a:rPr lang="en-US" sz="2800"/>
              <a:t> networks under attack: security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14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>
                <a:solidFill>
                  <a:srgbClr val="000099"/>
                </a:solidFill>
              </a:rPr>
              <a:t>1.7</a:t>
            </a:r>
            <a:r>
              <a:rPr lang="en-US" sz="2800"/>
              <a:t> history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/>
          </a:p>
        </p:txBody>
      </p:sp>
      <p:sp>
        <p:nvSpPr>
          <p:cNvPr id="3286" name="Google Shape;3286;p28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1" name="Shape 3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2" name="Google Shape;3292;p29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3293" name="Google Shape;3293;p29"/>
          <p:cNvSpPr txBox="1"/>
          <p:nvPr>
            <p:ph idx="4294967295" type="body"/>
          </p:nvPr>
        </p:nvSpPr>
        <p:spPr>
          <a:xfrm>
            <a:off x="533400" y="1611313"/>
            <a:ext cx="4271963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Char char="❖"/>
            </a:pPr>
            <a:r>
              <a:rPr lang="en-US"/>
              <a:t>mesh of interconnected routers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Char char="❖"/>
            </a:pPr>
            <a:r>
              <a:rPr lang="en-US">
                <a:solidFill>
                  <a:srgbClr val="CC0000"/>
                </a:solidFill>
              </a:rPr>
              <a:t>packet-switching: hosts break application-layer messages into </a:t>
            </a:r>
            <a:r>
              <a:rPr i="1" lang="en-US">
                <a:solidFill>
                  <a:srgbClr val="CC0000"/>
                </a:solidFill>
              </a:rPr>
              <a:t>packets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forward packets</a:t>
            </a:r>
            <a:r>
              <a:rPr i="1" lang="en-US"/>
              <a:t> </a:t>
            </a:r>
            <a:r>
              <a:rPr lang="en-US"/>
              <a:t>from one router to the next, across links on path from source to destination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each packet transmitted at full link capacity</a:t>
            </a:r>
            <a:endParaRPr/>
          </a:p>
        </p:txBody>
      </p:sp>
      <p:sp>
        <p:nvSpPr>
          <p:cNvPr id="3294" name="Google Shape;3294;p29"/>
          <p:cNvSpPr txBox="1"/>
          <p:nvPr>
            <p:ph idx="4294967295"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network core</a:t>
            </a:r>
            <a:endParaRPr/>
          </a:p>
        </p:txBody>
      </p:sp>
      <p:sp>
        <p:nvSpPr>
          <p:cNvPr id="3295" name="Google Shape;3295;p29"/>
          <p:cNvSpPr/>
          <p:nvPr/>
        </p:nvSpPr>
        <p:spPr>
          <a:xfrm>
            <a:off x="5202238" y="1712913"/>
            <a:ext cx="1736725" cy="1071562"/>
          </a:xfrm>
          <a:custGeom>
            <a:rect b="b" l="l" r="r" t="t"/>
            <a:pathLst>
              <a:path extrusionOk="0" h="675" w="1036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96" name="Google Shape;3296;p29"/>
          <p:cNvGrpSpPr/>
          <p:nvPr/>
        </p:nvGrpSpPr>
        <p:grpSpPr>
          <a:xfrm>
            <a:off x="5370513" y="3048000"/>
            <a:ext cx="1458912" cy="933450"/>
            <a:chOff x="2889" y="1631"/>
            <a:chExt cx="980" cy="743"/>
          </a:xfrm>
        </p:grpSpPr>
        <p:sp>
          <p:nvSpPr>
            <p:cNvPr id="3297" name="Google Shape;3297;p29"/>
            <p:cNvSpPr/>
            <p:nvPr/>
          </p:nvSpPr>
          <p:spPr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8" name="Google Shape;3298;p29"/>
            <p:cNvSpPr/>
            <p:nvPr/>
          </p:nvSpPr>
          <p:spPr>
            <a:xfrm>
              <a:off x="2889" y="1631"/>
              <a:ext cx="980" cy="253"/>
            </a:xfrm>
            <a:prstGeom prst="triangle">
              <a:avLst>
                <a:gd fmla="val 50000" name="adj"/>
              </a:avLst>
            </a:prstGeom>
            <a:solidFill>
              <a:srgbClr val="DDDD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99" name="Google Shape;3299;p29"/>
          <p:cNvSpPr/>
          <p:nvPr/>
        </p:nvSpPr>
        <p:spPr>
          <a:xfrm>
            <a:off x="5364163" y="4425950"/>
            <a:ext cx="3225800" cy="1665288"/>
          </a:xfrm>
          <a:custGeom>
            <a:rect b="b" l="l" r="r" t="t"/>
            <a:pathLst>
              <a:path extrusionOk="0" h="1049" w="2032">
                <a:moveTo>
                  <a:pt x="1044" y="26"/>
                </a:moveTo>
                <a:cubicBezTo>
                  <a:pt x="959" y="45"/>
                  <a:pt x="924" y="118"/>
                  <a:pt x="847" y="125"/>
                </a:cubicBezTo>
                <a:cubicBezTo>
                  <a:pt x="770" y="132"/>
                  <a:pt x="697" y="61"/>
                  <a:pt x="580" y="68"/>
                </a:cubicBezTo>
                <a:cubicBezTo>
                  <a:pt x="463" y="75"/>
                  <a:pt x="232" y="119"/>
                  <a:pt x="143" y="170"/>
                </a:cubicBezTo>
                <a:cubicBezTo>
                  <a:pt x="54" y="221"/>
                  <a:pt x="65" y="289"/>
                  <a:pt x="48" y="374"/>
                </a:cubicBezTo>
                <a:cubicBezTo>
                  <a:pt x="31" y="459"/>
                  <a:pt x="0" y="618"/>
                  <a:pt x="41" y="680"/>
                </a:cubicBezTo>
                <a:cubicBezTo>
                  <a:pt x="82" y="742"/>
                  <a:pt x="191" y="709"/>
                  <a:pt x="294" y="744"/>
                </a:cubicBezTo>
                <a:cubicBezTo>
                  <a:pt x="397" y="779"/>
                  <a:pt x="527" y="849"/>
                  <a:pt x="660" y="893"/>
                </a:cubicBezTo>
                <a:cubicBezTo>
                  <a:pt x="793" y="938"/>
                  <a:pt x="944" y="991"/>
                  <a:pt x="1088" y="1014"/>
                </a:cubicBezTo>
                <a:cubicBezTo>
                  <a:pt x="1232" y="1036"/>
                  <a:pt x="1401" y="1049"/>
                  <a:pt x="1525" y="1031"/>
                </a:cubicBezTo>
                <a:cubicBezTo>
                  <a:pt x="1649" y="1012"/>
                  <a:pt x="1749" y="960"/>
                  <a:pt x="1831" y="907"/>
                </a:cubicBezTo>
                <a:cubicBezTo>
                  <a:pt x="1913" y="855"/>
                  <a:pt x="1998" y="824"/>
                  <a:pt x="2015" y="714"/>
                </a:cubicBezTo>
                <a:cubicBezTo>
                  <a:pt x="2032" y="604"/>
                  <a:pt x="1990" y="350"/>
                  <a:pt x="1931" y="251"/>
                </a:cubicBezTo>
                <a:cubicBezTo>
                  <a:pt x="1872" y="151"/>
                  <a:pt x="1754" y="153"/>
                  <a:pt x="1658" y="114"/>
                </a:cubicBezTo>
                <a:cubicBezTo>
                  <a:pt x="1562" y="76"/>
                  <a:pt x="1457" y="30"/>
                  <a:pt x="1355" y="15"/>
                </a:cubicBezTo>
                <a:cubicBezTo>
                  <a:pt x="1253" y="0"/>
                  <a:pt x="1129" y="8"/>
                  <a:pt x="1044" y="2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00" name="Google Shape;3300;p29"/>
          <p:cNvCxnSpPr/>
          <p:nvPr/>
        </p:nvCxnSpPr>
        <p:spPr>
          <a:xfrm rot="-5400000">
            <a:off x="7845425" y="5162551"/>
            <a:ext cx="523875" cy="1397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1" name="Google Shape;3301;p29"/>
          <p:cNvCxnSpPr/>
          <p:nvPr/>
        </p:nvCxnSpPr>
        <p:spPr>
          <a:xfrm flipH="1" rot="-5400000">
            <a:off x="7991475" y="5443538"/>
            <a:ext cx="3175" cy="85725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2" name="Google Shape;3302;p29"/>
          <p:cNvCxnSpPr/>
          <p:nvPr/>
        </p:nvCxnSpPr>
        <p:spPr>
          <a:xfrm rot="10800000">
            <a:off x="8177213" y="5119688"/>
            <a:ext cx="0" cy="1143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3" name="Google Shape;3303;p29"/>
          <p:cNvCxnSpPr/>
          <p:nvPr/>
        </p:nvCxnSpPr>
        <p:spPr>
          <a:xfrm>
            <a:off x="6100763" y="4776788"/>
            <a:ext cx="212725" cy="98425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4" name="Google Shape;3304;p29"/>
          <p:cNvCxnSpPr/>
          <p:nvPr/>
        </p:nvCxnSpPr>
        <p:spPr>
          <a:xfrm flipH="1" rot="10800000">
            <a:off x="5842000" y="5040313"/>
            <a:ext cx="390525" cy="73025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5" name="Google Shape;3305;p29"/>
          <p:cNvCxnSpPr/>
          <p:nvPr/>
        </p:nvCxnSpPr>
        <p:spPr>
          <a:xfrm flipH="1">
            <a:off x="6267450" y="5087938"/>
            <a:ext cx="103188" cy="18415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6" name="Google Shape;3306;p29"/>
          <p:cNvCxnSpPr/>
          <p:nvPr/>
        </p:nvCxnSpPr>
        <p:spPr>
          <a:xfrm rot="10800000">
            <a:off x="6548438" y="5100638"/>
            <a:ext cx="114300" cy="173037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7" name="Google Shape;3307;p29"/>
          <p:cNvCxnSpPr/>
          <p:nvPr/>
        </p:nvCxnSpPr>
        <p:spPr>
          <a:xfrm>
            <a:off x="6743700" y="5056188"/>
            <a:ext cx="503238" cy="269875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8" name="Google Shape;3308;p29"/>
          <p:cNvCxnSpPr/>
          <p:nvPr/>
        </p:nvCxnSpPr>
        <p:spPr>
          <a:xfrm>
            <a:off x="6046788" y="3582988"/>
            <a:ext cx="234950" cy="74612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9" name="Google Shape;3309;p29"/>
          <p:cNvCxnSpPr/>
          <p:nvPr/>
        </p:nvCxnSpPr>
        <p:spPr>
          <a:xfrm flipH="1" rot="10800000">
            <a:off x="5891213" y="3736975"/>
            <a:ext cx="168275" cy="3175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10" name="Google Shape;3310;p29"/>
          <p:cNvGrpSpPr/>
          <p:nvPr/>
        </p:nvGrpSpPr>
        <p:grpSpPr>
          <a:xfrm>
            <a:off x="5611813" y="3503613"/>
            <a:ext cx="506412" cy="352425"/>
            <a:chOff x="2967" y="478"/>
            <a:chExt cx="788" cy="625"/>
          </a:xfrm>
        </p:grpSpPr>
        <p:pic>
          <p:nvPicPr>
            <p:cNvPr descr="access_point_stylized_small" id="3311" name="Google Shape;3311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radiation_stylized" id="3312" name="Google Shape;3312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13" name="Google Shape;3313;p29"/>
          <p:cNvSpPr/>
          <p:nvPr/>
        </p:nvSpPr>
        <p:spPr>
          <a:xfrm>
            <a:off x="7015163" y="3530600"/>
            <a:ext cx="1314450" cy="674688"/>
          </a:xfrm>
          <a:custGeom>
            <a:rect b="b" l="l" r="r" t="t"/>
            <a:pathLst>
              <a:path extrusionOk="0" h="425" w="828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4" name="Google Shape;3314;p29"/>
          <p:cNvSpPr/>
          <p:nvPr/>
        </p:nvSpPr>
        <p:spPr>
          <a:xfrm>
            <a:off x="7011988" y="2005013"/>
            <a:ext cx="1730375" cy="1125537"/>
          </a:xfrm>
          <a:custGeom>
            <a:rect b="b" l="l" r="r" t="t"/>
            <a:pathLst>
              <a:path extrusionOk="0" h="459" w="765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15" name="Google Shape;3315;p29"/>
          <p:cNvCxnSpPr/>
          <p:nvPr/>
        </p:nvCxnSpPr>
        <p:spPr>
          <a:xfrm>
            <a:off x="7396163" y="3816350"/>
            <a:ext cx="163512" cy="12065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6" name="Google Shape;3316;p29"/>
          <p:cNvCxnSpPr/>
          <p:nvPr/>
        </p:nvCxnSpPr>
        <p:spPr>
          <a:xfrm>
            <a:off x="7493000" y="3736975"/>
            <a:ext cx="279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7" name="Google Shape;3317;p29"/>
          <p:cNvCxnSpPr/>
          <p:nvPr/>
        </p:nvCxnSpPr>
        <p:spPr>
          <a:xfrm flipH="1" rot="10800000">
            <a:off x="7729538" y="3822700"/>
            <a:ext cx="134937" cy="10477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8" name="Google Shape;3318;p29"/>
          <p:cNvCxnSpPr/>
          <p:nvPr/>
        </p:nvCxnSpPr>
        <p:spPr>
          <a:xfrm>
            <a:off x="6723063" y="2590800"/>
            <a:ext cx="509587" cy="317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9" name="Google Shape;3319;p29"/>
          <p:cNvCxnSpPr/>
          <p:nvPr/>
        </p:nvCxnSpPr>
        <p:spPr>
          <a:xfrm>
            <a:off x="7358063" y="4700588"/>
            <a:ext cx="390525" cy="18415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0" name="Google Shape;3320;p29"/>
          <p:cNvCxnSpPr/>
          <p:nvPr/>
        </p:nvCxnSpPr>
        <p:spPr>
          <a:xfrm flipH="1" rot="10800000">
            <a:off x="6737350" y="4687888"/>
            <a:ext cx="322263" cy="198437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1" name="Google Shape;3321;p29"/>
          <p:cNvCxnSpPr/>
          <p:nvPr/>
        </p:nvCxnSpPr>
        <p:spPr>
          <a:xfrm>
            <a:off x="6780213" y="4979988"/>
            <a:ext cx="97155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2" name="Google Shape;3322;p29"/>
          <p:cNvCxnSpPr/>
          <p:nvPr/>
        </p:nvCxnSpPr>
        <p:spPr>
          <a:xfrm flipH="1" rot="10800000">
            <a:off x="7577138" y="2495550"/>
            <a:ext cx="123825" cy="87313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3" name="Google Shape;3323;p29"/>
          <p:cNvCxnSpPr/>
          <p:nvPr/>
        </p:nvCxnSpPr>
        <p:spPr>
          <a:xfrm>
            <a:off x="7405688" y="2668588"/>
            <a:ext cx="0" cy="8255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4" name="Google Shape;3324;p29"/>
          <p:cNvCxnSpPr/>
          <p:nvPr/>
        </p:nvCxnSpPr>
        <p:spPr>
          <a:xfrm flipH="1" rot="10800000">
            <a:off x="7580313" y="2562225"/>
            <a:ext cx="263525" cy="28892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5" name="Google Shape;3325;p29"/>
          <p:cNvCxnSpPr/>
          <p:nvPr/>
        </p:nvCxnSpPr>
        <p:spPr>
          <a:xfrm>
            <a:off x="7942263" y="2563813"/>
            <a:ext cx="0" cy="19685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6" name="Google Shape;3326;p29"/>
          <p:cNvCxnSpPr/>
          <p:nvPr/>
        </p:nvCxnSpPr>
        <p:spPr>
          <a:xfrm>
            <a:off x="7596188" y="2870200"/>
            <a:ext cx="188912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7" name="Google Shape;3327;p29"/>
          <p:cNvCxnSpPr/>
          <p:nvPr/>
        </p:nvCxnSpPr>
        <p:spPr>
          <a:xfrm>
            <a:off x="8150225" y="2860675"/>
            <a:ext cx="177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8" name="Google Shape;3328;p29"/>
          <p:cNvCxnSpPr/>
          <p:nvPr/>
        </p:nvCxnSpPr>
        <p:spPr>
          <a:xfrm flipH="1">
            <a:off x="7299325" y="2936875"/>
            <a:ext cx="98425" cy="70485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9" name="Google Shape;3329;p29"/>
          <p:cNvCxnSpPr/>
          <p:nvPr/>
        </p:nvCxnSpPr>
        <p:spPr>
          <a:xfrm flipH="1">
            <a:off x="7888288" y="2936875"/>
            <a:ext cx="111125" cy="72707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0" name="Google Shape;3330;p29"/>
          <p:cNvCxnSpPr/>
          <p:nvPr/>
        </p:nvCxnSpPr>
        <p:spPr>
          <a:xfrm flipH="1" rot="10800000">
            <a:off x="7272338" y="4078288"/>
            <a:ext cx="227012" cy="436562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1" name="Google Shape;3331;p29"/>
          <p:cNvCxnSpPr/>
          <p:nvPr/>
        </p:nvCxnSpPr>
        <p:spPr>
          <a:xfrm>
            <a:off x="8345488" y="2859088"/>
            <a:ext cx="177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3332" name="Google Shape;3332;p29"/>
          <p:cNvGrpSpPr/>
          <p:nvPr/>
        </p:nvGrpSpPr>
        <p:grpSpPr>
          <a:xfrm>
            <a:off x="6053138" y="1846263"/>
            <a:ext cx="468312" cy="620712"/>
            <a:chOff x="1653" y="3023"/>
            <a:chExt cx="622" cy="911"/>
          </a:xfrm>
        </p:grpSpPr>
        <p:cxnSp>
          <p:nvCxnSpPr>
            <p:cNvPr id="3333" name="Google Shape;3333;p29"/>
            <p:cNvCxnSpPr/>
            <p:nvPr/>
          </p:nvCxnSpPr>
          <p:spPr>
            <a:xfrm flipH="1">
              <a:off x="1766" y="3287"/>
              <a:ext cx="188" cy="586"/>
            </a:xfrm>
            <a:prstGeom prst="straightConnector1">
              <a:avLst/>
            </a:prstGeom>
            <a:noFill/>
            <a:ln cap="flat" cmpd="sng" w="19050">
              <a:solidFill>
                <a:srgbClr val="80808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4" name="Google Shape;3334;p29"/>
            <p:cNvCxnSpPr/>
            <p:nvPr/>
          </p:nvCxnSpPr>
          <p:spPr>
            <a:xfrm>
              <a:off x="1954" y="3287"/>
              <a:ext cx="188" cy="583"/>
            </a:xfrm>
            <a:prstGeom prst="straightConnector1">
              <a:avLst/>
            </a:prstGeom>
            <a:noFill/>
            <a:ln cap="flat" cmpd="sng" w="19050">
              <a:solidFill>
                <a:srgbClr val="80808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5" name="Google Shape;3335;p29"/>
            <p:cNvCxnSpPr/>
            <p:nvPr/>
          </p:nvCxnSpPr>
          <p:spPr>
            <a:xfrm>
              <a:off x="1766" y="3870"/>
              <a:ext cx="188" cy="64"/>
            </a:xfrm>
            <a:prstGeom prst="straightConnector1">
              <a:avLst/>
            </a:prstGeom>
            <a:noFill/>
            <a:ln cap="flat" cmpd="sng" w="19050">
              <a:solidFill>
                <a:srgbClr val="80808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6" name="Google Shape;3336;p29"/>
            <p:cNvCxnSpPr/>
            <p:nvPr/>
          </p:nvCxnSpPr>
          <p:spPr>
            <a:xfrm flipH="1">
              <a:off x="1954" y="3870"/>
              <a:ext cx="188" cy="64"/>
            </a:xfrm>
            <a:prstGeom prst="straightConnector1">
              <a:avLst/>
            </a:prstGeom>
            <a:noFill/>
            <a:ln cap="flat" cmpd="sng" w="19050">
              <a:solidFill>
                <a:srgbClr val="80808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7" name="Google Shape;3337;p29"/>
            <p:cNvCxnSpPr/>
            <p:nvPr/>
          </p:nvCxnSpPr>
          <p:spPr>
            <a:xfrm>
              <a:off x="1954" y="3300"/>
              <a:ext cx="0" cy="634"/>
            </a:xfrm>
            <a:prstGeom prst="straightConnector1">
              <a:avLst/>
            </a:prstGeom>
            <a:noFill/>
            <a:ln cap="flat" cmpd="sng" w="19050">
              <a:solidFill>
                <a:srgbClr val="80808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8" name="Google Shape;3338;p29"/>
            <p:cNvCxnSpPr/>
            <p:nvPr/>
          </p:nvCxnSpPr>
          <p:spPr>
            <a:xfrm flipH="1" rot="10800000">
              <a:off x="1766" y="3810"/>
              <a:ext cx="188" cy="63"/>
            </a:xfrm>
            <a:prstGeom prst="straightConnector1">
              <a:avLst/>
            </a:prstGeom>
            <a:noFill/>
            <a:ln cap="flat" cmpd="sng" w="19050">
              <a:solidFill>
                <a:srgbClr val="80808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9" name="Google Shape;3339;p29"/>
            <p:cNvCxnSpPr/>
            <p:nvPr/>
          </p:nvCxnSpPr>
          <p:spPr>
            <a:xfrm rot="10800000">
              <a:off x="1954" y="3810"/>
              <a:ext cx="188" cy="60"/>
            </a:xfrm>
            <a:prstGeom prst="straightConnector1">
              <a:avLst/>
            </a:prstGeom>
            <a:noFill/>
            <a:ln cap="flat" cmpd="sng" w="19050">
              <a:solidFill>
                <a:srgbClr val="80808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0" name="Google Shape;3340;p29"/>
            <p:cNvCxnSpPr/>
            <p:nvPr/>
          </p:nvCxnSpPr>
          <p:spPr>
            <a:xfrm>
              <a:off x="1846" y="3618"/>
              <a:ext cx="108" cy="48"/>
            </a:xfrm>
            <a:prstGeom prst="straightConnector1">
              <a:avLst/>
            </a:prstGeom>
            <a:noFill/>
            <a:ln cap="flat" cmpd="sng" w="19050">
              <a:solidFill>
                <a:srgbClr val="80808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1" name="Google Shape;3341;p29"/>
            <p:cNvCxnSpPr/>
            <p:nvPr/>
          </p:nvCxnSpPr>
          <p:spPr>
            <a:xfrm flipH="1" rot="10800000">
              <a:off x="1954" y="3618"/>
              <a:ext cx="114" cy="48"/>
            </a:xfrm>
            <a:prstGeom prst="straightConnector1">
              <a:avLst/>
            </a:prstGeom>
            <a:noFill/>
            <a:ln cap="flat" cmpd="sng" w="19050">
              <a:solidFill>
                <a:srgbClr val="80808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2" name="Google Shape;3342;p29"/>
            <p:cNvCxnSpPr/>
            <p:nvPr/>
          </p:nvCxnSpPr>
          <p:spPr>
            <a:xfrm>
              <a:off x="1810" y="3704"/>
              <a:ext cx="139" cy="65"/>
            </a:xfrm>
            <a:prstGeom prst="straightConnector1">
              <a:avLst/>
            </a:prstGeom>
            <a:noFill/>
            <a:ln cap="flat" cmpd="sng" w="19050">
              <a:solidFill>
                <a:srgbClr val="80808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3" name="Google Shape;3343;p29"/>
            <p:cNvCxnSpPr/>
            <p:nvPr/>
          </p:nvCxnSpPr>
          <p:spPr>
            <a:xfrm flipH="1" rot="10800000">
              <a:off x="1954" y="3717"/>
              <a:ext cx="140" cy="57"/>
            </a:xfrm>
            <a:prstGeom prst="straightConnector1">
              <a:avLst/>
            </a:prstGeom>
            <a:noFill/>
            <a:ln cap="flat" cmpd="sng" w="19050">
              <a:solidFill>
                <a:srgbClr val="80808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4" name="Google Shape;3344;p29"/>
            <p:cNvCxnSpPr/>
            <p:nvPr/>
          </p:nvCxnSpPr>
          <p:spPr>
            <a:xfrm flipH="1" rot="10800000">
              <a:off x="1954" y="3530"/>
              <a:ext cx="72" cy="24"/>
            </a:xfrm>
            <a:prstGeom prst="straightConnector1">
              <a:avLst/>
            </a:prstGeom>
            <a:noFill/>
            <a:ln cap="flat" cmpd="sng" w="19050">
              <a:solidFill>
                <a:srgbClr val="80808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5" name="Google Shape;3345;p29"/>
            <p:cNvCxnSpPr/>
            <p:nvPr/>
          </p:nvCxnSpPr>
          <p:spPr>
            <a:xfrm flipH="1" rot="10800000">
              <a:off x="1954" y="3409"/>
              <a:ext cx="45" cy="18"/>
            </a:xfrm>
            <a:prstGeom prst="straightConnector1">
              <a:avLst/>
            </a:prstGeom>
            <a:noFill/>
            <a:ln cap="flat" cmpd="sng" w="19050">
              <a:solidFill>
                <a:srgbClr val="80808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6" name="Google Shape;3346;p29"/>
            <p:cNvCxnSpPr/>
            <p:nvPr/>
          </p:nvCxnSpPr>
          <p:spPr>
            <a:xfrm>
              <a:off x="1873" y="3522"/>
              <a:ext cx="87" cy="32"/>
            </a:xfrm>
            <a:prstGeom prst="straightConnector1">
              <a:avLst/>
            </a:prstGeom>
            <a:noFill/>
            <a:ln cap="flat" cmpd="sng" w="19050">
              <a:solidFill>
                <a:srgbClr val="80808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7" name="Google Shape;3347;p29"/>
            <p:cNvCxnSpPr/>
            <p:nvPr/>
          </p:nvCxnSpPr>
          <p:spPr>
            <a:xfrm>
              <a:off x="1912" y="3404"/>
              <a:ext cx="50" cy="31"/>
            </a:xfrm>
            <a:prstGeom prst="straightConnector1">
              <a:avLst/>
            </a:prstGeom>
            <a:noFill/>
            <a:ln cap="flat" cmpd="sng" w="19050">
              <a:solidFill>
                <a:srgbClr val="80808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48" name="Google Shape;3348;p29"/>
            <p:cNvSpPr/>
            <p:nvPr/>
          </p:nvSpPr>
          <p:spPr>
            <a:xfrm>
              <a:off x="1921" y="3233"/>
              <a:ext cx="63" cy="68"/>
            </a:xfrm>
            <a:prstGeom prst="ellipse">
              <a:avLst/>
            </a:prstGeom>
            <a:solidFill>
              <a:srgbClr val="808080"/>
            </a:solidFill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cell_tower_radiation_gray" id="3349" name="Google Shape;3349;p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653" y="3023"/>
              <a:ext cx="622" cy="50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50" name="Google Shape;3350;p29"/>
          <p:cNvGrpSpPr/>
          <p:nvPr/>
        </p:nvGrpSpPr>
        <p:grpSpPr>
          <a:xfrm>
            <a:off x="6289675" y="2406650"/>
            <a:ext cx="454025" cy="254000"/>
            <a:chOff x="3843" y="1516"/>
            <a:chExt cx="286" cy="160"/>
          </a:xfrm>
        </p:grpSpPr>
        <p:cxnSp>
          <p:nvCxnSpPr>
            <p:cNvPr id="3351" name="Google Shape;3351;p29"/>
            <p:cNvCxnSpPr/>
            <p:nvPr/>
          </p:nvCxnSpPr>
          <p:spPr>
            <a:xfrm>
              <a:off x="3843" y="1516"/>
              <a:ext cx="96" cy="60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52" name="Google Shape;3352;p29"/>
            <p:cNvSpPr/>
            <p:nvPr/>
          </p:nvSpPr>
          <p:spPr>
            <a:xfrm>
              <a:off x="3884" y="1616"/>
              <a:ext cx="244" cy="60"/>
            </a:xfrm>
            <a:prstGeom prst="ellipse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53" name="Google Shape;3353;p29"/>
            <p:cNvSpPr/>
            <p:nvPr/>
          </p:nvSpPr>
          <p:spPr>
            <a:xfrm>
              <a:off x="3884" y="1610"/>
              <a:ext cx="245" cy="37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54" name="Google Shape;3354;p29"/>
            <p:cNvSpPr/>
            <p:nvPr/>
          </p:nvSpPr>
          <p:spPr>
            <a:xfrm>
              <a:off x="3883" y="1569"/>
              <a:ext cx="244" cy="70"/>
            </a:xfrm>
            <a:prstGeom prst="ellipse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355" name="Google Shape;3355;p29"/>
            <p:cNvGrpSpPr/>
            <p:nvPr/>
          </p:nvGrpSpPr>
          <p:grpSpPr>
            <a:xfrm>
              <a:off x="3932" y="1587"/>
              <a:ext cx="138" cy="33"/>
              <a:chOff x="2468" y="1332"/>
              <a:chExt cx="310" cy="60"/>
            </a:xfrm>
          </p:grpSpPr>
          <p:sp>
            <p:nvSpPr>
              <p:cNvPr id="3356" name="Google Shape;3356;p29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7" name="Google Shape;3357;p29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358" name="Google Shape;3358;p29"/>
            <p:cNvCxnSpPr/>
            <p:nvPr/>
          </p:nvCxnSpPr>
          <p:spPr>
            <a:xfrm>
              <a:off x="3884" y="1602"/>
              <a:ext cx="0" cy="4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9" name="Google Shape;3359;p29"/>
            <p:cNvCxnSpPr/>
            <p:nvPr/>
          </p:nvCxnSpPr>
          <p:spPr>
            <a:xfrm>
              <a:off x="4127" y="1604"/>
              <a:ext cx="0" cy="46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60" name="Google Shape;3360;p29"/>
          <p:cNvGrpSpPr/>
          <p:nvPr/>
        </p:nvGrpSpPr>
        <p:grpSpPr>
          <a:xfrm>
            <a:off x="7202488" y="2493963"/>
            <a:ext cx="390525" cy="174625"/>
            <a:chOff x="4334" y="1470"/>
            <a:chExt cx="246" cy="107"/>
          </a:xfrm>
        </p:grpSpPr>
        <p:sp>
          <p:nvSpPr>
            <p:cNvPr id="3361" name="Google Shape;3361;p29"/>
            <p:cNvSpPr/>
            <p:nvPr/>
          </p:nvSpPr>
          <p:spPr>
            <a:xfrm>
              <a:off x="4335" y="1517"/>
              <a:ext cx="244" cy="60"/>
            </a:xfrm>
            <a:prstGeom prst="ellipse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62" name="Google Shape;3362;p29"/>
            <p:cNvSpPr/>
            <p:nvPr/>
          </p:nvSpPr>
          <p:spPr>
            <a:xfrm>
              <a:off x="4335" y="1511"/>
              <a:ext cx="245" cy="37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63" name="Google Shape;3363;p29"/>
            <p:cNvSpPr/>
            <p:nvPr/>
          </p:nvSpPr>
          <p:spPr>
            <a:xfrm>
              <a:off x="4334" y="1470"/>
              <a:ext cx="244" cy="70"/>
            </a:xfrm>
            <a:prstGeom prst="ellipse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364" name="Google Shape;3364;p29"/>
            <p:cNvGrpSpPr/>
            <p:nvPr/>
          </p:nvGrpSpPr>
          <p:grpSpPr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3365" name="Google Shape;3365;p29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6" name="Google Shape;3366;p29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367" name="Google Shape;3367;p29"/>
            <p:cNvCxnSpPr/>
            <p:nvPr/>
          </p:nvCxnSpPr>
          <p:spPr>
            <a:xfrm>
              <a:off x="4335" y="1503"/>
              <a:ext cx="0" cy="4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8" name="Google Shape;3368;p29"/>
            <p:cNvCxnSpPr/>
            <p:nvPr/>
          </p:nvCxnSpPr>
          <p:spPr>
            <a:xfrm>
              <a:off x="4578" y="1505"/>
              <a:ext cx="0" cy="46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69" name="Google Shape;3369;p29"/>
          <p:cNvGrpSpPr/>
          <p:nvPr/>
        </p:nvGrpSpPr>
        <p:grpSpPr>
          <a:xfrm>
            <a:off x="7213600" y="2757488"/>
            <a:ext cx="390525" cy="174625"/>
            <a:chOff x="4334" y="1470"/>
            <a:chExt cx="246" cy="107"/>
          </a:xfrm>
        </p:grpSpPr>
        <p:sp>
          <p:nvSpPr>
            <p:cNvPr id="3370" name="Google Shape;3370;p29"/>
            <p:cNvSpPr/>
            <p:nvPr/>
          </p:nvSpPr>
          <p:spPr>
            <a:xfrm>
              <a:off x="4335" y="1517"/>
              <a:ext cx="244" cy="60"/>
            </a:xfrm>
            <a:prstGeom prst="ellipse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71" name="Google Shape;3371;p29"/>
            <p:cNvSpPr/>
            <p:nvPr/>
          </p:nvSpPr>
          <p:spPr>
            <a:xfrm>
              <a:off x="4335" y="1511"/>
              <a:ext cx="245" cy="37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72" name="Google Shape;3372;p29"/>
            <p:cNvSpPr/>
            <p:nvPr/>
          </p:nvSpPr>
          <p:spPr>
            <a:xfrm>
              <a:off x="4334" y="1470"/>
              <a:ext cx="244" cy="70"/>
            </a:xfrm>
            <a:prstGeom prst="ellipse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373" name="Google Shape;3373;p29"/>
            <p:cNvGrpSpPr/>
            <p:nvPr/>
          </p:nvGrpSpPr>
          <p:grpSpPr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3374" name="Google Shape;3374;p29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5" name="Google Shape;3375;p29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376" name="Google Shape;3376;p29"/>
            <p:cNvCxnSpPr/>
            <p:nvPr/>
          </p:nvCxnSpPr>
          <p:spPr>
            <a:xfrm>
              <a:off x="4335" y="1503"/>
              <a:ext cx="0" cy="4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7" name="Google Shape;3377;p29"/>
            <p:cNvCxnSpPr/>
            <p:nvPr/>
          </p:nvCxnSpPr>
          <p:spPr>
            <a:xfrm>
              <a:off x="4578" y="1505"/>
              <a:ext cx="0" cy="46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78" name="Google Shape;3378;p29"/>
          <p:cNvGrpSpPr/>
          <p:nvPr/>
        </p:nvGrpSpPr>
        <p:grpSpPr>
          <a:xfrm>
            <a:off x="7762875" y="2759075"/>
            <a:ext cx="390525" cy="174625"/>
            <a:chOff x="4334" y="1470"/>
            <a:chExt cx="246" cy="107"/>
          </a:xfrm>
        </p:grpSpPr>
        <p:sp>
          <p:nvSpPr>
            <p:cNvPr id="3379" name="Google Shape;3379;p29"/>
            <p:cNvSpPr/>
            <p:nvPr/>
          </p:nvSpPr>
          <p:spPr>
            <a:xfrm>
              <a:off x="4335" y="1517"/>
              <a:ext cx="244" cy="60"/>
            </a:xfrm>
            <a:prstGeom prst="ellipse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80" name="Google Shape;3380;p29"/>
            <p:cNvSpPr/>
            <p:nvPr/>
          </p:nvSpPr>
          <p:spPr>
            <a:xfrm>
              <a:off x="4335" y="1511"/>
              <a:ext cx="245" cy="37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81" name="Google Shape;3381;p29"/>
            <p:cNvSpPr/>
            <p:nvPr/>
          </p:nvSpPr>
          <p:spPr>
            <a:xfrm>
              <a:off x="4334" y="1470"/>
              <a:ext cx="244" cy="70"/>
            </a:xfrm>
            <a:prstGeom prst="ellipse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382" name="Google Shape;3382;p29"/>
            <p:cNvGrpSpPr/>
            <p:nvPr/>
          </p:nvGrpSpPr>
          <p:grpSpPr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3383" name="Google Shape;3383;p29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4" name="Google Shape;3384;p29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385" name="Google Shape;3385;p29"/>
            <p:cNvCxnSpPr/>
            <p:nvPr/>
          </p:nvCxnSpPr>
          <p:spPr>
            <a:xfrm>
              <a:off x="4335" y="1503"/>
              <a:ext cx="0" cy="4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6" name="Google Shape;3386;p29"/>
            <p:cNvCxnSpPr/>
            <p:nvPr/>
          </p:nvCxnSpPr>
          <p:spPr>
            <a:xfrm>
              <a:off x="4578" y="1505"/>
              <a:ext cx="0" cy="46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87" name="Google Shape;3387;p29"/>
          <p:cNvGrpSpPr/>
          <p:nvPr/>
        </p:nvGrpSpPr>
        <p:grpSpPr>
          <a:xfrm>
            <a:off x="7689850" y="2393950"/>
            <a:ext cx="390525" cy="174625"/>
            <a:chOff x="4334" y="1470"/>
            <a:chExt cx="246" cy="107"/>
          </a:xfrm>
        </p:grpSpPr>
        <p:sp>
          <p:nvSpPr>
            <p:cNvPr id="3388" name="Google Shape;3388;p29"/>
            <p:cNvSpPr/>
            <p:nvPr/>
          </p:nvSpPr>
          <p:spPr>
            <a:xfrm>
              <a:off x="4335" y="1517"/>
              <a:ext cx="244" cy="60"/>
            </a:xfrm>
            <a:prstGeom prst="ellipse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89" name="Google Shape;3389;p29"/>
            <p:cNvSpPr/>
            <p:nvPr/>
          </p:nvSpPr>
          <p:spPr>
            <a:xfrm>
              <a:off x="4335" y="1511"/>
              <a:ext cx="245" cy="37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90" name="Google Shape;3390;p29"/>
            <p:cNvSpPr/>
            <p:nvPr/>
          </p:nvSpPr>
          <p:spPr>
            <a:xfrm>
              <a:off x="4334" y="1470"/>
              <a:ext cx="244" cy="70"/>
            </a:xfrm>
            <a:prstGeom prst="ellipse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391" name="Google Shape;3391;p29"/>
            <p:cNvGrpSpPr/>
            <p:nvPr/>
          </p:nvGrpSpPr>
          <p:grpSpPr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3392" name="Google Shape;3392;p29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3" name="Google Shape;3393;p29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394" name="Google Shape;3394;p29"/>
            <p:cNvCxnSpPr/>
            <p:nvPr/>
          </p:nvCxnSpPr>
          <p:spPr>
            <a:xfrm>
              <a:off x="4335" y="1503"/>
              <a:ext cx="0" cy="4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5" name="Google Shape;3395;p29"/>
            <p:cNvCxnSpPr/>
            <p:nvPr/>
          </p:nvCxnSpPr>
          <p:spPr>
            <a:xfrm>
              <a:off x="4578" y="1505"/>
              <a:ext cx="0" cy="46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96" name="Google Shape;3396;p29"/>
          <p:cNvGrpSpPr/>
          <p:nvPr/>
        </p:nvGrpSpPr>
        <p:grpSpPr>
          <a:xfrm>
            <a:off x="7737475" y="3644900"/>
            <a:ext cx="492125" cy="206375"/>
            <a:chOff x="4334" y="1470"/>
            <a:chExt cx="246" cy="107"/>
          </a:xfrm>
        </p:grpSpPr>
        <p:sp>
          <p:nvSpPr>
            <p:cNvPr id="3397" name="Google Shape;3397;p29"/>
            <p:cNvSpPr/>
            <p:nvPr/>
          </p:nvSpPr>
          <p:spPr>
            <a:xfrm>
              <a:off x="4335" y="1517"/>
              <a:ext cx="244" cy="60"/>
            </a:xfrm>
            <a:prstGeom prst="ellipse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98" name="Google Shape;3398;p29"/>
            <p:cNvSpPr/>
            <p:nvPr/>
          </p:nvSpPr>
          <p:spPr>
            <a:xfrm>
              <a:off x="4335" y="1511"/>
              <a:ext cx="245" cy="37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99" name="Google Shape;3399;p29"/>
            <p:cNvSpPr/>
            <p:nvPr/>
          </p:nvSpPr>
          <p:spPr>
            <a:xfrm>
              <a:off x="4334" y="1470"/>
              <a:ext cx="244" cy="70"/>
            </a:xfrm>
            <a:prstGeom prst="ellipse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400" name="Google Shape;3400;p29"/>
            <p:cNvGrpSpPr/>
            <p:nvPr/>
          </p:nvGrpSpPr>
          <p:grpSpPr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3401" name="Google Shape;3401;p29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2" name="Google Shape;3402;p29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403" name="Google Shape;3403;p29"/>
            <p:cNvCxnSpPr/>
            <p:nvPr/>
          </p:nvCxnSpPr>
          <p:spPr>
            <a:xfrm>
              <a:off x="4335" y="1503"/>
              <a:ext cx="0" cy="4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4" name="Google Shape;3404;p29"/>
            <p:cNvCxnSpPr/>
            <p:nvPr/>
          </p:nvCxnSpPr>
          <p:spPr>
            <a:xfrm>
              <a:off x="4578" y="1505"/>
              <a:ext cx="0" cy="44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405" name="Google Shape;3405;p29"/>
          <p:cNvCxnSpPr/>
          <p:nvPr/>
        </p:nvCxnSpPr>
        <p:spPr>
          <a:xfrm>
            <a:off x="6427788" y="3743325"/>
            <a:ext cx="67945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06" name="Google Shape;3406;p29"/>
          <p:cNvGrpSpPr/>
          <p:nvPr/>
        </p:nvGrpSpPr>
        <p:grpSpPr>
          <a:xfrm>
            <a:off x="7086600" y="3632200"/>
            <a:ext cx="492125" cy="206375"/>
            <a:chOff x="4334" y="1470"/>
            <a:chExt cx="246" cy="107"/>
          </a:xfrm>
        </p:grpSpPr>
        <p:sp>
          <p:nvSpPr>
            <p:cNvPr id="3407" name="Google Shape;3407;p29"/>
            <p:cNvSpPr/>
            <p:nvPr/>
          </p:nvSpPr>
          <p:spPr>
            <a:xfrm>
              <a:off x="4335" y="1517"/>
              <a:ext cx="244" cy="60"/>
            </a:xfrm>
            <a:prstGeom prst="ellipse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08" name="Google Shape;3408;p29"/>
            <p:cNvSpPr/>
            <p:nvPr/>
          </p:nvSpPr>
          <p:spPr>
            <a:xfrm>
              <a:off x="4335" y="1511"/>
              <a:ext cx="245" cy="37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09" name="Google Shape;3409;p29"/>
            <p:cNvSpPr/>
            <p:nvPr/>
          </p:nvSpPr>
          <p:spPr>
            <a:xfrm>
              <a:off x="4334" y="1470"/>
              <a:ext cx="244" cy="70"/>
            </a:xfrm>
            <a:prstGeom prst="ellipse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410" name="Google Shape;3410;p29"/>
            <p:cNvGrpSpPr/>
            <p:nvPr/>
          </p:nvGrpSpPr>
          <p:grpSpPr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3411" name="Google Shape;3411;p29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2" name="Google Shape;3412;p29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413" name="Google Shape;3413;p29"/>
            <p:cNvCxnSpPr/>
            <p:nvPr/>
          </p:nvCxnSpPr>
          <p:spPr>
            <a:xfrm>
              <a:off x="4335" y="1503"/>
              <a:ext cx="0" cy="4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4" name="Google Shape;3414;p29"/>
            <p:cNvCxnSpPr/>
            <p:nvPr/>
          </p:nvCxnSpPr>
          <p:spPr>
            <a:xfrm>
              <a:off x="4578" y="1505"/>
              <a:ext cx="0" cy="44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15" name="Google Shape;3415;p29"/>
          <p:cNvGrpSpPr/>
          <p:nvPr/>
        </p:nvGrpSpPr>
        <p:grpSpPr>
          <a:xfrm>
            <a:off x="7591425" y="4806950"/>
            <a:ext cx="622300" cy="244475"/>
            <a:chOff x="4334" y="1470"/>
            <a:chExt cx="246" cy="107"/>
          </a:xfrm>
        </p:grpSpPr>
        <p:sp>
          <p:nvSpPr>
            <p:cNvPr id="3416" name="Google Shape;3416;p29"/>
            <p:cNvSpPr/>
            <p:nvPr/>
          </p:nvSpPr>
          <p:spPr>
            <a:xfrm>
              <a:off x="4335" y="1517"/>
              <a:ext cx="244" cy="60"/>
            </a:xfrm>
            <a:prstGeom prst="ellipse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17" name="Google Shape;3417;p29"/>
            <p:cNvSpPr/>
            <p:nvPr/>
          </p:nvSpPr>
          <p:spPr>
            <a:xfrm>
              <a:off x="4335" y="1511"/>
              <a:ext cx="245" cy="37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18" name="Google Shape;3418;p29"/>
            <p:cNvSpPr/>
            <p:nvPr/>
          </p:nvSpPr>
          <p:spPr>
            <a:xfrm>
              <a:off x="4334" y="1470"/>
              <a:ext cx="244" cy="70"/>
            </a:xfrm>
            <a:prstGeom prst="ellipse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419" name="Google Shape;3419;p29"/>
            <p:cNvGrpSpPr/>
            <p:nvPr/>
          </p:nvGrpSpPr>
          <p:grpSpPr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3420" name="Google Shape;3420;p29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1" name="Google Shape;3421;p29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422" name="Google Shape;3422;p29"/>
            <p:cNvCxnSpPr/>
            <p:nvPr/>
          </p:nvCxnSpPr>
          <p:spPr>
            <a:xfrm>
              <a:off x="4335" y="1503"/>
              <a:ext cx="0" cy="4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23" name="Google Shape;3423;p29"/>
            <p:cNvCxnSpPr/>
            <p:nvPr/>
          </p:nvCxnSpPr>
          <p:spPr>
            <a:xfrm>
              <a:off x="4578" y="1505"/>
              <a:ext cx="0" cy="4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24" name="Google Shape;3424;p29"/>
          <p:cNvGrpSpPr/>
          <p:nvPr/>
        </p:nvGrpSpPr>
        <p:grpSpPr>
          <a:xfrm>
            <a:off x="6965950" y="4508500"/>
            <a:ext cx="622300" cy="244475"/>
            <a:chOff x="4334" y="1470"/>
            <a:chExt cx="246" cy="107"/>
          </a:xfrm>
        </p:grpSpPr>
        <p:sp>
          <p:nvSpPr>
            <p:cNvPr id="3425" name="Google Shape;3425;p29"/>
            <p:cNvSpPr/>
            <p:nvPr/>
          </p:nvSpPr>
          <p:spPr>
            <a:xfrm>
              <a:off x="4335" y="1517"/>
              <a:ext cx="244" cy="60"/>
            </a:xfrm>
            <a:prstGeom prst="ellipse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26" name="Google Shape;3426;p29"/>
            <p:cNvSpPr/>
            <p:nvPr/>
          </p:nvSpPr>
          <p:spPr>
            <a:xfrm>
              <a:off x="4335" y="1511"/>
              <a:ext cx="245" cy="37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27" name="Google Shape;3427;p29"/>
            <p:cNvSpPr/>
            <p:nvPr/>
          </p:nvSpPr>
          <p:spPr>
            <a:xfrm>
              <a:off x="4334" y="1470"/>
              <a:ext cx="244" cy="70"/>
            </a:xfrm>
            <a:prstGeom prst="ellipse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428" name="Google Shape;3428;p29"/>
            <p:cNvGrpSpPr/>
            <p:nvPr/>
          </p:nvGrpSpPr>
          <p:grpSpPr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3429" name="Google Shape;3429;p29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0" name="Google Shape;3430;p29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431" name="Google Shape;3431;p29"/>
            <p:cNvCxnSpPr/>
            <p:nvPr/>
          </p:nvCxnSpPr>
          <p:spPr>
            <a:xfrm>
              <a:off x="4335" y="1503"/>
              <a:ext cx="0" cy="4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2" name="Google Shape;3432;p29"/>
            <p:cNvCxnSpPr/>
            <p:nvPr/>
          </p:nvCxnSpPr>
          <p:spPr>
            <a:xfrm>
              <a:off x="4578" y="1505"/>
              <a:ext cx="0" cy="4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33" name="Google Shape;3433;p29"/>
          <p:cNvGrpSpPr/>
          <p:nvPr/>
        </p:nvGrpSpPr>
        <p:grpSpPr>
          <a:xfrm>
            <a:off x="6242050" y="4851400"/>
            <a:ext cx="622300" cy="244475"/>
            <a:chOff x="4334" y="1470"/>
            <a:chExt cx="246" cy="107"/>
          </a:xfrm>
        </p:grpSpPr>
        <p:sp>
          <p:nvSpPr>
            <p:cNvPr id="3434" name="Google Shape;3434;p29"/>
            <p:cNvSpPr/>
            <p:nvPr/>
          </p:nvSpPr>
          <p:spPr>
            <a:xfrm>
              <a:off x="4335" y="1517"/>
              <a:ext cx="244" cy="60"/>
            </a:xfrm>
            <a:prstGeom prst="ellipse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35" name="Google Shape;3435;p29"/>
            <p:cNvSpPr/>
            <p:nvPr/>
          </p:nvSpPr>
          <p:spPr>
            <a:xfrm>
              <a:off x="4335" y="1511"/>
              <a:ext cx="245" cy="37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36" name="Google Shape;3436;p29"/>
            <p:cNvSpPr/>
            <p:nvPr/>
          </p:nvSpPr>
          <p:spPr>
            <a:xfrm>
              <a:off x="4334" y="1470"/>
              <a:ext cx="244" cy="70"/>
            </a:xfrm>
            <a:prstGeom prst="ellipse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437" name="Google Shape;3437;p29"/>
            <p:cNvGrpSpPr/>
            <p:nvPr/>
          </p:nvGrpSpPr>
          <p:grpSpPr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3438" name="Google Shape;3438;p29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9" name="Google Shape;3439;p29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440" name="Google Shape;3440;p29"/>
            <p:cNvCxnSpPr/>
            <p:nvPr/>
          </p:nvCxnSpPr>
          <p:spPr>
            <a:xfrm>
              <a:off x="4335" y="1503"/>
              <a:ext cx="0" cy="4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41" name="Google Shape;3441;p29"/>
            <p:cNvCxnSpPr/>
            <p:nvPr/>
          </p:nvCxnSpPr>
          <p:spPr>
            <a:xfrm>
              <a:off x="4578" y="1505"/>
              <a:ext cx="0" cy="4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42" name="Google Shape;3442;p29"/>
          <p:cNvGrpSpPr/>
          <p:nvPr/>
        </p:nvGrpSpPr>
        <p:grpSpPr>
          <a:xfrm>
            <a:off x="6051550" y="3644900"/>
            <a:ext cx="390525" cy="171450"/>
            <a:chOff x="4334" y="1470"/>
            <a:chExt cx="246" cy="107"/>
          </a:xfrm>
        </p:grpSpPr>
        <p:sp>
          <p:nvSpPr>
            <p:cNvPr id="3443" name="Google Shape;3443;p29"/>
            <p:cNvSpPr/>
            <p:nvPr/>
          </p:nvSpPr>
          <p:spPr>
            <a:xfrm>
              <a:off x="4335" y="1517"/>
              <a:ext cx="244" cy="60"/>
            </a:xfrm>
            <a:prstGeom prst="ellipse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44" name="Google Shape;3444;p29"/>
            <p:cNvSpPr/>
            <p:nvPr/>
          </p:nvSpPr>
          <p:spPr>
            <a:xfrm>
              <a:off x="4335" y="1511"/>
              <a:ext cx="245" cy="37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45" name="Google Shape;3445;p29"/>
            <p:cNvSpPr/>
            <p:nvPr/>
          </p:nvSpPr>
          <p:spPr>
            <a:xfrm>
              <a:off x="4334" y="1470"/>
              <a:ext cx="244" cy="70"/>
            </a:xfrm>
            <a:prstGeom prst="ellipse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446" name="Google Shape;3446;p29"/>
            <p:cNvGrpSpPr/>
            <p:nvPr/>
          </p:nvGrpSpPr>
          <p:grpSpPr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3447" name="Google Shape;3447;p29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8" name="Google Shape;3448;p29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449" name="Google Shape;3449;p29"/>
            <p:cNvCxnSpPr/>
            <p:nvPr/>
          </p:nvCxnSpPr>
          <p:spPr>
            <a:xfrm>
              <a:off x="4335" y="1503"/>
              <a:ext cx="0" cy="5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0" name="Google Shape;3450;p29"/>
            <p:cNvCxnSpPr/>
            <p:nvPr/>
          </p:nvCxnSpPr>
          <p:spPr>
            <a:xfrm>
              <a:off x="4578" y="1505"/>
              <a:ext cx="0" cy="49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51" name="Google Shape;3451;p29"/>
          <p:cNvGrpSpPr/>
          <p:nvPr/>
        </p:nvGrpSpPr>
        <p:grpSpPr>
          <a:xfrm>
            <a:off x="7161213" y="5005388"/>
            <a:ext cx="446087" cy="422275"/>
            <a:chOff x="5072" y="3611"/>
            <a:chExt cx="459" cy="380"/>
          </a:xfrm>
        </p:grpSpPr>
        <p:grpSp>
          <p:nvGrpSpPr>
            <p:cNvPr id="3452" name="Google Shape;3452;p29"/>
            <p:cNvGrpSpPr/>
            <p:nvPr/>
          </p:nvGrpSpPr>
          <p:grpSpPr>
            <a:xfrm>
              <a:off x="5144" y="3611"/>
              <a:ext cx="387" cy="99"/>
              <a:chOff x="5030" y="2639"/>
              <a:chExt cx="387" cy="99"/>
            </a:xfrm>
          </p:grpSpPr>
          <p:sp>
            <p:nvSpPr>
              <p:cNvPr id="3453" name="Google Shape;3453;p29"/>
              <p:cNvSpPr/>
              <p:nvPr/>
            </p:nvSpPr>
            <p:spPr>
              <a:xfrm>
                <a:off x="5134" y="2657"/>
                <a:ext cx="69" cy="55"/>
              </a:xfrm>
              <a:custGeom>
                <a:rect b="b" l="l" r="r" t="t"/>
                <a:pathLst>
                  <a:path extrusionOk="0" h="232" w="199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4" name="Google Shape;3454;p29"/>
              <p:cNvSpPr/>
              <p:nvPr/>
            </p:nvSpPr>
            <p:spPr>
              <a:xfrm>
                <a:off x="5252" y="2656"/>
                <a:ext cx="47" cy="42"/>
              </a:xfrm>
              <a:custGeom>
                <a:rect b="b" l="l" r="r" t="t"/>
                <a:pathLst>
                  <a:path extrusionOk="0" h="180" w="128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5" name="Google Shape;3455;p29"/>
              <p:cNvSpPr/>
              <p:nvPr/>
            </p:nvSpPr>
            <p:spPr>
              <a:xfrm>
                <a:off x="5089" y="2646"/>
                <a:ext cx="114" cy="88"/>
              </a:xfrm>
              <a:custGeom>
                <a:rect b="b" l="l" r="r" t="t"/>
                <a:pathLst>
                  <a:path extrusionOk="0" h="378" w="322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6" name="Google Shape;3456;p29"/>
              <p:cNvSpPr/>
              <p:nvPr/>
            </p:nvSpPr>
            <p:spPr>
              <a:xfrm>
                <a:off x="5250" y="2643"/>
                <a:ext cx="99" cy="59"/>
              </a:xfrm>
              <a:custGeom>
                <a:rect b="b" l="l" r="r" t="t"/>
                <a:pathLst>
                  <a:path extrusionOk="0" h="252" w="283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7" name="Google Shape;3457;p29"/>
              <p:cNvSpPr/>
              <p:nvPr/>
            </p:nvSpPr>
            <p:spPr>
              <a:xfrm>
                <a:off x="5047" y="2671"/>
                <a:ext cx="40" cy="55"/>
              </a:xfrm>
              <a:custGeom>
                <a:rect b="b" l="l" r="r" t="t"/>
                <a:pathLst>
                  <a:path extrusionOk="0" h="238" w="114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8" name="Google Shape;3458;p29"/>
              <p:cNvSpPr/>
              <p:nvPr/>
            </p:nvSpPr>
            <p:spPr>
              <a:xfrm>
                <a:off x="5330" y="2639"/>
                <a:ext cx="87" cy="73"/>
              </a:xfrm>
              <a:custGeom>
                <a:rect b="b" l="l" r="r" t="t"/>
                <a:pathLst>
                  <a:path extrusionOk="0" h="310" w="246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9" name="Google Shape;3459;p29"/>
              <p:cNvSpPr/>
              <p:nvPr/>
            </p:nvSpPr>
            <p:spPr>
              <a:xfrm>
                <a:off x="5115" y="2660"/>
                <a:ext cx="69" cy="55"/>
              </a:xfrm>
              <a:custGeom>
                <a:rect b="b" l="l" r="r" t="t"/>
                <a:pathLst>
                  <a:path extrusionOk="0" h="236" w="198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0" name="Google Shape;3460;p29"/>
              <p:cNvSpPr/>
              <p:nvPr/>
            </p:nvSpPr>
            <p:spPr>
              <a:xfrm>
                <a:off x="5233" y="2660"/>
                <a:ext cx="47" cy="42"/>
              </a:xfrm>
              <a:custGeom>
                <a:rect b="b" l="l" r="r" t="t"/>
                <a:pathLst>
                  <a:path extrusionOk="0" h="183" w="128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1" name="Google Shape;3461;p29"/>
              <p:cNvSpPr/>
              <p:nvPr/>
            </p:nvSpPr>
            <p:spPr>
              <a:xfrm>
                <a:off x="5070" y="2650"/>
                <a:ext cx="112" cy="88"/>
              </a:xfrm>
              <a:custGeom>
                <a:rect b="b" l="l" r="r" t="t"/>
                <a:pathLst>
                  <a:path extrusionOk="0" h="379" w="323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2" name="Google Shape;3462;p29"/>
              <p:cNvSpPr/>
              <p:nvPr/>
            </p:nvSpPr>
            <p:spPr>
              <a:xfrm>
                <a:off x="5229" y="2647"/>
                <a:ext cx="99" cy="59"/>
              </a:xfrm>
              <a:custGeom>
                <a:rect b="b" l="l" r="r" t="t"/>
                <a:pathLst>
                  <a:path extrusionOk="0" h="253" w="282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3" name="Google Shape;3463;p29"/>
              <p:cNvSpPr/>
              <p:nvPr/>
            </p:nvSpPr>
            <p:spPr>
              <a:xfrm>
                <a:off x="5030" y="2680"/>
                <a:ext cx="40" cy="54"/>
              </a:xfrm>
              <a:custGeom>
                <a:rect b="b" l="l" r="r" t="t"/>
                <a:pathLst>
                  <a:path extrusionOk="0" h="236" w="115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4" name="Google Shape;3464;p29"/>
              <p:cNvSpPr/>
              <p:nvPr/>
            </p:nvSpPr>
            <p:spPr>
              <a:xfrm>
                <a:off x="5311" y="2643"/>
                <a:ext cx="87" cy="73"/>
              </a:xfrm>
              <a:custGeom>
                <a:rect b="b" l="l" r="r" t="t"/>
                <a:pathLst>
                  <a:path extrusionOk="0" h="310" w="245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access_point_stylized_gray_small" id="3465" name="Google Shape;3465;p2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072" y="3642"/>
              <a:ext cx="430" cy="3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66" name="Google Shape;3466;p29"/>
          <p:cNvGrpSpPr/>
          <p:nvPr/>
        </p:nvGrpSpPr>
        <p:grpSpPr>
          <a:xfrm>
            <a:off x="5638800" y="3509963"/>
            <a:ext cx="398463" cy="358775"/>
            <a:chOff x="5072" y="3611"/>
            <a:chExt cx="459" cy="380"/>
          </a:xfrm>
        </p:grpSpPr>
        <p:grpSp>
          <p:nvGrpSpPr>
            <p:cNvPr id="3467" name="Google Shape;3467;p29"/>
            <p:cNvGrpSpPr/>
            <p:nvPr/>
          </p:nvGrpSpPr>
          <p:grpSpPr>
            <a:xfrm>
              <a:off x="5144" y="3611"/>
              <a:ext cx="387" cy="99"/>
              <a:chOff x="5030" y="2639"/>
              <a:chExt cx="387" cy="99"/>
            </a:xfrm>
          </p:grpSpPr>
          <p:sp>
            <p:nvSpPr>
              <p:cNvPr id="3468" name="Google Shape;3468;p29"/>
              <p:cNvSpPr/>
              <p:nvPr/>
            </p:nvSpPr>
            <p:spPr>
              <a:xfrm>
                <a:off x="5134" y="2657"/>
                <a:ext cx="69" cy="55"/>
              </a:xfrm>
              <a:custGeom>
                <a:rect b="b" l="l" r="r" t="t"/>
                <a:pathLst>
                  <a:path extrusionOk="0" h="232" w="199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9" name="Google Shape;3469;p29"/>
              <p:cNvSpPr/>
              <p:nvPr/>
            </p:nvSpPr>
            <p:spPr>
              <a:xfrm>
                <a:off x="5252" y="2656"/>
                <a:ext cx="47" cy="42"/>
              </a:xfrm>
              <a:custGeom>
                <a:rect b="b" l="l" r="r" t="t"/>
                <a:pathLst>
                  <a:path extrusionOk="0" h="180" w="128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0" name="Google Shape;3470;p29"/>
              <p:cNvSpPr/>
              <p:nvPr/>
            </p:nvSpPr>
            <p:spPr>
              <a:xfrm>
                <a:off x="5089" y="2646"/>
                <a:ext cx="114" cy="88"/>
              </a:xfrm>
              <a:custGeom>
                <a:rect b="b" l="l" r="r" t="t"/>
                <a:pathLst>
                  <a:path extrusionOk="0" h="378" w="322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1" name="Google Shape;3471;p29"/>
              <p:cNvSpPr/>
              <p:nvPr/>
            </p:nvSpPr>
            <p:spPr>
              <a:xfrm>
                <a:off x="5250" y="2643"/>
                <a:ext cx="99" cy="59"/>
              </a:xfrm>
              <a:custGeom>
                <a:rect b="b" l="l" r="r" t="t"/>
                <a:pathLst>
                  <a:path extrusionOk="0" h="252" w="283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2" name="Google Shape;3472;p29"/>
              <p:cNvSpPr/>
              <p:nvPr/>
            </p:nvSpPr>
            <p:spPr>
              <a:xfrm>
                <a:off x="5047" y="2671"/>
                <a:ext cx="40" cy="55"/>
              </a:xfrm>
              <a:custGeom>
                <a:rect b="b" l="l" r="r" t="t"/>
                <a:pathLst>
                  <a:path extrusionOk="0" h="238" w="114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3" name="Google Shape;3473;p29"/>
              <p:cNvSpPr/>
              <p:nvPr/>
            </p:nvSpPr>
            <p:spPr>
              <a:xfrm>
                <a:off x="5330" y="2639"/>
                <a:ext cx="87" cy="73"/>
              </a:xfrm>
              <a:custGeom>
                <a:rect b="b" l="l" r="r" t="t"/>
                <a:pathLst>
                  <a:path extrusionOk="0" h="310" w="246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4" name="Google Shape;3474;p29"/>
              <p:cNvSpPr/>
              <p:nvPr/>
            </p:nvSpPr>
            <p:spPr>
              <a:xfrm>
                <a:off x="5115" y="2660"/>
                <a:ext cx="69" cy="55"/>
              </a:xfrm>
              <a:custGeom>
                <a:rect b="b" l="l" r="r" t="t"/>
                <a:pathLst>
                  <a:path extrusionOk="0" h="236" w="198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5" name="Google Shape;3475;p29"/>
              <p:cNvSpPr/>
              <p:nvPr/>
            </p:nvSpPr>
            <p:spPr>
              <a:xfrm>
                <a:off x="5233" y="2660"/>
                <a:ext cx="47" cy="42"/>
              </a:xfrm>
              <a:custGeom>
                <a:rect b="b" l="l" r="r" t="t"/>
                <a:pathLst>
                  <a:path extrusionOk="0" h="183" w="128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6" name="Google Shape;3476;p29"/>
              <p:cNvSpPr/>
              <p:nvPr/>
            </p:nvSpPr>
            <p:spPr>
              <a:xfrm>
                <a:off x="5070" y="2650"/>
                <a:ext cx="112" cy="88"/>
              </a:xfrm>
              <a:custGeom>
                <a:rect b="b" l="l" r="r" t="t"/>
                <a:pathLst>
                  <a:path extrusionOk="0" h="379" w="323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7" name="Google Shape;3477;p29"/>
              <p:cNvSpPr/>
              <p:nvPr/>
            </p:nvSpPr>
            <p:spPr>
              <a:xfrm>
                <a:off x="5229" y="2647"/>
                <a:ext cx="99" cy="59"/>
              </a:xfrm>
              <a:custGeom>
                <a:rect b="b" l="l" r="r" t="t"/>
                <a:pathLst>
                  <a:path extrusionOk="0" h="253" w="282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8" name="Google Shape;3478;p29"/>
              <p:cNvSpPr/>
              <p:nvPr/>
            </p:nvSpPr>
            <p:spPr>
              <a:xfrm>
                <a:off x="5030" y="2680"/>
                <a:ext cx="40" cy="54"/>
              </a:xfrm>
              <a:custGeom>
                <a:rect b="b" l="l" r="r" t="t"/>
                <a:pathLst>
                  <a:path extrusionOk="0" h="236" w="115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9" name="Google Shape;3479;p29"/>
              <p:cNvSpPr/>
              <p:nvPr/>
            </p:nvSpPr>
            <p:spPr>
              <a:xfrm>
                <a:off x="5311" y="2643"/>
                <a:ext cx="87" cy="73"/>
              </a:xfrm>
              <a:custGeom>
                <a:rect b="b" l="l" r="r" t="t"/>
                <a:pathLst>
                  <a:path extrusionOk="0" h="310" w="245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access_point_stylized_gray_small" id="3480" name="Google Shape;3480;p2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072" y="3642"/>
              <a:ext cx="430" cy="34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481" name="Google Shape;3481;p29"/>
          <p:cNvCxnSpPr/>
          <p:nvPr/>
        </p:nvCxnSpPr>
        <p:spPr>
          <a:xfrm flipH="1" rot="-5400000">
            <a:off x="7991475" y="5440363"/>
            <a:ext cx="3175" cy="85725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82" name="Google Shape;3482;p29"/>
          <p:cNvGrpSpPr/>
          <p:nvPr/>
        </p:nvGrpSpPr>
        <p:grpSpPr>
          <a:xfrm>
            <a:off x="5254625" y="2038350"/>
            <a:ext cx="504825" cy="406750"/>
            <a:chOff x="2896" y="396"/>
            <a:chExt cx="1848" cy="1911"/>
          </a:xfrm>
        </p:grpSpPr>
        <p:pic>
          <p:nvPicPr>
            <p:cNvPr descr="laptop_keyboard" id="3483" name="Google Shape;3483;p2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 rot="109064">
              <a:off x="2966" y="1553"/>
              <a:ext cx="1526" cy="7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84" name="Google Shape;3484;p29"/>
            <p:cNvSpPr/>
            <p:nvPr/>
          </p:nvSpPr>
          <p:spPr>
            <a:xfrm>
              <a:off x="3472" y="844"/>
              <a:ext cx="1228" cy="953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creen" id="3485" name="Google Shape;3485;p2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532" y="868"/>
              <a:ext cx="1117" cy="8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86" name="Google Shape;3486;p29"/>
            <p:cNvSpPr/>
            <p:nvPr/>
          </p:nvSpPr>
          <p:spPr>
            <a:xfrm>
              <a:off x="3695" y="816"/>
              <a:ext cx="1042" cy="177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7" name="Google Shape;3487;p29"/>
            <p:cNvSpPr/>
            <p:nvPr/>
          </p:nvSpPr>
          <p:spPr>
            <a:xfrm>
              <a:off x="3461" y="814"/>
              <a:ext cx="289" cy="739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8" name="Google Shape;3488;p29"/>
            <p:cNvSpPr/>
            <p:nvPr/>
          </p:nvSpPr>
          <p:spPr>
            <a:xfrm>
              <a:off x="4418" y="946"/>
              <a:ext cx="311" cy="853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9" name="Google Shape;3489;p29"/>
            <p:cNvSpPr/>
            <p:nvPr/>
          </p:nvSpPr>
          <p:spPr>
            <a:xfrm>
              <a:off x="3457" y="1515"/>
              <a:ext cx="1143" cy="288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0" name="Google Shape;3490;p29"/>
            <p:cNvSpPr/>
            <p:nvPr/>
          </p:nvSpPr>
          <p:spPr>
            <a:xfrm>
              <a:off x="4452" y="954"/>
              <a:ext cx="292" cy="855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1" name="Google Shape;3491;p29"/>
            <p:cNvSpPr/>
            <p:nvPr/>
          </p:nvSpPr>
          <p:spPr>
            <a:xfrm>
              <a:off x="3459" y="1553"/>
              <a:ext cx="1016" cy="284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DDDDDD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2" name="Google Shape;3492;p29"/>
            <p:cNvSpPr/>
            <p:nvPr/>
          </p:nvSpPr>
          <p:spPr>
            <a:xfrm>
              <a:off x="3442" y="1857"/>
              <a:ext cx="345" cy="169"/>
            </a:xfrm>
            <a:custGeom>
              <a:rect b="b" l="l" r="r" t="t"/>
              <a:pathLst>
                <a:path extrusionOk="0" h="327" w="752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3" name="Google Shape;3493;p29"/>
            <p:cNvSpPr/>
            <p:nvPr/>
          </p:nvSpPr>
          <p:spPr>
            <a:xfrm>
              <a:off x="3449" y="1860"/>
              <a:ext cx="333" cy="160"/>
            </a:xfrm>
            <a:custGeom>
              <a:rect b="b" l="l" r="r" t="t"/>
              <a:pathLst>
                <a:path extrusionOk="0" h="311" w="726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4" name="Google Shape;3494;p29"/>
            <p:cNvSpPr/>
            <p:nvPr/>
          </p:nvSpPr>
          <p:spPr>
            <a:xfrm>
              <a:off x="3473" y="1923"/>
              <a:ext cx="119" cy="52"/>
            </a:xfrm>
            <a:custGeom>
              <a:rect b="b" l="l" r="r" t="t"/>
              <a:pathLst>
                <a:path extrusionOk="0" h="100" w="258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5" name="Google Shape;3495;p29"/>
            <p:cNvSpPr/>
            <p:nvPr/>
          </p:nvSpPr>
          <p:spPr>
            <a:xfrm>
              <a:off x="3469" y="1947"/>
              <a:ext cx="89" cy="32"/>
            </a:xfrm>
            <a:custGeom>
              <a:rect b="b" l="l" r="r" t="t"/>
              <a:pathLst>
                <a:path extrusionOk="0" h="63" w="194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6" name="Google Shape;3496;p29"/>
            <p:cNvSpPr/>
            <p:nvPr/>
          </p:nvSpPr>
          <p:spPr>
            <a:xfrm>
              <a:off x="3570" y="1956"/>
              <a:ext cx="119" cy="53"/>
            </a:xfrm>
            <a:custGeom>
              <a:rect b="b" l="l" r="r" t="t"/>
              <a:pathLst>
                <a:path extrusionOk="0" h="102" w="258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7" name="Google Shape;3497;p29"/>
            <p:cNvSpPr/>
            <p:nvPr/>
          </p:nvSpPr>
          <p:spPr>
            <a:xfrm>
              <a:off x="3566" y="1981"/>
              <a:ext cx="89" cy="33"/>
            </a:xfrm>
            <a:custGeom>
              <a:rect b="b" l="l" r="r" t="t"/>
              <a:pathLst>
                <a:path extrusionOk="0" h="63" w="194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8" name="Google Shape;3498;p29"/>
            <p:cNvSpPr/>
            <p:nvPr/>
          </p:nvSpPr>
          <p:spPr>
            <a:xfrm>
              <a:off x="4032" y="1882"/>
              <a:ext cx="418" cy="371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9" name="Google Shape;3499;p29"/>
            <p:cNvSpPr/>
            <p:nvPr/>
          </p:nvSpPr>
          <p:spPr>
            <a:xfrm>
              <a:off x="2966" y="1912"/>
              <a:ext cx="1069" cy="338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0" name="Google Shape;3500;p29"/>
            <p:cNvSpPr/>
            <p:nvPr/>
          </p:nvSpPr>
          <p:spPr>
            <a:xfrm>
              <a:off x="2967" y="1850"/>
              <a:ext cx="12" cy="68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1" name="Google Shape;3501;p29"/>
            <p:cNvSpPr/>
            <p:nvPr/>
          </p:nvSpPr>
          <p:spPr>
            <a:xfrm>
              <a:off x="2968" y="1571"/>
              <a:ext cx="496" cy="28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2" name="Google Shape;3502;p29"/>
            <p:cNvSpPr/>
            <p:nvPr/>
          </p:nvSpPr>
          <p:spPr>
            <a:xfrm>
              <a:off x="3001" y="1864"/>
              <a:ext cx="1013" cy="325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3" name="Google Shape;3503;p29"/>
            <p:cNvSpPr/>
            <p:nvPr/>
          </p:nvSpPr>
          <p:spPr>
            <a:xfrm flipH="1" rot="10800000">
              <a:off x="4013" y="1841"/>
              <a:ext cx="413" cy="33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4" name="Google Shape;3504;p29"/>
            <p:cNvSpPr/>
            <p:nvPr/>
          </p:nvSpPr>
          <p:spPr>
            <a:xfrm>
              <a:off x="3530" y="862"/>
              <a:ext cx="1124" cy="872"/>
            </a:xfrm>
            <a:custGeom>
              <a:rect b="b" l="l" r="r" t="t"/>
              <a:pathLst>
                <a:path extrusionOk="0" h="872" w="1124">
                  <a:moveTo>
                    <a:pt x="214" y="0"/>
                  </a:moveTo>
                  <a:lnTo>
                    <a:pt x="1124" y="128"/>
                  </a:lnTo>
                  <a:lnTo>
                    <a:pt x="884" y="872"/>
                  </a:lnTo>
                  <a:lnTo>
                    <a:pt x="0" y="656"/>
                  </a:lnTo>
                  <a:lnTo>
                    <a:pt x="214" y="0"/>
                  </a:lnTo>
                  <a:close/>
                </a:path>
              </a:pathLst>
            </a:custGeom>
            <a:gradFill>
              <a:gsLst>
                <a:gs pos="0">
                  <a:srgbClr val="DDDDDD">
                    <a:alpha val="80784"/>
                  </a:srgbClr>
                </a:gs>
                <a:gs pos="100000">
                  <a:srgbClr val="666666">
                    <a:alpha val="79607"/>
                  </a:srgbClr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grayed_radiation" id="3505" name="Google Shape;3505;p2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896" y="396"/>
              <a:ext cx="1808" cy="10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06" name="Google Shape;3506;p29"/>
          <p:cNvGrpSpPr/>
          <p:nvPr/>
        </p:nvGrpSpPr>
        <p:grpSpPr>
          <a:xfrm>
            <a:off x="5537200" y="3054350"/>
            <a:ext cx="504825" cy="406750"/>
            <a:chOff x="2896" y="396"/>
            <a:chExt cx="1848" cy="1911"/>
          </a:xfrm>
        </p:grpSpPr>
        <p:pic>
          <p:nvPicPr>
            <p:cNvPr descr="laptop_keyboard" id="3507" name="Google Shape;3507;p2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 rot="109064">
              <a:off x="2966" y="1553"/>
              <a:ext cx="1526" cy="7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08" name="Google Shape;3508;p29"/>
            <p:cNvSpPr/>
            <p:nvPr/>
          </p:nvSpPr>
          <p:spPr>
            <a:xfrm>
              <a:off x="3472" y="844"/>
              <a:ext cx="1228" cy="953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creen" id="3509" name="Google Shape;3509;p2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532" y="868"/>
              <a:ext cx="1117" cy="8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10" name="Google Shape;3510;p29"/>
            <p:cNvSpPr/>
            <p:nvPr/>
          </p:nvSpPr>
          <p:spPr>
            <a:xfrm>
              <a:off x="3695" y="816"/>
              <a:ext cx="1042" cy="177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1" name="Google Shape;3511;p29"/>
            <p:cNvSpPr/>
            <p:nvPr/>
          </p:nvSpPr>
          <p:spPr>
            <a:xfrm>
              <a:off x="3461" y="814"/>
              <a:ext cx="289" cy="739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2" name="Google Shape;3512;p29"/>
            <p:cNvSpPr/>
            <p:nvPr/>
          </p:nvSpPr>
          <p:spPr>
            <a:xfrm>
              <a:off x="4418" y="946"/>
              <a:ext cx="311" cy="853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3" name="Google Shape;3513;p29"/>
            <p:cNvSpPr/>
            <p:nvPr/>
          </p:nvSpPr>
          <p:spPr>
            <a:xfrm>
              <a:off x="3457" y="1515"/>
              <a:ext cx="1143" cy="288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4" name="Google Shape;3514;p29"/>
            <p:cNvSpPr/>
            <p:nvPr/>
          </p:nvSpPr>
          <p:spPr>
            <a:xfrm>
              <a:off x="4452" y="954"/>
              <a:ext cx="292" cy="855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p29"/>
            <p:cNvSpPr/>
            <p:nvPr/>
          </p:nvSpPr>
          <p:spPr>
            <a:xfrm>
              <a:off x="3459" y="1553"/>
              <a:ext cx="1016" cy="284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DDDDDD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p29"/>
            <p:cNvSpPr/>
            <p:nvPr/>
          </p:nvSpPr>
          <p:spPr>
            <a:xfrm>
              <a:off x="3442" y="1857"/>
              <a:ext cx="345" cy="169"/>
            </a:xfrm>
            <a:custGeom>
              <a:rect b="b" l="l" r="r" t="t"/>
              <a:pathLst>
                <a:path extrusionOk="0" h="327" w="752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p29"/>
            <p:cNvSpPr/>
            <p:nvPr/>
          </p:nvSpPr>
          <p:spPr>
            <a:xfrm>
              <a:off x="3449" y="1860"/>
              <a:ext cx="333" cy="160"/>
            </a:xfrm>
            <a:custGeom>
              <a:rect b="b" l="l" r="r" t="t"/>
              <a:pathLst>
                <a:path extrusionOk="0" h="311" w="726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p29"/>
            <p:cNvSpPr/>
            <p:nvPr/>
          </p:nvSpPr>
          <p:spPr>
            <a:xfrm>
              <a:off x="3473" y="1923"/>
              <a:ext cx="119" cy="52"/>
            </a:xfrm>
            <a:custGeom>
              <a:rect b="b" l="l" r="r" t="t"/>
              <a:pathLst>
                <a:path extrusionOk="0" h="100" w="258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p29"/>
            <p:cNvSpPr/>
            <p:nvPr/>
          </p:nvSpPr>
          <p:spPr>
            <a:xfrm>
              <a:off x="3469" y="1947"/>
              <a:ext cx="89" cy="32"/>
            </a:xfrm>
            <a:custGeom>
              <a:rect b="b" l="l" r="r" t="t"/>
              <a:pathLst>
                <a:path extrusionOk="0" h="63" w="194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p29"/>
            <p:cNvSpPr/>
            <p:nvPr/>
          </p:nvSpPr>
          <p:spPr>
            <a:xfrm>
              <a:off x="3570" y="1956"/>
              <a:ext cx="119" cy="53"/>
            </a:xfrm>
            <a:custGeom>
              <a:rect b="b" l="l" r="r" t="t"/>
              <a:pathLst>
                <a:path extrusionOk="0" h="102" w="258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p29"/>
            <p:cNvSpPr/>
            <p:nvPr/>
          </p:nvSpPr>
          <p:spPr>
            <a:xfrm>
              <a:off x="3566" y="1981"/>
              <a:ext cx="89" cy="33"/>
            </a:xfrm>
            <a:custGeom>
              <a:rect b="b" l="l" r="r" t="t"/>
              <a:pathLst>
                <a:path extrusionOk="0" h="63" w="194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p29"/>
            <p:cNvSpPr/>
            <p:nvPr/>
          </p:nvSpPr>
          <p:spPr>
            <a:xfrm>
              <a:off x="4032" y="1882"/>
              <a:ext cx="418" cy="371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p29"/>
            <p:cNvSpPr/>
            <p:nvPr/>
          </p:nvSpPr>
          <p:spPr>
            <a:xfrm>
              <a:off x="2966" y="1912"/>
              <a:ext cx="1069" cy="338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4" name="Google Shape;3524;p29"/>
            <p:cNvSpPr/>
            <p:nvPr/>
          </p:nvSpPr>
          <p:spPr>
            <a:xfrm>
              <a:off x="2967" y="1850"/>
              <a:ext cx="12" cy="68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5" name="Google Shape;3525;p29"/>
            <p:cNvSpPr/>
            <p:nvPr/>
          </p:nvSpPr>
          <p:spPr>
            <a:xfrm>
              <a:off x="2968" y="1571"/>
              <a:ext cx="496" cy="28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6" name="Google Shape;3526;p29"/>
            <p:cNvSpPr/>
            <p:nvPr/>
          </p:nvSpPr>
          <p:spPr>
            <a:xfrm>
              <a:off x="3001" y="1864"/>
              <a:ext cx="1013" cy="325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7" name="Google Shape;3527;p29"/>
            <p:cNvSpPr/>
            <p:nvPr/>
          </p:nvSpPr>
          <p:spPr>
            <a:xfrm flipH="1" rot="10800000">
              <a:off x="4013" y="1841"/>
              <a:ext cx="413" cy="33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8" name="Google Shape;3528;p29"/>
            <p:cNvSpPr/>
            <p:nvPr/>
          </p:nvSpPr>
          <p:spPr>
            <a:xfrm>
              <a:off x="3530" y="862"/>
              <a:ext cx="1124" cy="872"/>
            </a:xfrm>
            <a:custGeom>
              <a:rect b="b" l="l" r="r" t="t"/>
              <a:pathLst>
                <a:path extrusionOk="0" h="872" w="1124">
                  <a:moveTo>
                    <a:pt x="214" y="0"/>
                  </a:moveTo>
                  <a:lnTo>
                    <a:pt x="1124" y="128"/>
                  </a:lnTo>
                  <a:lnTo>
                    <a:pt x="884" y="872"/>
                  </a:lnTo>
                  <a:lnTo>
                    <a:pt x="0" y="656"/>
                  </a:lnTo>
                  <a:lnTo>
                    <a:pt x="214" y="0"/>
                  </a:lnTo>
                  <a:close/>
                </a:path>
              </a:pathLst>
            </a:custGeom>
            <a:gradFill>
              <a:gsLst>
                <a:gs pos="0">
                  <a:srgbClr val="DDDDDD">
                    <a:alpha val="80784"/>
                  </a:srgbClr>
                </a:gs>
                <a:gs pos="100000">
                  <a:srgbClr val="666666">
                    <a:alpha val="79607"/>
                  </a:srgbClr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grayed_radiation" id="3529" name="Google Shape;3529;p2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896" y="396"/>
              <a:ext cx="1808" cy="10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30" name="Google Shape;3530;p29"/>
          <p:cNvGrpSpPr/>
          <p:nvPr/>
        </p:nvGrpSpPr>
        <p:grpSpPr>
          <a:xfrm>
            <a:off x="6959600" y="5495925"/>
            <a:ext cx="504825" cy="406750"/>
            <a:chOff x="2896" y="396"/>
            <a:chExt cx="1848" cy="1911"/>
          </a:xfrm>
        </p:grpSpPr>
        <p:pic>
          <p:nvPicPr>
            <p:cNvPr descr="laptop_keyboard" id="3531" name="Google Shape;3531;p2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 rot="109064">
              <a:off x="2966" y="1553"/>
              <a:ext cx="1526" cy="7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2" name="Google Shape;3532;p29"/>
            <p:cNvSpPr/>
            <p:nvPr/>
          </p:nvSpPr>
          <p:spPr>
            <a:xfrm>
              <a:off x="3472" y="844"/>
              <a:ext cx="1228" cy="953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creen" id="3533" name="Google Shape;3533;p2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532" y="868"/>
              <a:ext cx="1117" cy="8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4" name="Google Shape;3534;p29"/>
            <p:cNvSpPr/>
            <p:nvPr/>
          </p:nvSpPr>
          <p:spPr>
            <a:xfrm>
              <a:off x="3695" y="816"/>
              <a:ext cx="1042" cy="177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p29"/>
            <p:cNvSpPr/>
            <p:nvPr/>
          </p:nvSpPr>
          <p:spPr>
            <a:xfrm>
              <a:off x="3461" y="814"/>
              <a:ext cx="289" cy="739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p29"/>
            <p:cNvSpPr/>
            <p:nvPr/>
          </p:nvSpPr>
          <p:spPr>
            <a:xfrm>
              <a:off x="4418" y="946"/>
              <a:ext cx="311" cy="853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p29"/>
            <p:cNvSpPr/>
            <p:nvPr/>
          </p:nvSpPr>
          <p:spPr>
            <a:xfrm>
              <a:off x="3457" y="1515"/>
              <a:ext cx="1143" cy="288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p29"/>
            <p:cNvSpPr/>
            <p:nvPr/>
          </p:nvSpPr>
          <p:spPr>
            <a:xfrm>
              <a:off x="4452" y="954"/>
              <a:ext cx="292" cy="855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9" name="Google Shape;3539;p29"/>
            <p:cNvSpPr/>
            <p:nvPr/>
          </p:nvSpPr>
          <p:spPr>
            <a:xfrm>
              <a:off x="3459" y="1553"/>
              <a:ext cx="1016" cy="284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DDDDDD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0" name="Google Shape;3540;p29"/>
            <p:cNvSpPr/>
            <p:nvPr/>
          </p:nvSpPr>
          <p:spPr>
            <a:xfrm>
              <a:off x="3442" y="1857"/>
              <a:ext cx="345" cy="169"/>
            </a:xfrm>
            <a:custGeom>
              <a:rect b="b" l="l" r="r" t="t"/>
              <a:pathLst>
                <a:path extrusionOk="0" h="327" w="752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1" name="Google Shape;3541;p29"/>
            <p:cNvSpPr/>
            <p:nvPr/>
          </p:nvSpPr>
          <p:spPr>
            <a:xfrm>
              <a:off x="3449" y="1860"/>
              <a:ext cx="333" cy="160"/>
            </a:xfrm>
            <a:custGeom>
              <a:rect b="b" l="l" r="r" t="t"/>
              <a:pathLst>
                <a:path extrusionOk="0" h="311" w="726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2" name="Google Shape;3542;p29"/>
            <p:cNvSpPr/>
            <p:nvPr/>
          </p:nvSpPr>
          <p:spPr>
            <a:xfrm>
              <a:off x="3473" y="1923"/>
              <a:ext cx="119" cy="52"/>
            </a:xfrm>
            <a:custGeom>
              <a:rect b="b" l="l" r="r" t="t"/>
              <a:pathLst>
                <a:path extrusionOk="0" h="100" w="258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3" name="Google Shape;3543;p29"/>
            <p:cNvSpPr/>
            <p:nvPr/>
          </p:nvSpPr>
          <p:spPr>
            <a:xfrm>
              <a:off x="3469" y="1947"/>
              <a:ext cx="89" cy="32"/>
            </a:xfrm>
            <a:custGeom>
              <a:rect b="b" l="l" r="r" t="t"/>
              <a:pathLst>
                <a:path extrusionOk="0" h="63" w="194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4" name="Google Shape;3544;p29"/>
            <p:cNvSpPr/>
            <p:nvPr/>
          </p:nvSpPr>
          <p:spPr>
            <a:xfrm>
              <a:off x="3570" y="1956"/>
              <a:ext cx="119" cy="53"/>
            </a:xfrm>
            <a:custGeom>
              <a:rect b="b" l="l" r="r" t="t"/>
              <a:pathLst>
                <a:path extrusionOk="0" h="102" w="258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5" name="Google Shape;3545;p29"/>
            <p:cNvSpPr/>
            <p:nvPr/>
          </p:nvSpPr>
          <p:spPr>
            <a:xfrm>
              <a:off x="3566" y="1981"/>
              <a:ext cx="89" cy="33"/>
            </a:xfrm>
            <a:custGeom>
              <a:rect b="b" l="l" r="r" t="t"/>
              <a:pathLst>
                <a:path extrusionOk="0" h="63" w="194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6" name="Google Shape;3546;p29"/>
            <p:cNvSpPr/>
            <p:nvPr/>
          </p:nvSpPr>
          <p:spPr>
            <a:xfrm>
              <a:off x="4032" y="1882"/>
              <a:ext cx="418" cy="371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7" name="Google Shape;3547;p29"/>
            <p:cNvSpPr/>
            <p:nvPr/>
          </p:nvSpPr>
          <p:spPr>
            <a:xfrm>
              <a:off x="2966" y="1912"/>
              <a:ext cx="1069" cy="338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8" name="Google Shape;3548;p29"/>
            <p:cNvSpPr/>
            <p:nvPr/>
          </p:nvSpPr>
          <p:spPr>
            <a:xfrm>
              <a:off x="2967" y="1850"/>
              <a:ext cx="12" cy="68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9" name="Google Shape;3549;p29"/>
            <p:cNvSpPr/>
            <p:nvPr/>
          </p:nvSpPr>
          <p:spPr>
            <a:xfrm>
              <a:off x="2968" y="1571"/>
              <a:ext cx="496" cy="28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0" name="Google Shape;3550;p29"/>
            <p:cNvSpPr/>
            <p:nvPr/>
          </p:nvSpPr>
          <p:spPr>
            <a:xfrm>
              <a:off x="3001" y="1864"/>
              <a:ext cx="1013" cy="325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1" name="Google Shape;3551;p29"/>
            <p:cNvSpPr/>
            <p:nvPr/>
          </p:nvSpPr>
          <p:spPr>
            <a:xfrm flipH="1" rot="10800000">
              <a:off x="4013" y="1841"/>
              <a:ext cx="413" cy="33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2" name="Google Shape;3552;p29"/>
            <p:cNvSpPr/>
            <p:nvPr/>
          </p:nvSpPr>
          <p:spPr>
            <a:xfrm>
              <a:off x="3530" y="862"/>
              <a:ext cx="1124" cy="872"/>
            </a:xfrm>
            <a:custGeom>
              <a:rect b="b" l="l" r="r" t="t"/>
              <a:pathLst>
                <a:path extrusionOk="0" h="872" w="1124">
                  <a:moveTo>
                    <a:pt x="214" y="0"/>
                  </a:moveTo>
                  <a:lnTo>
                    <a:pt x="1124" y="128"/>
                  </a:lnTo>
                  <a:lnTo>
                    <a:pt x="884" y="872"/>
                  </a:lnTo>
                  <a:lnTo>
                    <a:pt x="0" y="656"/>
                  </a:lnTo>
                  <a:lnTo>
                    <a:pt x="214" y="0"/>
                  </a:lnTo>
                  <a:close/>
                </a:path>
              </a:pathLst>
            </a:custGeom>
            <a:gradFill>
              <a:gsLst>
                <a:gs pos="0">
                  <a:srgbClr val="DDDDDD">
                    <a:alpha val="80784"/>
                  </a:srgbClr>
                </a:gs>
                <a:gs pos="100000">
                  <a:srgbClr val="666666">
                    <a:alpha val="79607"/>
                  </a:srgbClr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grayed_radiation" id="3553" name="Google Shape;3553;p2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896" y="396"/>
              <a:ext cx="1808" cy="10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54" name="Google Shape;3554;p29"/>
          <p:cNvGrpSpPr/>
          <p:nvPr/>
        </p:nvGrpSpPr>
        <p:grpSpPr>
          <a:xfrm>
            <a:off x="7378700" y="5524500"/>
            <a:ext cx="504825" cy="406750"/>
            <a:chOff x="2896" y="396"/>
            <a:chExt cx="1848" cy="1911"/>
          </a:xfrm>
        </p:grpSpPr>
        <p:pic>
          <p:nvPicPr>
            <p:cNvPr descr="laptop_keyboard" id="3555" name="Google Shape;3555;p2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 rot="109064">
              <a:off x="2966" y="1553"/>
              <a:ext cx="1526" cy="7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56" name="Google Shape;3556;p29"/>
            <p:cNvSpPr/>
            <p:nvPr/>
          </p:nvSpPr>
          <p:spPr>
            <a:xfrm>
              <a:off x="3472" y="844"/>
              <a:ext cx="1228" cy="953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creen" id="3557" name="Google Shape;3557;p2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532" y="868"/>
              <a:ext cx="1117" cy="8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58" name="Google Shape;3558;p29"/>
            <p:cNvSpPr/>
            <p:nvPr/>
          </p:nvSpPr>
          <p:spPr>
            <a:xfrm>
              <a:off x="3695" y="816"/>
              <a:ext cx="1042" cy="177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9" name="Google Shape;3559;p29"/>
            <p:cNvSpPr/>
            <p:nvPr/>
          </p:nvSpPr>
          <p:spPr>
            <a:xfrm>
              <a:off x="3461" y="814"/>
              <a:ext cx="289" cy="739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0" name="Google Shape;3560;p29"/>
            <p:cNvSpPr/>
            <p:nvPr/>
          </p:nvSpPr>
          <p:spPr>
            <a:xfrm>
              <a:off x="4418" y="946"/>
              <a:ext cx="311" cy="853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1" name="Google Shape;3561;p29"/>
            <p:cNvSpPr/>
            <p:nvPr/>
          </p:nvSpPr>
          <p:spPr>
            <a:xfrm>
              <a:off x="3457" y="1515"/>
              <a:ext cx="1143" cy="288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2" name="Google Shape;3562;p29"/>
            <p:cNvSpPr/>
            <p:nvPr/>
          </p:nvSpPr>
          <p:spPr>
            <a:xfrm>
              <a:off x="4452" y="954"/>
              <a:ext cx="292" cy="855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3" name="Google Shape;3563;p29"/>
            <p:cNvSpPr/>
            <p:nvPr/>
          </p:nvSpPr>
          <p:spPr>
            <a:xfrm>
              <a:off x="3459" y="1553"/>
              <a:ext cx="1016" cy="284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DDDDDD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4" name="Google Shape;3564;p29"/>
            <p:cNvSpPr/>
            <p:nvPr/>
          </p:nvSpPr>
          <p:spPr>
            <a:xfrm>
              <a:off x="3442" y="1857"/>
              <a:ext cx="345" cy="169"/>
            </a:xfrm>
            <a:custGeom>
              <a:rect b="b" l="l" r="r" t="t"/>
              <a:pathLst>
                <a:path extrusionOk="0" h="327" w="752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5" name="Google Shape;3565;p29"/>
            <p:cNvSpPr/>
            <p:nvPr/>
          </p:nvSpPr>
          <p:spPr>
            <a:xfrm>
              <a:off x="3449" y="1860"/>
              <a:ext cx="333" cy="160"/>
            </a:xfrm>
            <a:custGeom>
              <a:rect b="b" l="l" r="r" t="t"/>
              <a:pathLst>
                <a:path extrusionOk="0" h="311" w="726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6" name="Google Shape;3566;p29"/>
            <p:cNvSpPr/>
            <p:nvPr/>
          </p:nvSpPr>
          <p:spPr>
            <a:xfrm>
              <a:off x="3473" y="1923"/>
              <a:ext cx="119" cy="52"/>
            </a:xfrm>
            <a:custGeom>
              <a:rect b="b" l="l" r="r" t="t"/>
              <a:pathLst>
                <a:path extrusionOk="0" h="100" w="258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7" name="Google Shape;3567;p29"/>
            <p:cNvSpPr/>
            <p:nvPr/>
          </p:nvSpPr>
          <p:spPr>
            <a:xfrm>
              <a:off x="3469" y="1947"/>
              <a:ext cx="89" cy="32"/>
            </a:xfrm>
            <a:custGeom>
              <a:rect b="b" l="l" r="r" t="t"/>
              <a:pathLst>
                <a:path extrusionOk="0" h="63" w="194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8" name="Google Shape;3568;p29"/>
            <p:cNvSpPr/>
            <p:nvPr/>
          </p:nvSpPr>
          <p:spPr>
            <a:xfrm>
              <a:off x="3570" y="1956"/>
              <a:ext cx="119" cy="53"/>
            </a:xfrm>
            <a:custGeom>
              <a:rect b="b" l="l" r="r" t="t"/>
              <a:pathLst>
                <a:path extrusionOk="0" h="102" w="258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9" name="Google Shape;3569;p29"/>
            <p:cNvSpPr/>
            <p:nvPr/>
          </p:nvSpPr>
          <p:spPr>
            <a:xfrm>
              <a:off x="3566" y="1981"/>
              <a:ext cx="89" cy="33"/>
            </a:xfrm>
            <a:custGeom>
              <a:rect b="b" l="l" r="r" t="t"/>
              <a:pathLst>
                <a:path extrusionOk="0" h="63" w="194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0" name="Google Shape;3570;p29"/>
            <p:cNvSpPr/>
            <p:nvPr/>
          </p:nvSpPr>
          <p:spPr>
            <a:xfrm>
              <a:off x="4032" y="1882"/>
              <a:ext cx="418" cy="371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1" name="Google Shape;3571;p29"/>
            <p:cNvSpPr/>
            <p:nvPr/>
          </p:nvSpPr>
          <p:spPr>
            <a:xfrm>
              <a:off x="2966" y="1912"/>
              <a:ext cx="1069" cy="338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2" name="Google Shape;3572;p29"/>
            <p:cNvSpPr/>
            <p:nvPr/>
          </p:nvSpPr>
          <p:spPr>
            <a:xfrm>
              <a:off x="2967" y="1850"/>
              <a:ext cx="12" cy="68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3" name="Google Shape;3573;p29"/>
            <p:cNvSpPr/>
            <p:nvPr/>
          </p:nvSpPr>
          <p:spPr>
            <a:xfrm>
              <a:off x="2968" y="1571"/>
              <a:ext cx="496" cy="28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4" name="Google Shape;3574;p29"/>
            <p:cNvSpPr/>
            <p:nvPr/>
          </p:nvSpPr>
          <p:spPr>
            <a:xfrm>
              <a:off x="3001" y="1864"/>
              <a:ext cx="1013" cy="325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5" name="Google Shape;3575;p29"/>
            <p:cNvSpPr/>
            <p:nvPr/>
          </p:nvSpPr>
          <p:spPr>
            <a:xfrm flipH="1" rot="10800000">
              <a:off x="4013" y="1841"/>
              <a:ext cx="413" cy="33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6" name="Google Shape;3576;p29"/>
            <p:cNvSpPr/>
            <p:nvPr/>
          </p:nvSpPr>
          <p:spPr>
            <a:xfrm>
              <a:off x="3530" y="862"/>
              <a:ext cx="1124" cy="872"/>
            </a:xfrm>
            <a:custGeom>
              <a:rect b="b" l="l" r="r" t="t"/>
              <a:pathLst>
                <a:path extrusionOk="0" h="872" w="1124">
                  <a:moveTo>
                    <a:pt x="214" y="0"/>
                  </a:moveTo>
                  <a:lnTo>
                    <a:pt x="1124" y="128"/>
                  </a:lnTo>
                  <a:lnTo>
                    <a:pt x="884" y="872"/>
                  </a:lnTo>
                  <a:lnTo>
                    <a:pt x="0" y="656"/>
                  </a:lnTo>
                  <a:lnTo>
                    <a:pt x="214" y="0"/>
                  </a:lnTo>
                  <a:close/>
                </a:path>
              </a:pathLst>
            </a:custGeom>
            <a:gradFill>
              <a:gsLst>
                <a:gs pos="0">
                  <a:srgbClr val="DDDDDD">
                    <a:alpha val="80784"/>
                  </a:srgbClr>
                </a:gs>
                <a:gs pos="100000">
                  <a:srgbClr val="666666">
                    <a:alpha val="79607"/>
                  </a:srgbClr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grayed_radiation" id="3577" name="Google Shape;3577;p2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896" y="396"/>
              <a:ext cx="1808" cy="10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78" name="Google Shape;3578;p29"/>
          <p:cNvGrpSpPr/>
          <p:nvPr/>
        </p:nvGrpSpPr>
        <p:grpSpPr>
          <a:xfrm>
            <a:off x="5349875" y="1590675"/>
            <a:ext cx="617538" cy="387350"/>
            <a:chOff x="2920" y="972"/>
            <a:chExt cx="389" cy="244"/>
          </a:xfrm>
        </p:grpSpPr>
        <p:grpSp>
          <p:nvGrpSpPr>
            <p:cNvPr id="3579" name="Google Shape;3579;p29"/>
            <p:cNvGrpSpPr/>
            <p:nvPr/>
          </p:nvGrpSpPr>
          <p:grpSpPr>
            <a:xfrm>
              <a:off x="3085" y="1027"/>
              <a:ext cx="102" cy="189"/>
              <a:chOff x="3436" y="1504"/>
              <a:chExt cx="393" cy="942"/>
            </a:xfrm>
          </p:grpSpPr>
          <p:pic>
            <p:nvPicPr>
              <p:cNvPr descr="iphone_stylized_small" id="3580" name="Google Shape;3580;p29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3436" y="1504"/>
                <a:ext cx="393" cy="94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81" name="Google Shape;3581;p29"/>
              <p:cNvSpPr/>
              <p:nvPr/>
            </p:nvSpPr>
            <p:spPr>
              <a:xfrm>
                <a:off x="3484" y="1523"/>
                <a:ext cx="339" cy="906"/>
              </a:xfrm>
              <a:custGeom>
                <a:rect b="b" l="l" r="r" t="t"/>
                <a:pathLst>
                  <a:path extrusionOk="0" h="906" w="339">
                    <a:moveTo>
                      <a:pt x="6" y="31"/>
                    </a:moveTo>
                    <a:lnTo>
                      <a:pt x="38" y="0"/>
                    </a:lnTo>
                    <a:lnTo>
                      <a:pt x="323" y="45"/>
                    </a:lnTo>
                    <a:lnTo>
                      <a:pt x="338" y="85"/>
                    </a:lnTo>
                    <a:lnTo>
                      <a:pt x="339" y="813"/>
                    </a:lnTo>
                    <a:lnTo>
                      <a:pt x="312" y="865"/>
                    </a:lnTo>
                    <a:lnTo>
                      <a:pt x="29" y="906"/>
                    </a:lnTo>
                    <a:lnTo>
                      <a:pt x="0" y="876"/>
                    </a:lnTo>
                    <a:lnTo>
                      <a:pt x="6" y="31"/>
                    </a:lnTo>
                    <a:close/>
                  </a:path>
                </a:pathLst>
              </a:custGeom>
              <a:gradFill>
                <a:gsLst>
                  <a:gs pos="0">
                    <a:srgbClr val="DDDDDD">
                      <a:alpha val="81960"/>
                    </a:srgbClr>
                  </a:gs>
                  <a:gs pos="100000">
                    <a:srgbClr val="666666">
                      <a:alpha val="8196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582" name="Google Shape;3582;p29"/>
              <p:cNvGrpSpPr/>
              <p:nvPr/>
            </p:nvGrpSpPr>
            <p:grpSpPr>
              <a:xfrm>
                <a:off x="3501" y="1688"/>
                <a:ext cx="299" cy="577"/>
                <a:chOff x="3501" y="1688"/>
                <a:chExt cx="299" cy="577"/>
              </a:xfrm>
            </p:grpSpPr>
            <p:sp>
              <p:nvSpPr>
                <p:cNvPr id="3583" name="Google Shape;3583;p29"/>
                <p:cNvSpPr/>
                <p:nvPr/>
              </p:nvSpPr>
              <p:spPr>
                <a:xfrm>
                  <a:off x="3519" y="2175"/>
                  <a:ext cx="66" cy="90"/>
                </a:xfrm>
                <a:custGeom>
                  <a:rect b="b" l="l" r="r" t="t"/>
                  <a:pathLst>
                    <a:path extrusionOk="0" h="90" w="66">
                      <a:moveTo>
                        <a:pt x="0" y="5"/>
                      </a:moveTo>
                      <a:lnTo>
                        <a:pt x="66" y="0"/>
                      </a:lnTo>
                      <a:lnTo>
                        <a:pt x="65" y="80"/>
                      </a:lnTo>
                      <a:lnTo>
                        <a:pt x="2" y="9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4" name="Google Shape;3584;p29"/>
                <p:cNvSpPr/>
                <p:nvPr/>
              </p:nvSpPr>
              <p:spPr>
                <a:xfrm>
                  <a:off x="3593" y="2166"/>
                  <a:ext cx="69" cy="89"/>
                </a:xfrm>
                <a:custGeom>
                  <a:rect b="b" l="l" r="r" t="t"/>
                  <a:pathLst>
                    <a:path extrusionOk="0" h="89" w="69">
                      <a:moveTo>
                        <a:pt x="3" y="8"/>
                      </a:moveTo>
                      <a:lnTo>
                        <a:pt x="66" y="0"/>
                      </a:lnTo>
                      <a:lnTo>
                        <a:pt x="69" y="80"/>
                      </a:lnTo>
                      <a:lnTo>
                        <a:pt x="0" y="89"/>
                      </a:lnTo>
                      <a:lnTo>
                        <a:pt x="3" y="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5" name="Google Shape;3585;p29"/>
                <p:cNvSpPr/>
                <p:nvPr/>
              </p:nvSpPr>
              <p:spPr>
                <a:xfrm>
                  <a:off x="3665" y="2162"/>
                  <a:ext cx="62" cy="82"/>
                </a:xfrm>
                <a:custGeom>
                  <a:rect b="b" l="l" r="r" t="t"/>
                  <a:pathLst>
                    <a:path extrusionOk="0" h="82" w="62">
                      <a:moveTo>
                        <a:pt x="0" y="6"/>
                      </a:moveTo>
                      <a:lnTo>
                        <a:pt x="61" y="0"/>
                      </a:lnTo>
                      <a:lnTo>
                        <a:pt x="62" y="75"/>
                      </a:lnTo>
                      <a:lnTo>
                        <a:pt x="3" y="82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6" name="Google Shape;3586;p29"/>
                <p:cNvSpPr/>
                <p:nvPr/>
              </p:nvSpPr>
              <p:spPr>
                <a:xfrm>
                  <a:off x="3734" y="2154"/>
                  <a:ext cx="66" cy="84"/>
                </a:xfrm>
                <a:custGeom>
                  <a:rect b="b" l="l" r="r" t="t"/>
                  <a:pathLst>
                    <a:path extrusionOk="0" h="84" w="66">
                      <a:moveTo>
                        <a:pt x="1" y="6"/>
                      </a:moveTo>
                      <a:lnTo>
                        <a:pt x="66" y="0"/>
                      </a:lnTo>
                      <a:lnTo>
                        <a:pt x="63" y="77"/>
                      </a:lnTo>
                      <a:lnTo>
                        <a:pt x="0" y="84"/>
                      </a:lnTo>
                      <a:lnTo>
                        <a:pt x="1" y="6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7" name="Google Shape;3587;p29"/>
                <p:cNvSpPr/>
                <p:nvPr/>
              </p:nvSpPr>
              <p:spPr>
                <a:xfrm>
                  <a:off x="3513" y="1688"/>
                  <a:ext cx="54" cy="4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8" name="Google Shape;3588;p29"/>
                <p:cNvSpPr/>
                <p:nvPr/>
              </p:nvSpPr>
              <p:spPr>
                <a:xfrm>
                  <a:off x="3501" y="1738"/>
                  <a:ext cx="92" cy="5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9" name="Google Shape;3589;p29"/>
                <p:cNvSpPr/>
                <p:nvPr/>
              </p:nvSpPr>
              <p:spPr>
                <a:xfrm>
                  <a:off x="3515" y="1794"/>
                  <a:ext cx="261" cy="204"/>
                </a:xfrm>
                <a:custGeom>
                  <a:rect b="b" l="l" r="r" t="t"/>
                  <a:pathLst>
                    <a:path extrusionOk="0" h="204" w="261">
                      <a:moveTo>
                        <a:pt x="0" y="0"/>
                      </a:moveTo>
                      <a:lnTo>
                        <a:pt x="0" y="204"/>
                      </a:lnTo>
                      <a:lnTo>
                        <a:pt x="259" y="201"/>
                      </a:lnTo>
                      <a:lnTo>
                        <a:pt x="261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pic>
          <p:nvPicPr>
            <p:cNvPr descr="grayed_radiation" id="3590" name="Google Shape;3590;p2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920" y="972"/>
              <a:ext cx="389" cy="14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car_grayed" id="3591" name="Google Shape;3591;p2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446838" y="1670050"/>
            <a:ext cx="754062" cy="193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92" name="Google Shape;3592;p29"/>
          <p:cNvGrpSpPr/>
          <p:nvPr/>
        </p:nvGrpSpPr>
        <p:grpSpPr>
          <a:xfrm>
            <a:off x="5662613" y="4538663"/>
            <a:ext cx="463550" cy="398462"/>
            <a:chOff x="3987" y="-51"/>
            <a:chExt cx="1252" cy="983"/>
          </a:xfrm>
        </p:grpSpPr>
        <p:pic>
          <p:nvPicPr>
            <p:cNvPr descr="desktop_computer_stylized_small" id="3593" name="Google Shape;3593;p29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 flipH="1">
              <a:off x="3987" y="-51"/>
              <a:ext cx="1252" cy="9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94" name="Google Shape;3594;p29"/>
            <p:cNvSpPr/>
            <p:nvPr/>
          </p:nvSpPr>
          <p:spPr>
            <a:xfrm>
              <a:off x="4507" y="37"/>
              <a:ext cx="640" cy="459"/>
            </a:xfrm>
            <a:custGeom>
              <a:rect b="b" l="l" r="r" t="t"/>
              <a:pathLst>
                <a:path extrusionOk="0" h="714" w="714">
                  <a:moveTo>
                    <a:pt x="126" y="36"/>
                  </a:moveTo>
                  <a:lnTo>
                    <a:pt x="714" y="0"/>
                  </a:lnTo>
                  <a:lnTo>
                    <a:pt x="564" y="714"/>
                  </a:lnTo>
                  <a:lnTo>
                    <a:pt x="0" y="570"/>
                  </a:lnTo>
                  <a:lnTo>
                    <a:pt x="126" y="36"/>
                  </a:lnTo>
                  <a:close/>
                </a:path>
              </a:pathLst>
            </a:custGeom>
            <a:solidFill>
              <a:srgbClr val="EAEAEA">
                <a:alpha val="79607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95" name="Google Shape;3595;p29"/>
          <p:cNvGrpSpPr/>
          <p:nvPr/>
        </p:nvGrpSpPr>
        <p:grpSpPr>
          <a:xfrm>
            <a:off x="5500688" y="4938713"/>
            <a:ext cx="463550" cy="398462"/>
            <a:chOff x="3987" y="-51"/>
            <a:chExt cx="1252" cy="983"/>
          </a:xfrm>
        </p:grpSpPr>
        <p:pic>
          <p:nvPicPr>
            <p:cNvPr descr="desktop_computer_stylized_small" id="3596" name="Google Shape;3596;p29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 flipH="1">
              <a:off x="3987" y="-51"/>
              <a:ext cx="1252" cy="9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97" name="Google Shape;3597;p29"/>
            <p:cNvSpPr/>
            <p:nvPr/>
          </p:nvSpPr>
          <p:spPr>
            <a:xfrm>
              <a:off x="4507" y="37"/>
              <a:ext cx="640" cy="459"/>
            </a:xfrm>
            <a:custGeom>
              <a:rect b="b" l="l" r="r" t="t"/>
              <a:pathLst>
                <a:path extrusionOk="0" h="714" w="714">
                  <a:moveTo>
                    <a:pt x="126" y="36"/>
                  </a:moveTo>
                  <a:lnTo>
                    <a:pt x="714" y="0"/>
                  </a:lnTo>
                  <a:lnTo>
                    <a:pt x="564" y="714"/>
                  </a:lnTo>
                  <a:lnTo>
                    <a:pt x="0" y="570"/>
                  </a:lnTo>
                  <a:lnTo>
                    <a:pt x="126" y="36"/>
                  </a:lnTo>
                  <a:close/>
                </a:path>
              </a:pathLst>
            </a:custGeom>
            <a:solidFill>
              <a:srgbClr val="EAEAEA">
                <a:alpha val="79607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98" name="Google Shape;3598;p29"/>
          <p:cNvGrpSpPr/>
          <p:nvPr/>
        </p:nvGrpSpPr>
        <p:grpSpPr>
          <a:xfrm>
            <a:off x="5957888" y="5186363"/>
            <a:ext cx="463550" cy="398462"/>
            <a:chOff x="3987" y="-51"/>
            <a:chExt cx="1252" cy="983"/>
          </a:xfrm>
        </p:grpSpPr>
        <p:pic>
          <p:nvPicPr>
            <p:cNvPr descr="desktop_computer_stylized_small" id="3599" name="Google Shape;3599;p29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 flipH="1">
              <a:off x="3987" y="-51"/>
              <a:ext cx="1252" cy="9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0" name="Google Shape;3600;p29"/>
            <p:cNvSpPr/>
            <p:nvPr/>
          </p:nvSpPr>
          <p:spPr>
            <a:xfrm>
              <a:off x="4507" y="37"/>
              <a:ext cx="640" cy="459"/>
            </a:xfrm>
            <a:custGeom>
              <a:rect b="b" l="l" r="r" t="t"/>
              <a:pathLst>
                <a:path extrusionOk="0" h="714" w="714">
                  <a:moveTo>
                    <a:pt x="126" y="36"/>
                  </a:moveTo>
                  <a:lnTo>
                    <a:pt x="714" y="0"/>
                  </a:lnTo>
                  <a:lnTo>
                    <a:pt x="564" y="714"/>
                  </a:lnTo>
                  <a:lnTo>
                    <a:pt x="0" y="570"/>
                  </a:lnTo>
                  <a:lnTo>
                    <a:pt x="126" y="36"/>
                  </a:lnTo>
                  <a:close/>
                </a:path>
              </a:pathLst>
            </a:custGeom>
            <a:solidFill>
              <a:srgbClr val="EAEAEA">
                <a:alpha val="79607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01" name="Google Shape;3601;p29"/>
          <p:cNvGrpSpPr/>
          <p:nvPr/>
        </p:nvGrpSpPr>
        <p:grpSpPr>
          <a:xfrm>
            <a:off x="6396038" y="5224463"/>
            <a:ext cx="463550" cy="398462"/>
            <a:chOff x="3987" y="-51"/>
            <a:chExt cx="1252" cy="983"/>
          </a:xfrm>
        </p:grpSpPr>
        <p:pic>
          <p:nvPicPr>
            <p:cNvPr descr="desktop_computer_stylized_small" id="3602" name="Google Shape;3602;p29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 flipH="1">
              <a:off x="3987" y="-51"/>
              <a:ext cx="1252" cy="9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3" name="Google Shape;3603;p29"/>
            <p:cNvSpPr/>
            <p:nvPr/>
          </p:nvSpPr>
          <p:spPr>
            <a:xfrm>
              <a:off x="4507" y="37"/>
              <a:ext cx="640" cy="459"/>
            </a:xfrm>
            <a:custGeom>
              <a:rect b="b" l="l" r="r" t="t"/>
              <a:pathLst>
                <a:path extrusionOk="0" h="714" w="714">
                  <a:moveTo>
                    <a:pt x="126" y="36"/>
                  </a:moveTo>
                  <a:lnTo>
                    <a:pt x="714" y="0"/>
                  </a:lnTo>
                  <a:lnTo>
                    <a:pt x="564" y="714"/>
                  </a:lnTo>
                  <a:lnTo>
                    <a:pt x="0" y="570"/>
                  </a:lnTo>
                  <a:lnTo>
                    <a:pt x="126" y="36"/>
                  </a:lnTo>
                  <a:close/>
                </a:path>
              </a:pathLst>
            </a:custGeom>
            <a:solidFill>
              <a:srgbClr val="EAEAEA">
                <a:alpha val="79607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04" name="Google Shape;3604;p29"/>
          <p:cNvGrpSpPr/>
          <p:nvPr/>
        </p:nvGrpSpPr>
        <p:grpSpPr>
          <a:xfrm>
            <a:off x="8186738" y="5014913"/>
            <a:ext cx="249237" cy="555625"/>
            <a:chOff x="1115" y="2770"/>
            <a:chExt cx="589" cy="1034"/>
          </a:xfrm>
        </p:grpSpPr>
        <p:sp>
          <p:nvSpPr>
            <p:cNvPr id="3605" name="Google Shape;3605;p29"/>
            <p:cNvSpPr/>
            <p:nvPr/>
          </p:nvSpPr>
          <p:spPr>
            <a:xfrm>
              <a:off x="1581" y="2772"/>
              <a:ext cx="117" cy="9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6" name="Google Shape;3606;p29"/>
            <p:cNvSpPr/>
            <p:nvPr/>
          </p:nvSpPr>
          <p:spPr>
            <a:xfrm>
              <a:off x="1141" y="2770"/>
              <a:ext cx="435" cy="987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C0C0C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7" name="Google Shape;3607;p29"/>
            <p:cNvSpPr/>
            <p:nvPr/>
          </p:nvSpPr>
          <p:spPr>
            <a:xfrm>
              <a:off x="1603" y="2831"/>
              <a:ext cx="70" cy="913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8" name="Google Shape;3608;p29"/>
            <p:cNvSpPr/>
            <p:nvPr/>
          </p:nvSpPr>
          <p:spPr>
            <a:xfrm>
              <a:off x="1588" y="3293"/>
              <a:ext cx="109" cy="81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9" name="Google Shape;3609;p29"/>
            <p:cNvSpPr/>
            <p:nvPr/>
          </p:nvSpPr>
          <p:spPr>
            <a:xfrm>
              <a:off x="1145" y="2885"/>
              <a:ext cx="248" cy="18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10" name="Google Shape;3610;p29"/>
            <p:cNvGrpSpPr/>
            <p:nvPr/>
          </p:nvGrpSpPr>
          <p:grpSpPr>
            <a:xfrm>
              <a:off x="1366" y="2873"/>
              <a:ext cx="240" cy="62"/>
              <a:chOff x="612" y="2569"/>
              <a:chExt cx="725" cy="137"/>
            </a:xfrm>
          </p:grpSpPr>
          <p:sp>
            <p:nvSpPr>
              <p:cNvPr id="3611" name="Google Shape;3611;p29"/>
              <p:cNvSpPr/>
              <p:nvPr/>
            </p:nvSpPr>
            <p:spPr>
              <a:xfrm>
                <a:off x="612" y="2569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2" name="Google Shape;3612;p29"/>
              <p:cNvSpPr/>
              <p:nvPr/>
            </p:nvSpPr>
            <p:spPr>
              <a:xfrm>
                <a:off x="623" y="2582"/>
                <a:ext cx="691" cy="104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13" name="Google Shape;3613;p29"/>
            <p:cNvSpPr/>
            <p:nvPr/>
          </p:nvSpPr>
          <p:spPr>
            <a:xfrm>
              <a:off x="1149" y="3024"/>
              <a:ext cx="248" cy="21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14" name="Google Shape;3614;p29"/>
            <p:cNvGrpSpPr/>
            <p:nvPr/>
          </p:nvGrpSpPr>
          <p:grpSpPr>
            <a:xfrm>
              <a:off x="1366" y="3015"/>
              <a:ext cx="240" cy="56"/>
              <a:chOff x="615" y="2571"/>
              <a:chExt cx="725" cy="135"/>
            </a:xfrm>
          </p:grpSpPr>
          <p:sp>
            <p:nvSpPr>
              <p:cNvPr id="3615" name="Google Shape;3615;p29"/>
              <p:cNvSpPr/>
              <p:nvPr/>
            </p:nvSpPr>
            <p:spPr>
              <a:xfrm>
                <a:off x="615" y="2571"/>
                <a:ext cx="725" cy="135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6" name="Google Shape;3616;p29"/>
              <p:cNvSpPr/>
              <p:nvPr/>
            </p:nvSpPr>
            <p:spPr>
              <a:xfrm>
                <a:off x="626" y="2585"/>
                <a:ext cx="691" cy="106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17" name="Google Shape;3617;p29"/>
            <p:cNvSpPr/>
            <p:nvPr/>
          </p:nvSpPr>
          <p:spPr>
            <a:xfrm>
              <a:off x="1149" y="3172"/>
              <a:ext cx="244" cy="21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8" name="Google Shape;3618;p29"/>
            <p:cNvSpPr/>
            <p:nvPr/>
          </p:nvSpPr>
          <p:spPr>
            <a:xfrm>
              <a:off x="1153" y="3299"/>
              <a:ext cx="244" cy="21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19" name="Google Shape;3619;p29"/>
            <p:cNvGrpSpPr/>
            <p:nvPr/>
          </p:nvGrpSpPr>
          <p:grpSpPr>
            <a:xfrm>
              <a:off x="1363" y="3287"/>
              <a:ext cx="240" cy="65"/>
              <a:chOff x="619" y="2568"/>
              <a:chExt cx="725" cy="139"/>
            </a:xfrm>
          </p:grpSpPr>
          <p:sp>
            <p:nvSpPr>
              <p:cNvPr id="3620" name="Google Shape;3620;p29"/>
              <p:cNvSpPr/>
              <p:nvPr/>
            </p:nvSpPr>
            <p:spPr>
              <a:xfrm>
                <a:off x="619" y="2568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1" name="Google Shape;3621;p29"/>
              <p:cNvSpPr/>
              <p:nvPr/>
            </p:nvSpPr>
            <p:spPr>
              <a:xfrm>
                <a:off x="630" y="2587"/>
                <a:ext cx="691" cy="101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22" name="Google Shape;3622;p29"/>
            <p:cNvSpPr/>
            <p:nvPr/>
          </p:nvSpPr>
          <p:spPr>
            <a:xfrm>
              <a:off x="1590" y="3169"/>
              <a:ext cx="108" cy="81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23" name="Google Shape;3623;p29"/>
            <p:cNvGrpSpPr/>
            <p:nvPr/>
          </p:nvGrpSpPr>
          <p:grpSpPr>
            <a:xfrm>
              <a:off x="1363" y="3157"/>
              <a:ext cx="240" cy="62"/>
              <a:chOff x="613" y="2566"/>
              <a:chExt cx="725" cy="144"/>
            </a:xfrm>
          </p:grpSpPr>
          <p:sp>
            <p:nvSpPr>
              <p:cNvPr id="3624" name="Google Shape;3624;p29"/>
              <p:cNvSpPr/>
              <p:nvPr/>
            </p:nvSpPr>
            <p:spPr>
              <a:xfrm>
                <a:off x="613" y="2566"/>
                <a:ext cx="725" cy="144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5" name="Google Shape;3625;p29"/>
              <p:cNvSpPr/>
              <p:nvPr/>
            </p:nvSpPr>
            <p:spPr>
              <a:xfrm>
                <a:off x="624" y="2579"/>
                <a:ext cx="691" cy="11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26" name="Google Shape;3626;p29"/>
            <p:cNvSpPr/>
            <p:nvPr/>
          </p:nvSpPr>
          <p:spPr>
            <a:xfrm>
              <a:off x="1573" y="2770"/>
              <a:ext cx="30" cy="987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7" name="Google Shape;3627;p29"/>
            <p:cNvSpPr/>
            <p:nvPr/>
          </p:nvSpPr>
          <p:spPr>
            <a:xfrm>
              <a:off x="1599" y="3019"/>
              <a:ext cx="98" cy="92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8" name="Google Shape;3628;p29"/>
            <p:cNvSpPr/>
            <p:nvPr/>
          </p:nvSpPr>
          <p:spPr>
            <a:xfrm>
              <a:off x="1601" y="2878"/>
              <a:ext cx="101" cy="104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9" name="Google Shape;3629;p29"/>
            <p:cNvSpPr/>
            <p:nvPr/>
          </p:nvSpPr>
          <p:spPr>
            <a:xfrm>
              <a:off x="1685" y="3712"/>
              <a:ext cx="19" cy="41"/>
            </a:xfrm>
            <a:prstGeom prst="ellipse">
              <a:avLst/>
            </a:prstGeom>
            <a:solidFill>
              <a:srgbClr val="DDDDD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0" name="Google Shape;3630;p29"/>
            <p:cNvSpPr/>
            <p:nvPr/>
          </p:nvSpPr>
          <p:spPr>
            <a:xfrm>
              <a:off x="1595" y="3713"/>
              <a:ext cx="102" cy="86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1" name="Google Shape;3631;p29"/>
            <p:cNvSpPr/>
            <p:nvPr/>
          </p:nvSpPr>
          <p:spPr>
            <a:xfrm>
              <a:off x="1115" y="3742"/>
              <a:ext cx="495" cy="62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2" name="Google Shape;3632;p29"/>
            <p:cNvSpPr/>
            <p:nvPr/>
          </p:nvSpPr>
          <p:spPr>
            <a:xfrm>
              <a:off x="1141" y="3754"/>
              <a:ext cx="443" cy="3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3" name="Google Shape;3633;p29"/>
            <p:cNvSpPr/>
            <p:nvPr/>
          </p:nvSpPr>
          <p:spPr>
            <a:xfrm>
              <a:off x="1183" y="3612"/>
              <a:ext cx="68" cy="62"/>
            </a:xfrm>
            <a:prstGeom prst="ellipse">
              <a:avLst/>
            </a:prstGeom>
            <a:solidFill>
              <a:srgbClr val="DDDDD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4" name="Google Shape;3634;p29"/>
            <p:cNvSpPr/>
            <p:nvPr/>
          </p:nvSpPr>
          <p:spPr>
            <a:xfrm>
              <a:off x="1258" y="3615"/>
              <a:ext cx="68" cy="59"/>
            </a:xfrm>
            <a:prstGeom prst="ellipse">
              <a:avLst/>
            </a:prstGeom>
            <a:solidFill>
              <a:srgbClr val="DDDDD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5" name="Google Shape;3635;p29"/>
            <p:cNvSpPr/>
            <p:nvPr/>
          </p:nvSpPr>
          <p:spPr>
            <a:xfrm>
              <a:off x="1333" y="3612"/>
              <a:ext cx="64" cy="62"/>
            </a:xfrm>
            <a:prstGeom prst="ellipse">
              <a:avLst/>
            </a:prstGeom>
            <a:solidFill>
              <a:srgbClr val="DDDDD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6" name="Google Shape;3636;p29"/>
            <p:cNvSpPr/>
            <p:nvPr/>
          </p:nvSpPr>
          <p:spPr>
            <a:xfrm>
              <a:off x="1498" y="3376"/>
              <a:ext cx="34" cy="328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37" name="Google Shape;3637;p29"/>
          <p:cNvGrpSpPr/>
          <p:nvPr/>
        </p:nvGrpSpPr>
        <p:grpSpPr>
          <a:xfrm>
            <a:off x="7900988" y="5224463"/>
            <a:ext cx="230187" cy="498475"/>
            <a:chOff x="1115" y="2770"/>
            <a:chExt cx="589" cy="1034"/>
          </a:xfrm>
        </p:grpSpPr>
        <p:sp>
          <p:nvSpPr>
            <p:cNvPr id="3638" name="Google Shape;3638;p29"/>
            <p:cNvSpPr/>
            <p:nvPr/>
          </p:nvSpPr>
          <p:spPr>
            <a:xfrm>
              <a:off x="1581" y="2772"/>
              <a:ext cx="117" cy="9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9" name="Google Shape;3639;p29"/>
            <p:cNvSpPr/>
            <p:nvPr/>
          </p:nvSpPr>
          <p:spPr>
            <a:xfrm>
              <a:off x="1143" y="2770"/>
              <a:ext cx="431" cy="985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C0C0C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0" name="Google Shape;3640;p29"/>
            <p:cNvSpPr/>
            <p:nvPr/>
          </p:nvSpPr>
          <p:spPr>
            <a:xfrm>
              <a:off x="1603" y="2831"/>
              <a:ext cx="70" cy="913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1" name="Google Shape;3641;p29"/>
            <p:cNvSpPr/>
            <p:nvPr/>
          </p:nvSpPr>
          <p:spPr>
            <a:xfrm>
              <a:off x="1588" y="3293"/>
              <a:ext cx="109" cy="81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2" name="Google Shape;3642;p29"/>
            <p:cNvSpPr/>
            <p:nvPr/>
          </p:nvSpPr>
          <p:spPr>
            <a:xfrm>
              <a:off x="1143" y="2885"/>
              <a:ext cx="248" cy="2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43" name="Google Shape;3643;p29"/>
            <p:cNvGrpSpPr/>
            <p:nvPr/>
          </p:nvGrpSpPr>
          <p:grpSpPr>
            <a:xfrm>
              <a:off x="1367" y="2872"/>
              <a:ext cx="240" cy="63"/>
              <a:chOff x="614" y="2566"/>
              <a:chExt cx="724" cy="138"/>
            </a:xfrm>
          </p:grpSpPr>
          <p:sp>
            <p:nvSpPr>
              <p:cNvPr id="3644" name="Google Shape;3644;p29"/>
              <p:cNvSpPr/>
              <p:nvPr/>
            </p:nvSpPr>
            <p:spPr>
              <a:xfrm>
                <a:off x="614" y="2566"/>
                <a:ext cx="724" cy="138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5" name="Google Shape;3645;p29"/>
              <p:cNvSpPr/>
              <p:nvPr/>
            </p:nvSpPr>
            <p:spPr>
              <a:xfrm>
                <a:off x="626" y="2581"/>
                <a:ext cx="699" cy="109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46" name="Google Shape;3646;p29"/>
            <p:cNvSpPr/>
            <p:nvPr/>
          </p:nvSpPr>
          <p:spPr>
            <a:xfrm>
              <a:off x="1152" y="3024"/>
              <a:ext cx="244" cy="23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47" name="Google Shape;3647;p29"/>
            <p:cNvGrpSpPr/>
            <p:nvPr/>
          </p:nvGrpSpPr>
          <p:grpSpPr>
            <a:xfrm>
              <a:off x="1367" y="3014"/>
              <a:ext cx="240" cy="59"/>
              <a:chOff x="617" y="2567"/>
              <a:chExt cx="724" cy="142"/>
            </a:xfrm>
          </p:grpSpPr>
          <p:sp>
            <p:nvSpPr>
              <p:cNvPr id="3648" name="Google Shape;3648;p29"/>
              <p:cNvSpPr/>
              <p:nvPr/>
            </p:nvSpPr>
            <p:spPr>
              <a:xfrm>
                <a:off x="617" y="2567"/>
                <a:ext cx="724" cy="142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9" name="Google Shape;3649;p29"/>
              <p:cNvSpPr/>
              <p:nvPr/>
            </p:nvSpPr>
            <p:spPr>
              <a:xfrm>
                <a:off x="629" y="2583"/>
                <a:ext cx="699" cy="11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50" name="Google Shape;3650;p29"/>
            <p:cNvSpPr/>
            <p:nvPr/>
          </p:nvSpPr>
          <p:spPr>
            <a:xfrm>
              <a:off x="1147" y="3172"/>
              <a:ext cx="244" cy="2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1" name="Google Shape;3651;p29"/>
            <p:cNvSpPr/>
            <p:nvPr/>
          </p:nvSpPr>
          <p:spPr>
            <a:xfrm>
              <a:off x="1152" y="3300"/>
              <a:ext cx="248" cy="2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52" name="Google Shape;3652;p29"/>
            <p:cNvGrpSpPr/>
            <p:nvPr/>
          </p:nvGrpSpPr>
          <p:grpSpPr>
            <a:xfrm>
              <a:off x="1363" y="3287"/>
              <a:ext cx="240" cy="66"/>
              <a:chOff x="619" y="2568"/>
              <a:chExt cx="724" cy="141"/>
            </a:xfrm>
          </p:grpSpPr>
          <p:sp>
            <p:nvSpPr>
              <p:cNvPr id="3653" name="Google Shape;3653;p29"/>
              <p:cNvSpPr/>
              <p:nvPr/>
            </p:nvSpPr>
            <p:spPr>
              <a:xfrm>
                <a:off x="619" y="2568"/>
                <a:ext cx="724" cy="141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4" name="Google Shape;3654;p29"/>
              <p:cNvSpPr/>
              <p:nvPr/>
            </p:nvSpPr>
            <p:spPr>
              <a:xfrm>
                <a:off x="632" y="2582"/>
                <a:ext cx="699" cy="113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55" name="Google Shape;3655;p29"/>
            <p:cNvSpPr/>
            <p:nvPr/>
          </p:nvSpPr>
          <p:spPr>
            <a:xfrm>
              <a:off x="1590" y="3169"/>
              <a:ext cx="108" cy="81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56" name="Google Shape;3656;p29"/>
            <p:cNvGrpSpPr/>
            <p:nvPr/>
          </p:nvGrpSpPr>
          <p:grpSpPr>
            <a:xfrm>
              <a:off x="1363" y="3158"/>
              <a:ext cx="240" cy="59"/>
              <a:chOff x="613" y="2569"/>
              <a:chExt cx="724" cy="137"/>
            </a:xfrm>
          </p:grpSpPr>
          <p:sp>
            <p:nvSpPr>
              <p:cNvPr id="3657" name="Google Shape;3657;p29"/>
              <p:cNvSpPr/>
              <p:nvPr/>
            </p:nvSpPr>
            <p:spPr>
              <a:xfrm>
                <a:off x="613" y="2569"/>
                <a:ext cx="724" cy="137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8" name="Google Shape;3658;p29"/>
              <p:cNvSpPr/>
              <p:nvPr/>
            </p:nvSpPr>
            <p:spPr>
              <a:xfrm>
                <a:off x="626" y="2585"/>
                <a:ext cx="699" cy="107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59" name="Google Shape;3659;p29"/>
            <p:cNvSpPr/>
            <p:nvPr/>
          </p:nvSpPr>
          <p:spPr>
            <a:xfrm>
              <a:off x="1574" y="2770"/>
              <a:ext cx="28" cy="988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0" name="Google Shape;3660;p29"/>
            <p:cNvSpPr/>
            <p:nvPr/>
          </p:nvSpPr>
          <p:spPr>
            <a:xfrm>
              <a:off x="1599" y="3019"/>
              <a:ext cx="98" cy="92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1" name="Google Shape;3661;p29"/>
            <p:cNvSpPr/>
            <p:nvPr/>
          </p:nvSpPr>
          <p:spPr>
            <a:xfrm>
              <a:off x="1601" y="2878"/>
              <a:ext cx="101" cy="104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2" name="Google Shape;3662;p29"/>
            <p:cNvSpPr/>
            <p:nvPr/>
          </p:nvSpPr>
          <p:spPr>
            <a:xfrm>
              <a:off x="1684" y="3712"/>
              <a:ext cx="20" cy="43"/>
            </a:xfrm>
            <a:prstGeom prst="ellipse">
              <a:avLst/>
            </a:prstGeom>
            <a:solidFill>
              <a:srgbClr val="DDDDD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3" name="Google Shape;3663;p29"/>
            <p:cNvSpPr/>
            <p:nvPr/>
          </p:nvSpPr>
          <p:spPr>
            <a:xfrm>
              <a:off x="1595" y="3713"/>
              <a:ext cx="102" cy="86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4" name="Google Shape;3664;p29"/>
            <p:cNvSpPr/>
            <p:nvPr/>
          </p:nvSpPr>
          <p:spPr>
            <a:xfrm>
              <a:off x="1115" y="3741"/>
              <a:ext cx="496" cy="63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5" name="Google Shape;3665;p29"/>
            <p:cNvSpPr/>
            <p:nvPr/>
          </p:nvSpPr>
          <p:spPr>
            <a:xfrm>
              <a:off x="1143" y="3755"/>
              <a:ext cx="443" cy="36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6" name="Google Shape;3666;p29"/>
            <p:cNvSpPr/>
            <p:nvPr/>
          </p:nvSpPr>
          <p:spPr>
            <a:xfrm>
              <a:off x="1184" y="3613"/>
              <a:ext cx="65" cy="63"/>
            </a:xfrm>
            <a:prstGeom prst="ellipse">
              <a:avLst/>
            </a:prstGeom>
            <a:solidFill>
              <a:srgbClr val="DDDDD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7" name="Google Shape;3667;p29"/>
            <p:cNvSpPr/>
            <p:nvPr/>
          </p:nvSpPr>
          <p:spPr>
            <a:xfrm>
              <a:off x="1257" y="3613"/>
              <a:ext cx="65" cy="63"/>
            </a:xfrm>
            <a:prstGeom prst="ellipse">
              <a:avLst/>
            </a:prstGeom>
            <a:solidFill>
              <a:srgbClr val="DDDDD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8" name="Google Shape;3668;p29"/>
            <p:cNvSpPr/>
            <p:nvPr/>
          </p:nvSpPr>
          <p:spPr>
            <a:xfrm>
              <a:off x="1330" y="3613"/>
              <a:ext cx="65" cy="59"/>
            </a:xfrm>
            <a:prstGeom prst="ellipse">
              <a:avLst/>
            </a:prstGeom>
            <a:solidFill>
              <a:srgbClr val="DDDDD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9" name="Google Shape;3669;p29"/>
            <p:cNvSpPr/>
            <p:nvPr/>
          </p:nvSpPr>
          <p:spPr>
            <a:xfrm>
              <a:off x="1497" y="3376"/>
              <a:ext cx="32" cy="329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70" name="Google Shape;3670;p29"/>
          <p:cNvGrpSpPr/>
          <p:nvPr/>
        </p:nvGrpSpPr>
        <p:grpSpPr>
          <a:xfrm>
            <a:off x="7389813" y="3911600"/>
            <a:ext cx="506412" cy="209550"/>
            <a:chOff x="4655" y="2464"/>
            <a:chExt cx="319" cy="132"/>
          </a:xfrm>
        </p:grpSpPr>
        <p:grpSp>
          <p:nvGrpSpPr>
            <p:cNvPr id="3671" name="Google Shape;3671;p29"/>
            <p:cNvGrpSpPr/>
            <p:nvPr/>
          </p:nvGrpSpPr>
          <p:grpSpPr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3672" name="Google Shape;3672;p29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73" name="Google Shape;3673;p29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74" name="Google Shape;3674;p29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3675" name="Google Shape;3675;p29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676" name="Google Shape;3676;p29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77" name="Google Shape;3677;p2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678" name="Google Shape;3678;p29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79" name="Google Shape;3679;p29"/>
              <p:cNvCxnSpPr/>
              <p:nvPr/>
            </p:nvCxnSpPr>
            <p:spPr>
              <a:xfrm>
                <a:off x="4578" y="1505"/>
                <a:ext cx="0" cy="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680" name="Google Shape;3680;p29"/>
            <p:cNvSpPr/>
            <p:nvPr/>
          </p:nvSpPr>
          <p:spPr>
            <a:xfrm>
              <a:off x="4656" y="2522"/>
              <a:ext cx="316" cy="74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81" name="Google Shape;3681;p29"/>
            <p:cNvSpPr/>
            <p:nvPr/>
          </p:nvSpPr>
          <p:spPr>
            <a:xfrm>
              <a:off x="4656" y="2514"/>
              <a:ext cx="318" cy="45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82" name="Google Shape;3682;p29"/>
            <p:cNvSpPr/>
            <p:nvPr/>
          </p:nvSpPr>
          <p:spPr>
            <a:xfrm>
              <a:off x="4655" y="2464"/>
              <a:ext cx="317" cy="86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683" name="Google Shape;3683;p29"/>
            <p:cNvGrpSpPr/>
            <p:nvPr/>
          </p:nvGrpSpPr>
          <p:grpSpPr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3684" name="Google Shape;3684;p29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5" name="Google Shape;3685;p29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686" name="Google Shape;3686;p29"/>
            <p:cNvCxnSpPr/>
            <p:nvPr/>
          </p:nvCxnSpPr>
          <p:spPr>
            <a:xfrm>
              <a:off x="4656" y="2506"/>
              <a:ext cx="0" cy="57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7" name="Google Shape;3687;p29"/>
            <p:cNvCxnSpPr/>
            <p:nvPr/>
          </p:nvCxnSpPr>
          <p:spPr>
            <a:xfrm>
              <a:off x="4972" y="2507"/>
              <a:ext cx="0" cy="57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88" name="Google Shape;3688;p29"/>
          <p:cNvGrpSpPr/>
          <p:nvPr/>
        </p:nvGrpSpPr>
        <p:grpSpPr>
          <a:xfrm>
            <a:off x="7081838" y="3629025"/>
            <a:ext cx="506412" cy="209550"/>
            <a:chOff x="4655" y="2464"/>
            <a:chExt cx="319" cy="132"/>
          </a:xfrm>
        </p:grpSpPr>
        <p:grpSp>
          <p:nvGrpSpPr>
            <p:cNvPr id="3689" name="Google Shape;3689;p29"/>
            <p:cNvGrpSpPr/>
            <p:nvPr/>
          </p:nvGrpSpPr>
          <p:grpSpPr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3690" name="Google Shape;3690;p29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91" name="Google Shape;3691;p29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92" name="Google Shape;3692;p29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3693" name="Google Shape;3693;p29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694" name="Google Shape;3694;p29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95" name="Google Shape;3695;p2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696" name="Google Shape;3696;p29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97" name="Google Shape;3697;p29"/>
              <p:cNvCxnSpPr/>
              <p:nvPr/>
            </p:nvCxnSpPr>
            <p:spPr>
              <a:xfrm>
                <a:off x="4578" y="1505"/>
                <a:ext cx="0" cy="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698" name="Google Shape;3698;p29"/>
            <p:cNvSpPr/>
            <p:nvPr/>
          </p:nvSpPr>
          <p:spPr>
            <a:xfrm>
              <a:off x="4656" y="2522"/>
              <a:ext cx="316" cy="74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99" name="Google Shape;3699;p29"/>
            <p:cNvSpPr/>
            <p:nvPr/>
          </p:nvSpPr>
          <p:spPr>
            <a:xfrm>
              <a:off x="4656" y="2514"/>
              <a:ext cx="318" cy="45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00" name="Google Shape;3700;p29"/>
            <p:cNvSpPr/>
            <p:nvPr/>
          </p:nvSpPr>
          <p:spPr>
            <a:xfrm>
              <a:off x="4655" y="2464"/>
              <a:ext cx="317" cy="86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701" name="Google Shape;3701;p29"/>
            <p:cNvGrpSpPr/>
            <p:nvPr/>
          </p:nvGrpSpPr>
          <p:grpSpPr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3702" name="Google Shape;3702;p29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3" name="Google Shape;3703;p29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704" name="Google Shape;3704;p29"/>
            <p:cNvCxnSpPr/>
            <p:nvPr/>
          </p:nvCxnSpPr>
          <p:spPr>
            <a:xfrm>
              <a:off x="4656" y="2506"/>
              <a:ext cx="0" cy="57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5" name="Google Shape;3705;p29"/>
            <p:cNvCxnSpPr/>
            <p:nvPr/>
          </p:nvCxnSpPr>
          <p:spPr>
            <a:xfrm>
              <a:off x="4972" y="2507"/>
              <a:ext cx="0" cy="57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06" name="Google Shape;3706;p29"/>
          <p:cNvGrpSpPr/>
          <p:nvPr/>
        </p:nvGrpSpPr>
        <p:grpSpPr>
          <a:xfrm>
            <a:off x="7732713" y="3641725"/>
            <a:ext cx="506412" cy="209550"/>
            <a:chOff x="4655" y="2464"/>
            <a:chExt cx="319" cy="132"/>
          </a:xfrm>
        </p:grpSpPr>
        <p:grpSp>
          <p:nvGrpSpPr>
            <p:cNvPr id="3707" name="Google Shape;3707;p29"/>
            <p:cNvGrpSpPr/>
            <p:nvPr/>
          </p:nvGrpSpPr>
          <p:grpSpPr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3708" name="Google Shape;3708;p29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09" name="Google Shape;3709;p29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10" name="Google Shape;3710;p29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3711" name="Google Shape;3711;p29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712" name="Google Shape;3712;p29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13" name="Google Shape;3713;p2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714" name="Google Shape;3714;p29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15" name="Google Shape;3715;p29"/>
              <p:cNvCxnSpPr/>
              <p:nvPr/>
            </p:nvCxnSpPr>
            <p:spPr>
              <a:xfrm>
                <a:off x="4578" y="1505"/>
                <a:ext cx="0" cy="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716" name="Google Shape;3716;p29"/>
            <p:cNvSpPr/>
            <p:nvPr/>
          </p:nvSpPr>
          <p:spPr>
            <a:xfrm>
              <a:off x="4656" y="2522"/>
              <a:ext cx="316" cy="74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17" name="Google Shape;3717;p29"/>
            <p:cNvSpPr/>
            <p:nvPr/>
          </p:nvSpPr>
          <p:spPr>
            <a:xfrm>
              <a:off x="4656" y="2514"/>
              <a:ext cx="318" cy="45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18" name="Google Shape;3718;p29"/>
            <p:cNvSpPr/>
            <p:nvPr/>
          </p:nvSpPr>
          <p:spPr>
            <a:xfrm>
              <a:off x="4655" y="2464"/>
              <a:ext cx="317" cy="86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719" name="Google Shape;3719;p29"/>
            <p:cNvGrpSpPr/>
            <p:nvPr/>
          </p:nvGrpSpPr>
          <p:grpSpPr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3720" name="Google Shape;3720;p29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1" name="Google Shape;3721;p29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722" name="Google Shape;3722;p29"/>
            <p:cNvCxnSpPr/>
            <p:nvPr/>
          </p:nvCxnSpPr>
          <p:spPr>
            <a:xfrm>
              <a:off x="4656" y="2506"/>
              <a:ext cx="0" cy="57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3" name="Google Shape;3723;p29"/>
            <p:cNvCxnSpPr/>
            <p:nvPr/>
          </p:nvCxnSpPr>
          <p:spPr>
            <a:xfrm>
              <a:off x="4972" y="2507"/>
              <a:ext cx="0" cy="57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24" name="Google Shape;3724;p29"/>
          <p:cNvGrpSpPr/>
          <p:nvPr/>
        </p:nvGrpSpPr>
        <p:grpSpPr>
          <a:xfrm>
            <a:off x="7202488" y="2486025"/>
            <a:ext cx="392112" cy="180975"/>
            <a:chOff x="4655" y="2464"/>
            <a:chExt cx="319" cy="132"/>
          </a:xfrm>
        </p:grpSpPr>
        <p:grpSp>
          <p:nvGrpSpPr>
            <p:cNvPr id="3725" name="Google Shape;3725;p29"/>
            <p:cNvGrpSpPr/>
            <p:nvPr/>
          </p:nvGrpSpPr>
          <p:grpSpPr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3726" name="Google Shape;3726;p29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27" name="Google Shape;3727;p29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28" name="Google Shape;3728;p29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3729" name="Google Shape;3729;p29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730" name="Google Shape;3730;p29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31" name="Google Shape;3731;p2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732" name="Google Shape;3732;p29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33" name="Google Shape;3733;p29"/>
              <p:cNvCxnSpPr/>
              <p:nvPr/>
            </p:nvCxnSpPr>
            <p:spPr>
              <a:xfrm>
                <a:off x="4578" y="1505"/>
                <a:ext cx="0" cy="4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734" name="Google Shape;3734;p29"/>
            <p:cNvSpPr/>
            <p:nvPr/>
          </p:nvSpPr>
          <p:spPr>
            <a:xfrm>
              <a:off x="4656" y="2522"/>
              <a:ext cx="316" cy="74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35" name="Google Shape;3735;p29"/>
            <p:cNvSpPr/>
            <p:nvPr/>
          </p:nvSpPr>
          <p:spPr>
            <a:xfrm>
              <a:off x="4656" y="2514"/>
              <a:ext cx="318" cy="45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36" name="Google Shape;3736;p29"/>
            <p:cNvSpPr/>
            <p:nvPr/>
          </p:nvSpPr>
          <p:spPr>
            <a:xfrm>
              <a:off x="4655" y="2464"/>
              <a:ext cx="317" cy="86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737" name="Google Shape;3737;p29"/>
            <p:cNvGrpSpPr/>
            <p:nvPr/>
          </p:nvGrpSpPr>
          <p:grpSpPr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3738" name="Google Shape;3738;p29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9" name="Google Shape;3739;p29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740" name="Google Shape;3740;p29"/>
            <p:cNvCxnSpPr/>
            <p:nvPr/>
          </p:nvCxnSpPr>
          <p:spPr>
            <a:xfrm>
              <a:off x="4656" y="2506"/>
              <a:ext cx="0" cy="58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1" name="Google Shape;3741;p29"/>
            <p:cNvCxnSpPr/>
            <p:nvPr/>
          </p:nvCxnSpPr>
          <p:spPr>
            <a:xfrm>
              <a:off x="4971" y="2507"/>
              <a:ext cx="0" cy="57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42" name="Google Shape;3742;p29"/>
          <p:cNvGrpSpPr/>
          <p:nvPr/>
        </p:nvGrpSpPr>
        <p:grpSpPr>
          <a:xfrm>
            <a:off x="7205663" y="2752725"/>
            <a:ext cx="407987" cy="180975"/>
            <a:chOff x="4655" y="2464"/>
            <a:chExt cx="319" cy="132"/>
          </a:xfrm>
        </p:grpSpPr>
        <p:grpSp>
          <p:nvGrpSpPr>
            <p:cNvPr id="3743" name="Google Shape;3743;p29"/>
            <p:cNvGrpSpPr/>
            <p:nvPr/>
          </p:nvGrpSpPr>
          <p:grpSpPr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3744" name="Google Shape;3744;p29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45" name="Google Shape;3745;p29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46" name="Google Shape;3746;p29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3747" name="Google Shape;3747;p29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748" name="Google Shape;3748;p29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49" name="Google Shape;3749;p2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750" name="Google Shape;3750;p29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51" name="Google Shape;3751;p29"/>
              <p:cNvCxnSpPr/>
              <p:nvPr/>
            </p:nvCxnSpPr>
            <p:spPr>
              <a:xfrm>
                <a:off x="4578" y="1505"/>
                <a:ext cx="0" cy="4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752" name="Google Shape;3752;p29"/>
            <p:cNvSpPr/>
            <p:nvPr/>
          </p:nvSpPr>
          <p:spPr>
            <a:xfrm>
              <a:off x="4656" y="2522"/>
              <a:ext cx="316" cy="74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53" name="Google Shape;3753;p29"/>
            <p:cNvSpPr/>
            <p:nvPr/>
          </p:nvSpPr>
          <p:spPr>
            <a:xfrm>
              <a:off x="4656" y="2514"/>
              <a:ext cx="318" cy="45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54" name="Google Shape;3754;p29"/>
            <p:cNvSpPr/>
            <p:nvPr/>
          </p:nvSpPr>
          <p:spPr>
            <a:xfrm>
              <a:off x="4655" y="2464"/>
              <a:ext cx="317" cy="86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755" name="Google Shape;3755;p29"/>
            <p:cNvGrpSpPr/>
            <p:nvPr/>
          </p:nvGrpSpPr>
          <p:grpSpPr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3756" name="Google Shape;3756;p29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7" name="Google Shape;3757;p29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758" name="Google Shape;3758;p29"/>
            <p:cNvCxnSpPr/>
            <p:nvPr/>
          </p:nvCxnSpPr>
          <p:spPr>
            <a:xfrm>
              <a:off x="4656" y="2506"/>
              <a:ext cx="0" cy="58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9" name="Google Shape;3759;p29"/>
            <p:cNvCxnSpPr/>
            <p:nvPr/>
          </p:nvCxnSpPr>
          <p:spPr>
            <a:xfrm>
              <a:off x="4972" y="2507"/>
              <a:ext cx="0" cy="57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60" name="Google Shape;3760;p29"/>
          <p:cNvGrpSpPr/>
          <p:nvPr/>
        </p:nvGrpSpPr>
        <p:grpSpPr>
          <a:xfrm>
            <a:off x="7758113" y="2749550"/>
            <a:ext cx="407987" cy="180975"/>
            <a:chOff x="4655" y="2464"/>
            <a:chExt cx="319" cy="132"/>
          </a:xfrm>
        </p:grpSpPr>
        <p:grpSp>
          <p:nvGrpSpPr>
            <p:cNvPr id="3761" name="Google Shape;3761;p29"/>
            <p:cNvGrpSpPr/>
            <p:nvPr/>
          </p:nvGrpSpPr>
          <p:grpSpPr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3762" name="Google Shape;3762;p29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63" name="Google Shape;3763;p29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64" name="Google Shape;3764;p29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3765" name="Google Shape;3765;p29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766" name="Google Shape;3766;p29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67" name="Google Shape;3767;p2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768" name="Google Shape;3768;p29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69" name="Google Shape;3769;p29"/>
              <p:cNvCxnSpPr/>
              <p:nvPr/>
            </p:nvCxnSpPr>
            <p:spPr>
              <a:xfrm>
                <a:off x="4578" y="1505"/>
                <a:ext cx="0" cy="4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770" name="Google Shape;3770;p29"/>
            <p:cNvSpPr/>
            <p:nvPr/>
          </p:nvSpPr>
          <p:spPr>
            <a:xfrm>
              <a:off x="4656" y="2522"/>
              <a:ext cx="316" cy="74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71" name="Google Shape;3771;p29"/>
            <p:cNvSpPr/>
            <p:nvPr/>
          </p:nvSpPr>
          <p:spPr>
            <a:xfrm>
              <a:off x="4656" y="2514"/>
              <a:ext cx="318" cy="45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72" name="Google Shape;3772;p29"/>
            <p:cNvSpPr/>
            <p:nvPr/>
          </p:nvSpPr>
          <p:spPr>
            <a:xfrm>
              <a:off x="4655" y="2464"/>
              <a:ext cx="317" cy="86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773" name="Google Shape;3773;p29"/>
            <p:cNvGrpSpPr/>
            <p:nvPr/>
          </p:nvGrpSpPr>
          <p:grpSpPr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3774" name="Google Shape;3774;p29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5" name="Google Shape;3775;p29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776" name="Google Shape;3776;p29"/>
            <p:cNvCxnSpPr/>
            <p:nvPr/>
          </p:nvCxnSpPr>
          <p:spPr>
            <a:xfrm>
              <a:off x="4656" y="2506"/>
              <a:ext cx="0" cy="58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7" name="Google Shape;3777;p29"/>
            <p:cNvCxnSpPr/>
            <p:nvPr/>
          </p:nvCxnSpPr>
          <p:spPr>
            <a:xfrm>
              <a:off x="4972" y="2507"/>
              <a:ext cx="0" cy="57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78" name="Google Shape;3778;p29"/>
          <p:cNvGrpSpPr/>
          <p:nvPr/>
        </p:nvGrpSpPr>
        <p:grpSpPr>
          <a:xfrm>
            <a:off x="7688263" y="2390775"/>
            <a:ext cx="392112" cy="180975"/>
            <a:chOff x="4655" y="2464"/>
            <a:chExt cx="319" cy="132"/>
          </a:xfrm>
        </p:grpSpPr>
        <p:grpSp>
          <p:nvGrpSpPr>
            <p:cNvPr id="3779" name="Google Shape;3779;p29"/>
            <p:cNvGrpSpPr/>
            <p:nvPr/>
          </p:nvGrpSpPr>
          <p:grpSpPr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3780" name="Google Shape;3780;p29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81" name="Google Shape;3781;p29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82" name="Google Shape;3782;p29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3783" name="Google Shape;3783;p29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784" name="Google Shape;3784;p29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85" name="Google Shape;3785;p2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786" name="Google Shape;3786;p29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87" name="Google Shape;3787;p29"/>
              <p:cNvCxnSpPr/>
              <p:nvPr/>
            </p:nvCxnSpPr>
            <p:spPr>
              <a:xfrm>
                <a:off x="4578" y="1505"/>
                <a:ext cx="0" cy="4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788" name="Google Shape;3788;p29"/>
            <p:cNvSpPr/>
            <p:nvPr/>
          </p:nvSpPr>
          <p:spPr>
            <a:xfrm>
              <a:off x="4656" y="2522"/>
              <a:ext cx="316" cy="74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89" name="Google Shape;3789;p29"/>
            <p:cNvSpPr/>
            <p:nvPr/>
          </p:nvSpPr>
          <p:spPr>
            <a:xfrm>
              <a:off x="4656" y="2514"/>
              <a:ext cx="318" cy="45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90" name="Google Shape;3790;p29"/>
            <p:cNvSpPr/>
            <p:nvPr/>
          </p:nvSpPr>
          <p:spPr>
            <a:xfrm>
              <a:off x="4655" y="2464"/>
              <a:ext cx="317" cy="86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791" name="Google Shape;3791;p29"/>
            <p:cNvGrpSpPr/>
            <p:nvPr/>
          </p:nvGrpSpPr>
          <p:grpSpPr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3792" name="Google Shape;3792;p29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3" name="Google Shape;3793;p29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794" name="Google Shape;3794;p29"/>
            <p:cNvCxnSpPr/>
            <p:nvPr/>
          </p:nvCxnSpPr>
          <p:spPr>
            <a:xfrm>
              <a:off x="4656" y="2506"/>
              <a:ext cx="0" cy="58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5" name="Google Shape;3795;p29"/>
            <p:cNvCxnSpPr/>
            <p:nvPr/>
          </p:nvCxnSpPr>
          <p:spPr>
            <a:xfrm>
              <a:off x="4971" y="2507"/>
              <a:ext cx="0" cy="57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underline_base" id="3796" name="Google Shape;3796;p2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92150" y="1039813"/>
            <a:ext cx="4570413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3797" name="Google Shape;3797;p29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96" name="Google Shape;196;p3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3"/>
          <p:cNvSpPr/>
          <p:nvPr/>
        </p:nvSpPr>
        <p:spPr>
          <a:xfrm>
            <a:off x="371475" y="715963"/>
            <a:ext cx="4487863" cy="1724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Chapter 1</a:t>
            </a:r>
            <a:br>
              <a:rPr lang="en-US" sz="48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44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Introduction</a:t>
            </a:r>
            <a:endParaRPr/>
          </a:p>
        </p:txBody>
      </p:sp>
      <p:sp>
        <p:nvSpPr>
          <p:cNvPr id="198" name="Google Shape;198;p3"/>
          <p:cNvSpPr/>
          <p:nvPr/>
        </p:nvSpPr>
        <p:spPr>
          <a:xfrm>
            <a:off x="6184900" y="3078163"/>
            <a:ext cx="2881313" cy="286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Computer Networking: A Top Down Approach </a:t>
            </a:r>
            <a:br>
              <a:rPr lang="en-US" sz="2800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2000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  <a:r>
              <a:rPr baseline="30000" lang="en-US" sz="2000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th</a:t>
            </a:r>
            <a:r>
              <a:rPr lang="en-US" sz="2000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 edition </a:t>
            </a:r>
            <a:br>
              <a:rPr lang="en-US" sz="2000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2000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Jim Kurose, Keith Ross</a:t>
            </a:r>
            <a:br>
              <a:rPr lang="en-US" sz="2000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2000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Addison-Wesley</a:t>
            </a:r>
            <a:br>
              <a:rPr lang="en-US" sz="2000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2000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March 2012</a:t>
            </a:r>
            <a:endParaRPr/>
          </a:p>
        </p:txBody>
      </p:sp>
      <p:sp>
        <p:nvSpPr>
          <p:cNvPr id="199" name="Google Shape;199;p3"/>
          <p:cNvSpPr txBox="1"/>
          <p:nvPr/>
        </p:nvSpPr>
        <p:spPr>
          <a:xfrm>
            <a:off x="325283" y="2298507"/>
            <a:ext cx="537845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note on the use of these ppt slides: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We’re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lot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work on our part. In return for use, we only ask the following: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"/>
          <p:cNvSpPr txBox="1"/>
          <p:nvPr/>
        </p:nvSpPr>
        <p:spPr>
          <a:xfrm>
            <a:off x="417668" y="3397398"/>
            <a:ext cx="5378450" cy="201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3038" lvl="0" marL="17303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3038" lvl="0" marL="173038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use these slides (e.g., in a class) that you mention their source (after all, we’d like people to use our book!)</a:t>
            </a:r>
            <a:endParaRPr/>
          </a:p>
          <a:p>
            <a:pPr indent="-173038" lvl="0" marL="173038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post any slides on a www site, that you note that they are adapted from (or perhaps identical to) our slides, and note our copyright of this material.</a:t>
            </a:r>
            <a:endParaRPr/>
          </a:p>
          <a:p>
            <a:pPr indent="-96838" lvl="0" marL="173038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038" lvl="0" marL="17303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Thanks and enjoy!  JFK/KWR</a:t>
            </a:r>
            <a:endParaRPr/>
          </a:p>
          <a:p>
            <a:pPr indent="-173038" lvl="0" marL="17303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038" lvl="0" marL="17303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All material copyright 1996-2012</a:t>
            </a:r>
            <a:endParaRPr/>
          </a:p>
          <a:p>
            <a:pPr indent="-173038" lvl="0" marL="17303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J.F Kurose and K.W. Ross, All Rights Reserved</a:t>
            </a:r>
            <a:endParaRPr/>
          </a:p>
        </p:txBody>
      </p:sp>
      <p:pic>
        <p:nvPicPr>
          <p:cNvPr id="201" name="Google Shape;2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542" y="5127982"/>
            <a:ext cx="187325" cy="187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derline_base" id="202" name="Google Shape;20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438" y="2097088"/>
            <a:ext cx="3656012" cy="173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e_cover.jpg" id="203" name="Google Shape;20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32525" y="511175"/>
            <a:ext cx="2306638" cy="2773363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"/>
          <p:cNvSpPr txBox="1"/>
          <p:nvPr/>
        </p:nvSpPr>
        <p:spPr>
          <a:xfrm>
            <a:off x="479502" y="5575619"/>
            <a:ext cx="575894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course notes are adapted for Bucknell’s CSCI 363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Xiannong Meng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Spring 2016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2" name="Shape 3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3" name="Google Shape;3803;p30"/>
          <p:cNvGrpSpPr/>
          <p:nvPr/>
        </p:nvGrpSpPr>
        <p:grpSpPr>
          <a:xfrm>
            <a:off x="2303463" y="2090738"/>
            <a:ext cx="1187450" cy="554037"/>
            <a:chOff x="4650" y="1129"/>
            <a:chExt cx="246" cy="95"/>
          </a:xfrm>
        </p:grpSpPr>
        <p:sp>
          <p:nvSpPr>
            <p:cNvPr id="3804" name="Google Shape;3804;p30"/>
            <p:cNvSpPr/>
            <p:nvPr/>
          </p:nvSpPr>
          <p:spPr>
            <a:xfrm>
              <a:off x="4651" y="1171"/>
              <a:ext cx="244" cy="53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05" name="Google Shape;3805;p30"/>
            <p:cNvSpPr/>
            <p:nvPr/>
          </p:nvSpPr>
          <p:spPr>
            <a:xfrm>
              <a:off x="4651" y="1165"/>
              <a:ext cx="245" cy="33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06" name="Google Shape;3806;p30"/>
            <p:cNvSpPr/>
            <p:nvPr/>
          </p:nvSpPr>
          <p:spPr>
            <a:xfrm>
              <a:off x="4650" y="1129"/>
              <a:ext cx="244" cy="62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807" name="Google Shape;3807;p30"/>
            <p:cNvGrpSpPr/>
            <p:nvPr/>
          </p:nvGrpSpPr>
          <p:grpSpPr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3808" name="Google Shape;3808;p30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9" name="Google Shape;3809;p30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810" name="Google Shape;3810;p30"/>
            <p:cNvCxnSpPr/>
            <p:nvPr/>
          </p:nvCxnSpPr>
          <p:spPr>
            <a:xfrm>
              <a:off x="4651" y="1158"/>
              <a:ext cx="0" cy="4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1" name="Google Shape;3811;p30"/>
            <p:cNvCxnSpPr/>
            <p:nvPr/>
          </p:nvCxnSpPr>
          <p:spPr>
            <a:xfrm>
              <a:off x="4894" y="1160"/>
              <a:ext cx="0" cy="4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812" name="Google Shape;3812;p30"/>
          <p:cNvGrpSpPr/>
          <p:nvPr/>
        </p:nvGrpSpPr>
        <p:grpSpPr>
          <a:xfrm>
            <a:off x="6764338" y="2314575"/>
            <a:ext cx="779462" cy="679450"/>
            <a:chOff x="-44" y="1473"/>
            <a:chExt cx="981" cy="1105"/>
          </a:xfrm>
        </p:grpSpPr>
        <p:pic>
          <p:nvPicPr>
            <p:cNvPr descr="desktop_computer_stylized_medium" id="3813" name="Google Shape;3813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14" name="Google Shape;3814;p3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15" name="Google Shape;3815;p30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3816" name="Google Shape;3816;p30"/>
          <p:cNvSpPr txBox="1"/>
          <p:nvPr>
            <p:ph idx="4294967295" type="title"/>
          </p:nvPr>
        </p:nvSpPr>
        <p:spPr>
          <a:xfrm>
            <a:off x="252413" y="130175"/>
            <a:ext cx="844708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Packet Switching: queueing delay, loss</a:t>
            </a:r>
            <a:endParaRPr sz="4000"/>
          </a:p>
        </p:txBody>
      </p:sp>
      <p:cxnSp>
        <p:nvCxnSpPr>
          <p:cNvPr id="3817" name="Google Shape;3817;p30"/>
          <p:cNvCxnSpPr/>
          <p:nvPr/>
        </p:nvCxnSpPr>
        <p:spPr>
          <a:xfrm>
            <a:off x="3467100" y="2303463"/>
            <a:ext cx="0" cy="2286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18" name="Google Shape;3818;p30"/>
          <p:cNvCxnSpPr/>
          <p:nvPr/>
        </p:nvCxnSpPr>
        <p:spPr>
          <a:xfrm>
            <a:off x="1590675" y="1971675"/>
            <a:ext cx="744538" cy="38576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9" name="Google Shape;3819;p30"/>
          <p:cNvCxnSpPr/>
          <p:nvPr/>
        </p:nvCxnSpPr>
        <p:spPr>
          <a:xfrm flipH="1" rot="10800000">
            <a:off x="1735138" y="2457450"/>
            <a:ext cx="577850" cy="50482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0" name="Google Shape;3820;p30"/>
          <p:cNvCxnSpPr/>
          <p:nvPr/>
        </p:nvCxnSpPr>
        <p:spPr>
          <a:xfrm>
            <a:off x="3432175" y="2398713"/>
            <a:ext cx="2016125" cy="158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1" name="Google Shape;3821;p30"/>
          <p:cNvCxnSpPr/>
          <p:nvPr/>
        </p:nvCxnSpPr>
        <p:spPr>
          <a:xfrm rot="10800000">
            <a:off x="6035675" y="2581275"/>
            <a:ext cx="9525" cy="36353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2" name="Google Shape;3822;p30"/>
          <p:cNvCxnSpPr/>
          <p:nvPr/>
        </p:nvCxnSpPr>
        <p:spPr>
          <a:xfrm flipH="1" rot="10800000">
            <a:off x="6508750" y="2030413"/>
            <a:ext cx="604838" cy="30797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23" name="Google Shape;3823;p30"/>
          <p:cNvSpPr/>
          <p:nvPr/>
        </p:nvSpPr>
        <p:spPr>
          <a:xfrm>
            <a:off x="3630613" y="2185988"/>
            <a:ext cx="147637" cy="2000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4" name="Google Shape;3824;p30"/>
          <p:cNvSpPr/>
          <p:nvPr/>
        </p:nvSpPr>
        <p:spPr>
          <a:xfrm>
            <a:off x="3792538" y="2185988"/>
            <a:ext cx="147637" cy="200025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5" name="Google Shape;3825;p30"/>
          <p:cNvSpPr/>
          <p:nvPr/>
        </p:nvSpPr>
        <p:spPr>
          <a:xfrm>
            <a:off x="3954463" y="2185988"/>
            <a:ext cx="147637" cy="2000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6" name="Google Shape;3826;p30"/>
          <p:cNvSpPr/>
          <p:nvPr/>
        </p:nvSpPr>
        <p:spPr>
          <a:xfrm>
            <a:off x="4116388" y="2185988"/>
            <a:ext cx="147637" cy="2000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7" name="Google Shape;3827;p30"/>
          <p:cNvSpPr/>
          <p:nvPr/>
        </p:nvSpPr>
        <p:spPr>
          <a:xfrm>
            <a:off x="4278313" y="2185988"/>
            <a:ext cx="147637" cy="200025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8" name="Google Shape;3828;p30"/>
          <p:cNvSpPr/>
          <p:nvPr/>
        </p:nvSpPr>
        <p:spPr>
          <a:xfrm>
            <a:off x="4649788" y="2185988"/>
            <a:ext cx="147637" cy="200025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9" name="Google Shape;3829;p30"/>
          <p:cNvSpPr/>
          <p:nvPr/>
        </p:nvSpPr>
        <p:spPr>
          <a:xfrm>
            <a:off x="5087938" y="2181225"/>
            <a:ext cx="147637" cy="2000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30" name="Google Shape;3830;p30"/>
          <p:cNvGrpSpPr/>
          <p:nvPr/>
        </p:nvGrpSpPr>
        <p:grpSpPr>
          <a:xfrm>
            <a:off x="2786063" y="2262188"/>
            <a:ext cx="633412" cy="200025"/>
            <a:chOff x="1800" y="1425"/>
            <a:chExt cx="399" cy="126"/>
          </a:xfrm>
        </p:grpSpPr>
        <p:sp>
          <p:nvSpPr>
            <p:cNvPr id="3831" name="Google Shape;3831;p30"/>
            <p:cNvSpPr/>
            <p:nvPr/>
          </p:nvSpPr>
          <p:spPr>
            <a:xfrm>
              <a:off x="1800" y="1425"/>
              <a:ext cx="93" cy="12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2" name="Google Shape;3832;p30"/>
            <p:cNvSpPr/>
            <p:nvPr/>
          </p:nvSpPr>
          <p:spPr>
            <a:xfrm>
              <a:off x="1902" y="1425"/>
              <a:ext cx="93" cy="12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3" name="Google Shape;3833;p30"/>
            <p:cNvSpPr/>
            <p:nvPr/>
          </p:nvSpPr>
          <p:spPr>
            <a:xfrm>
              <a:off x="2004" y="1425"/>
              <a:ext cx="93" cy="12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4" name="Google Shape;3834;p30"/>
            <p:cNvSpPr/>
            <p:nvPr/>
          </p:nvSpPr>
          <p:spPr>
            <a:xfrm>
              <a:off x="2106" y="1425"/>
              <a:ext cx="93" cy="12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35" name="Google Shape;3835;p30"/>
          <p:cNvSpPr/>
          <p:nvPr/>
        </p:nvSpPr>
        <p:spPr>
          <a:xfrm>
            <a:off x="2128838" y="2162175"/>
            <a:ext cx="147637" cy="2000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6" name="Google Shape;3836;p30"/>
          <p:cNvSpPr/>
          <p:nvPr/>
        </p:nvSpPr>
        <p:spPr>
          <a:xfrm>
            <a:off x="1909763" y="2733675"/>
            <a:ext cx="147637" cy="200025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37" name="Google Shape;3837;p30"/>
          <p:cNvCxnSpPr/>
          <p:nvPr/>
        </p:nvCxnSpPr>
        <p:spPr>
          <a:xfrm>
            <a:off x="2090738" y="2111375"/>
            <a:ext cx="2460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8" name="Google Shape;3838;p30"/>
          <p:cNvCxnSpPr/>
          <p:nvPr/>
        </p:nvCxnSpPr>
        <p:spPr>
          <a:xfrm flipH="1" rot="10800000">
            <a:off x="2092325" y="2582863"/>
            <a:ext cx="174625" cy="1809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9" name="Google Shape;3839;p30"/>
          <p:cNvCxnSpPr/>
          <p:nvPr/>
        </p:nvCxnSpPr>
        <p:spPr>
          <a:xfrm>
            <a:off x="4011613" y="2076450"/>
            <a:ext cx="10620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40" name="Google Shape;3840;p30"/>
          <p:cNvSpPr txBox="1"/>
          <p:nvPr/>
        </p:nvSpPr>
        <p:spPr>
          <a:xfrm>
            <a:off x="749300" y="1633538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3841" name="Google Shape;3841;p30"/>
          <p:cNvSpPr txBox="1"/>
          <p:nvPr/>
        </p:nvSpPr>
        <p:spPr>
          <a:xfrm>
            <a:off x="889000" y="2608263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3842" name="Google Shape;3842;p30"/>
          <p:cNvSpPr txBox="1"/>
          <p:nvPr/>
        </p:nvSpPr>
        <p:spPr>
          <a:xfrm>
            <a:off x="6604000" y="1465263"/>
            <a:ext cx="4048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3" name="Google Shape;3843;p30"/>
          <p:cNvSpPr txBox="1"/>
          <p:nvPr/>
        </p:nvSpPr>
        <p:spPr>
          <a:xfrm>
            <a:off x="1636713" y="1585913"/>
            <a:ext cx="15636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100 Mb/s</a:t>
            </a:r>
            <a:endParaRPr/>
          </a:p>
        </p:txBody>
      </p:sp>
      <p:sp>
        <p:nvSpPr>
          <p:cNvPr id="3844" name="Google Shape;3844;p30"/>
          <p:cNvSpPr txBox="1"/>
          <p:nvPr/>
        </p:nvSpPr>
        <p:spPr>
          <a:xfrm>
            <a:off x="3625850" y="2438400"/>
            <a:ext cx="1641475" cy="401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1.5 Mb/s</a:t>
            </a:r>
            <a:endParaRPr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5" name="Google Shape;3845;p30"/>
          <p:cNvSpPr txBox="1"/>
          <p:nvPr/>
        </p:nvSpPr>
        <p:spPr>
          <a:xfrm>
            <a:off x="6022975" y="2994025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46" name="Google Shape;3846;p30"/>
          <p:cNvCxnSpPr/>
          <p:nvPr/>
        </p:nvCxnSpPr>
        <p:spPr>
          <a:xfrm>
            <a:off x="6662738" y="3146425"/>
            <a:ext cx="98425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7" name="Google Shape;3847;p30"/>
          <p:cNvCxnSpPr/>
          <p:nvPr/>
        </p:nvCxnSpPr>
        <p:spPr>
          <a:xfrm flipH="1">
            <a:off x="6638925" y="2849563"/>
            <a:ext cx="379413" cy="22542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8" name="Google Shape;3848;p30"/>
          <p:cNvSpPr txBox="1"/>
          <p:nvPr/>
        </p:nvSpPr>
        <p:spPr>
          <a:xfrm>
            <a:off x="7556500" y="2224088"/>
            <a:ext cx="4048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9" name="Google Shape;3849;p30"/>
          <p:cNvSpPr txBox="1"/>
          <p:nvPr/>
        </p:nvSpPr>
        <p:spPr>
          <a:xfrm>
            <a:off x="8299450" y="2840038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0" name="Google Shape;3850;p30"/>
          <p:cNvSpPr txBox="1"/>
          <p:nvPr/>
        </p:nvSpPr>
        <p:spPr>
          <a:xfrm>
            <a:off x="2051050" y="2984500"/>
            <a:ext cx="2354263" cy="56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 of packets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waiting for output link</a:t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51" name="Google Shape;3851;p30"/>
          <p:cNvCxnSpPr/>
          <p:nvPr/>
        </p:nvCxnSpPr>
        <p:spPr>
          <a:xfrm flipH="1" rot="10800000">
            <a:off x="2890838" y="2514600"/>
            <a:ext cx="166687" cy="5238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52" name="Google Shape;3852;p30"/>
          <p:cNvGrpSpPr/>
          <p:nvPr/>
        </p:nvGrpSpPr>
        <p:grpSpPr>
          <a:xfrm>
            <a:off x="898525" y="1651000"/>
            <a:ext cx="779463" cy="679450"/>
            <a:chOff x="-44" y="1473"/>
            <a:chExt cx="981" cy="1105"/>
          </a:xfrm>
        </p:grpSpPr>
        <p:pic>
          <p:nvPicPr>
            <p:cNvPr descr="desktop_computer_stylized_medium" id="3853" name="Google Shape;3853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4" name="Google Shape;3854;p3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55" name="Google Shape;3855;p30"/>
          <p:cNvGrpSpPr/>
          <p:nvPr/>
        </p:nvGrpSpPr>
        <p:grpSpPr>
          <a:xfrm>
            <a:off x="1085850" y="2625725"/>
            <a:ext cx="779463" cy="679450"/>
            <a:chOff x="-44" y="1473"/>
            <a:chExt cx="981" cy="1105"/>
          </a:xfrm>
        </p:grpSpPr>
        <p:pic>
          <p:nvPicPr>
            <p:cNvPr descr="desktop_computer_stylized_medium" id="3856" name="Google Shape;3856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7" name="Google Shape;3857;p3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58" name="Google Shape;3858;p30"/>
          <p:cNvGrpSpPr/>
          <p:nvPr/>
        </p:nvGrpSpPr>
        <p:grpSpPr>
          <a:xfrm>
            <a:off x="7481888" y="2686050"/>
            <a:ext cx="779462" cy="679450"/>
            <a:chOff x="-44" y="1473"/>
            <a:chExt cx="981" cy="1105"/>
          </a:xfrm>
        </p:grpSpPr>
        <p:pic>
          <p:nvPicPr>
            <p:cNvPr descr="desktop_computer_stylized_medium" id="3859" name="Google Shape;3859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60" name="Google Shape;3860;p3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61" name="Google Shape;3861;p30"/>
          <p:cNvGrpSpPr/>
          <p:nvPr/>
        </p:nvGrpSpPr>
        <p:grpSpPr>
          <a:xfrm>
            <a:off x="6846888" y="1493838"/>
            <a:ext cx="779462" cy="679450"/>
            <a:chOff x="-44" y="1473"/>
            <a:chExt cx="981" cy="1105"/>
          </a:xfrm>
        </p:grpSpPr>
        <p:pic>
          <p:nvPicPr>
            <p:cNvPr descr="desktop_computer_stylized_medium" id="3862" name="Google Shape;3862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63" name="Google Shape;3863;p3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64" name="Google Shape;3864;p30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865" name="Google Shape;3865;p30"/>
          <p:cNvGrpSpPr/>
          <p:nvPr/>
        </p:nvGrpSpPr>
        <p:grpSpPr>
          <a:xfrm>
            <a:off x="5391150" y="2160588"/>
            <a:ext cx="1128713" cy="439737"/>
            <a:chOff x="4650" y="1129"/>
            <a:chExt cx="246" cy="95"/>
          </a:xfrm>
        </p:grpSpPr>
        <p:sp>
          <p:nvSpPr>
            <p:cNvPr id="3866" name="Google Shape;3866;p30"/>
            <p:cNvSpPr/>
            <p:nvPr/>
          </p:nvSpPr>
          <p:spPr>
            <a:xfrm>
              <a:off x="4651" y="1171"/>
              <a:ext cx="244" cy="53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67" name="Google Shape;3867;p30"/>
            <p:cNvSpPr/>
            <p:nvPr/>
          </p:nvSpPr>
          <p:spPr>
            <a:xfrm>
              <a:off x="4651" y="1165"/>
              <a:ext cx="245" cy="33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68" name="Google Shape;3868;p30"/>
            <p:cNvSpPr/>
            <p:nvPr/>
          </p:nvSpPr>
          <p:spPr>
            <a:xfrm>
              <a:off x="4650" y="1129"/>
              <a:ext cx="244" cy="62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869" name="Google Shape;3869;p30"/>
            <p:cNvGrpSpPr/>
            <p:nvPr/>
          </p:nvGrpSpPr>
          <p:grpSpPr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3870" name="Google Shape;3870;p30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1" name="Google Shape;3871;p30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872" name="Google Shape;3872;p30"/>
            <p:cNvCxnSpPr/>
            <p:nvPr/>
          </p:nvCxnSpPr>
          <p:spPr>
            <a:xfrm>
              <a:off x="4651" y="1158"/>
              <a:ext cx="0" cy="4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3" name="Google Shape;3873;p30"/>
            <p:cNvCxnSpPr/>
            <p:nvPr/>
          </p:nvCxnSpPr>
          <p:spPr>
            <a:xfrm>
              <a:off x="4894" y="1160"/>
              <a:ext cx="0" cy="4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74" name="Google Shape;3874;p30"/>
          <p:cNvSpPr/>
          <p:nvPr/>
        </p:nvSpPr>
        <p:spPr>
          <a:xfrm>
            <a:off x="606425" y="3930650"/>
            <a:ext cx="8131175" cy="2030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Noto Sans Symbols"/>
              <a:buNone/>
            </a:pPr>
            <a:r>
              <a:rPr lang="en-US" sz="28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queuing and loss: 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If arrival rate (in bits) to link exceeds transmission rate of link for a period of time:</a:t>
            </a:r>
            <a:endParaRPr/>
          </a:p>
          <a:p>
            <a:pPr indent="-342900" lvl="1" marL="8001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packets will queue, wait to be transmitted on link </a:t>
            </a:r>
            <a:endParaRPr/>
          </a:p>
          <a:p>
            <a:pPr indent="-342900" lvl="1" marL="8001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packets can be dropped (lost) if memory (buffer) fills up</a:t>
            </a:r>
            <a:endParaRPr/>
          </a:p>
        </p:txBody>
      </p:sp>
      <p:pic>
        <p:nvPicPr>
          <p:cNvPr descr="underline_base" id="3875" name="Google Shape;387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" y="915988"/>
            <a:ext cx="7313613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76" name="Google Shape;3876;p30"/>
          <p:cNvGrpSpPr/>
          <p:nvPr/>
        </p:nvGrpSpPr>
        <p:grpSpPr>
          <a:xfrm>
            <a:off x="5530850" y="2930525"/>
            <a:ext cx="1128713" cy="439738"/>
            <a:chOff x="4650" y="1129"/>
            <a:chExt cx="246" cy="95"/>
          </a:xfrm>
        </p:grpSpPr>
        <p:sp>
          <p:nvSpPr>
            <p:cNvPr id="3877" name="Google Shape;3877;p30"/>
            <p:cNvSpPr/>
            <p:nvPr/>
          </p:nvSpPr>
          <p:spPr>
            <a:xfrm>
              <a:off x="4651" y="1171"/>
              <a:ext cx="244" cy="53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78" name="Google Shape;3878;p30"/>
            <p:cNvSpPr/>
            <p:nvPr/>
          </p:nvSpPr>
          <p:spPr>
            <a:xfrm>
              <a:off x="4651" y="1165"/>
              <a:ext cx="245" cy="33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79" name="Google Shape;3879;p30"/>
            <p:cNvSpPr/>
            <p:nvPr/>
          </p:nvSpPr>
          <p:spPr>
            <a:xfrm>
              <a:off x="4650" y="1129"/>
              <a:ext cx="244" cy="62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880" name="Google Shape;3880;p30"/>
            <p:cNvGrpSpPr/>
            <p:nvPr/>
          </p:nvGrpSpPr>
          <p:grpSpPr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3881" name="Google Shape;3881;p30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2" name="Google Shape;3882;p30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883" name="Google Shape;3883;p30"/>
            <p:cNvCxnSpPr/>
            <p:nvPr/>
          </p:nvCxnSpPr>
          <p:spPr>
            <a:xfrm>
              <a:off x="4651" y="1158"/>
              <a:ext cx="0" cy="4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4" name="Google Shape;3884;p30"/>
            <p:cNvCxnSpPr/>
            <p:nvPr/>
          </p:nvCxnSpPr>
          <p:spPr>
            <a:xfrm>
              <a:off x="4894" y="1160"/>
              <a:ext cx="0" cy="4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8" name="Shape 3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9" name="Google Shape;3889;p31"/>
          <p:cNvSpPr txBox="1"/>
          <p:nvPr>
            <p:ph idx="11" type="ftr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</a:t>
            </a:r>
            <a:endParaRPr/>
          </a:p>
        </p:txBody>
      </p:sp>
      <p:sp>
        <p:nvSpPr>
          <p:cNvPr id="3890" name="Google Shape;3890;p31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nderline_base" id="3891" name="Google Shape;389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825" y="1035050"/>
            <a:ext cx="7769225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3892" name="Google Shape;3892;p31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 key network-core functions</a:t>
            </a:r>
            <a:endParaRPr/>
          </a:p>
        </p:txBody>
      </p:sp>
      <p:sp>
        <p:nvSpPr>
          <p:cNvPr id="3893" name="Google Shape;3893;p31"/>
          <p:cNvSpPr txBox="1"/>
          <p:nvPr>
            <p:ph idx="1" type="body"/>
          </p:nvPr>
        </p:nvSpPr>
        <p:spPr>
          <a:xfrm>
            <a:off x="4603750" y="1404938"/>
            <a:ext cx="4192588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rPr i="1" lang="en-US">
                <a:solidFill>
                  <a:srgbClr val="C00000"/>
                </a:solidFill>
              </a:rPr>
              <a:t>forwarding</a:t>
            </a:r>
            <a:r>
              <a:rPr i="1" lang="en-US" sz="2400">
                <a:solidFill>
                  <a:srgbClr val="C00000"/>
                </a:solidFill>
              </a:rPr>
              <a:t>: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 sz="2400"/>
              <a:t>move packets from router’s input to appropriate router output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894" name="Google Shape;3894;p31"/>
          <p:cNvSpPr txBox="1"/>
          <p:nvPr/>
        </p:nvSpPr>
        <p:spPr>
          <a:xfrm>
            <a:off x="384175" y="1385888"/>
            <a:ext cx="4192588" cy="1693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i="1" lang="en-US" sz="28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routing:</a:t>
            </a:r>
            <a:r>
              <a:rPr lang="en-US" sz="28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determines source-destination route taken by packets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routing algorithms</a:t>
            </a:r>
            <a:endParaRPr b="0" i="0" sz="2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95" name="Google Shape;3895;p31"/>
          <p:cNvSpPr/>
          <p:nvPr/>
        </p:nvSpPr>
        <p:spPr>
          <a:xfrm rot="-5400000">
            <a:off x="3289300" y="3600451"/>
            <a:ext cx="2198687" cy="1497012"/>
          </a:xfrm>
          <a:custGeom>
            <a:rect b="b" l="l" r="r" t="t"/>
            <a:pathLst>
              <a:path extrusionOk="0" h="10310" w="10675">
                <a:moveTo>
                  <a:pt x="0" y="0"/>
                </a:moveTo>
                <a:cubicBezTo>
                  <a:pt x="3109" y="3835"/>
                  <a:pt x="2511" y="6378"/>
                  <a:pt x="2801" y="10310"/>
                </a:cubicBezTo>
                <a:cubicBezTo>
                  <a:pt x="3337" y="10277"/>
                  <a:pt x="2862" y="10312"/>
                  <a:pt x="3660" y="10251"/>
                </a:cubicBezTo>
                <a:cubicBezTo>
                  <a:pt x="5139" y="5189"/>
                  <a:pt x="6996" y="3438"/>
                  <a:pt x="10675" y="2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75000">
                <a:srgbClr val="7BE5CA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96" name="Google Shape;3896;p31"/>
          <p:cNvGrpSpPr/>
          <p:nvPr/>
        </p:nvGrpSpPr>
        <p:grpSpPr>
          <a:xfrm>
            <a:off x="1328738" y="3152775"/>
            <a:ext cx="2317750" cy="2333625"/>
            <a:chOff x="272609" y="3015788"/>
            <a:chExt cx="2317750" cy="2333625"/>
          </a:xfrm>
        </p:grpSpPr>
        <p:sp>
          <p:nvSpPr>
            <p:cNvPr id="3897" name="Google Shape;3897;p31"/>
            <p:cNvSpPr/>
            <p:nvPr/>
          </p:nvSpPr>
          <p:spPr>
            <a:xfrm>
              <a:off x="272609" y="3015788"/>
              <a:ext cx="2317750" cy="2333625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8" name="Google Shape;3898;p31"/>
            <p:cNvSpPr/>
            <p:nvPr/>
          </p:nvSpPr>
          <p:spPr>
            <a:xfrm>
              <a:off x="398021" y="3068176"/>
              <a:ext cx="2095500" cy="604837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9" name="Google Shape;3899;p31"/>
            <p:cNvSpPr txBox="1"/>
            <p:nvPr/>
          </p:nvSpPr>
          <p:spPr>
            <a:xfrm>
              <a:off x="526609" y="3225338"/>
              <a:ext cx="186372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routing algorithm</a:t>
              </a:r>
              <a:endParaRPr/>
            </a:p>
          </p:txBody>
        </p:sp>
        <p:sp>
          <p:nvSpPr>
            <p:cNvPr id="3900" name="Google Shape;3900;p31"/>
            <p:cNvSpPr/>
            <p:nvPr/>
          </p:nvSpPr>
          <p:spPr>
            <a:xfrm>
              <a:off x="451996" y="3973051"/>
              <a:ext cx="2005013" cy="127952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1" name="Google Shape;3901;p31"/>
            <p:cNvSpPr txBox="1"/>
            <p:nvPr/>
          </p:nvSpPr>
          <p:spPr>
            <a:xfrm>
              <a:off x="532959" y="3925426"/>
              <a:ext cx="1858962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local forwarding table</a:t>
              </a:r>
              <a:endParaRPr/>
            </a:p>
          </p:txBody>
        </p:sp>
        <p:sp>
          <p:nvSpPr>
            <p:cNvPr id="3902" name="Google Shape;3902;p31"/>
            <p:cNvSpPr txBox="1"/>
            <p:nvPr/>
          </p:nvSpPr>
          <p:spPr>
            <a:xfrm>
              <a:off x="415484" y="4173076"/>
              <a:ext cx="12128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header value</a:t>
              </a:r>
              <a:endParaRPr/>
            </a:p>
          </p:txBody>
        </p:sp>
        <p:sp>
          <p:nvSpPr>
            <p:cNvPr id="3903" name="Google Shape;3903;p31"/>
            <p:cNvSpPr txBox="1"/>
            <p:nvPr/>
          </p:nvSpPr>
          <p:spPr>
            <a:xfrm>
              <a:off x="1482284" y="4174663"/>
              <a:ext cx="1041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output link</a:t>
              </a:r>
              <a:endParaRPr/>
            </a:p>
          </p:txBody>
        </p:sp>
        <p:cxnSp>
          <p:nvCxnSpPr>
            <p:cNvPr id="3904" name="Google Shape;3904;p31"/>
            <p:cNvCxnSpPr/>
            <p:nvPr/>
          </p:nvCxnSpPr>
          <p:spPr>
            <a:xfrm>
              <a:off x="1580709" y="4185776"/>
              <a:ext cx="7937" cy="1066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05" name="Google Shape;3905;p31"/>
            <p:cNvSpPr txBox="1"/>
            <p:nvPr/>
          </p:nvSpPr>
          <p:spPr>
            <a:xfrm>
              <a:off x="1071121" y="4457238"/>
              <a:ext cx="520700" cy="822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0100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0101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0111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1001</a:t>
              </a:r>
              <a:endParaRPr/>
            </a:p>
          </p:txBody>
        </p:sp>
        <p:sp>
          <p:nvSpPr>
            <p:cNvPr id="3906" name="Google Shape;3906;p31"/>
            <p:cNvSpPr txBox="1"/>
            <p:nvPr/>
          </p:nvSpPr>
          <p:spPr>
            <a:xfrm>
              <a:off x="1596584" y="4457238"/>
              <a:ext cx="268287" cy="822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cxnSp>
          <p:nvCxnSpPr>
            <p:cNvPr id="3907" name="Google Shape;3907;p31"/>
            <p:cNvCxnSpPr/>
            <p:nvPr/>
          </p:nvCxnSpPr>
          <p:spPr>
            <a:xfrm>
              <a:off x="451996" y="4442951"/>
              <a:ext cx="2006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08" name="Google Shape;3908;p31"/>
            <p:cNvCxnSpPr/>
            <p:nvPr/>
          </p:nvCxnSpPr>
          <p:spPr>
            <a:xfrm>
              <a:off x="444059" y="4195301"/>
              <a:ext cx="2006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09" name="Google Shape;3909;p31"/>
            <p:cNvSpPr/>
            <p:nvPr/>
          </p:nvSpPr>
          <p:spPr>
            <a:xfrm rot="5400000">
              <a:off x="1350521" y="3680951"/>
              <a:ext cx="241300" cy="273050"/>
            </a:xfrm>
            <a:prstGeom prst="rightArrow">
              <a:avLst>
                <a:gd fmla="val 51167" name="adj1"/>
                <a:gd fmla="val 39736" name="adj2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10" name="Google Shape;3910;p31"/>
          <p:cNvGrpSpPr/>
          <p:nvPr/>
        </p:nvGrpSpPr>
        <p:grpSpPr>
          <a:xfrm>
            <a:off x="3200400" y="3632200"/>
            <a:ext cx="4745038" cy="2989263"/>
            <a:chOff x="2088829" y="3641726"/>
            <a:chExt cx="4743771" cy="2989155"/>
          </a:xfrm>
        </p:grpSpPr>
        <p:sp>
          <p:nvSpPr>
            <p:cNvPr id="3911" name="Google Shape;3911;p31"/>
            <p:cNvSpPr/>
            <p:nvPr/>
          </p:nvSpPr>
          <p:spPr>
            <a:xfrm>
              <a:off x="3894138" y="4260851"/>
              <a:ext cx="2847975" cy="1481138"/>
            </a:xfrm>
            <a:custGeom>
              <a:rect b="b" l="l" r="r" t="t"/>
              <a:pathLst>
                <a:path extrusionOk="0" h="933" w="1794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2" name="Google Shape;3912;p31"/>
            <p:cNvSpPr/>
            <p:nvPr/>
          </p:nvSpPr>
          <p:spPr>
            <a:xfrm>
              <a:off x="4532313" y="4564063"/>
              <a:ext cx="542925" cy="295275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13" name="Google Shape;3913;p31"/>
            <p:cNvGrpSpPr/>
            <p:nvPr/>
          </p:nvGrpSpPr>
          <p:grpSpPr>
            <a:xfrm>
              <a:off x="4042780" y="4738688"/>
              <a:ext cx="497470" cy="233363"/>
              <a:chOff x="3603" y="219"/>
              <a:chExt cx="357" cy="175"/>
            </a:xfrm>
          </p:grpSpPr>
          <p:sp>
            <p:nvSpPr>
              <p:cNvPr id="3914" name="Google Shape;3914;p31"/>
              <p:cNvSpPr/>
              <p:nvPr/>
            </p:nvSpPr>
            <p:spPr>
              <a:xfrm>
                <a:off x="3605" y="298"/>
                <a:ext cx="355" cy="96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15" name="Google Shape;3915;p31"/>
              <p:cNvCxnSpPr/>
              <p:nvPr/>
            </p:nvCxnSpPr>
            <p:spPr>
              <a:xfrm>
                <a:off x="3605" y="289"/>
                <a:ext cx="0" cy="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16" name="Google Shape;3916;p31"/>
              <p:cNvCxnSpPr/>
              <p:nvPr/>
            </p:nvCxnSpPr>
            <p:spPr>
              <a:xfrm>
                <a:off x="3960" y="289"/>
                <a:ext cx="0" cy="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917" name="Google Shape;3917;p31"/>
              <p:cNvSpPr/>
              <p:nvPr/>
            </p:nvSpPr>
            <p:spPr>
              <a:xfrm>
                <a:off x="3605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18" name="Google Shape;3918;p31"/>
              <p:cNvSpPr/>
              <p:nvPr/>
            </p:nvSpPr>
            <p:spPr>
              <a:xfrm>
                <a:off x="3603" y="219"/>
                <a:ext cx="354" cy="113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919" name="Google Shape;3919;p31"/>
              <p:cNvGrpSpPr/>
              <p:nvPr/>
            </p:nvGrpSpPr>
            <p:grpSpPr>
              <a:xfrm>
                <a:off x="3686" y="244"/>
                <a:ext cx="177" cy="65"/>
                <a:chOff x="2848" y="848"/>
                <a:chExt cx="140" cy="96"/>
              </a:xfrm>
            </p:grpSpPr>
            <p:cxnSp>
              <p:nvCxnSpPr>
                <p:cNvPr id="3920" name="Google Shape;3920;p31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21" name="Google Shape;3921;p31"/>
                <p:cNvCxnSpPr/>
                <p:nvPr/>
              </p:nvCxnSpPr>
              <p:spPr>
                <a:xfrm>
                  <a:off x="2944" y="942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22" name="Google Shape;3922;p31"/>
                <p:cNvCxnSpPr/>
                <p:nvPr/>
              </p:nvCxnSpPr>
              <p:spPr>
                <a:xfrm>
                  <a:off x="2894" y="850"/>
                  <a:ext cx="52" cy="94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923" name="Google Shape;3923;p31"/>
              <p:cNvGrpSpPr/>
              <p:nvPr/>
            </p:nvGrpSpPr>
            <p:grpSpPr>
              <a:xfrm flipH="1" rot="10800000">
                <a:off x="3686" y="243"/>
                <a:ext cx="177" cy="67"/>
                <a:chOff x="2848" y="846"/>
                <a:chExt cx="140" cy="100"/>
              </a:xfrm>
            </p:grpSpPr>
            <p:cxnSp>
              <p:nvCxnSpPr>
                <p:cNvPr id="3924" name="Google Shape;3924;p31"/>
                <p:cNvCxnSpPr/>
                <p:nvPr/>
              </p:nvCxnSpPr>
              <p:spPr>
                <a:xfrm flipH="1" rot="10800000">
                  <a:off x="2848" y="846"/>
                  <a:ext cx="50" cy="4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25" name="Google Shape;3925;p31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26" name="Google Shape;3926;p31"/>
                <p:cNvCxnSpPr/>
                <p:nvPr/>
              </p:nvCxnSpPr>
              <p:spPr>
                <a:xfrm>
                  <a:off x="2894" y="849"/>
                  <a:ext cx="52" cy="97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927" name="Google Shape;3927;p31"/>
            <p:cNvGrpSpPr/>
            <p:nvPr/>
          </p:nvGrpSpPr>
          <p:grpSpPr>
            <a:xfrm>
              <a:off x="4391025" y="5376863"/>
              <a:ext cx="501650" cy="233363"/>
              <a:chOff x="3600" y="219"/>
              <a:chExt cx="360" cy="175"/>
            </a:xfrm>
          </p:grpSpPr>
          <p:sp>
            <p:nvSpPr>
              <p:cNvPr id="3928" name="Google Shape;3928;p31"/>
              <p:cNvSpPr/>
              <p:nvPr/>
            </p:nvSpPr>
            <p:spPr>
              <a:xfrm>
                <a:off x="3605" y="298"/>
                <a:ext cx="355" cy="96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29" name="Google Shape;3929;p31"/>
              <p:cNvCxnSpPr/>
              <p:nvPr/>
            </p:nvCxnSpPr>
            <p:spPr>
              <a:xfrm>
                <a:off x="3605" y="289"/>
                <a:ext cx="0" cy="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30" name="Google Shape;3930;p31"/>
              <p:cNvCxnSpPr/>
              <p:nvPr/>
            </p:nvCxnSpPr>
            <p:spPr>
              <a:xfrm>
                <a:off x="3960" y="289"/>
                <a:ext cx="0" cy="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931" name="Google Shape;3931;p31"/>
              <p:cNvSpPr/>
              <p:nvPr/>
            </p:nvSpPr>
            <p:spPr>
              <a:xfrm>
                <a:off x="3605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32" name="Google Shape;3932;p31"/>
              <p:cNvSpPr/>
              <p:nvPr/>
            </p:nvSpPr>
            <p:spPr>
              <a:xfrm>
                <a:off x="3600" y="219"/>
                <a:ext cx="355" cy="113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933" name="Google Shape;3933;p31"/>
              <p:cNvGrpSpPr/>
              <p:nvPr/>
            </p:nvGrpSpPr>
            <p:grpSpPr>
              <a:xfrm>
                <a:off x="3686" y="244"/>
                <a:ext cx="177" cy="65"/>
                <a:chOff x="2848" y="848"/>
                <a:chExt cx="140" cy="96"/>
              </a:xfrm>
            </p:grpSpPr>
            <p:cxnSp>
              <p:nvCxnSpPr>
                <p:cNvPr id="3934" name="Google Shape;3934;p31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35" name="Google Shape;3935;p31"/>
                <p:cNvCxnSpPr/>
                <p:nvPr/>
              </p:nvCxnSpPr>
              <p:spPr>
                <a:xfrm>
                  <a:off x="2944" y="942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36" name="Google Shape;3936;p31"/>
                <p:cNvCxnSpPr/>
                <p:nvPr/>
              </p:nvCxnSpPr>
              <p:spPr>
                <a:xfrm>
                  <a:off x="2894" y="850"/>
                  <a:ext cx="52" cy="94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937" name="Google Shape;3937;p31"/>
              <p:cNvGrpSpPr/>
              <p:nvPr/>
            </p:nvGrpSpPr>
            <p:grpSpPr>
              <a:xfrm flipH="1" rot="10800000">
                <a:off x="3686" y="243"/>
                <a:ext cx="177" cy="67"/>
                <a:chOff x="2848" y="846"/>
                <a:chExt cx="140" cy="100"/>
              </a:xfrm>
            </p:grpSpPr>
            <p:cxnSp>
              <p:nvCxnSpPr>
                <p:cNvPr id="3938" name="Google Shape;3938;p31"/>
                <p:cNvCxnSpPr/>
                <p:nvPr/>
              </p:nvCxnSpPr>
              <p:spPr>
                <a:xfrm flipH="1" rot="10800000">
                  <a:off x="2848" y="846"/>
                  <a:ext cx="50" cy="4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39" name="Google Shape;3939;p31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40" name="Google Shape;3940;p31"/>
                <p:cNvCxnSpPr/>
                <p:nvPr/>
              </p:nvCxnSpPr>
              <p:spPr>
                <a:xfrm>
                  <a:off x="2894" y="849"/>
                  <a:ext cx="52" cy="97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941" name="Google Shape;3941;p31"/>
            <p:cNvGrpSpPr/>
            <p:nvPr/>
          </p:nvGrpSpPr>
          <p:grpSpPr>
            <a:xfrm>
              <a:off x="5065713" y="4433888"/>
              <a:ext cx="501650" cy="233363"/>
              <a:chOff x="3600" y="219"/>
              <a:chExt cx="360" cy="175"/>
            </a:xfrm>
          </p:grpSpPr>
          <p:sp>
            <p:nvSpPr>
              <p:cNvPr id="3942" name="Google Shape;3942;p31"/>
              <p:cNvSpPr/>
              <p:nvPr/>
            </p:nvSpPr>
            <p:spPr>
              <a:xfrm>
                <a:off x="3605" y="298"/>
                <a:ext cx="355" cy="96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43" name="Google Shape;3943;p31"/>
              <p:cNvCxnSpPr/>
              <p:nvPr/>
            </p:nvCxnSpPr>
            <p:spPr>
              <a:xfrm>
                <a:off x="3605" y="289"/>
                <a:ext cx="0" cy="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44" name="Google Shape;3944;p31"/>
              <p:cNvCxnSpPr/>
              <p:nvPr/>
            </p:nvCxnSpPr>
            <p:spPr>
              <a:xfrm>
                <a:off x="3960" y="289"/>
                <a:ext cx="0" cy="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945" name="Google Shape;3945;p31"/>
              <p:cNvSpPr/>
              <p:nvPr/>
            </p:nvSpPr>
            <p:spPr>
              <a:xfrm>
                <a:off x="3605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46" name="Google Shape;3946;p31"/>
              <p:cNvSpPr/>
              <p:nvPr/>
            </p:nvSpPr>
            <p:spPr>
              <a:xfrm>
                <a:off x="3600" y="219"/>
                <a:ext cx="355" cy="113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947" name="Google Shape;3947;p31"/>
              <p:cNvGrpSpPr/>
              <p:nvPr/>
            </p:nvGrpSpPr>
            <p:grpSpPr>
              <a:xfrm>
                <a:off x="3686" y="244"/>
                <a:ext cx="177" cy="65"/>
                <a:chOff x="2848" y="848"/>
                <a:chExt cx="140" cy="96"/>
              </a:xfrm>
            </p:grpSpPr>
            <p:cxnSp>
              <p:nvCxnSpPr>
                <p:cNvPr id="3948" name="Google Shape;3948;p31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49" name="Google Shape;3949;p31"/>
                <p:cNvCxnSpPr/>
                <p:nvPr/>
              </p:nvCxnSpPr>
              <p:spPr>
                <a:xfrm>
                  <a:off x="2944" y="942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50" name="Google Shape;3950;p31"/>
                <p:cNvCxnSpPr/>
                <p:nvPr/>
              </p:nvCxnSpPr>
              <p:spPr>
                <a:xfrm>
                  <a:off x="2894" y="850"/>
                  <a:ext cx="52" cy="94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951" name="Google Shape;3951;p31"/>
              <p:cNvGrpSpPr/>
              <p:nvPr/>
            </p:nvGrpSpPr>
            <p:grpSpPr>
              <a:xfrm flipH="1" rot="10800000">
                <a:off x="3686" y="243"/>
                <a:ext cx="177" cy="67"/>
                <a:chOff x="2848" y="846"/>
                <a:chExt cx="140" cy="100"/>
              </a:xfrm>
            </p:grpSpPr>
            <p:cxnSp>
              <p:nvCxnSpPr>
                <p:cNvPr id="3952" name="Google Shape;3952;p31"/>
                <p:cNvCxnSpPr/>
                <p:nvPr/>
              </p:nvCxnSpPr>
              <p:spPr>
                <a:xfrm flipH="1" rot="10800000">
                  <a:off x="2848" y="846"/>
                  <a:ext cx="50" cy="4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53" name="Google Shape;3953;p31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54" name="Google Shape;3954;p31"/>
                <p:cNvCxnSpPr/>
                <p:nvPr/>
              </p:nvCxnSpPr>
              <p:spPr>
                <a:xfrm>
                  <a:off x="2894" y="849"/>
                  <a:ext cx="52" cy="97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955" name="Google Shape;3955;p31"/>
            <p:cNvGrpSpPr/>
            <p:nvPr/>
          </p:nvGrpSpPr>
          <p:grpSpPr>
            <a:xfrm>
              <a:off x="4987925" y="5099051"/>
              <a:ext cx="500063" cy="233363"/>
              <a:chOff x="3600" y="219"/>
              <a:chExt cx="360" cy="175"/>
            </a:xfrm>
          </p:grpSpPr>
          <p:sp>
            <p:nvSpPr>
              <p:cNvPr id="3956" name="Google Shape;3956;p31"/>
              <p:cNvSpPr/>
              <p:nvPr/>
            </p:nvSpPr>
            <p:spPr>
              <a:xfrm>
                <a:off x="3605" y="298"/>
                <a:ext cx="355" cy="96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57" name="Google Shape;3957;p31"/>
              <p:cNvCxnSpPr/>
              <p:nvPr/>
            </p:nvCxnSpPr>
            <p:spPr>
              <a:xfrm>
                <a:off x="3605" y="289"/>
                <a:ext cx="0" cy="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58" name="Google Shape;3958;p31"/>
              <p:cNvCxnSpPr/>
              <p:nvPr/>
            </p:nvCxnSpPr>
            <p:spPr>
              <a:xfrm>
                <a:off x="3960" y="289"/>
                <a:ext cx="0" cy="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959" name="Google Shape;3959;p31"/>
              <p:cNvSpPr/>
              <p:nvPr/>
            </p:nvSpPr>
            <p:spPr>
              <a:xfrm>
                <a:off x="3605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60" name="Google Shape;3960;p31"/>
              <p:cNvSpPr/>
              <p:nvPr/>
            </p:nvSpPr>
            <p:spPr>
              <a:xfrm>
                <a:off x="3600" y="219"/>
                <a:ext cx="356" cy="113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961" name="Google Shape;3961;p31"/>
              <p:cNvGrpSpPr/>
              <p:nvPr/>
            </p:nvGrpSpPr>
            <p:grpSpPr>
              <a:xfrm>
                <a:off x="3686" y="244"/>
                <a:ext cx="177" cy="65"/>
                <a:chOff x="2848" y="848"/>
                <a:chExt cx="140" cy="96"/>
              </a:xfrm>
            </p:grpSpPr>
            <p:cxnSp>
              <p:nvCxnSpPr>
                <p:cNvPr id="3962" name="Google Shape;3962;p31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63" name="Google Shape;3963;p31"/>
                <p:cNvCxnSpPr/>
                <p:nvPr/>
              </p:nvCxnSpPr>
              <p:spPr>
                <a:xfrm>
                  <a:off x="2944" y="942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64" name="Google Shape;3964;p31"/>
                <p:cNvCxnSpPr/>
                <p:nvPr/>
              </p:nvCxnSpPr>
              <p:spPr>
                <a:xfrm>
                  <a:off x="2894" y="850"/>
                  <a:ext cx="52" cy="94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965" name="Google Shape;3965;p31"/>
              <p:cNvGrpSpPr/>
              <p:nvPr/>
            </p:nvGrpSpPr>
            <p:grpSpPr>
              <a:xfrm flipH="1" rot="10800000">
                <a:off x="3686" y="243"/>
                <a:ext cx="177" cy="67"/>
                <a:chOff x="2848" y="846"/>
                <a:chExt cx="140" cy="100"/>
              </a:xfrm>
            </p:grpSpPr>
            <p:cxnSp>
              <p:nvCxnSpPr>
                <p:cNvPr id="3966" name="Google Shape;3966;p31"/>
                <p:cNvCxnSpPr/>
                <p:nvPr/>
              </p:nvCxnSpPr>
              <p:spPr>
                <a:xfrm flipH="1" rot="10800000">
                  <a:off x="2848" y="846"/>
                  <a:ext cx="50" cy="4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67" name="Google Shape;3967;p31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68" name="Google Shape;3968;p31"/>
                <p:cNvCxnSpPr/>
                <p:nvPr/>
              </p:nvCxnSpPr>
              <p:spPr>
                <a:xfrm>
                  <a:off x="2894" y="849"/>
                  <a:ext cx="52" cy="97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969" name="Google Shape;3969;p31"/>
            <p:cNvGrpSpPr/>
            <p:nvPr/>
          </p:nvGrpSpPr>
          <p:grpSpPr>
            <a:xfrm>
              <a:off x="5622925" y="5395913"/>
              <a:ext cx="501650" cy="233363"/>
              <a:chOff x="3600" y="219"/>
              <a:chExt cx="360" cy="175"/>
            </a:xfrm>
          </p:grpSpPr>
          <p:sp>
            <p:nvSpPr>
              <p:cNvPr id="3970" name="Google Shape;3970;p31"/>
              <p:cNvSpPr/>
              <p:nvPr/>
            </p:nvSpPr>
            <p:spPr>
              <a:xfrm>
                <a:off x="3605" y="298"/>
                <a:ext cx="355" cy="96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71" name="Google Shape;3971;p31"/>
              <p:cNvCxnSpPr/>
              <p:nvPr/>
            </p:nvCxnSpPr>
            <p:spPr>
              <a:xfrm>
                <a:off x="3605" y="289"/>
                <a:ext cx="0" cy="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72" name="Google Shape;3972;p31"/>
              <p:cNvCxnSpPr/>
              <p:nvPr/>
            </p:nvCxnSpPr>
            <p:spPr>
              <a:xfrm>
                <a:off x="3960" y="289"/>
                <a:ext cx="0" cy="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973" name="Google Shape;3973;p31"/>
              <p:cNvSpPr/>
              <p:nvPr/>
            </p:nvSpPr>
            <p:spPr>
              <a:xfrm>
                <a:off x="3605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74" name="Google Shape;3974;p31"/>
              <p:cNvSpPr/>
              <p:nvPr/>
            </p:nvSpPr>
            <p:spPr>
              <a:xfrm>
                <a:off x="3600" y="219"/>
                <a:ext cx="355" cy="113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975" name="Google Shape;3975;p31"/>
              <p:cNvGrpSpPr/>
              <p:nvPr/>
            </p:nvGrpSpPr>
            <p:grpSpPr>
              <a:xfrm>
                <a:off x="3686" y="244"/>
                <a:ext cx="177" cy="65"/>
                <a:chOff x="2848" y="848"/>
                <a:chExt cx="140" cy="96"/>
              </a:xfrm>
            </p:grpSpPr>
            <p:cxnSp>
              <p:nvCxnSpPr>
                <p:cNvPr id="3976" name="Google Shape;3976;p31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77" name="Google Shape;3977;p31"/>
                <p:cNvCxnSpPr/>
                <p:nvPr/>
              </p:nvCxnSpPr>
              <p:spPr>
                <a:xfrm>
                  <a:off x="2944" y="942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78" name="Google Shape;3978;p31"/>
                <p:cNvCxnSpPr/>
                <p:nvPr/>
              </p:nvCxnSpPr>
              <p:spPr>
                <a:xfrm>
                  <a:off x="2894" y="850"/>
                  <a:ext cx="52" cy="94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979" name="Google Shape;3979;p31"/>
              <p:cNvGrpSpPr/>
              <p:nvPr/>
            </p:nvGrpSpPr>
            <p:grpSpPr>
              <a:xfrm flipH="1" rot="10800000">
                <a:off x="3686" y="243"/>
                <a:ext cx="177" cy="67"/>
                <a:chOff x="2848" y="846"/>
                <a:chExt cx="140" cy="100"/>
              </a:xfrm>
            </p:grpSpPr>
            <p:cxnSp>
              <p:nvCxnSpPr>
                <p:cNvPr id="3980" name="Google Shape;3980;p31"/>
                <p:cNvCxnSpPr/>
                <p:nvPr/>
              </p:nvCxnSpPr>
              <p:spPr>
                <a:xfrm flipH="1" rot="10800000">
                  <a:off x="2848" y="846"/>
                  <a:ext cx="50" cy="4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81" name="Google Shape;3981;p31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82" name="Google Shape;3982;p31"/>
                <p:cNvCxnSpPr/>
                <p:nvPr/>
              </p:nvCxnSpPr>
              <p:spPr>
                <a:xfrm>
                  <a:off x="2894" y="849"/>
                  <a:ext cx="52" cy="97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983" name="Google Shape;3983;p31"/>
            <p:cNvGrpSpPr/>
            <p:nvPr/>
          </p:nvGrpSpPr>
          <p:grpSpPr>
            <a:xfrm>
              <a:off x="6067425" y="4740276"/>
              <a:ext cx="501650" cy="233363"/>
              <a:chOff x="3600" y="219"/>
              <a:chExt cx="360" cy="175"/>
            </a:xfrm>
          </p:grpSpPr>
          <p:sp>
            <p:nvSpPr>
              <p:cNvPr id="3984" name="Google Shape;3984;p31"/>
              <p:cNvSpPr/>
              <p:nvPr/>
            </p:nvSpPr>
            <p:spPr>
              <a:xfrm>
                <a:off x="3605" y="298"/>
                <a:ext cx="355" cy="96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85" name="Google Shape;3985;p31"/>
              <p:cNvCxnSpPr/>
              <p:nvPr/>
            </p:nvCxnSpPr>
            <p:spPr>
              <a:xfrm>
                <a:off x="3605" y="289"/>
                <a:ext cx="0" cy="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86" name="Google Shape;3986;p31"/>
              <p:cNvCxnSpPr/>
              <p:nvPr/>
            </p:nvCxnSpPr>
            <p:spPr>
              <a:xfrm>
                <a:off x="3960" y="289"/>
                <a:ext cx="0" cy="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987" name="Google Shape;3987;p31"/>
              <p:cNvSpPr/>
              <p:nvPr/>
            </p:nvSpPr>
            <p:spPr>
              <a:xfrm>
                <a:off x="3605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88" name="Google Shape;3988;p31"/>
              <p:cNvSpPr/>
              <p:nvPr/>
            </p:nvSpPr>
            <p:spPr>
              <a:xfrm>
                <a:off x="3600" y="219"/>
                <a:ext cx="355" cy="113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989" name="Google Shape;3989;p31"/>
              <p:cNvGrpSpPr/>
              <p:nvPr/>
            </p:nvGrpSpPr>
            <p:grpSpPr>
              <a:xfrm>
                <a:off x="3686" y="244"/>
                <a:ext cx="177" cy="65"/>
                <a:chOff x="2848" y="848"/>
                <a:chExt cx="140" cy="96"/>
              </a:xfrm>
            </p:grpSpPr>
            <p:cxnSp>
              <p:nvCxnSpPr>
                <p:cNvPr id="3990" name="Google Shape;3990;p31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91" name="Google Shape;3991;p31"/>
                <p:cNvCxnSpPr/>
                <p:nvPr/>
              </p:nvCxnSpPr>
              <p:spPr>
                <a:xfrm>
                  <a:off x="2944" y="942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92" name="Google Shape;3992;p31"/>
                <p:cNvCxnSpPr/>
                <p:nvPr/>
              </p:nvCxnSpPr>
              <p:spPr>
                <a:xfrm>
                  <a:off x="2894" y="850"/>
                  <a:ext cx="52" cy="94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993" name="Google Shape;3993;p31"/>
              <p:cNvGrpSpPr/>
              <p:nvPr/>
            </p:nvGrpSpPr>
            <p:grpSpPr>
              <a:xfrm flipH="1" rot="10800000">
                <a:off x="3686" y="243"/>
                <a:ext cx="177" cy="67"/>
                <a:chOff x="2848" y="846"/>
                <a:chExt cx="140" cy="100"/>
              </a:xfrm>
            </p:grpSpPr>
            <p:cxnSp>
              <p:nvCxnSpPr>
                <p:cNvPr id="3994" name="Google Shape;3994;p31"/>
                <p:cNvCxnSpPr/>
                <p:nvPr/>
              </p:nvCxnSpPr>
              <p:spPr>
                <a:xfrm flipH="1" rot="10800000">
                  <a:off x="2848" y="846"/>
                  <a:ext cx="50" cy="4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95" name="Google Shape;3995;p31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96" name="Google Shape;3996;p31"/>
                <p:cNvCxnSpPr/>
                <p:nvPr/>
              </p:nvCxnSpPr>
              <p:spPr>
                <a:xfrm>
                  <a:off x="2894" y="849"/>
                  <a:ext cx="52" cy="97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3997" name="Google Shape;3997;p31"/>
            <p:cNvSpPr/>
            <p:nvPr/>
          </p:nvSpPr>
          <p:spPr>
            <a:xfrm>
              <a:off x="5573713" y="4557713"/>
              <a:ext cx="504825" cy="307975"/>
            </a:xfrm>
            <a:custGeom>
              <a:rect b="b" l="l" r="r" t="t"/>
              <a:pathLst>
                <a:path extrusionOk="0" h="194" w="318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8" name="Google Shape;3998;p31"/>
            <p:cNvSpPr/>
            <p:nvPr/>
          </p:nvSpPr>
          <p:spPr>
            <a:xfrm>
              <a:off x="4508500" y="4949826"/>
              <a:ext cx="481013" cy="238125"/>
            </a:xfrm>
            <a:custGeom>
              <a:rect b="b" l="l" r="r" t="t"/>
              <a:pathLst>
                <a:path extrusionOk="0" h="174" w="29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9" name="Google Shape;3999;p31"/>
            <p:cNvSpPr/>
            <p:nvPr/>
          </p:nvSpPr>
          <p:spPr>
            <a:xfrm>
              <a:off x="5456238" y="4926013"/>
              <a:ext cx="628650" cy="247650"/>
            </a:xfrm>
            <a:custGeom>
              <a:rect b="b" l="l" r="r" t="t"/>
              <a:pathLst>
                <a:path extrusionOk="0" h="174" w="378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0" name="Google Shape;4000;p31"/>
            <p:cNvSpPr/>
            <p:nvPr/>
          </p:nvSpPr>
          <p:spPr>
            <a:xfrm>
              <a:off x="6122988" y="4979988"/>
              <a:ext cx="206375" cy="508000"/>
            </a:xfrm>
            <a:custGeom>
              <a:rect b="b" l="l" r="r" t="t"/>
              <a:pathLst>
                <a:path extrusionOk="0" h="500" w="118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1" name="Google Shape;4001;p31"/>
            <p:cNvSpPr/>
            <p:nvPr/>
          </p:nvSpPr>
          <p:spPr>
            <a:xfrm>
              <a:off x="4887913" y="5513388"/>
              <a:ext cx="736600" cy="74613"/>
            </a:xfrm>
            <a:custGeom>
              <a:rect b="b" l="l" r="r" t="t"/>
              <a:pathLst>
                <a:path extrusionOk="0" h="32" w="370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2" name="Google Shape;4002;p31"/>
            <p:cNvSpPr/>
            <p:nvPr/>
          </p:nvSpPr>
          <p:spPr>
            <a:xfrm>
              <a:off x="4351338" y="4973638"/>
              <a:ext cx="193675" cy="425450"/>
            </a:xfrm>
            <a:custGeom>
              <a:rect b="b" l="l" r="r" t="t"/>
              <a:pathLst>
                <a:path extrusionOk="0" h="412" w="176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3" name="Google Shape;4003;p31"/>
            <p:cNvSpPr txBox="1"/>
            <p:nvPr/>
          </p:nvSpPr>
          <p:spPr>
            <a:xfrm>
              <a:off x="4440876" y="4483071"/>
              <a:ext cx="311067" cy="3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004" name="Google Shape;4004;p31"/>
            <p:cNvSpPr txBox="1"/>
            <p:nvPr/>
          </p:nvSpPr>
          <p:spPr>
            <a:xfrm>
              <a:off x="4378980" y="4897394"/>
              <a:ext cx="296783" cy="3365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005" name="Google Shape;4005;p31"/>
            <p:cNvSpPr txBox="1"/>
            <p:nvPr/>
          </p:nvSpPr>
          <p:spPr>
            <a:xfrm>
              <a:off x="4128222" y="4970416"/>
              <a:ext cx="296783" cy="3365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grpSp>
          <p:nvGrpSpPr>
            <p:cNvPr id="4006" name="Google Shape;4006;p31"/>
            <p:cNvGrpSpPr/>
            <p:nvPr/>
          </p:nvGrpSpPr>
          <p:grpSpPr>
            <a:xfrm rot="-2012368">
              <a:off x="2644164" y="5373328"/>
              <a:ext cx="1446652" cy="317502"/>
              <a:chOff x="2437928" y="4562790"/>
              <a:chExt cx="1446652" cy="317502"/>
            </a:xfrm>
          </p:grpSpPr>
          <p:sp>
            <p:nvSpPr>
              <p:cNvPr id="4007" name="Google Shape;4007;p31"/>
              <p:cNvSpPr/>
              <p:nvPr/>
            </p:nvSpPr>
            <p:spPr>
              <a:xfrm>
                <a:off x="2461850" y="4583083"/>
                <a:ext cx="1155391" cy="238116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8" name="Google Shape;4008;p31"/>
              <p:cNvSpPr/>
              <p:nvPr/>
            </p:nvSpPr>
            <p:spPr>
              <a:xfrm>
                <a:off x="2437928" y="4606491"/>
                <a:ext cx="1147455" cy="238116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009" name="Google Shape;4009;p31"/>
              <p:cNvCxnSpPr/>
              <p:nvPr/>
            </p:nvCxnSpPr>
            <p:spPr>
              <a:xfrm>
                <a:off x="3462418" y="4739659"/>
                <a:ext cx="42216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4010" name="Google Shape;4010;p31"/>
              <p:cNvSpPr/>
              <p:nvPr/>
            </p:nvSpPr>
            <p:spPr>
              <a:xfrm>
                <a:off x="3067594" y="4610052"/>
                <a:ext cx="426923" cy="239704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1" name="Google Shape;4011;p31"/>
              <p:cNvSpPr txBox="1"/>
              <p:nvPr/>
            </p:nvSpPr>
            <p:spPr>
              <a:xfrm rot="289934">
                <a:off x="3019653" y="4584228"/>
                <a:ext cx="520561" cy="2746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0111</a:t>
                </a:r>
                <a:endParaRPr/>
              </a:p>
            </p:txBody>
          </p:sp>
        </p:grpSp>
        <p:sp>
          <p:nvSpPr>
            <p:cNvPr id="4012" name="Google Shape;4012;p31"/>
            <p:cNvSpPr txBox="1"/>
            <p:nvPr/>
          </p:nvSpPr>
          <p:spPr>
            <a:xfrm>
              <a:off x="2088829" y="6046702"/>
              <a:ext cx="2339350" cy="5841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dest address in arriving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packet’s header</a:t>
              </a:r>
              <a:endPara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13" name="Google Shape;4013;p31"/>
            <p:cNvCxnSpPr/>
            <p:nvPr/>
          </p:nvCxnSpPr>
          <p:spPr>
            <a:xfrm flipH="1">
              <a:off x="2626848" y="4873581"/>
              <a:ext cx="1407736" cy="91436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4" name="Google Shape;4014;p31"/>
            <p:cNvCxnSpPr/>
            <p:nvPr/>
          </p:nvCxnSpPr>
          <p:spPr>
            <a:xfrm rot="10800000">
              <a:off x="3588616" y="5648254"/>
              <a:ext cx="22219" cy="4508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015" name="Google Shape;4015;p31"/>
            <p:cNvSpPr/>
            <p:nvPr/>
          </p:nvSpPr>
          <p:spPr>
            <a:xfrm>
              <a:off x="3757473" y="4834039"/>
              <a:ext cx="1041539" cy="336504"/>
            </a:xfrm>
            <a:custGeom>
              <a:rect b="b" l="l" r="r" t="t"/>
              <a:pathLst>
                <a:path extrusionOk="0" h="14797" w="10844">
                  <a:moveTo>
                    <a:pt x="0" y="14797"/>
                  </a:moveTo>
                  <a:cubicBezTo>
                    <a:pt x="2168" y="9517"/>
                    <a:pt x="5654" y="-1331"/>
                    <a:pt x="7042" y="135"/>
                  </a:cubicBezTo>
                  <a:cubicBezTo>
                    <a:pt x="8563" y="1950"/>
                    <a:pt x="9984" y="6698"/>
                    <a:pt x="10844" y="9978"/>
                  </a:cubicBezTo>
                </a:path>
              </a:pathLst>
            </a:custGeom>
            <a:noFill/>
            <a:ln cap="flat" cmpd="sng" w="57150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6" name="Google Shape;4016;p31"/>
            <p:cNvSpPr/>
            <p:nvPr/>
          </p:nvSpPr>
          <p:spPr>
            <a:xfrm flipH="1">
              <a:off x="6254750" y="4370388"/>
              <a:ext cx="577850" cy="371475"/>
            </a:xfrm>
            <a:custGeom>
              <a:rect b="b" l="l" r="r" t="t"/>
              <a:pathLst>
                <a:path extrusionOk="0" h="816" w="1443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7" name="Google Shape;4017;p31"/>
            <p:cNvSpPr/>
            <p:nvPr/>
          </p:nvSpPr>
          <p:spPr>
            <a:xfrm flipH="1">
              <a:off x="5243513" y="4086226"/>
              <a:ext cx="577850" cy="371475"/>
            </a:xfrm>
            <a:custGeom>
              <a:rect b="b" l="l" r="r" t="t"/>
              <a:pathLst>
                <a:path extrusionOk="0" h="816" w="1443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8" name="Google Shape;4018;p31"/>
            <p:cNvSpPr/>
            <p:nvPr/>
          </p:nvSpPr>
          <p:spPr>
            <a:xfrm rot="10800000">
              <a:off x="5911850" y="5632451"/>
              <a:ext cx="542925" cy="371475"/>
            </a:xfrm>
            <a:custGeom>
              <a:rect b="b" l="l" r="r" t="t"/>
              <a:pathLst>
                <a:path extrusionOk="0" h="816" w="1443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9" name="Google Shape;4019;p31"/>
            <p:cNvSpPr/>
            <p:nvPr/>
          </p:nvSpPr>
          <p:spPr>
            <a:xfrm rot="10800000">
              <a:off x="4562475" y="5616576"/>
              <a:ext cx="542925" cy="371475"/>
            </a:xfrm>
            <a:custGeom>
              <a:rect b="b" l="l" r="r" t="t"/>
              <a:pathLst>
                <a:path extrusionOk="0" h="816" w="1443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0" name="Google Shape;4020;p31"/>
            <p:cNvSpPr/>
            <p:nvPr/>
          </p:nvSpPr>
          <p:spPr>
            <a:xfrm rot="10800000">
              <a:off x="5202238" y="5324476"/>
              <a:ext cx="542925" cy="452438"/>
            </a:xfrm>
            <a:custGeom>
              <a:rect b="b" l="l" r="r" t="t"/>
              <a:pathLst>
                <a:path extrusionOk="0" h="816" w="1443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21" name="Google Shape;4021;p31"/>
            <p:cNvGrpSpPr/>
            <p:nvPr/>
          </p:nvGrpSpPr>
          <p:grpSpPr>
            <a:xfrm>
              <a:off x="5251450" y="3641726"/>
              <a:ext cx="550863" cy="452438"/>
              <a:chOff x="2886" y="1668"/>
              <a:chExt cx="347" cy="285"/>
            </a:xfrm>
          </p:grpSpPr>
          <p:sp>
            <p:nvSpPr>
              <p:cNvPr id="4022" name="Google Shape;4022;p31"/>
              <p:cNvSpPr/>
              <p:nvPr/>
            </p:nvSpPr>
            <p:spPr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3" name="Google Shape;4023;p31"/>
              <p:cNvSpPr/>
              <p:nvPr/>
            </p:nvSpPr>
            <p:spPr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4" name="Google Shape;4024;p31"/>
              <p:cNvSpPr/>
              <p:nvPr/>
            </p:nvSpPr>
            <p:spPr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025" name="Google Shape;4025;p31"/>
              <p:cNvCxnSpPr/>
              <p:nvPr/>
            </p:nvCxnSpPr>
            <p:spPr>
              <a:xfrm>
                <a:off x="3082" y="1811"/>
                <a:ext cx="1" cy="13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26" name="Google Shape;4026;p31"/>
              <p:cNvCxnSpPr/>
              <p:nvPr/>
            </p:nvCxnSpPr>
            <p:spPr>
              <a:xfrm>
                <a:off x="2913" y="184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27" name="Google Shape;4027;p31"/>
              <p:cNvCxnSpPr/>
              <p:nvPr/>
            </p:nvCxnSpPr>
            <p:spPr>
              <a:xfrm>
                <a:off x="2912" y="18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028" name="Google Shape;4028;p31"/>
              <p:cNvSpPr/>
              <p:nvPr/>
            </p:nvSpPr>
            <p:spPr>
              <a:xfrm rot="5400000">
                <a:off x="3051" y="1745"/>
                <a:ext cx="29" cy="41"/>
              </a:xfrm>
              <a:prstGeom prst="rightArrow">
                <a:avLst>
                  <a:gd fmla="val 51167" name="adj1"/>
                  <a:gd fmla="val 39736" name="adj2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29" name="Google Shape;4029;p31"/>
            <p:cNvGrpSpPr/>
            <p:nvPr/>
          </p:nvGrpSpPr>
          <p:grpSpPr>
            <a:xfrm>
              <a:off x="6264275" y="3914776"/>
              <a:ext cx="550863" cy="452438"/>
              <a:chOff x="2886" y="1668"/>
              <a:chExt cx="347" cy="285"/>
            </a:xfrm>
          </p:grpSpPr>
          <p:sp>
            <p:nvSpPr>
              <p:cNvPr id="4030" name="Google Shape;4030;p31"/>
              <p:cNvSpPr/>
              <p:nvPr/>
            </p:nvSpPr>
            <p:spPr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1" name="Google Shape;4031;p31"/>
              <p:cNvSpPr/>
              <p:nvPr/>
            </p:nvSpPr>
            <p:spPr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2" name="Google Shape;4032;p31"/>
              <p:cNvSpPr/>
              <p:nvPr/>
            </p:nvSpPr>
            <p:spPr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033" name="Google Shape;4033;p31"/>
              <p:cNvCxnSpPr/>
              <p:nvPr/>
            </p:nvCxnSpPr>
            <p:spPr>
              <a:xfrm>
                <a:off x="3082" y="1811"/>
                <a:ext cx="1" cy="13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34" name="Google Shape;4034;p31"/>
              <p:cNvCxnSpPr/>
              <p:nvPr/>
            </p:nvCxnSpPr>
            <p:spPr>
              <a:xfrm>
                <a:off x="2913" y="184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35" name="Google Shape;4035;p31"/>
              <p:cNvCxnSpPr/>
              <p:nvPr/>
            </p:nvCxnSpPr>
            <p:spPr>
              <a:xfrm>
                <a:off x="2912" y="18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036" name="Google Shape;4036;p31"/>
              <p:cNvSpPr/>
              <p:nvPr/>
            </p:nvSpPr>
            <p:spPr>
              <a:xfrm rot="5400000">
                <a:off x="3051" y="1745"/>
                <a:ext cx="29" cy="41"/>
              </a:xfrm>
              <a:prstGeom prst="rightArrow">
                <a:avLst>
                  <a:gd fmla="val 51167" name="adj1"/>
                  <a:gd fmla="val 39736" name="adj2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37" name="Google Shape;4037;p31"/>
            <p:cNvGrpSpPr/>
            <p:nvPr/>
          </p:nvGrpSpPr>
          <p:grpSpPr>
            <a:xfrm>
              <a:off x="5894388" y="5991226"/>
              <a:ext cx="550863" cy="452438"/>
              <a:chOff x="2886" y="1668"/>
              <a:chExt cx="347" cy="285"/>
            </a:xfrm>
          </p:grpSpPr>
          <p:sp>
            <p:nvSpPr>
              <p:cNvPr id="4038" name="Google Shape;4038;p31"/>
              <p:cNvSpPr/>
              <p:nvPr/>
            </p:nvSpPr>
            <p:spPr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9" name="Google Shape;4039;p31"/>
              <p:cNvSpPr/>
              <p:nvPr/>
            </p:nvSpPr>
            <p:spPr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0" name="Google Shape;4040;p31"/>
              <p:cNvSpPr/>
              <p:nvPr/>
            </p:nvSpPr>
            <p:spPr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041" name="Google Shape;4041;p31"/>
              <p:cNvCxnSpPr/>
              <p:nvPr/>
            </p:nvCxnSpPr>
            <p:spPr>
              <a:xfrm>
                <a:off x="3082" y="1811"/>
                <a:ext cx="1" cy="13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42" name="Google Shape;4042;p31"/>
              <p:cNvCxnSpPr/>
              <p:nvPr/>
            </p:nvCxnSpPr>
            <p:spPr>
              <a:xfrm>
                <a:off x="2913" y="184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43" name="Google Shape;4043;p31"/>
              <p:cNvCxnSpPr/>
              <p:nvPr/>
            </p:nvCxnSpPr>
            <p:spPr>
              <a:xfrm>
                <a:off x="2912" y="18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044" name="Google Shape;4044;p31"/>
              <p:cNvSpPr/>
              <p:nvPr/>
            </p:nvSpPr>
            <p:spPr>
              <a:xfrm rot="5400000">
                <a:off x="3051" y="1745"/>
                <a:ext cx="29" cy="41"/>
              </a:xfrm>
              <a:prstGeom prst="rightArrow">
                <a:avLst>
                  <a:gd fmla="val 51167" name="adj1"/>
                  <a:gd fmla="val 39736" name="adj2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45" name="Google Shape;4045;p31"/>
            <p:cNvGrpSpPr/>
            <p:nvPr/>
          </p:nvGrpSpPr>
          <p:grpSpPr>
            <a:xfrm>
              <a:off x="5199063" y="5772151"/>
              <a:ext cx="550863" cy="452438"/>
              <a:chOff x="2886" y="1668"/>
              <a:chExt cx="347" cy="285"/>
            </a:xfrm>
          </p:grpSpPr>
          <p:sp>
            <p:nvSpPr>
              <p:cNvPr id="4046" name="Google Shape;4046;p31"/>
              <p:cNvSpPr/>
              <p:nvPr/>
            </p:nvSpPr>
            <p:spPr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7" name="Google Shape;4047;p31"/>
              <p:cNvSpPr/>
              <p:nvPr/>
            </p:nvSpPr>
            <p:spPr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8" name="Google Shape;4048;p31"/>
              <p:cNvSpPr/>
              <p:nvPr/>
            </p:nvSpPr>
            <p:spPr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049" name="Google Shape;4049;p31"/>
              <p:cNvCxnSpPr/>
              <p:nvPr/>
            </p:nvCxnSpPr>
            <p:spPr>
              <a:xfrm>
                <a:off x="3082" y="1811"/>
                <a:ext cx="1" cy="13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50" name="Google Shape;4050;p31"/>
              <p:cNvCxnSpPr/>
              <p:nvPr/>
            </p:nvCxnSpPr>
            <p:spPr>
              <a:xfrm>
                <a:off x="2913" y="184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51" name="Google Shape;4051;p31"/>
              <p:cNvCxnSpPr/>
              <p:nvPr/>
            </p:nvCxnSpPr>
            <p:spPr>
              <a:xfrm>
                <a:off x="2912" y="18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052" name="Google Shape;4052;p31"/>
              <p:cNvSpPr/>
              <p:nvPr/>
            </p:nvSpPr>
            <p:spPr>
              <a:xfrm rot="5400000">
                <a:off x="3051" y="1745"/>
                <a:ext cx="29" cy="41"/>
              </a:xfrm>
              <a:prstGeom prst="rightArrow">
                <a:avLst>
                  <a:gd fmla="val 51167" name="adj1"/>
                  <a:gd fmla="val 39736" name="adj2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53" name="Google Shape;4053;p31"/>
            <p:cNvGrpSpPr/>
            <p:nvPr/>
          </p:nvGrpSpPr>
          <p:grpSpPr>
            <a:xfrm>
              <a:off x="4543425" y="5964238"/>
              <a:ext cx="550863" cy="452438"/>
              <a:chOff x="2886" y="1668"/>
              <a:chExt cx="347" cy="285"/>
            </a:xfrm>
          </p:grpSpPr>
          <p:sp>
            <p:nvSpPr>
              <p:cNvPr id="4054" name="Google Shape;4054;p31"/>
              <p:cNvSpPr/>
              <p:nvPr/>
            </p:nvSpPr>
            <p:spPr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5" name="Google Shape;4055;p31"/>
              <p:cNvSpPr/>
              <p:nvPr/>
            </p:nvSpPr>
            <p:spPr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6" name="Google Shape;4056;p31"/>
              <p:cNvSpPr/>
              <p:nvPr/>
            </p:nvSpPr>
            <p:spPr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057" name="Google Shape;4057;p31"/>
              <p:cNvCxnSpPr/>
              <p:nvPr/>
            </p:nvCxnSpPr>
            <p:spPr>
              <a:xfrm>
                <a:off x="3082" y="1811"/>
                <a:ext cx="1" cy="13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58" name="Google Shape;4058;p31"/>
              <p:cNvCxnSpPr/>
              <p:nvPr/>
            </p:nvCxnSpPr>
            <p:spPr>
              <a:xfrm>
                <a:off x="2913" y="184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59" name="Google Shape;4059;p31"/>
              <p:cNvCxnSpPr/>
              <p:nvPr/>
            </p:nvCxnSpPr>
            <p:spPr>
              <a:xfrm>
                <a:off x="2912" y="18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060" name="Google Shape;4060;p31"/>
              <p:cNvSpPr/>
              <p:nvPr/>
            </p:nvSpPr>
            <p:spPr>
              <a:xfrm rot="5400000">
                <a:off x="3051" y="1745"/>
                <a:ext cx="29" cy="41"/>
              </a:xfrm>
              <a:prstGeom prst="rightArrow">
                <a:avLst>
                  <a:gd fmla="val 51167" name="adj1"/>
                  <a:gd fmla="val 39736" name="adj2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4061" name="Google Shape;4061;p31"/>
          <p:cNvCxnSpPr/>
          <p:nvPr/>
        </p:nvCxnSpPr>
        <p:spPr>
          <a:xfrm>
            <a:off x="2197100" y="2743200"/>
            <a:ext cx="209550" cy="5746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2" name="Google Shape;4062;p31"/>
          <p:cNvCxnSpPr/>
          <p:nvPr/>
        </p:nvCxnSpPr>
        <p:spPr>
          <a:xfrm flipH="1">
            <a:off x="3503613" y="2444750"/>
            <a:ext cx="1943100" cy="17113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7" name="Shape 4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8" name="Google Shape;4068;p32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4069" name="Google Shape;4069;p32"/>
          <p:cNvSpPr txBox="1"/>
          <p:nvPr>
            <p:ph idx="4294967295" type="title"/>
          </p:nvPr>
        </p:nvSpPr>
        <p:spPr>
          <a:xfrm>
            <a:off x="465138" y="274638"/>
            <a:ext cx="7772400" cy="719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Alternative core: circuit switching</a:t>
            </a:r>
            <a:endParaRPr/>
          </a:p>
        </p:txBody>
      </p:sp>
      <p:sp>
        <p:nvSpPr>
          <p:cNvPr id="4070" name="Google Shape;4070;p32"/>
          <p:cNvSpPr txBox="1"/>
          <p:nvPr>
            <p:ph idx="4294967295" type="body"/>
          </p:nvPr>
        </p:nvSpPr>
        <p:spPr>
          <a:xfrm>
            <a:off x="415925" y="1236663"/>
            <a:ext cx="4465638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rPr lang="en-US">
                <a:solidFill>
                  <a:srgbClr val="CC0000"/>
                </a:solidFill>
              </a:rPr>
              <a:t>end-end resources allocated to, reserved for “call” between source &amp; destination: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500"/>
              <a:buChar char="❖"/>
            </a:pPr>
            <a:r>
              <a:rPr lang="en-US" sz="2000"/>
              <a:t>In diagram, each link has four circuits.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</a:pPr>
            <a:r>
              <a:rPr lang="en-US" sz="2000"/>
              <a:t>call gets 2</a:t>
            </a:r>
            <a:r>
              <a:rPr baseline="30000" lang="en-US" sz="2000"/>
              <a:t>nd</a:t>
            </a:r>
            <a:r>
              <a:rPr lang="en-US" sz="2000"/>
              <a:t> circuit in top link and 1</a:t>
            </a:r>
            <a:r>
              <a:rPr baseline="30000" lang="en-US" sz="2000"/>
              <a:t>st</a:t>
            </a:r>
            <a:r>
              <a:rPr lang="en-US" sz="2000"/>
              <a:t> circuit in right link.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500"/>
              <a:buChar char="❖"/>
            </a:pPr>
            <a:r>
              <a:rPr lang="en-US" sz="2000"/>
              <a:t>Dedicated resources: no sharing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</a:pPr>
            <a:r>
              <a:rPr lang="en-US" sz="2000"/>
              <a:t>circuit-like (guaranteed) performance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500"/>
              <a:buChar char="❖"/>
            </a:pPr>
            <a:r>
              <a:rPr lang="en-US" sz="2000"/>
              <a:t>Circuit segment idle if not used by call </a:t>
            </a:r>
            <a:r>
              <a:rPr i="1" lang="en-US" sz="2000">
                <a:solidFill>
                  <a:srgbClr val="000099"/>
                </a:solidFill>
              </a:rPr>
              <a:t>(no sharing)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300"/>
              <a:buChar char="❖"/>
            </a:pPr>
            <a:r>
              <a:rPr lang="en-US" sz="2000"/>
              <a:t>Commonly used in traditional telephone networks</a:t>
            </a:r>
            <a:endParaRPr/>
          </a:p>
        </p:txBody>
      </p:sp>
      <p:pic>
        <p:nvPicPr>
          <p:cNvPr descr="underline_base" id="4071" name="Google Shape;407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350" y="852488"/>
            <a:ext cx="6856413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072" name="Google Shape;4072;p32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073" name="Google Shape;4073;p32"/>
          <p:cNvGrpSpPr/>
          <p:nvPr/>
        </p:nvGrpSpPr>
        <p:grpSpPr>
          <a:xfrm>
            <a:off x="4749800" y="1137429"/>
            <a:ext cx="4394200" cy="3735388"/>
            <a:chOff x="1524000" y="1295400"/>
            <a:chExt cx="5715000" cy="5108575"/>
          </a:xfrm>
        </p:grpSpPr>
        <p:grpSp>
          <p:nvGrpSpPr>
            <p:cNvPr id="4074" name="Google Shape;4074;p32"/>
            <p:cNvGrpSpPr/>
            <p:nvPr/>
          </p:nvGrpSpPr>
          <p:grpSpPr>
            <a:xfrm>
              <a:off x="1524000" y="1295400"/>
              <a:ext cx="820738" cy="688975"/>
              <a:chOff x="-44" y="1473"/>
              <a:chExt cx="981" cy="1105"/>
            </a:xfrm>
          </p:grpSpPr>
          <p:pic>
            <p:nvPicPr>
              <p:cNvPr descr="desktop_computer_stylized_medium" id="4075" name="Google Shape;4075;p3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076" name="Google Shape;4076;p32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77" name="Google Shape;4077;p32"/>
            <p:cNvGrpSpPr/>
            <p:nvPr/>
          </p:nvGrpSpPr>
          <p:grpSpPr>
            <a:xfrm>
              <a:off x="2514600" y="2438400"/>
              <a:ext cx="990600" cy="533400"/>
              <a:chOff x="2356" y="1300"/>
              <a:chExt cx="555" cy="194"/>
            </a:xfrm>
          </p:grpSpPr>
          <p:sp>
            <p:nvSpPr>
              <p:cNvPr id="4078" name="Google Shape;4078;p32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079" name="Google Shape;4079;p32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080" name="Google Shape;4080;p32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4081" name="Google Shape;4081;p32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4082" name="Google Shape;4082;p32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3" name="Google Shape;4083;p32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084" name="Google Shape;4084;p32"/>
              <p:cNvCxnSpPr/>
              <p:nvPr/>
            </p:nvCxnSpPr>
            <p:spPr>
              <a:xfrm>
                <a:off x="2357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85" name="Google Shape;4085;p32"/>
              <p:cNvCxnSpPr/>
              <p:nvPr/>
            </p:nvCxnSpPr>
            <p:spPr>
              <a:xfrm>
                <a:off x="2907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086" name="Google Shape;4086;p32"/>
            <p:cNvGrpSpPr/>
            <p:nvPr/>
          </p:nvGrpSpPr>
          <p:grpSpPr>
            <a:xfrm>
              <a:off x="6400800" y="5715000"/>
              <a:ext cx="820738" cy="688975"/>
              <a:chOff x="-44" y="1473"/>
              <a:chExt cx="981" cy="1105"/>
            </a:xfrm>
          </p:grpSpPr>
          <p:pic>
            <p:nvPicPr>
              <p:cNvPr descr="desktop_computer_stylized_medium" id="4087" name="Google Shape;4087;p3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088" name="Google Shape;4088;p32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89" name="Google Shape;4089;p32"/>
            <p:cNvSpPr/>
            <p:nvPr/>
          </p:nvSpPr>
          <p:spPr>
            <a:xfrm>
              <a:off x="3506081" y="2591541"/>
              <a:ext cx="1750838" cy="75987"/>
            </a:xfrm>
            <a:prstGeom prst="rect">
              <a:avLst/>
            </a:prstGeom>
            <a:noFill/>
            <a:ln cap="flat" cmpd="sng" w="25400">
              <a:solidFill>
                <a:srgbClr val="0094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0" name="Google Shape;4090;p32"/>
            <p:cNvSpPr/>
            <p:nvPr/>
          </p:nvSpPr>
          <p:spPr>
            <a:xfrm>
              <a:off x="3506081" y="2667529"/>
              <a:ext cx="1750838" cy="75989"/>
            </a:xfrm>
            <a:prstGeom prst="rect">
              <a:avLst/>
            </a:prstGeom>
            <a:solidFill>
              <a:srgbClr val="00B050"/>
            </a:solidFill>
            <a:ln cap="flat" cmpd="sng" w="25400">
              <a:solidFill>
                <a:srgbClr val="0094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1" name="Google Shape;4091;p32"/>
            <p:cNvSpPr/>
            <p:nvPr/>
          </p:nvSpPr>
          <p:spPr>
            <a:xfrm>
              <a:off x="3506081" y="2743518"/>
              <a:ext cx="1750838" cy="75987"/>
            </a:xfrm>
            <a:prstGeom prst="rect">
              <a:avLst/>
            </a:prstGeom>
            <a:noFill/>
            <a:ln cap="flat" cmpd="sng" w="25400">
              <a:solidFill>
                <a:srgbClr val="0094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2" name="Google Shape;4092;p32"/>
            <p:cNvSpPr/>
            <p:nvPr/>
          </p:nvSpPr>
          <p:spPr>
            <a:xfrm>
              <a:off x="3506081" y="2819505"/>
              <a:ext cx="1750838" cy="75989"/>
            </a:xfrm>
            <a:prstGeom prst="rect">
              <a:avLst/>
            </a:prstGeom>
            <a:noFill/>
            <a:ln cap="flat" cmpd="sng" w="25400">
              <a:solidFill>
                <a:srgbClr val="0094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93" name="Google Shape;4093;p32"/>
            <p:cNvGrpSpPr/>
            <p:nvPr/>
          </p:nvGrpSpPr>
          <p:grpSpPr>
            <a:xfrm>
              <a:off x="5257800" y="2438400"/>
              <a:ext cx="990600" cy="533400"/>
              <a:chOff x="2356" y="1300"/>
              <a:chExt cx="555" cy="194"/>
            </a:xfrm>
          </p:grpSpPr>
          <p:sp>
            <p:nvSpPr>
              <p:cNvPr id="4094" name="Google Shape;4094;p32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095" name="Google Shape;4095;p32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096" name="Google Shape;4096;p32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4097" name="Google Shape;4097;p32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4098" name="Google Shape;4098;p32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99" name="Google Shape;4099;p32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100" name="Google Shape;4100;p32"/>
              <p:cNvCxnSpPr/>
              <p:nvPr/>
            </p:nvCxnSpPr>
            <p:spPr>
              <a:xfrm>
                <a:off x="2357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01" name="Google Shape;4101;p32"/>
              <p:cNvCxnSpPr/>
              <p:nvPr/>
            </p:nvCxnSpPr>
            <p:spPr>
              <a:xfrm>
                <a:off x="2907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102" name="Google Shape;4102;p32"/>
            <p:cNvGrpSpPr/>
            <p:nvPr/>
          </p:nvGrpSpPr>
          <p:grpSpPr>
            <a:xfrm>
              <a:off x="2590800" y="4724400"/>
              <a:ext cx="990600" cy="533400"/>
              <a:chOff x="2356" y="1300"/>
              <a:chExt cx="555" cy="194"/>
            </a:xfrm>
          </p:grpSpPr>
          <p:sp>
            <p:nvSpPr>
              <p:cNvPr id="4103" name="Google Shape;4103;p32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04" name="Google Shape;4104;p32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05" name="Google Shape;4105;p32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4106" name="Google Shape;4106;p32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4107" name="Google Shape;4107;p32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08" name="Google Shape;4108;p32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109" name="Google Shape;4109;p32"/>
              <p:cNvCxnSpPr/>
              <p:nvPr/>
            </p:nvCxnSpPr>
            <p:spPr>
              <a:xfrm>
                <a:off x="2357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10" name="Google Shape;4110;p32"/>
              <p:cNvCxnSpPr/>
              <p:nvPr/>
            </p:nvCxnSpPr>
            <p:spPr>
              <a:xfrm>
                <a:off x="2907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111" name="Google Shape;4111;p32"/>
            <p:cNvGrpSpPr/>
            <p:nvPr/>
          </p:nvGrpSpPr>
          <p:grpSpPr>
            <a:xfrm>
              <a:off x="5334000" y="4724400"/>
              <a:ext cx="990600" cy="533400"/>
              <a:chOff x="2356" y="1300"/>
              <a:chExt cx="555" cy="194"/>
            </a:xfrm>
          </p:grpSpPr>
          <p:sp>
            <p:nvSpPr>
              <p:cNvPr id="4112" name="Google Shape;4112;p32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13" name="Google Shape;4113;p32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14" name="Google Shape;4114;p32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4115" name="Google Shape;4115;p32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4116" name="Google Shape;4116;p32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17" name="Google Shape;4117;p32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118" name="Google Shape;4118;p32"/>
              <p:cNvCxnSpPr/>
              <p:nvPr/>
            </p:nvCxnSpPr>
            <p:spPr>
              <a:xfrm>
                <a:off x="2357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19" name="Google Shape;4119;p32"/>
              <p:cNvCxnSpPr/>
              <p:nvPr/>
            </p:nvCxnSpPr>
            <p:spPr>
              <a:xfrm>
                <a:off x="2907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120" name="Google Shape;4120;p32"/>
            <p:cNvGrpSpPr/>
            <p:nvPr/>
          </p:nvGrpSpPr>
          <p:grpSpPr>
            <a:xfrm rot="5400000">
              <a:off x="2161369" y="3692559"/>
              <a:ext cx="1752069" cy="305570"/>
              <a:chOff x="4874310" y="1153212"/>
              <a:chExt cx="1752069" cy="305570"/>
            </a:xfrm>
          </p:grpSpPr>
          <p:sp>
            <p:nvSpPr>
              <p:cNvPr id="4121" name="Google Shape;4121;p32"/>
              <p:cNvSpPr/>
              <p:nvPr/>
            </p:nvSpPr>
            <p:spPr>
              <a:xfrm>
                <a:off x="4874310" y="1153212"/>
                <a:ext cx="1752069" cy="76393"/>
              </a:xfrm>
              <a:prstGeom prst="rect">
                <a:avLst/>
              </a:prstGeom>
              <a:noFill/>
              <a:ln cap="flat" cmpd="sng" w="25400">
                <a:solidFill>
                  <a:srgbClr val="0094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2" name="Google Shape;4122;p32"/>
              <p:cNvSpPr/>
              <p:nvPr/>
            </p:nvSpPr>
            <p:spPr>
              <a:xfrm>
                <a:off x="4874310" y="1229604"/>
                <a:ext cx="1752069" cy="76392"/>
              </a:xfrm>
              <a:prstGeom prst="rect">
                <a:avLst/>
              </a:prstGeom>
              <a:noFill/>
              <a:ln cap="flat" cmpd="sng" w="25400">
                <a:solidFill>
                  <a:srgbClr val="0094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3" name="Google Shape;4123;p32"/>
              <p:cNvSpPr/>
              <p:nvPr/>
            </p:nvSpPr>
            <p:spPr>
              <a:xfrm>
                <a:off x="4874310" y="1305997"/>
                <a:ext cx="1752069" cy="76393"/>
              </a:xfrm>
              <a:prstGeom prst="rect">
                <a:avLst/>
              </a:prstGeom>
              <a:noFill/>
              <a:ln cap="flat" cmpd="sng" w="25400">
                <a:solidFill>
                  <a:srgbClr val="0094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4" name="Google Shape;4124;p32"/>
              <p:cNvSpPr/>
              <p:nvPr/>
            </p:nvSpPr>
            <p:spPr>
              <a:xfrm>
                <a:off x="4874310" y="1382390"/>
                <a:ext cx="1752069" cy="76392"/>
              </a:xfrm>
              <a:prstGeom prst="rect">
                <a:avLst/>
              </a:prstGeom>
              <a:noFill/>
              <a:ln cap="flat" cmpd="sng" w="25400">
                <a:solidFill>
                  <a:srgbClr val="0094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25" name="Google Shape;4125;p32"/>
            <p:cNvGrpSpPr/>
            <p:nvPr/>
          </p:nvGrpSpPr>
          <p:grpSpPr>
            <a:xfrm>
              <a:off x="3580409" y="4877699"/>
              <a:ext cx="1752903" cy="303951"/>
              <a:chOff x="4875809" y="1143899"/>
              <a:chExt cx="1752903" cy="303951"/>
            </a:xfrm>
          </p:grpSpPr>
          <p:sp>
            <p:nvSpPr>
              <p:cNvPr id="4126" name="Google Shape;4126;p32"/>
              <p:cNvSpPr/>
              <p:nvPr/>
            </p:nvSpPr>
            <p:spPr>
              <a:xfrm>
                <a:off x="4875809" y="1143899"/>
                <a:ext cx="1752903" cy="75989"/>
              </a:xfrm>
              <a:prstGeom prst="rect">
                <a:avLst/>
              </a:prstGeom>
              <a:noFill/>
              <a:ln cap="flat" cmpd="sng" w="25400">
                <a:solidFill>
                  <a:srgbClr val="0094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7" name="Google Shape;4127;p32"/>
              <p:cNvSpPr/>
              <p:nvPr/>
            </p:nvSpPr>
            <p:spPr>
              <a:xfrm>
                <a:off x="4875809" y="1219887"/>
                <a:ext cx="1752903" cy="75987"/>
              </a:xfrm>
              <a:prstGeom prst="rect">
                <a:avLst/>
              </a:prstGeom>
              <a:noFill/>
              <a:ln cap="flat" cmpd="sng" w="25400">
                <a:solidFill>
                  <a:srgbClr val="0094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8" name="Google Shape;4128;p32"/>
              <p:cNvSpPr/>
              <p:nvPr/>
            </p:nvSpPr>
            <p:spPr>
              <a:xfrm>
                <a:off x="4875809" y="1295875"/>
                <a:ext cx="1752903" cy="75989"/>
              </a:xfrm>
              <a:prstGeom prst="rect">
                <a:avLst/>
              </a:prstGeom>
              <a:noFill/>
              <a:ln cap="flat" cmpd="sng" w="25400">
                <a:solidFill>
                  <a:srgbClr val="0094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9" name="Google Shape;4129;p32"/>
              <p:cNvSpPr/>
              <p:nvPr/>
            </p:nvSpPr>
            <p:spPr>
              <a:xfrm>
                <a:off x="4875809" y="1371863"/>
                <a:ext cx="1752903" cy="75987"/>
              </a:xfrm>
              <a:prstGeom prst="rect">
                <a:avLst/>
              </a:prstGeom>
              <a:noFill/>
              <a:ln cap="flat" cmpd="sng" w="25400">
                <a:solidFill>
                  <a:srgbClr val="0094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30" name="Google Shape;4130;p32"/>
            <p:cNvSpPr/>
            <p:nvPr/>
          </p:nvSpPr>
          <p:spPr>
            <a:xfrm rot="5400000">
              <a:off x="5030222" y="3809320"/>
              <a:ext cx="1752070" cy="76393"/>
            </a:xfrm>
            <a:prstGeom prst="rect">
              <a:avLst/>
            </a:prstGeom>
            <a:noFill/>
            <a:ln cap="flat" cmpd="sng" w="25400">
              <a:solidFill>
                <a:srgbClr val="0094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1" name="Google Shape;4131;p32"/>
            <p:cNvSpPr/>
            <p:nvPr/>
          </p:nvSpPr>
          <p:spPr>
            <a:xfrm rot="5400000">
              <a:off x="4953830" y="3809320"/>
              <a:ext cx="1752070" cy="76392"/>
            </a:xfrm>
            <a:prstGeom prst="rect">
              <a:avLst/>
            </a:prstGeom>
            <a:noFill/>
            <a:ln cap="flat" cmpd="sng" w="25400">
              <a:solidFill>
                <a:srgbClr val="0094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2" name="Google Shape;4132;p32"/>
            <p:cNvSpPr/>
            <p:nvPr/>
          </p:nvSpPr>
          <p:spPr>
            <a:xfrm rot="5400000">
              <a:off x="4877436" y="3809320"/>
              <a:ext cx="1752070" cy="76393"/>
            </a:xfrm>
            <a:prstGeom prst="rect">
              <a:avLst/>
            </a:prstGeom>
            <a:noFill/>
            <a:ln cap="flat" cmpd="sng" w="25400">
              <a:solidFill>
                <a:srgbClr val="0094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3" name="Google Shape;4133;p32"/>
            <p:cNvSpPr/>
            <p:nvPr/>
          </p:nvSpPr>
          <p:spPr>
            <a:xfrm rot="5400000">
              <a:off x="4801044" y="3809320"/>
              <a:ext cx="1752070" cy="76392"/>
            </a:xfrm>
            <a:prstGeom prst="rect">
              <a:avLst/>
            </a:prstGeom>
            <a:solidFill>
              <a:srgbClr val="00B050"/>
            </a:solidFill>
            <a:ln cap="flat" cmpd="sng" w="25400">
              <a:solidFill>
                <a:srgbClr val="0094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4" name="Google Shape;4134;p32"/>
            <p:cNvSpPr/>
            <p:nvPr/>
          </p:nvSpPr>
          <p:spPr>
            <a:xfrm rot="3198033">
              <a:off x="2060570" y="2095244"/>
              <a:ext cx="894489" cy="76393"/>
            </a:xfrm>
            <a:prstGeom prst="rect">
              <a:avLst/>
            </a:prstGeom>
            <a:solidFill>
              <a:srgbClr val="00B050"/>
            </a:solidFill>
            <a:ln cap="flat" cmpd="sng" w="25400">
              <a:solidFill>
                <a:srgbClr val="0094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5" name="Google Shape;4135;p32"/>
            <p:cNvSpPr/>
            <p:nvPr/>
          </p:nvSpPr>
          <p:spPr>
            <a:xfrm rot="3198033">
              <a:off x="6023752" y="5524481"/>
              <a:ext cx="892319" cy="76392"/>
            </a:xfrm>
            <a:prstGeom prst="rect">
              <a:avLst/>
            </a:prstGeom>
            <a:solidFill>
              <a:srgbClr val="00B050"/>
            </a:solidFill>
            <a:ln cap="flat" cmpd="sng" w="25400">
              <a:solidFill>
                <a:srgbClr val="0094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36" name="Google Shape;4136;p32"/>
            <p:cNvCxnSpPr>
              <a:endCxn id="4080" idx="0"/>
            </p:cNvCxnSpPr>
            <p:nvPr/>
          </p:nvCxnSpPr>
          <p:spPr>
            <a:xfrm>
              <a:off x="2971230" y="1676400"/>
              <a:ext cx="35100" cy="762000"/>
            </a:xfrm>
            <a:prstGeom prst="straightConnector1">
              <a:avLst/>
            </a:prstGeom>
            <a:noFill/>
            <a:ln cap="flat" cmpd="sng" w="9525">
              <a:solidFill>
                <a:srgbClr val="00CB97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37" name="Google Shape;4137;p32"/>
            <p:cNvCxnSpPr/>
            <p:nvPr/>
          </p:nvCxnSpPr>
          <p:spPr>
            <a:xfrm rot="5400000">
              <a:off x="3124704" y="1905295"/>
              <a:ext cx="607905" cy="456292"/>
            </a:xfrm>
            <a:prstGeom prst="straightConnector1">
              <a:avLst/>
            </a:prstGeom>
            <a:noFill/>
            <a:ln cap="flat" cmpd="sng" w="9525">
              <a:solidFill>
                <a:srgbClr val="00CB97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38" name="Google Shape;4138;p32"/>
            <p:cNvCxnSpPr/>
            <p:nvPr/>
          </p:nvCxnSpPr>
          <p:spPr>
            <a:xfrm>
              <a:off x="1905964" y="2667529"/>
              <a:ext cx="609076" cy="0"/>
            </a:xfrm>
            <a:prstGeom prst="straightConnector1">
              <a:avLst/>
            </a:prstGeom>
            <a:noFill/>
            <a:ln cap="flat" cmpd="sng" w="9525">
              <a:solidFill>
                <a:srgbClr val="00CB97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39" name="Google Shape;4139;p32"/>
            <p:cNvCxnSpPr>
              <a:endCxn id="4109" idx="0"/>
            </p:cNvCxnSpPr>
            <p:nvPr/>
          </p:nvCxnSpPr>
          <p:spPr>
            <a:xfrm>
              <a:off x="1905964" y="4877698"/>
              <a:ext cx="687600" cy="15300"/>
            </a:xfrm>
            <a:prstGeom prst="straightConnector1">
              <a:avLst/>
            </a:prstGeom>
            <a:noFill/>
            <a:ln cap="flat" cmpd="sng" w="9525">
              <a:solidFill>
                <a:srgbClr val="00CB97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40" name="Google Shape;4140;p32"/>
            <p:cNvCxnSpPr>
              <a:endCxn id="4105" idx="1"/>
            </p:cNvCxnSpPr>
            <p:nvPr/>
          </p:nvCxnSpPr>
          <p:spPr>
            <a:xfrm>
              <a:off x="2133924" y="4343537"/>
              <a:ext cx="600900" cy="432000"/>
            </a:xfrm>
            <a:prstGeom prst="straightConnector1">
              <a:avLst/>
            </a:prstGeom>
            <a:noFill/>
            <a:ln cap="flat" cmpd="sng" w="9525">
              <a:solidFill>
                <a:srgbClr val="00CB97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41" name="Google Shape;4141;p32"/>
            <p:cNvCxnSpPr>
              <a:endCxn id="4103" idx="3"/>
            </p:cNvCxnSpPr>
            <p:nvPr/>
          </p:nvCxnSpPr>
          <p:spPr>
            <a:xfrm flipH="1" rot="10800000">
              <a:off x="2057409" y="5213911"/>
              <a:ext cx="679200" cy="425400"/>
            </a:xfrm>
            <a:prstGeom prst="straightConnector1">
              <a:avLst/>
            </a:prstGeom>
            <a:noFill/>
            <a:ln cap="flat" cmpd="sng" w="9525">
              <a:solidFill>
                <a:srgbClr val="00CB97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42" name="Google Shape;4142;p32"/>
            <p:cNvCxnSpPr/>
            <p:nvPr/>
          </p:nvCxnSpPr>
          <p:spPr>
            <a:xfrm rot="-5400000">
              <a:off x="2476548" y="5525311"/>
              <a:ext cx="686064" cy="150720"/>
            </a:xfrm>
            <a:prstGeom prst="straightConnector1">
              <a:avLst/>
            </a:prstGeom>
            <a:noFill/>
            <a:ln cap="flat" cmpd="sng" w="9525">
              <a:solidFill>
                <a:srgbClr val="00CB97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43" name="Google Shape;4143;p32"/>
            <p:cNvCxnSpPr/>
            <p:nvPr/>
          </p:nvCxnSpPr>
          <p:spPr>
            <a:xfrm rot="10800000">
              <a:off x="6324353" y="5029674"/>
              <a:ext cx="914647" cy="0"/>
            </a:xfrm>
            <a:prstGeom prst="straightConnector1">
              <a:avLst/>
            </a:prstGeom>
            <a:noFill/>
            <a:ln cap="flat" cmpd="sng" w="9525">
              <a:solidFill>
                <a:srgbClr val="00CB97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44" name="Google Shape;4144;p32"/>
            <p:cNvCxnSpPr>
              <a:endCxn id="4112" idx="4"/>
            </p:cNvCxnSpPr>
            <p:nvPr/>
          </p:nvCxnSpPr>
          <p:spPr>
            <a:xfrm rot="10800000">
              <a:off x="5827515" y="5257800"/>
              <a:ext cx="192000" cy="762000"/>
            </a:xfrm>
            <a:prstGeom prst="straightConnector1">
              <a:avLst/>
            </a:prstGeom>
            <a:noFill/>
            <a:ln cap="flat" cmpd="sng" w="9525">
              <a:solidFill>
                <a:srgbClr val="00CB97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45" name="Google Shape;4145;p32"/>
            <p:cNvCxnSpPr/>
            <p:nvPr/>
          </p:nvCxnSpPr>
          <p:spPr>
            <a:xfrm rot="-5400000">
              <a:off x="5219459" y="5524278"/>
              <a:ext cx="686064" cy="152785"/>
            </a:xfrm>
            <a:prstGeom prst="straightConnector1">
              <a:avLst/>
            </a:prstGeom>
            <a:noFill/>
            <a:ln cap="flat" cmpd="sng" w="9525">
              <a:solidFill>
                <a:srgbClr val="00CB97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46" name="Google Shape;4146;p32"/>
            <p:cNvCxnSpPr/>
            <p:nvPr/>
          </p:nvCxnSpPr>
          <p:spPr>
            <a:xfrm flipH="1" rot="-5400000">
              <a:off x="5351799" y="2038817"/>
              <a:ext cx="762052" cy="35100"/>
            </a:xfrm>
            <a:prstGeom prst="straightConnector1">
              <a:avLst/>
            </a:prstGeom>
            <a:noFill/>
            <a:ln cap="flat" cmpd="sng" w="9525">
              <a:solidFill>
                <a:srgbClr val="00CB97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147" name="Google Shape;4147;p32"/>
            <p:cNvGrpSpPr/>
            <p:nvPr/>
          </p:nvGrpSpPr>
          <p:grpSpPr>
            <a:xfrm>
              <a:off x="5715000" y="1295400"/>
              <a:ext cx="820738" cy="688975"/>
              <a:chOff x="-44" y="1473"/>
              <a:chExt cx="981" cy="1105"/>
            </a:xfrm>
          </p:grpSpPr>
          <p:pic>
            <p:nvPicPr>
              <p:cNvPr descr="desktop_computer_stylized_medium" id="4148" name="Google Shape;4148;p3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49" name="Google Shape;4149;p32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150" name="Google Shape;4150;p32"/>
            <p:cNvCxnSpPr/>
            <p:nvPr/>
          </p:nvCxnSpPr>
          <p:spPr>
            <a:xfrm rot="5400000">
              <a:off x="5944210" y="1828073"/>
              <a:ext cx="683893" cy="534748"/>
            </a:xfrm>
            <a:prstGeom prst="straightConnector1">
              <a:avLst/>
            </a:prstGeom>
            <a:noFill/>
            <a:ln cap="flat" cmpd="sng" w="9525">
              <a:solidFill>
                <a:srgbClr val="00CB9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151" name="Google Shape;4151;p32"/>
            <p:cNvSpPr/>
            <p:nvPr/>
          </p:nvSpPr>
          <p:spPr>
            <a:xfrm rot="1015003">
              <a:off x="2715314" y="2550290"/>
              <a:ext cx="782508" cy="80331"/>
            </a:xfrm>
            <a:prstGeom prst="rect">
              <a:avLst/>
            </a:prstGeom>
            <a:solidFill>
              <a:srgbClr val="00B050"/>
            </a:solidFill>
            <a:ln cap="flat" cmpd="sng" w="25400">
              <a:solidFill>
                <a:srgbClr val="0094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2" name="Google Shape;4152;p32"/>
            <p:cNvSpPr/>
            <p:nvPr/>
          </p:nvSpPr>
          <p:spPr>
            <a:xfrm flipH="1" rot="-8334563">
              <a:off x="5595525" y="4955857"/>
              <a:ext cx="679276" cy="78159"/>
            </a:xfrm>
            <a:prstGeom prst="rect">
              <a:avLst/>
            </a:prstGeom>
            <a:solidFill>
              <a:srgbClr val="00B050"/>
            </a:solidFill>
            <a:ln cap="flat" cmpd="sng" w="25400">
              <a:solidFill>
                <a:srgbClr val="0094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3" name="Google Shape;4153;p32"/>
            <p:cNvSpPr/>
            <p:nvPr/>
          </p:nvSpPr>
          <p:spPr>
            <a:xfrm flipH="1" rot="-8622134">
              <a:off x="5238338" y="2804308"/>
              <a:ext cx="497584" cy="95528"/>
            </a:xfrm>
            <a:prstGeom prst="rect">
              <a:avLst/>
            </a:prstGeom>
            <a:solidFill>
              <a:srgbClr val="00B050"/>
            </a:solidFill>
            <a:ln cap="flat" cmpd="sng" w="25400">
              <a:solidFill>
                <a:srgbClr val="0094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http://www.faxswitch.com/images/Switchboard.jpg" id="4154" name="Google Shape;4154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9381" y="4509234"/>
            <a:ext cx="2889472" cy="2003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9" name="Shape 4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0" name="Google Shape;4160;p33"/>
          <p:cNvSpPr txBox="1"/>
          <p:nvPr>
            <p:ph idx="4294967295" type="title"/>
          </p:nvPr>
        </p:nvSpPr>
        <p:spPr>
          <a:xfrm>
            <a:off x="255588" y="165100"/>
            <a:ext cx="8096250" cy="650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Internet structure: network of networks</a:t>
            </a:r>
            <a:endParaRPr/>
          </a:p>
        </p:txBody>
      </p:sp>
      <p:pic>
        <p:nvPicPr>
          <p:cNvPr descr="underline_base" id="4161" name="Google Shape;416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025" y="674688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162" name="Google Shape;4162;p33"/>
          <p:cNvSpPr txBox="1"/>
          <p:nvPr/>
        </p:nvSpPr>
        <p:spPr>
          <a:xfrm>
            <a:off x="481013" y="1263650"/>
            <a:ext cx="8196262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End systems connect to Internet via </a:t>
            </a:r>
            <a:r>
              <a:rPr lang="en-US" sz="24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access ISPs 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(Internet Service Providers)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Residential, company and university ISPs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Access ISPs in turn must be interconnected. 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 that any two hosts can send packets to each other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Resulting network of networks is very complex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Evolution was driven by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economics</a:t>
            </a: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and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national policies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Let’s take a stepwise approach to describe current Internet structure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7" name="Shape 4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8" name="Google Shape;4168;p34"/>
          <p:cNvSpPr txBox="1"/>
          <p:nvPr>
            <p:ph idx="4294967295" type="title"/>
          </p:nvPr>
        </p:nvSpPr>
        <p:spPr>
          <a:xfrm>
            <a:off x="255588" y="165100"/>
            <a:ext cx="8096250" cy="650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Internet structure: network of networks</a:t>
            </a:r>
            <a:endParaRPr/>
          </a:p>
        </p:txBody>
      </p:sp>
      <p:sp>
        <p:nvSpPr>
          <p:cNvPr id="4169" name="Google Shape;4169;p34"/>
          <p:cNvSpPr txBox="1"/>
          <p:nvPr>
            <p:ph idx="4294967295" type="body"/>
          </p:nvPr>
        </p:nvSpPr>
        <p:spPr>
          <a:xfrm>
            <a:off x="473075" y="1073150"/>
            <a:ext cx="8204200" cy="906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i="1" lang="en-US" sz="2400">
                <a:solidFill>
                  <a:srgbClr val="CC0000"/>
                </a:solidFill>
              </a:rPr>
              <a:t>Question: </a:t>
            </a:r>
            <a:r>
              <a:rPr lang="en-US" sz="2400"/>
              <a:t>given </a:t>
            </a:r>
            <a:r>
              <a:rPr i="1" lang="en-US" sz="2400"/>
              <a:t>millions</a:t>
            </a:r>
            <a:r>
              <a:rPr lang="en-US" sz="2400"/>
              <a:t> of access ISPs, how to connect them together?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2400"/>
          </a:p>
        </p:txBody>
      </p:sp>
      <p:pic>
        <p:nvPicPr>
          <p:cNvPr descr="underline_base" id="4170" name="Google Shape;417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025" y="674688"/>
            <a:ext cx="7769225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71" name="Google Shape;4171;p34"/>
          <p:cNvGrpSpPr/>
          <p:nvPr/>
        </p:nvGrpSpPr>
        <p:grpSpPr>
          <a:xfrm>
            <a:off x="420544" y="1781534"/>
            <a:ext cx="8467869" cy="4691676"/>
            <a:chOff x="124589" y="1837771"/>
            <a:chExt cx="8466729" cy="4692037"/>
          </a:xfrm>
        </p:grpSpPr>
        <p:grpSp>
          <p:nvGrpSpPr>
            <p:cNvPr id="4172" name="Google Shape;4172;p34"/>
            <p:cNvGrpSpPr/>
            <p:nvPr/>
          </p:nvGrpSpPr>
          <p:grpSpPr>
            <a:xfrm>
              <a:off x="1529396" y="2297655"/>
              <a:ext cx="648422" cy="418253"/>
              <a:chOff x="3053396" y="4304255"/>
              <a:chExt cx="648422" cy="418253"/>
            </a:xfrm>
          </p:grpSpPr>
          <p:sp>
            <p:nvSpPr>
              <p:cNvPr id="4173" name="Google Shape;4173;p34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4" name="Google Shape;4174;p34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175" name="Google Shape;4175;p34"/>
            <p:cNvGrpSpPr/>
            <p:nvPr/>
          </p:nvGrpSpPr>
          <p:grpSpPr>
            <a:xfrm>
              <a:off x="373696" y="3097755"/>
              <a:ext cx="648422" cy="418253"/>
              <a:chOff x="3053396" y="4304255"/>
              <a:chExt cx="648422" cy="418253"/>
            </a:xfrm>
          </p:grpSpPr>
          <p:sp>
            <p:nvSpPr>
              <p:cNvPr id="4176" name="Google Shape;4176;p34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7" name="Google Shape;4177;p34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178" name="Google Shape;4178;p34"/>
            <p:cNvGrpSpPr/>
            <p:nvPr/>
          </p:nvGrpSpPr>
          <p:grpSpPr>
            <a:xfrm>
              <a:off x="6037896" y="2551655"/>
              <a:ext cx="648422" cy="418253"/>
              <a:chOff x="3053396" y="4304255"/>
              <a:chExt cx="648422" cy="418253"/>
            </a:xfrm>
          </p:grpSpPr>
          <p:sp>
            <p:nvSpPr>
              <p:cNvPr id="4179" name="Google Shape;4179;p34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0" name="Google Shape;4180;p34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181" name="Google Shape;4181;p34"/>
            <p:cNvGrpSpPr/>
            <p:nvPr/>
          </p:nvGrpSpPr>
          <p:grpSpPr>
            <a:xfrm>
              <a:off x="945196" y="5409155"/>
              <a:ext cx="648422" cy="418253"/>
              <a:chOff x="3053396" y="4304255"/>
              <a:chExt cx="648422" cy="418253"/>
            </a:xfrm>
          </p:grpSpPr>
          <p:sp>
            <p:nvSpPr>
              <p:cNvPr id="4182" name="Google Shape;4182;p34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3" name="Google Shape;4183;p34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184" name="Google Shape;4184;p34"/>
            <p:cNvGrpSpPr/>
            <p:nvPr/>
          </p:nvGrpSpPr>
          <p:grpSpPr>
            <a:xfrm>
              <a:off x="526096" y="4786855"/>
              <a:ext cx="648422" cy="418253"/>
              <a:chOff x="3053396" y="4304255"/>
              <a:chExt cx="648422" cy="418253"/>
            </a:xfrm>
          </p:grpSpPr>
          <p:sp>
            <p:nvSpPr>
              <p:cNvPr id="4185" name="Google Shape;4185;p34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6" name="Google Shape;4186;p34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187" name="Google Shape;4187;p34"/>
            <p:cNvGrpSpPr/>
            <p:nvPr/>
          </p:nvGrpSpPr>
          <p:grpSpPr>
            <a:xfrm>
              <a:off x="297496" y="4126455"/>
              <a:ext cx="648422" cy="418253"/>
              <a:chOff x="3053396" y="4304255"/>
              <a:chExt cx="648422" cy="418253"/>
            </a:xfrm>
          </p:grpSpPr>
          <p:sp>
            <p:nvSpPr>
              <p:cNvPr id="4188" name="Google Shape;4188;p34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9" name="Google Shape;4189;p34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190" name="Google Shape;4190;p34"/>
            <p:cNvGrpSpPr/>
            <p:nvPr/>
          </p:nvGrpSpPr>
          <p:grpSpPr>
            <a:xfrm>
              <a:off x="6787196" y="2983455"/>
              <a:ext cx="648422" cy="418253"/>
              <a:chOff x="3053396" y="4304255"/>
              <a:chExt cx="648422" cy="418253"/>
            </a:xfrm>
          </p:grpSpPr>
          <p:sp>
            <p:nvSpPr>
              <p:cNvPr id="4191" name="Google Shape;4191;p34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2" name="Google Shape;4192;p34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193" name="Google Shape;4193;p34"/>
            <p:cNvGrpSpPr/>
            <p:nvPr/>
          </p:nvGrpSpPr>
          <p:grpSpPr>
            <a:xfrm>
              <a:off x="3129596" y="2056355"/>
              <a:ext cx="648422" cy="418253"/>
              <a:chOff x="3053396" y="4304255"/>
              <a:chExt cx="648422" cy="418253"/>
            </a:xfrm>
          </p:grpSpPr>
          <p:sp>
            <p:nvSpPr>
              <p:cNvPr id="4194" name="Google Shape;4194;p34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5" name="Google Shape;4195;p34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196" name="Google Shape;4196;p34"/>
            <p:cNvGrpSpPr/>
            <p:nvPr/>
          </p:nvGrpSpPr>
          <p:grpSpPr>
            <a:xfrm>
              <a:off x="754696" y="2704055"/>
              <a:ext cx="648422" cy="418253"/>
              <a:chOff x="3053396" y="4304255"/>
              <a:chExt cx="648422" cy="418253"/>
            </a:xfrm>
          </p:grpSpPr>
          <p:sp>
            <p:nvSpPr>
              <p:cNvPr id="4197" name="Google Shape;4197;p34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8" name="Google Shape;4198;p34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199" name="Google Shape;4199;p34"/>
            <p:cNvGrpSpPr/>
            <p:nvPr/>
          </p:nvGrpSpPr>
          <p:grpSpPr>
            <a:xfrm>
              <a:off x="4043996" y="2030955"/>
              <a:ext cx="648422" cy="418253"/>
              <a:chOff x="3053396" y="4304255"/>
              <a:chExt cx="648422" cy="418253"/>
            </a:xfrm>
          </p:grpSpPr>
          <p:sp>
            <p:nvSpPr>
              <p:cNvPr id="4200" name="Google Shape;4200;p34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1" name="Google Shape;4201;p34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202" name="Google Shape;4202;p34"/>
            <p:cNvGrpSpPr/>
            <p:nvPr/>
          </p:nvGrpSpPr>
          <p:grpSpPr>
            <a:xfrm>
              <a:off x="7104696" y="5663155"/>
              <a:ext cx="648422" cy="418253"/>
              <a:chOff x="3053396" y="4304255"/>
              <a:chExt cx="648422" cy="418253"/>
            </a:xfrm>
          </p:grpSpPr>
          <p:sp>
            <p:nvSpPr>
              <p:cNvPr id="4203" name="Google Shape;4203;p34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4" name="Google Shape;4204;p34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205" name="Google Shape;4205;p34"/>
            <p:cNvGrpSpPr/>
            <p:nvPr/>
          </p:nvGrpSpPr>
          <p:grpSpPr>
            <a:xfrm>
              <a:off x="7942896" y="5015455"/>
              <a:ext cx="648422" cy="418253"/>
              <a:chOff x="3053396" y="4304255"/>
              <a:chExt cx="648422" cy="418253"/>
            </a:xfrm>
          </p:grpSpPr>
          <p:sp>
            <p:nvSpPr>
              <p:cNvPr id="4206" name="Google Shape;4206;p34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7" name="Google Shape;4207;p34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208" name="Google Shape;4208;p34"/>
            <p:cNvGrpSpPr/>
            <p:nvPr/>
          </p:nvGrpSpPr>
          <p:grpSpPr>
            <a:xfrm>
              <a:off x="7714296" y="4101055"/>
              <a:ext cx="648422" cy="418253"/>
              <a:chOff x="3053396" y="4304255"/>
              <a:chExt cx="648422" cy="418253"/>
            </a:xfrm>
          </p:grpSpPr>
          <p:sp>
            <p:nvSpPr>
              <p:cNvPr id="4209" name="Google Shape;4209;p34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0" name="Google Shape;4210;p34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211" name="Google Shape;4211;p34"/>
            <p:cNvGrpSpPr/>
            <p:nvPr/>
          </p:nvGrpSpPr>
          <p:grpSpPr>
            <a:xfrm>
              <a:off x="4869496" y="5904455"/>
              <a:ext cx="648422" cy="418253"/>
              <a:chOff x="3053396" y="4304255"/>
              <a:chExt cx="648422" cy="418253"/>
            </a:xfrm>
          </p:grpSpPr>
          <p:sp>
            <p:nvSpPr>
              <p:cNvPr id="4212" name="Google Shape;4212;p34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3" name="Google Shape;4213;p34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214" name="Google Shape;4214;p34"/>
            <p:cNvGrpSpPr/>
            <p:nvPr/>
          </p:nvGrpSpPr>
          <p:grpSpPr>
            <a:xfrm>
              <a:off x="3955096" y="6044155"/>
              <a:ext cx="648422" cy="418253"/>
              <a:chOff x="3053396" y="4304255"/>
              <a:chExt cx="648422" cy="418253"/>
            </a:xfrm>
          </p:grpSpPr>
          <p:sp>
            <p:nvSpPr>
              <p:cNvPr id="4215" name="Google Shape;4215;p34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6" name="Google Shape;4216;p34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217" name="Google Shape;4217;p34"/>
            <p:cNvGrpSpPr/>
            <p:nvPr/>
          </p:nvGrpSpPr>
          <p:grpSpPr>
            <a:xfrm>
              <a:off x="2735896" y="5891755"/>
              <a:ext cx="648422" cy="418253"/>
              <a:chOff x="3053396" y="4304255"/>
              <a:chExt cx="648422" cy="418253"/>
            </a:xfrm>
          </p:grpSpPr>
          <p:sp>
            <p:nvSpPr>
              <p:cNvPr id="4218" name="Google Shape;4218;p34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9" name="Google Shape;4219;p34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sp>
          <p:nvSpPr>
            <p:cNvPr id="4220" name="Google Shape;4220;p34"/>
            <p:cNvSpPr txBox="1"/>
            <p:nvPr/>
          </p:nvSpPr>
          <p:spPr>
            <a:xfrm rot="1053502">
              <a:off x="5143500" y="1955800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4221" name="Google Shape;4221;p34"/>
            <p:cNvSpPr txBox="1"/>
            <p:nvPr/>
          </p:nvSpPr>
          <p:spPr>
            <a:xfrm rot="2829263">
              <a:off x="7429500" y="3429000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4222" name="Google Shape;4222;p34"/>
            <p:cNvSpPr txBox="1"/>
            <p:nvPr/>
          </p:nvSpPr>
          <p:spPr>
            <a:xfrm rot="9845918">
              <a:off x="6098241" y="5942112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4223" name="Google Shape;4223;p34"/>
            <p:cNvSpPr txBox="1"/>
            <p:nvPr/>
          </p:nvSpPr>
          <p:spPr>
            <a:xfrm rot="-9948738">
              <a:off x="1730786" y="5845469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4224" name="Google Shape;4224;p34"/>
            <p:cNvSpPr txBox="1"/>
            <p:nvPr/>
          </p:nvSpPr>
          <p:spPr>
            <a:xfrm rot="-4992697">
              <a:off x="144631" y="3539025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4225" name="Google Shape;4225;p34"/>
            <p:cNvSpPr txBox="1"/>
            <p:nvPr/>
          </p:nvSpPr>
          <p:spPr>
            <a:xfrm rot="-1017263">
              <a:off x="2330376" y="1905681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0" name="Shape 4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1" name="Google Shape;4231;p35"/>
          <p:cNvSpPr txBox="1"/>
          <p:nvPr>
            <p:ph idx="4294967295" type="title"/>
          </p:nvPr>
        </p:nvSpPr>
        <p:spPr>
          <a:xfrm>
            <a:off x="255588" y="165100"/>
            <a:ext cx="8096250" cy="650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Internet structure: network of networks</a:t>
            </a:r>
            <a:endParaRPr/>
          </a:p>
        </p:txBody>
      </p:sp>
      <p:sp>
        <p:nvSpPr>
          <p:cNvPr id="4232" name="Google Shape;4232;p35"/>
          <p:cNvSpPr txBox="1"/>
          <p:nvPr>
            <p:ph idx="4294967295" type="body"/>
          </p:nvPr>
        </p:nvSpPr>
        <p:spPr>
          <a:xfrm>
            <a:off x="473075" y="1073150"/>
            <a:ext cx="82042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i="1" lang="en-US" sz="2400">
                <a:solidFill>
                  <a:srgbClr val="CC0000"/>
                </a:solidFill>
              </a:rPr>
              <a:t>Option: </a:t>
            </a:r>
            <a:r>
              <a:rPr i="1" lang="en-US" sz="2400"/>
              <a:t>connect each access ISP to every other access ISP? 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2400"/>
          </a:p>
        </p:txBody>
      </p:sp>
      <p:pic>
        <p:nvPicPr>
          <p:cNvPr descr="underline_base" id="4233" name="Google Shape;423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025" y="674688"/>
            <a:ext cx="7769225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34" name="Google Shape;4234;p35"/>
          <p:cNvGrpSpPr/>
          <p:nvPr/>
        </p:nvGrpSpPr>
        <p:grpSpPr>
          <a:xfrm>
            <a:off x="420544" y="1781534"/>
            <a:ext cx="8467869" cy="4691676"/>
            <a:chOff x="124589" y="1837771"/>
            <a:chExt cx="8466729" cy="4692037"/>
          </a:xfrm>
        </p:grpSpPr>
        <p:grpSp>
          <p:nvGrpSpPr>
            <p:cNvPr id="4235" name="Google Shape;4235;p35"/>
            <p:cNvGrpSpPr/>
            <p:nvPr/>
          </p:nvGrpSpPr>
          <p:grpSpPr>
            <a:xfrm>
              <a:off x="1529396" y="2297655"/>
              <a:ext cx="648422" cy="418253"/>
              <a:chOff x="3053396" y="4304255"/>
              <a:chExt cx="648422" cy="418253"/>
            </a:xfrm>
          </p:grpSpPr>
          <p:sp>
            <p:nvSpPr>
              <p:cNvPr id="4236" name="Google Shape;4236;p35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7" name="Google Shape;4237;p35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238" name="Google Shape;4238;p35"/>
            <p:cNvGrpSpPr/>
            <p:nvPr/>
          </p:nvGrpSpPr>
          <p:grpSpPr>
            <a:xfrm>
              <a:off x="373696" y="3097755"/>
              <a:ext cx="648422" cy="418253"/>
              <a:chOff x="3053396" y="4304255"/>
              <a:chExt cx="648422" cy="418253"/>
            </a:xfrm>
          </p:grpSpPr>
          <p:sp>
            <p:nvSpPr>
              <p:cNvPr id="4239" name="Google Shape;4239;p35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0" name="Google Shape;4240;p35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241" name="Google Shape;4241;p35"/>
            <p:cNvGrpSpPr/>
            <p:nvPr/>
          </p:nvGrpSpPr>
          <p:grpSpPr>
            <a:xfrm>
              <a:off x="6037896" y="2551655"/>
              <a:ext cx="648422" cy="418253"/>
              <a:chOff x="3053396" y="4304255"/>
              <a:chExt cx="648422" cy="418253"/>
            </a:xfrm>
          </p:grpSpPr>
          <p:sp>
            <p:nvSpPr>
              <p:cNvPr id="4242" name="Google Shape;4242;p35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3" name="Google Shape;4243;p35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244" name="Google Shape;4244;p35"/>
            <p:cNvGrpSpPr/>
            <p:nvPr/>
          </p:nvGrpSpPr>
          <p:grpSpPr>
            <a:xfrm>
              <a:off x="945196" y="5409155"/>
              <a:ext cx="648422" cy="418253"/>
              <a:chOff x="3053396" y="4304255"/>
              <a:chExt cx="648422" cy="418253"/>
            </a:xfrm>
          </p:grpSpPr>
          <p:sp>
            <p:nvSpPr>
              <p:cNvPr id="4245" name="Google Shape;4245;p35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6" name="Google Shape;4246;p35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247" name="Google Shape;4247;p35"/>
            <p:cNvGrpSpPr/>
            <p:nvPr/>
          </p:nvGrpSpPr>
          <p:grpSpPr>
            <a:xfrm>
              <a:off x="526096" y="4786855"/>
              <a:ext cx="648422" cy="418253"/>
              <a:chOff x="3053396" y="4304255"/>
              <a:chExt cx="648422" cy="418253"/>
            </a:xfrm>
          </p:grpSpPr>
          <p:sp>
            <p:nvSpPr>
              <p:cNvPr id="4248" name="Google Shape;4248;p35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9" name="Google Shape;4249;p35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250" name="Google Shape;4250;p35"/>
            <p:cNvGrpSpPr/>
            <p:nvPr/>
          </p:nvGrpSpPr>
          <p:grpSpPr>
            <a:xfrm>
              <a:off x="297496" y="4126455"/>
              <a:ext cx="648422" cy="418253"/>
              <a:chOff x="3053396" y="4304255"/>
              <a:chExt cx="648422" cy="418253"/>
            </a:xfrm>
          </p:grpSpPr>
          <p:sp>
            <p:nvSpPr>
              <p:cNvPr id="4251" name="Google Shape;4251;p35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2" name="Google Shape;4252;p35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253" name="Google Shape;4253;p35"/>
            <p:cNvGrpSpPr/>
            <p:nvPr/>
          </p:nvGrpSpPr>
          <p:grpSpPr>
            <a:xfrm>
              <a:off x="6787196" y="2983455"/>
              <a:ext cx="648422" cy="418253"/>
              <a:chOff x="3053396" y="4304255"/>
              <a:chExt cx="648422" cy="418253"/>
            </a:xfrm>
          </p:grpSpPr>
          <p:sp>
            <p:nvSpPr>
              <p:cNvPr id="4254" name="Google Shape;4254;p35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5" name="Google Shape;4255;p35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256" name="Google Shape;4256;p35"/>
            <p:cNvGrpSpPr/>
            <p:nvPr/>
          </p:nvGrpSpPr>
          <p:grpSpPr>
            <a:xfrm>
              <a:off x="3129596" y="2056355"/>
              <a:ext cx="648422" cy="418253"/>
              <a:chOff x="3053396" y="4304255"/>
              <a:chExt cx="648422" cy="418253"/>
            </a:xfrm>
          </p:grpSpPr>
          <p:sp>
            <p:nvSpPr>
              <p:cNvPr id="4257" name="Google Shape;4257;p35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8" name="Google Shape;4258;p35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259" name="Google Shape;4259;p35"/>
            <p:cNvGrpSpPr/>
            <p:nvPr/>
          </p:nvGrpSpPr>
          <p:grpSpPr>
            <a:xfrm>
              <a:off x="754696" y="2704055"/>
              <a:ext cx="648422" cy="418253"/>
              <a:chOff x="3053396" y="4304255"/>
              <a:chExt cx="648422" cy="418253"/>
            </a:xfrm>
          </p:grpSpPr>
          <p:sp>
            <p:nvSpPr>
              <p:cNvPr id="4260" name="Google Shape;4260;p35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1" name="Google Shape;4261;p35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262" name="Google Shape;4262;p35"/>
            <p:cNvGrpSpPr/>
            <p:nvPr/>
          </p:nvGrpSpPr>
          <p:grpSpPr>
            <a:xfrm>
              <a:off x="4043996" y="2030955"/>
              <a:ext cx="648422" cy="418253"/>
              <a:chOff x="3053396" y="4304255"/>
              <a:chExt cx="648422" cy="418253"/>
            </a:xfrm>
          </p:grpSpPr>
          <p:sp>
            <p:nvSpPr>
              <p:cNvPr id="4263" name="Google Shape;4263;p35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4" name="Google Shape;4264;p35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265" name="Google Shape;4265;p35"/>
            <p:cNvGrpSpPr/>
            <p:nvPr/>
          </p:nvGrpSpPr>
          <p:grpSpPr>
            <a:xfrm>
              <a:off x="7104696" y="5663155"/>
              <a:ext cx="648422" cy="418253"/>
              <a:chOff x="3053396" y="4304255"/>
              <a:chExt cx="648422" cy="418253"/>
            </a:xfrm>
          </p:grpSpPr>
          <p:sp>
            <p:nvSpPr>
              <p:cNvPr id="4266" name="Google Shape;4266;p35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7" name="Google Shape;4267;p35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268" name="Google Shape;4268;p35"/>
            <p:cNvGrpSpPr/>
            <p:nvPr/>
          </p:nvGrpSpPr>
          <p:grpSpPr>
            <a:xfrm>
              <a:off x="7942896" y="5015455"/>
              <a:ext cx="648422" cy="418253"/>
              <a:chOff x="3053396" y="4304255"/>
              <a:chExt cx="648422" cy="418253"/>
            </a:xfrm>
          </p:grpSpPr>
          <p:sp>
            <p:nvSpPr>
              <p:cNvPr id="4269" name="Google Shape;4269;p35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0" name="Google Shape;4270;p35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271" name="Google Shape;4271;p35"/>
            <p:cNvGrpSpPr/>
            <p:nvPr/>
          </p:nvGrpSpPr>
          <p:grpSpPr>
            <a:xfrm>
              <a:off x="7714296" y="4101055"/>
              <a:ext cx="648422" cy="418253"/>
              <a:chOff x="3053396" y="4304255"/>
              <a:chExt cx="648422" cy="418253"/>
            </a:xfrm>
          </p:grpSpPr>
          <p:sp>
            <p:nvSpPr>
              <p:cNvPr id="4272" name="Google Shape;4272;p35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3" name="Google Shape;4273;p35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274" name="Google Shape;4274;p35"/>
            <p:cNvGrpSpPr/>
            <p:nvPr/>
          </p:nvGrpSpPr>
          <p:grpSpPr>
            <a:xfrm>
              <a:off x="4869496" y="5904455"/>
              <a:ext cx="648422" cy="418253"/>
              <a:chOff x="3053396" y="4304255"/>
              <a:chExt cx="648422" cy="418253"/>
            </a:xfrm>
          </p:grpSpPr>
          <p:sp>
            <p:nvSpPr>
              <p:cNvPr id="4275" name="Google Shape;4275;p35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6" name="Google Shape;4276;p35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277" name="Google Shape;4277;p35"/>
            <p:cNvGrpSpPr/>
            <p:nvPr/>
          </p:nvGrpSpPr>
          <p:grpSpPr>
            <a:xfrm>
              <a:off x="3955096" y="6044155"/>
              <a:ext cx="648422" cy="418253"/>
              <a:chOff x="3053396" y="4304255"/>
              <a:chExt cx="648422" cy="418253"/>
            </a:xfrm>
          </p:grpSpPr>
          <p:sp>
            <p:nvSpPr>
              <p:cNvPr id="4278" name="Google Shape;4278;p35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9" name="Google Shape;4279;p35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280" name="Google Shape;4280;p35"/>
            <p:cNvGrpSpPr/>
            <p:nvPr/>
          </p:nvGrpSpPr>
          <p:grpSpPr>
            <a:xfrm>
              <a:off x="2735896" y="5891755"/>
              <a:ext cx="648422" cy="418253"/>
              <a:chOff x="3053396" y="4304255"/>
              <a:chExt cx="648422" cy="418253"/>
            </a:xfrm>
          </p:grpSpPr>
          <p:sp>
            <p:nvSpPr>
              <p:cNvPr id="4281" name="Google Shape;4281;p35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2" name="Google Shape;4282;p35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sp>
          <p:nvSpPr>
            <p:cNvPr id="4283" name="Google Shape;4283;p35"/>
            <p:cNvSpPr txBox="1"/>
            <p:nvPr/>
          </p:nvSpPr>
          <p:spPr>
            <a:xfrm rot="1053502">
              <a:off x="5143500" y="1955800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4284" name="Google Shape;4284;p35"/>
            <p:cNvSpPr txBox="1"/>
            <p:nvPr/>
          </p:nvSpPr>
          <p:spPr>
            <a:xfrm rot="2829263">
              <a:off x="7429500" y="3429000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4285" name="Google Shape;4285;p35"/>
            <p:cNvSpPr txBox="1"/>
            <p:nvPr/>
          </p:nvSpPr>
          <p:spPr>
            <a:xfrm rot="9845918">
              <a:off x="6098241" y="5942112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4286" name="Google Shape;4286;p35"/>
            <p:cNvSpPr txBox="1"/>
            <p:nvPr/>
          </p:nvSpPr>
          <p:spPr>
            <a:xfrm rot="-9948738">
              <a:off x="1730786" y="5845469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4287" name="Google Shape;4287;p35"/>
            <p:cNvSpPr txBox="1"/>
            <p:nvPr/>
          </p:nvSpPr>
          <p:spPr>
            <a:xfrm rot="-4992697">
              <a:off x="144631" y="3539025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4288" name="Google Shape;4288;p35"/>
            <p:cNvSpPr txBox="1"/>
            <p:nvPr/>
          </p:nvSpPr>
          <p:spPr>
            <a:xfrm rot="-1017263">
              <a:off x="2330376" y="1905681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</p:grpSp>
      <p:grpSp>
        <p:nvGrpSpPr>
          <p:cNvPr id="4289" name="Google Shape;4289;p35"/>
          <p:cNvGrpSpPr/>
          <p:nvPr/>
        </p:nvGrpSpPr>
        <p:grpSpPr>
          <a:xfrm>
            <a:off x="892230" y="2281238"/>
            <a:ext cx="7377058" cy="3824137"/>
            <a:chOff x="872304" y="2295063"/>
            <a:chExt cx="7377592" cy="3825115"/>
          </a:xfrm>
        </p:grpSpPr>
        <p:cxnSp>
          <p:nvCxnSpPr>
            <p:cNvPr id="4290" name="Google Shape;4290;p35"/>
            <p:cNvCxnSpPr>
              <a:stCxn id="4245" idx="0"/>
            </p:cNvCxnSpPr>
            <p:nvPr/>
          </p:nvCxnSpPr>
          <p:spPr>
            <a:xfrm flipH="1" rot="10800000">
              <a:off x="1661409" y="2571037"/>
              <a:ext cx="577200" cy="2802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1" name="Google Shape;4291;p35"/>
            <p:cNvCxnSpPr>
              <a:stCxn id="4245" idx="0"/>
            </p:cNvCxnSpPr>
            <p:nvPr/>
          </p:nvCxnSpPr>
          <p:spPr>
            <a:xfrm rot="10800000">
              <a:off x="1509024" y="3032427"/>
              <a:ext cx="171600" cy="232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2" name="Google Shape;4292;p35"/>
            <p:cNvCxnSpPr>
              <a:stCxn id="4245" idx="0"/>
            </p:cNvCxnSpPr>
            <p:nvPr/>
          </p:nvCxnSpPr>
          <p:spPr>
            <a:xfrm rot="10800000">
              <a:off x="1185324" y="3451527"/>
              <a:ext cx="495300" cy="190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3" name="Google Shape;4293;p35"/>
            <p:cNvCxnSpPr>
              <a:stCxn id="4245" idx="0"/>
            </p:cNvCxnSpPr>
            <p:nvPr/>
          </p:nvCxnSpPr>
          <p:spPr>
            <a:xfrm rot="10800000">
              <a:off x="1181424" y="4298727"/>
              <a:ext cx="499200" cy="1060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4" name="Google Shape;4294;p35"/>
            <p:cNvCxnSpPr>
              <a:stCxn id="4245" idx="0"/>
            </p:cNvCxnSpPr>
            <p:nvPr/>
          </p:nvCxnSpPr>
          <p:spPr>
            <a:xfrm rot="10800000">
              <a:off x="1386924" y="4980327"/>
              <a:ext cx="293700" cy="379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5" name="Google Shape;4295;p35"/>
            <p:cNvCxnSpPr>
              <a:endCxn id="4245" idx="0"/>
            </p:cNvCxnSpPr>
            <p:nvPr/>
          </p:nvCxnSpPr>
          <p:spPr>
            <a:xfrm rot="10800000">
              <a:off x="1661441" y="5373543"/>
              <a:ext cx="1526400" cy="593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6" name="Google Shape;4296;p35"/>
            <p:cNvCxnSpPr>
              <a:endCxn id="4245" idx="0"/>
            </p:cNvCxnSpPr>
            <p:nvPr/>
          </p:nvCxnSpPr>
          <p:spPr>
            <a:xfrm rot="10800000">
              <a:off x="1680626" y="5359401"/>
              <a:ext cx="2723700" cy="703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7" name="Google Shape;4297;p35"/>
            <p:cNvCxnSpPr>
              <a:endCxn id="4245" idx="0"/>
            </p:cNvCxnSpPr>
            <p:nvPr/>
          </p:nvCxnSpPr>
          <p:spPr>
            <a:xfrm rot="10800000">
              <a:off x="1680509" y="5359633"/>
              <a:ext cx="3606000" cy="618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8" name="Google Shape;4298;p35"/>
            <p:cNvCxnSpPr>
              <a:endCxn id="4245" idx="0"/>
            </p:cNvCxnSpPr>
            <p:nvPr/>
          </p:nvCxnSpPr>
          <p:spPr>
            <a:xfrm flipH="1">
              <a:off x="1680496" y="5184745"/>
              <a:ext cx="6569400" cy="174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9" name="Google Shape;4299;p35"/>
            <p:cNvCxnSpPr>
              <a:endCxn id="4245" idx="0"/>
            </p:cNvCxnSpPr>
            <p:nvPr/>
          </p:nvCxnSpPr>
          <p:spPr>
            <a:xfrm rot="10800000">
              <a:off x="1680759" y="5359635"/>
              <a:ext cx="5742300" cy="486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0" name="Google Shape;4300;p35"/>
            <p:cNvCxnSpPr>
              <a:endCxn id="4245" idx="0"/>
            </p:cNvCxnSpPr>
            <p:nvPr/>
          </p:nvCxnSpPr>
          <p:spPr>
            <a:xfrm flipH="1">
              <a:off x="1680543" y="4311835"/>
              <a:ext cx="6338100" cy="1047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1" name="Google Shape;4301;p35"/>
            <p:cNvCxnSpPr>
              <a:endCxn id="4245" idx="0"/>
            </p:cNvCxnSpPr>
            <p:nvPr/>
          </p:nvCxnSpPr>
          <p:spPr>
            <a:xfrm flipH="1">
              <a:off x="1680736" y="3273553"/>
              <a:ext cx="5749200" cy="2085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2" name="Google Shape;4302;p35"/>
            <p:cNvCxnSpPr>
              <a:endCxn id="4245" idx="0"/>
            </p:cNvCxnSpPr>
            <p:nvPr/>
          </p:nvCxnSpPr>
          <p:spPr>
            <a:xfrm flipH="1">
              <a:off x="1680742" y="2784308"/>
              <a:ext cx="4942200" cy="2575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3" name="Google Shape;4303;p35"/>
            <p:cNvCxnSpPr>
              <a:endCxn id="4245" idx="0"/>
            </p:cNvCxnSpPr>
            <p:nvPr/>
          </p:nvCxnSpPr>
          <p:spPr>
            <a:xfrm flipH="1">
              <a:off x="1680522" y="2295063"/>
              <a:ext cx="2971500" cy="3064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4" name="Google Shape;4304;p35"/>
            <p:cNvCxnSpPr>
              <a:endCxn id="4245" idx="0"/>
            </p:cNvCxnSpPr>
            <p:nvPr/>
          </p:nvCxnSpPr>
          <p:spPr>
            <a:xfrm flipH="1">
              <a:off x="1680520" y="2295321"/>
              <a:ext cx="2025600" cy="3064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305" name="Google Shape;4305;p35"/>
            <p:cNvSpPr txBox="1"/>
            <p:nvPr/>
          </p:nvSpPr>
          <p:spPr>
            <a:xfrm rot="5710989">
              <a:off x="859913" y="4114468"/>
              <a:ext cx="3642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4306" name="Google Shape;4306;p35"/>
            <p:cNvSpPr txBox="1"/>
            <p:nvPr/>
          </p:nvSpPr>
          <p:spPr>
            <a:xfrm rot="7515077">
              <a:off x="4511491" y="5728762"/>
              <a:ext cx="3642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4307" name="Google Shape;4307;p35"/>
            <p:cNvSpPr txBox="1"/>
            <p:nvPr/>
          </p:nvSpPr>
          <p:spPr>
            <a:xfrm rot="3940343">
              <a:off x="6392354" y="3846211"/>
              <a:ext cx="4924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4308" name="Google Shape;4308;p35"/>
            <p:cNvSpPr txBox="1"/>
            <p:nvPr/>
          </p:nvSpPr>
          <p:spPr>
            <a:xfrm rot="2048420">
              <a:off x="4482993" y="2684685"/>
              <a:ext cx="4924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4309" name="Google Shape;4309;p35"/>
            <p:cNvSpPr txBox="1"/>
            <p:nvPr/>
          </p:nvSpPr>
          <p:spPr>
            <a:xfrm rot="-316136">
              <a:off x="2189980" y="2687381"/>
              <a:ext cx="4924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</p:grpSp>
      <p:grpSp>
        <p:nvGrpSpPr>
          <p:cNvPr id="4310" name="Google Shape;4310;p35"/>
          <p:cNvGrpSpPr/>
          <p:nvPr/>
        </p:nvGrpSpPr>
        <p:grpSpPr>
          <a:xfrm>
            <a:off x="1158875" y="2305050"/>
            <a:ext cx="7094538" cy="3695700"/>
            <a:chOff x="862570" y="2361120"/>
            <a:chExt cx="7094553" cy="3695520"/>
          </a:xfrm>
        </p:grpSpPr>
        <p:cxnSp>
          <p:nvCxnSpPr>
            <p:cNvPr id="4311" name="Google Shape;4311;p35"/>
            <p:cNvCxnSpPr/>
            <p:nvPr/>
          </p:nvCxnSpPr>
          <p:spPr>
            <a:xfrm flipH="1">
              <a:off x="1446332" y="2897188"/>
              <a:ext cx="4736982" cy="25351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2" name="Google Shape;4312;p35"/>
            <p:cNvCxnSpPr/>
            <p:nvPr/>
          </p:nvCxnSpPr>
          <p:spPr>
            <a:xfrm flipH="1">
              <a:off x="2972043" y="2885760"/>
              <a:ext cx="3213953" cy="30412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3" name="Google Shape;4313;p35"/>
            <p:cNvCxnSpPr/>
            <p:nvPr/>
          </p:nvCxnSpPr>
          <p:spPr>
            <a:xfrm flipH="1">
              <a:off x="4328465" y="2877120"/>
              <a:ext cx="1866171" cy="31795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4" name="Google Shape;4314;p35"/>
            <p:cNvCxnSpPr/>
            <p:nvPr/>
          </p:nvCxnSpPr>
          <p:spPr>
            <a:xfrm flipH="1">
              <a:off x="5270184" y="2877120"/>
              <a:ext cx="915812" cy="30585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5" name="Google Shape;4315;p35"/>
            <p:cNvCxnSpPr/>
            <p:nvPr/>
          </p:nvCxnSpPr>
          <p:spPr>
            <a:xfrm>
              <a:off x="6167438" y="2901156"/>
              <a:ext cx="1141702" cy="28012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6" name="Google Shape;4316;p35"/>
            <p:cNvCxnSpPr/>
            <p:nvPr/>
          </p:nvCxnSpPr>
          <p:spPr>
            <a:xfrm>
              <a:off x="6171406" y="2889250"/>
              <a:ext cx="1785717" cy="235523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7" name="Google Shape;4317;p35"/>
            <p:cNvCxnSpPr/>
            <p:nvPr/>
          </p:nvCxnSpPr>
          <p:spPr>
            <a:xfrm>
              <a:off x="6179344" y="2881313"/>
              <a:ext cx="1587707" cy="13868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8" name="Google Shape;4318;p35"/>
            <p:cNvCxnSpPr/>
            <p:nvPr/>
          </p:nvCxnSpPr>
          <p:spPr>
            <a:xfrm>
              <a:off x="6179344" y="2897188"/>
              <a:ext cx="602786" cy="2909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9" name="Google Shape;4319;p35"/>
            <p:cNvCxnSpPr/>
            <p:nvPr/>
          </p:nvCxnSpPr>
          <p:spPr>
            <a:xfrm>
              <a:off x="4584546" y="2364240"/>
              <a:ext cx="1558252" cy="5128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0" name="Google Shape;4320;p35"/>
            <p:cNvCxnSpPr/>
            <p:nvPr/>
          </p:nvCxnSpPr>
          <p:spPr>
            <a:xfrm>
              <a:off x="3691549" y="2361120"/>
              <a:ext cx="2485808" cy="5332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1" name="Google Shape;4321;p35"/>
            <p:cNvCxnSpPr/>
            <p:nvPr/>
          </p:nvCxnSpPr>
          <p:spPr>
            <a:xfrm>
              <a:off x="2081460" y="2548080"/>
              <a:ext cx="4078617" cy="3376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2" name="Google Shape;4322;p35"/>
            <p:cNvCxnSpPr/>
            <p:nvPr/>
          </p:nvCxnSpPr>
          <p:spPr>
            <a:xfrm flipH="1" rot="10800000">
              <a:off x="1309418" y="2903040"/>
              <a:ext cx="4842020" cy="307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3" name="Google Shape;4323;p35"/>
            <p:cNvCxnSpPr/>
            <p:nvPr/>
          </p:nvCxnSpPr>
          <p:spPr>
            <a:xfrm flipH="1" rot="10800000">
              <a:off x="934801" y="2894400"/>
              <a:ext cx="5242556" cy="3770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4" name="Google Shape;4324;p35"/>
            <p:cNvCxnSpPr/>
            <p:nvPr/>
          </p:nvCxnSpPr>
          <p:spPr>
            <a:xfrm flipH="1" rot="10800000">
              <a:off x="862570" y="2901156"/>
              <a:ext cx="5296930" cy="13866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5" name="Google Shape;4325;p35"/>
            <p:cNvCxnSpPr/>
            <p:nvPr/>
          </p:nvCxnSpPr>
          <p:spPr>
            <a:xfrm flipH="1" rot="10800000">
              <a:off x="1101367" y="2901156"/>
              <a:ext cx="5077977" cy="20260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326" name="Google Shape;4326;p35"/>
          <p:cNvGrpSpPr/>
          <p:nvPr/>
        </p:nvGrpSpPr>
        <p:grpSpPr>
          <a:xfrm>
            <a:off x="1095375" y="2195513"/>
            <a:ext cx="7158038" cy="3798887"/>
            <a:chOff x="799176" y="2251902"/>
            <a:chExt cx="7158126" cy="3799069"/>
          </a:xfrm>
        </p:grpSpPr>
        <p:cxnSp>
          <p:nvCxnSpPr>
            <p:cNvPr id="4327" name="Google Shape;4327;p35"/>
            <p:cNvCxnSpPr/>
            <p:nvPr/>
          </p:nvCxnSpPr>
          <p:spPr>
            <a:xfrm>
              <a:off x="2012365" y="2732956"/>
              <a:ext cx="3121627" cy="32043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8" name="Google Shape;4328;p35"/>
            <p:cNvCxnSpPr/>
            <p:nvPr/>
          </p:nvCxnSpPr>
          <p:spPr>
            <a:xfrm>
              <a:off x="2009682" y="2721528"/>
              <a:ext cx="2384511" cy="332944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9" name="Google Shape;4329;p35"/>
            <p:cNvCxnSpPr/>
            <p:nvPr/>
          </p:nvCxnSpPr>
          <p:spPr>
            <a:xfrm>
              <a:off x="2001042" y="2712888"/>
              <a:ext cx="1091382" cy="319787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0" name="Google Shape;4330;p35"/>
            <p:cNvCxnSpPr/>
            <p:nvPr/>
          </p:nvCxnSpPr>
          <p:spPr>
            <a:xfrm flipH="1">
              <a:off x="1471306" y="2712888"/>
              <a:ext cx="538376" cy="2698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1" name="Google Shape;4331;p35"/>
            <p:cNvCxnSpPr/>
            <p:nvPr/>
          </p:nvCxnSpPr>
          <p:spPr>
            <a:xfrm flipH="1">
              <a:off x="1007181" y="2736924"/>
              <a:ext cx="1021059" cy="206956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2" name="Google Shape;4332;p35"/>
            <p:cNvCxnSpPr/>
            <p:nvPr/>
          </p:nvCxnSpPr>
          <p:spPr>
            <a:xfrm flipH="1">
              <a:off x="799176" y="2725018"/>
              <a:ext cx="1225097" cy="141359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3" name="Google Shape;4333;p35"/>
            <p:cNvCxnSpPr/>
            <p:nvPr/>
          </p:nvCxnSpPr>
          <p:spPr>
            <a:xfrm flipH="1">
              <a:off x="932218" y="2704755"/>
              <a:ext cx="1107153" cy="5889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4" name="Google Shape;4334;p35"/>
            <p:cNvCxnSpPr/>
            <p:nvPr/>
          </p:nvCxnSpPr>
          <p:spPr>
            <a:xfrm flipH="1">
              <a:off x="1293642" y="2704755"/>
              <a:ext cx="745729" cy="2167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5" name="Google Shape;4335;p35"/>
            <p:cNvCxnSpPr/>
            <p:nvPr/>
          </p:nvCxnSpPr>
          <p:spPr>
            <a:xfrm flipH="1">
              <a:off x="2052880" y="2251902"/>
              <a:ext cx="1141349" cy="4609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6" name="Google Shape;4336;p35"/>
            <p:cNvCxnSpPr/>
            <p:nvPr/>
          </p:nvCxnSpPr>
          <p:spPr>
            <a:xfrm flipH="1">
              <a:off x="2018321" y="2332076"/>
              <a:ext cx="2284094" cy="3980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7" name="Google Shape;4337;p35"/>
            <p:cNvCxnSpPr/>
            <p:nvPr/>
          </p:nvCxnSpPr>
          <p:spPr>
            <a:xfrm rot="10800000">
              <a:off x="2035602" y="2721528"/>
              <a:ext cx="4016700" cy="141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8" name="Google Shape;4338;p35"/>
            <p:cNvCxnSpPr/>
            <p:nvPr/>
          </p:nvCxnSpPr>
          <p:spPr>
            <a:xfrm rot="10800000">
              <a:off x="2044240" y="2738808"/>
              <a:ext cx="4755057" cy="52905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9" name="Google Shape;4339;p35"/>
            <p:cNvCxnSpPr/>
            <p:nvPr/>
          </p:nvCxnSpPr>
          <p:spPr>
            <a:xfrm rot="10800000">
              <a:off x="2018321" y="2730168"/>
              <a:ext cx="5710381" cy="155491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0" name="Google Shape;4340;p35"/>
            <p:cNvCxnSpPr/>
            <p:nvPr/>
          </p:nvCxnSpPr>
          <p:spPr>
            <a:xfrm rot="10800000">
              <a:off x="2036178" y="2736924"/>
              <a:ext cx="5921124" cy="24625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1" name="Google Shape;4341;p35"/>
            <p:cNvCxnSpPr/>
            <p:nvPr/>
          </p:nvCxnSpPr>
          <p:spPr>
            <a:xfrm rot="10800000">
              <a:off x="2016335" y="2736924"/>
              <a:ext cx="5165304" cy="30002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42" name="Google Shape;4342;p35"/>
          <p:cNvSpPr txBox="1"/>
          <p:nvPr/>
        </p:nvSpPr>
        <p:spPr>
          <a:xfrm>
            <a:off x="2497138" y="3403600"/>
            <a:ext cx="4268787" cy="1200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connecting each access ISP to each other directly </a:t>
            </a:r>
            <a:r>
              <a:rPr i="1" lang="en-US"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doesn’t scale: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connections.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7" name="Shape 4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8" name="Google Shape;4348;p36"/>
          <p:cNvSpPr txBox="1"/>
          <p:nvPr>
            <p:ph idx="4294967295" type="title"/>
          </p:nvPr>
        </p:nvSpPr>
        <p:spPr>
          <a:xfrm>
            <a:off x="255588" y="165100"/>
            <a:ext cx="8096250" cy="650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Internet structure: network of networks</a:t>
            </a:r>
            <a:endParaRPr/>
          </a:p>
        </p:txBody>
      </p:sp>
      <p:pic>
        <p:nvPicPr>
          <p:cNvPr descr="underline_base" id="4349" name="Google Shape;434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025" y="674688"/>
            <a:ext cx="7769225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50" name="Google Shape;4350;p36"/>
          <p:cNvGrpSpPr/>
          <p:nvPr/>
        </p:nvGrpSpPr>
        <p:grpSpPr>
          <a:xfrm>
            <a:off x="420544" y="1781534"/>
            <a:ext cx="8467869" cy="4691676"/>
            <a:chOff x="124589" y="1837771"/>
            <a:chExt cx="8466729" cy="4692037"/>
          </a:xfrm>
        </p:grpSpPr>
        <p:grpSp>
          <p:nvGrpSpPr>
            <p:cNvPr id="4351" name="Google Shape;4351;p36"/>
            <p:cNvGrpSpPr/>
            <p:nvPr/>
          </p:nvGrpSpPr>
          <p:grpSpPr>
            <a:xfrm>
              <a:off x="1529396" y="2297655"/>
              <a:ext cx="648422" cy="418253"/>
              <a:chOff x="3053396" y="4304255"/>
              <a:chExt cx="648422" cy="418253"/>
            </a:xfrm>
          </p:grpSpPr>
          <p:sp>
            <p:nvSpPr>
              <p:cNvPr id="4352" name="Google Shape;4352;p36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3" name="Google Shape;4353;p36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354" name="Google Shape;4354;p36"/>
            <p:cNvGrpSpPr/>
            <p:nvPr/>
          </p:nvGrpSpPr>
          <p:grpSpPr>
            <a:xfrm>
              <a:off x="373696" y="3097755"/>
              <a:ext cx="648422" cy="418253"/>
              <a:chOff x="3053396" y="4304255"/>
              <a:chExt cx="648422" cy="418253"/>
            </a:xfrm>
          </p:grpSpPr>
          <p:sp>
            <p:nvSpPr>
              <p:cNvPr id="4355" name="Google Shape;4355;p36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6" name="Google Shape;4356;p36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357" name="Google Shape;4357;p36"/>
            <p:cNvGrpSpPr/>
            <p:nvPr/>
          </p:nvGrpSpPr>
          <p:grpSpPr>
            <a:xfrm>
              <a:off x="6037896" y="2551655"/>
              <a:ext cx="648422" cy="418253"/>
              <a:chOff x="3053396" y="4304255"/>
              <a:chExt cx="648422" cy="418253"/>
            </a:xfrm>
          </p:grpSpPr>
          <p:sp>
            <p:nvSpPr>
              <p:cNvPr id="4358" name="Google Shape;4358;p36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9" name="Google Shape;4359;p36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360" name="Google Shape;4360;p36"/>
            <p:cNvGrpSpPr/>
            <p:nvPr/>
          </p:nvGrpSpPr>
          <p:grpSpPr>
            <a:xfrm>
              <a:off x="945196" y="5409155"/>
              <a:ext cx="648422" cy="418253"/>
              <a:chOff x="3053396" y="4304255"/>
              <a:chExt cx="648422" cy="418253"/>
            </a:xfrm>
          </p:grpSpPr>
          <p:sp>
            <p:nvSpPr>
              <p:cNvPr id="4361" name="Google Shape;4361;p36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2" name="Google Shape;4362;p36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363" name="Google Shape;4363;p36"/>
            <p:cNvGrpSpPr/>
            <p:nvPr/>
          </p:nvGrpSpPr>
          <p:grpSpPr>
            <a:xfrm>
              <a:off x="526096" y="4786855"/>
              <a:ext cx="648422" cy="418253"/>
              <a:chOff x="3053396" y="4304255"/>
              <a:chExt cx="648422" cy="418253"/>
            </a:xfrm>
          </p:grpSpPr>
          <p:sp>
            <p:nvSpPr>
              <p:cNvPr id="4364" name="Google Shape;4364;p36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5" name="Google Shape;4365;p36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366" name="Google Shape;4366;p36"/>
            <p:cNvGrpSpPr/>
            <p:nvPr/>
          </p:nvGrpSpPr>
          <p:grpSpPr>
            <a:xfrm>
              <a:off x="297496" y="4126455"/>
              <a:ext cx="648422" cy="418253"/>
              <a:chOff x="3053396" y="4304255"/>
              <a:chExt cx="648422" cy="418253"/>
            </a:xfrm>
          </p:grpSpPr>
          <p:sp>
            <p:nvSpPr>
              <p:cNvPr id="4367" name="Google Shape;4367;p36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8" name="Google Shape;4368;p36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369" name="Google Shape;4369;p36"/>
            <p:cNvGrpSpPr/>
            <p:nvPr/>
          </p:nvGrpSpPr>
          <p:grpSpPr>
            <a:xfrm>
              <a:off x="6787196" y="2983455"/>
              <a:ext cx="648422" cy="418253"/>
              <a:chOff x="3053396" y="4304255"/>
              <a:chExt cx="648422" cy="418253"/>
            </a:xfrm>
          </p:grpSpPr>
          <p:sp>
            <p:nvSpPr>
              <p:cNvPr id="4370" name="Google Shape;4370;p36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1" name="Google Shape;4371;p36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372" name="Google Shape;4372;p36"/>
            <p:cNvGrpSpPr/>
            <p:nvPr/>
          </p:nvGrpSpPr>
          <p:grpSpPr>
            <a:xfrm>
              <a:off x="3129596" y="2056355"/>
              <a:ext cx="648422" cy="418253"/>
              <a:chOff x="3053396" y="4304255"/>
              <a:chExt cx="648422" cy="418253"/>
            </a:xfrm>
          </p:grpSpPr>
          <p:sp>
            <p:nvSpPr>
              <p:cNvPr id="4373" name="Google Shape;4373;p36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4" name="Google Shape;4374;p36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375" name="Google Shape;4375;p36"/>
            <p:cNvGrpSpPr/>
            <p:nvPr/>
          </p:nvGrpSpPr>
          <p:grpSpPr>
            <a:xfrm>
              <a:off x="754696" y="2704055"/>
              <a:ext cx="648422" cy="418253"/>
              <a:chOff x="3053396" y="4304255"/>
              <a:chExt cx="648422" cy="418253"/>
            </a:xfrm>
          </p:grpSpPr>
          <p:sp>
            <p:nvSpPr>
              <p:cNvPr id="4376" name="Google Shape;4376;p36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7" name="Google Shape;4377;p36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378" name="Google Shape;4378;p36"/>
            <p:cNvGrpSpPr/>
            <p:nvPr/>
          </p:nvGrpSpPr>
          <p:grpSpPr>
            <a:xfrm>
              <a:off x="4043996" y="2030955"/>
              <a:ext cx="648422" cy="418253"/>
              <a:chOff x="3053396" y="4304255"/>
              <a:chExt cx="648422" cy="418253"/>
            </a:xfrm>
          </p:grpSpPr>
          <p:sp>
            <p:nvSpPr>
              <p:cNvPr id="4379" name="Google Shape;4379;p36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0" name="Google Shape;4380;p36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381" name="Google Shape;4381;p36"/>
            <p:cNvGrpSpPr/>
            <p:nvPr/>
          </p:nvGrpSpPr>
          <p:grpSpPr>
            <a:xfrm>
              <a:off x="7104696" y="5663155"/>
              <a:ext cx="648422" cy="418253"/>
              <a:chOff x="3053396" y="4304255"/>
              <a:chExt cx="648422" cy="418253"/>
            </a:xfrm>
          </p:grpSpPr>
          <p:sp>
            <p:nvSpPr>
              <p:cNvPr id="4382" name="Google Shape;4382;p36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3" name="Google Shape;4383;p36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384" name="Google Shape;4384;p36"/>
            <p:cNvGrpSpPr/>
            <p:nvPr/>
          </p:nvGrpSpPr>
          <p:grpSpPr>
            <a:xfrm>
              <a:off x="7942896" y="5015455"/>
              <a:ext cx="648422" cy="418253"/>
              <a:chOff x="3053396" y="4304255"/>
              <a:chExt cx="648422" cy="418253"/>
            </a:xfrm>
          </p:grpSpPr>
          <p:sp>
            <p:nvSpPr>
              <p:cNvPr id="4385" name="Google Shape;4385;p36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6" name="Google Shape;4386;p36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387" name="Google Shape;4387;p36"/>
            <p:cNvGrpSpPr/>
            <p:nvPr/>
          </p:nvGrpSpPr>
          <p:grpSpPr>
            <a:xfrm>
              <a:off x="7714296" y="4101055"/>
              <a:ext cx="648422" cy="418253"/>
              <a:chOff x="3053396" y="4304255"/>
              <a:chExt cx="648422" cy="418253"/>
            </a:xfrm>
          </p:grpSpPr>
          <p:sp>
            <p:nvSpPr>
              <p:cNvPr id="4388" name="Google Shape;4388;p36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9" name="Google Shape;4389;p36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390" name="Google Shape;4390;p36"/>
            <p:cNvGrpSpPr/>
            <p:nvPr/>
          </p:nvGrpSpPr>
          <p:grpSpPr>
            <a:xfrm>
              <a:off x="4869496" y="5904455"/>
              <a:ext cx="648422" cy="418253"/>
              <a:chOff x="3053396" y="4304255"/>
              <a:chExt cx="648422" cy="418253"/>
            </a:xfrm>
          </p:grpSpPr>
          <p:sp>
            <p:nvSpPr>
              <p:cNvPr id="4391" name="Google Shape;4391;p36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2" name="Google Shape;4392;p36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393" name="Google Shape;4393;p36"/>
            <p:cNvGrpSpPr/>
            <p:nvPr/>
          </p:nvGrpSpPr>
          <p:grpSpPr>
            <a:xfrm>
              <a:off x="3955096" y="6044155"/>
              <a:ext cx="648422" cy="418253"/>
              <a:chOff x="3053396" y="4304255"/>
              <a:chExt cx="648422" cy="418253"/>
            </a:xfrm>
          </p:grpSpPr>
          <p:sp>
            <p:nvSpPr>
              <p:cNvPr id="4394" name="Google Shape;4394;p36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5" name="Google Shape;4395;p36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396" name="Google Shape;4396;p36"/>
            <p:cNvGrpSpPr/>
            <p:nvPr/>
          </p:nvGrpSpPr>
          <p:grpSpPr>
            <a:xfrm>
              <a:off x="2735896" y="5891755"/>
              <a:ext cx="648422" cy="418253"/>
              <a:chOff x="3053396" y="4304255"/>
              <a:chExt cx="648422" cy="418253"/>
            </a:xfrm>
          </p:grpSpPr>
          <p:sp>
            <p:nvSpPr>
              <p:cNvPr id="4397" name="Google Shape;4397;p36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8" name="Google Shape;4398;p36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sp>
          <p:nvSpPr>
            <p:cNvPr id="4399" name="Google Shape;4399;p36"/>
            <p:cNvSpPr txBox="1"/>
            <p:nvPr/>
          </p:nvSpPr>
          <p:spPr>
            <a:xfrm rot="1053502">
              <a:off x="5143500" y="1955800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4400" name="Google Shape;4400;p36"/>
            <p:cNvSpPr txBox="1"/>
            <p:nvPr/>
          </p:nvSpPr>
          <p:spPr>
            <a:xfrm rot="2829263">
              <a:off x="7429500" y="3429000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4401" name="Google Shape;4401;p36"/>
            <p:cNvSpPr txBox="1"/>
            <p:nvPr/>
          </p:nvSpPr>
          <p:spPr>
            <a:xfrm rot="9845918">
              <a:off x="6098241" y="5942112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4402" name="Google Shape;4402;p36"/>
            <p:cNvSpPr txBox="1"/>
            <p:nvPr/>
          </p:nvSpPr>
          <p:spPr>
            <a:xfrm rot="-9948738">
              <a:off x="1730786" y="5845469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4403" name="Google Shape;4403;p36"/>
            <p:cNvSpPr txBox="1"/>
            <p:nvPr/>
          </p:nvSpPr>
          <p:spPr>
            <a:xfrm rot="-4992697">
              <a:off x="144631" y="3539025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4404" name="Google Shape;4404;p36"/>
            <p:cNvSpPr txBox="1"/>
            <p:nvPr/>
          </p:nvSpPr>
          <p:spPr>
            <a:xfrm rot="-1017263">
              <a:off x="2330376" y="1905681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</p:grpSp>
      <p:sp>
        <p:nvSpPr>
          <p:cNvPr id="4405" name="Google Shape;4405;p36"/>
          <p:cNvSpPr txBox="1"/>
          <p:nvPr/>
        </p:nvSpPr>
        <p:spPr>
          <a:xfrm>
            <a:off x="473075" y="1073150"/>
            <a:ext cx="82042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Option: </a:t>
            </a:r>
            <a:r>
              <a:rPr i="1"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connect each access ISP to a global transit ISP? </a:t>
            </a:r>
            <a:r>
              <a:rPr i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i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provider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ISPs have economic agreement.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06" name="Google Shape;4406;p36"/>
          <p:cNvSpPr/>
          <p:nvPr/>
        </p:nvSpPr>
        <p:spPr>
          <a:xfrm>
            <a:off x="2716213" y="3192463"/>
            <a:ext cx="3709987" cy="1862137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07" name="Google Shape;4407;p36"/>
          <p:cNvGrpSpPr/>
          <p:nvPr/>
        </p:nvGrpSpPr>
        <p:grpSpPr>
          <a:xfrm>
            <a:off x="3138488" y="4392613"/>
            <a:ext cx="617537" cy="250825"/>
            <a:chOff x="2356" y="1300"/>
            <a:chExt cx="555" cy="194"/>
          </a:xfrm>
        </p:grpSpPr>
        <p:sp>
          <p:nvSpPr>
            <p:cNvPr id="4408" name="Google Shape;4408;p36"/>
            <p:cNvSpPr/>
            <p:nvPr/>
          </p:nvSpPr>
          <p:spPr>
            <a:xfrm>
              <a:off x="2357" y="1385"/>
              <a:ext cx="551" cy="109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09" name="Google Shape;4409;p36"/>
            <p:cNvSpPr/>
            <p:nvPr/>
          </p:nvSpPr>
          <p:spPr>
            <a:xfrm>
              <a:off x="2357" y="1374"/>
              <a:ext cx="554" cy="66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10" name="Google Shape;4410;p36"/>
            <p:cNvSpPr/>
            <p:nvPr/>
          </p:nvSpPr>
          <p:spPr>
            <a:xfrm>
              <a:off x="2356" y="1300"/>
              <a:ext cx="551" cy="12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411" name="Google Shape;4411;p36"/>
            <p:cNvGrpSpPr/>
            <p:nvPr/>
          </p:nvGrpSpPr>
          <p:grpSpPr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4412" name="Google Shape;4412;p36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3" name="Google Shape;4413;p36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414" name="Google Shape;4414;p36"/>
            <p:cNvCxnSpPr/>
            <p:nvPr/>
          </p:nvCxnSpPr>
          <p:spPr>
            <a:xfrm>
              <a:off x="2357" y="1361"/>
              <a:ext cx="0" cy="8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15" name="Google Shape;4415;p36"/>
            <p:cNvCxnSpPr/>
            <p:nvPr/>
          </p:nvCxnSpPr>
          <p:spPr>
            <a:xfrm>
              <a:off x="2907" y="1363"/>
              <a:ext cx="0" cy="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416" name="Google Shape;4416;p36"/>
          <p:cNvGrpSpPr/>
          <p:nvPr/>
        </p:nvGrpSpPr>
        <p:grpSpPr>
          <a:xfrm>
            <a:off x="4132263" y="3706813"/>
            <a:ext cx="617537" cy="250825"/>
            <a:chOff x="2356" y="1300"/>
            <a:chExt cx="555" cy="194"/>
          </a:xfrm>
        </p:grpSpPr>
        <p:sp>
          <p:nvSpPr>
            <p:cNvPr id="4417" name="Google Shape;4417;p36"/>
            <p:cNvSpPr/>
            <p:nvPr/>
          </p:nvSpPr>
          <p:spPr>
            <a:xfrm>
              <a:off x="2357" y="1385"/>
              <a:ext cx="551" cy="109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18" name="Google Shape;4418;p36"/>
            <p:cNvSpPr/>
            <p:nvPr/>
          </p:nvSpPr>
          <p:spPr>
            <a:xfrm>
              <a:off x="2357" y="1374"/>
              <a:ext cx="554" cy="66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19" name="Google Shape;4419;p36"/>
            <p:cNvSpPr/>
            <p:nvPr/>
          </p:nvSpPr>
          <p:spPr>
            <a:xfrm>
              <a:off x="2356" y="1300"/>
              <a:ext cx="551" cy="12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420" name="Google Shape;4420;p36"/>
            <p:cNvGrpSpPr/>
            <p:nvPr/>
          </p:nvGrpSpPr>
          <p:grpSpPr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4421" name="Google Shape;4421;p36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2" name="Google Shape;4422;p36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423" name="Google Shape;4423;p36"/>
            <p:cNvCxnSpPr/>
            <p:nvPr/>
          </p:nvCxnSpPr>
          <p:spPr>
            <a:xfrm>
              <a:off x="2357" y="1361"/>
              <a:ext cx="0" cy="8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4" name="Google Shape;4424;p36"/>
            <p:cNvCxnSpPr/>
            <p:nvPr/>
          </p:nvCxnSpPr>
          <p:spPr>
            <a:xfrm>
              <a:off x="2907" y="1363"/>
              <a:ext cx="0" cy="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425" name="Google Shape;4425;p36"/>
          <p:cNvGrpSpPr/>
          <p:nvPr/>
        </p:nvGrpSpPr>
        <p:grpSpPr>
          <a:xfrm>
            <a:off x="4706938" y="4013200"/>
            <a:ext cx="617537" cy="250825"/>
            <a:chOff x="2356" y="1300"/>
            <a:chExt cx="555" cy="194"/>
          </a:xfrm>
        </p:grpSpPr>
        <p:sp>
          <p:nvSpPr>
            <p:cNvPr id="4426" name="Google Shape;4426;p36"/>
            <p:cNvSpPr/>
            <p:nvPr/>
          </p:nvSpPr>
          <p:spPr>
            <a:xfrm>
              <a:off x="2357" y="1385"/>
              <a:ext cx="551" cy="109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27" name="Google Shape;4427;p36"/>
            <p:cNvSpPr/>
            <p:nvPr/>
          </p:nvSpPr>
          <p:spPr>
            <a:xfrm>
              <a:off x="2357" y="1374"/>
              <a:ext cx="554" cy="66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28" name="Google Shape;4428;p36"/>
            <p:cNvSpPr/>
            <p:nvPr/>
          </p:nvSpPr>
          <p:spPr>
            <a:xfrm>
              <a:off x="2356" y="1300"/>
              <a:ext cx="551" cy="12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429" name="Google Shape;4429;p36"/>
            <p:cNvGrpSpPr/>
            <p:nvPr/>
          </p:nvGrpSpPr>
          <p:grpSpPr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4430" name="Google Shape;4430;p36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1" name="Google Shape;4431;p36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432" name="Google Shape;4432;p36"/>
            <p:cNvCxnSpPr/>
            <p:nvPr/>
          </p:nvCxnSpPr>
          <p:spPr>
            <a:xfrm>
              <a:off x="2357" y="1361"/>
              <a:ext cx="0" cy="8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3" name="Google Shape;4433;p36"/>
            <p:cNvCxnSpPr/>
            <p:nvPr/>
          </p:nvCxnSpPr>
          <p:spPr>
            <a:xfrm>
              <a:off x="2907" y="1363"/>
              <a:ext cx="0" cy="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434" name="Google Shape;4434;p36"/>
          <p:cNvGrpSpPr/>
          <p:nvPr/>
        </p:nvGrpSpPr>
        <p:grpSpPr>
          <a:xfrm>
            <a:off x="5245100" y="3538538"/>
            <a:ext cx="617538" cy="250825"/>
            <a:chOff x="2356" y="1300"/>
            <a:chExt cx="555" cy="194"/>
          </a:xfrm>
        </p:grpSpPr>
        <p:sp>
          <p:nvSpPr>
            <p:cNvPr id="4435" name="Google Shape;4435;p36"/>
            <p:cNvSpPr/>
            <p:nvPr/>
          </p:nvSpPr>
          <p:spPr>
            <a:xfrm>
              <a:off x="2357" y="1385"/>
              <a:ext cx="551" cy="109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36" name="Google Shape;4436;p36"/>
            <p:cNvSpPr/>
            <p:nvPr/>
          </p:nvSpPr>
          <p:spPr>
            <a:xfrm>
              <a:off x="2357" y="1374"/>
              <a:ext cx="554" cy="66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37" name="Google Shape;4437;p36"/>
            <p:cNvSpPr/>
            <p:nvPr/>
          </p:nvSpPr>
          <p:spPr>
            <a:xfrm>
              <a:off x="2356" y="1300"/>
              <a:ext cx="551" cy="12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438" name="Google Shape;4438;p36"/>
            <p:cNvGrpSpPr/>
            <p:nvPr/>
          </p:nvGrpSpPr>
          <p:grpSpPr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4439" name="Google Shape;4439;p36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0" name="Google Shape;4440;p36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441" name="Google Shape;4441;p36"/>
            <p:cNvCxnSpPr/>
            <p:nvPr/>
          </p:nvCxnSpPr>
          <p:spPr>
            <a:xfrm>
              <a:off x="2357" y="1361"/>
              <a:ext cx="0" cy="8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2" name="Google Shape;4442;p36"/>
            <p:cNvCxnSpPr/>
            <p:nvPr/>
          </p:nvCxnSpPr>
          <p:spPr>
            <a:xfrm>
              <a:off x="2907" y="1363"/>
              <a:ext cx="0" cy="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443" name="Google Shape;4443;p36"/>
          <p:cNvGrpSpPr/>
          <p:nvPr/>
        </p:nvGrpSpPr>
        <p:grpSpPr>
          <a:xfrm>
            <a:off x="3813175" y="4121150"/>
            <a:ext cx="617538" cy="250825"/>
            <a:chOff x="2356" y="1300"/>
            <a:chExt cx="555" cy="194"/>
          </a:xfrm>
        </p:grpSpPr>
        <p:sp>
          <p:nvSpPr>
            <p:cNvPr id="4444" name="Google Shape;4444;p36"/>
            <p:cNvSpPr/>
            <p:nvPr/>
          </p:nvSpPr>
          <p:spPr>
            <a:xfrm>
              <a:off x="2357" y="1385"/>
              <a:ext cx="551" cy="109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45" name="Google Shape;4445;p36"/>
            <p:cNvSpPr/>
            <p:nvPr/>
          </p:nvSpPr>
          <p:spPr>
            <a:xfrm>
              <a:off x="2357" y="1374"/>
              <a:ext cx="554" cy="66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46" name="Google Shape;4446;p36"/>
            <p:cNvSpPr/>
            <p:nvPr/>
          </p:nvSpPr>
          <p:spPr>
            <a:xfrm>
              <a:off x="2356" y="1300"/>
              <a:ext cx="551" cy="12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447" name="Google Shape;4447;p36"/>
            <p:cNvGrpSpPr/>
            <p:nvPr/>
          </p:nvGrpSpPr>
          <p:grpSpPr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4448" name="Google Shape;4448;p36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9" name="Google Shape;4449;p36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450" name="Google Shape;4450;p36"/>
            <p:cNvCxnSpPr/>
            <p:nvPr/>
          </p:nvCxnSpPr>
          <p:spPr>
            <a:xfrm>
              <a:off x="2357" y="1361"/>
              <a:ext cx="0" cy="8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1" name="Google Shape;4451;p36"/>
            <p:cNvCxnSpPr/>
            <p:nvPr/>
          </p:nvCxnSpPr>
          <p:spPr>
            <a:xfrm>
              <a:off x="2907" y="1363"/>
              <a:ext cx="0" cy="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452" name="Google Shape;4452;p36"/>
          <p:cNvGrpSpPr/>
          <p:nvPr/>
        </p:nvGrpSpPr>
        <p:grpSpPr>
          <a:xfrm>
            <a:off x="4368800" y="4610100"/>
            <a:ext cx="617538" cy="250825"/>
            <a:chOff x="2356" y="1300"/>
            <a:chExt cx="555" cy="194"/>
          </a:xfrm>
        </p:grpSpPr>
        <p:sp>
          <p:nvSpPr>
            <p:cNvPr id="4453" name="Google Shape;4453;p36"/>
            <p:cNvSpPr/>
            <p:nvPr/>
          </p:nvSpPr>
          <p:spPr>
            <a:xfrm>
              <a:off x="2357" y="1385"/>
              <a:ext cx="551" cy="109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54" name="Google Shape;4454;p36"/>
            <p:cNvSpPr/>
            <p:nvPr/>
          </p:nvSpPr>
          <p:spPr>
            <a:xfrm>
              <a:off x="2357" y="1374"/>
              <a:ext cx="554" cy="66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55" name="Google Shape;4455;p36"/>
            <p:cNvSpPr/>
            <p:nvPr/>
          </p:nvSpPr>
          <p:spPr>
            <a:xfrm>
              <a:off x="2356" y="1300"/>
              <a:ext cx="551" cy="12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456" name="Google Shape;4456;p36"/>
            <p:cNvGrpSpPr/>
            <p:nvPr/>
          </p:nvGrpSpPr>
          <p:grpSpPr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4457" name="Google Shape;4457;p36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8" name="Google Shape;4458;p36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459" name="Google Shape;4459;p36"/>
            <p:cNvCxnSpPr/>
            <p:nvPr/>
          </p:nvCxnSpPr>
          <p:spPr>
            <a:xfrm>
              <a:off x="2357" y="1361"/>
              <a:ext cx="0" cy="8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0" name="Google Shape;4460;p36"/>
            <p:cNvCxnSpPr/>
            <p:nvPr/>
          </p:nvCxnSpPr>
          <p:spPr>
            <a:xfrm>
              <a:off x="2907" y="1363"/>
              <a:ext cx="0" cy="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461" name="Google Shape;4461;p36"/>
          <p:cNvGrpSpPr/>
          <p:nvPr/>
        </p:nvGrpSpPr>
        <p:grpSpPr>
          <a:xfrm>
            <a:off x="5389563" y="4411663"/>
            <a:ext cx="617537" cy="250825"/>
            <a:chOff x="2356" y="1300"/>
            <a:chExt cx="555" cy="194"/>
          </a:xfrm>
        </p:grpSpPr>
        <p:sp>
          <p:nvSpPr>
            <p:cNvPr id="4462" name="Google Shape;4462;p36"/>
            <p:cNvSpPr/>
            <p:nvPr/>
          </p:nvSpPr>
          <p:spPr>
            <a:xfrm>
              <a:off x="2357" y="1385"/>
              <a:ext cx="551" cy="109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63" name="Google Shape;4463;p36"/>
            <p:cNvSpPr/>
            <p:nvPr/>
          </p:nvSpPr>
          <p:spPr>
            <a:xfrm>
              <a:off x="2357" y="1374"/>
              <a:ext cx="554" cy="66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64" name="Google Shape;4464;p36"/>
            <p:cNvSpPr/>
            <p:nvPr/>
          </p:nvSpPr>
          <p:spPr>
            <a:xfrm>
              <a:off x="2356" y="1300"/>
              <a:ext cx="551" cy="12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465" name="Google Shape;4465;p36"/>
            <p:cNvGrpSpPr/>
            <p:nvPr/>
          </p:nvGrpSpPr>
          <p:grpSpPr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4466" name="Google Shape;4466;p36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7" name="Google Shape;4467;p36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468" name="Google Shape;4468;p36"/>
            <p:cNvCxnSpPr/>
            <p:nvPr/>
          </p:nvCxnSpPr>
          <p:spPr>
            <a:xfrm>
              <a:off x="2357" y="1361"/>
              <a:ext cx="0" cy="8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9" name="Google Shape;4469;p36"/>
            <p:cNvCxnSpPr/>
            <p:nvPr/>
          </p:nvCxnSpPr>
          <p:spPr>
            <a:xfrm>
              <a:off x="2907" y="1363"/>
              <a:ext cx="0" cy="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470" name="Google Shape;4470;p36"/>
          <p:cNvGrpSpPr/>
          <p:nvPr/>
        </p:nvGrpSpPr>
        <p:grpSpPr>
          <a:xfrm>
            <a:off x="3502025" y="3351213"/>
            <a:ext cx="617538" cy="250825"/>
            <a:chOff x="2356" y="1300"/>
            <a:chExt cx="555" cy="194"/>
          </a:xfrm>
        </p:grpSpPr>
        <p:sp>
          <p:nvSpPr>
            <p:cNvPr id="4471" name="Google Shape;4471;p36"/>
            <p:cNvSpPr/>
            <p:nvPr/>
          </p:nvSpPr>
          <p:spPr>
            <a:xfrm>
              <a:off x="2357" y="1385"/>
              <a:ext cx="551" cy="109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72" name="Google Shape;4472;p36"/>
            <p:cNvSpPr/>
            <p:nvPr/>
          </p:nvSpPr>
          <p:spPr>
            <a:xfrm>
              <a:off x="2357" y="1374"/>
              <a:ext cx="554" cy="66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73" name="Google Shape;4473;p36"/>
            <p:cNvSpPr/>
            <p:nvPr/>
          </p:nvSpPr>
          <p:spPr>
            <a:xfrm>
              <a:off x="2356" y="1300"/>
              <a:ext cx="551" cy="12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474" name="Google Shape;4474;p36"/>
            <p:cNvGrpSpPr/>
            <p:nvPr/>
          </p:nvGrpSpPr>
          <p:grpSpPr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4475" name="Google Shape;4475;p36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6" name="Google Shape;4476;p36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477" name="Google Shape;4477;p36"/>
            <p:cNvCxnSpPr/>
            <p:nvPr/>
          </p:nvCxnSpPr>
          <p:spPr>
            <a:xfrm>
              <a:off x="2357" y="1361"/>
              <a:ext cx="0" cy="8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78" name="Google Shape;4478;p36"/>
            <p:cNvCxnSpPr/>
            <p:nvPr/>
          </p:nvCxnSpPr>
          <p:spPr>
            <a:xfrm>
              <a:off x="2907" y="1363"/>
              <a:ext cx="0" cy="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479" name="Google Shape;4479;p36"/>
          <p:cNvCxnSpPr>
            <a:stCxn id="4478" idx="0"/>
            <a:endCxn id="4441" idx="0"/>
          </p:cNvCxnSpPr>
          <p:nvPr/>
        </p:nvCxnSpPr>
        <p:spPr>
          <a:xfrm>
            <a:off x="4114800" y="3432175"/>
            <a:ext cx="1131900" cy="1857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0" name="Google Shape;4480;p36"/>
          <p:cNvCxnSpPr>
            <a:endCxn id="4428" idx="1"/>
          </p:cNvCxnSpPr>
          <p:nvPr/>
        </p:nvCxnSpPr>
        <p:spPr>
          <a:xfrm>
            <a:off x="4656922" y="3924447"/>
            <a:ext cx="139800" cy="1128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1" name="Google Shape;4481;p36"/>
          <p:cNvCxnSpPr>
            <a:endCxn id="4432" idx="1"/>
          </p:cNvCxnSpPr>
          <p:nvPr/>
        </p:nvCxnSpPr>
        <p:spPr>
          <a:xfrm flipH="1" rot="10800000">
            <a:off x="4425950" y="4200638"/>
            <a:ext cx="281100" cy="618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2" name="Google Shape;4482;p36"/>
          <p:cNvCxnSpPr/>
          <p:nvPr/>
        </p:nvCxnSpPr>
        <p:spPr>
          <a:xfrm flipH="1" rot="10800000">
            <a:off x="4083050" y="3962400"/>
            <a:ext cx="223838" cy="149225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3" name="Google Shape;4483;p36"/>
          <p:cNvCxnSpPr/>
          <p:nvPr/>
        </p:nvCxnSpPr>
        <p:spPr>
          <a:xfrm flipH="1" rot="10800000">
            <a:off x="3738563" y="4367213"/>
            <a:ext cx="222250" cy="147637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4" name="Google Shape;4484;p36"/>
          <p:cNvCxnSpPr>
            <a:stCxn id="4455" idx="0"/>
          </p:cNvCxnSpPr>
          <p:nvPr/>
        </p:nvCxnSpPr>
        <p:spPr>
          <a:xfrm flipH="1" rot="10800000">
            <a:off x="4675344" y="4267200"/>
            <a:ext cx="292200" cy="3429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5" name="Google Shape;4485;p36"/>
          <p:cNvCxnSpPr/>
          <p:nvPr/>
        </p:nvCxnSpPr>
        <p:spPr>
          <a:xfrm rot="10800000">
            <a:off x="5243513" y="4248150"/>
            <a:ext cx="412750" cy="168275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6" name="Google Shape;4486;p36"/>
          <p:cNvCxnSpPr/>
          <p:nvPr/>
        </p:nvCxnSpPr>
        <p:spPr>
          <a:xfrm flipH="1" rot="10800000">
            <a:off x="5227638" y="3776663"/>
            <a:ext cx="328612" cy="2667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7" name="Google Shape;4487;p36"/>
          <p:cNvCxnSpPr>
            <a:endCxn id="4471" idx="4"/>
          </p:cNvCxnSpPr>
          <p:nvPr/>
        </p:nvCxnSpPr>
        <p:spPr>
          <a:xfrm rot="10800000">
            <a:off x="3809681" y="3602038"/>
            <a:ext cx="476100" cy="1176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8" name="Google Shape;4488;p36"/>
          <p:cNvCxnSpPr>
            <a:endCxn id="4473" idx="1"/>
          </p:cNvCxnSpPr>
          <p:nvPr/>
        </p:nvCxnSpPr>
        <p:spPr>
          <a:xfrm>
            <a:off x="2361510" y="2578460"/>
            <a:ext cx="1230300" cy="79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9" name="Google Shape;4489;p36"/>
          <p:cNvCxnSpPr>
            <a:endCxn id="4477" idx="0"/>
          </p:cNvCxnSpPr>
          <p:nvPr/>
        </p:nvCxnSpPr>
        <p:spPr>
          <a:xfrm>
            <a:off x="1617663" y="2909888"/>
            <a:ext cx="1886100" cy="51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0" name="Google Shape;4490;p36"/>
          <p:cNvCxnSpPr>
            <a:endCxn id="4477" idx="1"/>
          </p:cNvCxnSpPr>
          <p:nvPr/>
        </p:nvCxnSpPr>
        <p:spPr>
          <a:xfrm>
            <a:off x="1230313" y="3278188"/>
            <a:ext cx="2273400" cy="26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1" name="Google Shape;4491;p36"/>
          <p:cNvCxnSpPr>
            <a:endCxn id="4414" idx="0"/>
          </p:cNvCxnSpPr>
          <p:nvPr/>
        </p:nvCxnSpPr>
        <p:spPr>
          <a:xfrm>
            <a:off x="1166813" y="4260850"/>
            <a:ext cx="1971600" cy="21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2" name="Google Shape;4492;p36"/>
          <p:cNvCxnSpPr>
            <a:endCxn id="4408" idx="2"/>
          </p:cNvCxnSpPr>
          <p:nvPr/>
        </p:nvCxnSpPr>
        <p:spPr>
          <a:xfrm flipH="1" rot="10800000">
            <a:off x="1394801" y="4572974"/>
            <a:ext cx="1744800" cy="41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3" name="Google Shape;4493;p36"/>
          <p:cNvCxnSpPr>
            <a:endCxn id="4408" idx="3"/>
          </p:cNvCxnSpPr>
          <p:nvPr/>
        </p:nvCxnSpPr>
        <p:spPr>
          <a:xfrm flipH="1" rot="10800000">
            <a:off x="1797485" y="4622800"/>
            <a:ext cx="1431900" cy="75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4" name="Google Shape;4494;p36"/>
          <p:cNvCxnSpPr>
            <a:stCxn id="4398" idx="0"/>
            <a:endCxn id="4408" idx="4"/>
          </p:cNvCxnSpPr>
          <p:nvPr/>
        </p:nvCxnSpPr>
        <p:spPr>
          <a:xfrm flipH="1" rot="10800000">
            <a:off x="3388778" y="4643407"/>
            <a:ext cx="57300" cy="121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5" name="Google Shape;4495;p36"/>
          <p:cNvCxnSpPr/>
          <p:nvPr/>
        </p:nvCxnSpPr>
        <p:spPr>
          <a:xfrm flipH="1" rot="10800000">
            <a:off x="4616450" y="4872038"/>
            <a:ext cx="6350" cy="11350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6" name="Google Shape;4496;p36"/>
          <p:cNvCxnSpPr>
            <a:stCxn id="4391" idx="1"/>
          </p:cNvCxnSpPr>
          <p:nvPr/>
        </p:nvCxnSpPr>
        <p:spPr>
          <a:xfrm rot="10800000">
            <a:off x="4924438" y="4821100"/>
            <a:ext cx="506400" cy="105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7" name="Google Shape;4497;p36"/>
          <p:cNvCxnSpPr/>
          <p:nvPr/>
        </p:nvCxnSpPr>
        <p:spPr>
          <a:xfrm rot="10800000">
            <a:off x="5832475" y="4648200"/>
            <a:ext cx="1722438" cy="10207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8" name="Google Shape;4498;p36"/>
          <p:cNvCxnSpPr>
            <a:endCxn id="4469" idx="1"/>
          </p:cNvCxnSpPr>
          <p:nvPr/>
        </p:nvCxnSpPr>
        <p:spPr>
          <a:xfrm rot="10800000">
            <a:off x="6002463" y="4600575"/>
            <a:ext cx="2244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9" name="Google Shape;4499;p36"/>
          <p:cNvCxnSpPr>
            <a:endCxn id="4469" idx="0"/>
          </p:cNvCxnSpPr>
          <p:nvPr/>
        </p:nvCxnSpPr>
        <p:spPr>
          <a:xfrm flipH="1">
            <a:off x="6002250" y="4295775"/>
            <a:ext cx="2017800" cy="19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0" name="Google Shape;4500;p36"/>
          <p:cNvCxnSpPr/>
          <p:nvPr/>
        </p:nvCxnSpPr>
        <p:spPr>
          <a:xfrm flipH="1">
            <a:off x="5861050" y="3227388"/>
            <a:ext cx="1422400" cy="4540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1" name="Google Shape;4501;p36"/>
          <p:cNvCxnSpPr/>
          <p:nvPr/>
        </p:nvCxnSpPr>
        <p:spPr>
          <a:xfrm flipH="1">
            <a:off x="5684838" y="2803525"/>
            <a:ext cx="898525" cy="7286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2" name="Google Shape;4502;p36"/>
          <p:cNvCxnSpPr>
            <a:stCxn id="4379" idx="9"/>
          </p:cNvCxnSpPr>
          <p:nvPr/>
        </p:nvCxnSpPr>
        <p:spPr>
          <a:xfrm>
            <a:off x="4849813" y="2381250"/>
            <a:ext cx="555600" cy="112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03" name="Google Shape;4503;p36"/>
          <p:cNvSpPr txBox="1"/>
          <p:nvPr/>
        </p:nvSpPr>
        <p:spPr>
          <a:xfrm>
            <a:off x="2887663" y="3584575"/>
            <a:ext cx="1008062" cy="83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global</a:t>
            </a:r>
            <a:b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ISP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8" name="Shape 4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9" name="Google Shape;4509;p37"/>
          <p:cNvSpPr txBox="1"/>
          <p:nvPr>
            <p:ph idx="4294967295" type="title"/>
          </p:nvPr>
        </p:nvSpPr>
        <p:spPr>
          <a:xfrm>
            <a:off x="255588" y="165100"/>
            <a:ext cx="8096250" cy="650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Internet structure: network of networks</a:t>
            </a:r>
            <a:endParaRPr/>
          </a:p>
        </p:txBody>
      </p:sp>
      <p:pic>
        <p:nvPicPr>
          <p:cNvPr descr="underline_base" id="4510" name="Google Shape;451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025" y="674688"/>
            <a:ext cx="7769225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11" name="Google Shape;4511;p37"/>
          <p:cNvGrpSpPr/>
          <p:nvPr/>
        </p:nvGrpSpPr>
        <p:grpSpPr>
          <a:xfrm>
            <a:off x="420544" y="1781534"/>
            <a:ext cx="8467869" cy="4691676"/>
            <a:chOff x="124589" y="1837771"/>
            <a:chExt cx="8466729" cy="4692037"/>
          </a:xfrm>
        </p:grpSpPr>
        <p:grpSp>
          <p:nvGrpSpPr>
            <p:cNvPr id="4512" name="Google Shape;4512;p37"/>
            <p:cNvGrpSpPr/>
            <p:nvPr/>
          </p:nvGrpSpPr>
          <p:grpSpPr>
            <a:xfrm>
              <a:off x="1529396" y="2297655"/>
              <a:ext cx="648422" cy="418253"/>
              <a:chOff x="3053396" y="4304255"/>
              <a:chExt cx="648422" cy="418253"/>
            </a:xfrm>
          </p:grpSpPr>
          <p:sp>
            <p:nvSpPr>
              <p:cNvPr id="4513" name="Google Shape;4513;p37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4" name="Google Shape;4514;p37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515" name="Google Shape;4515;p37"/>
            <p:cNvGrpSpPr/>
            <p:nvPr/>
          </p:nvGrpSpPr>
          <p:grpSpPr>
            <a:xfrm>
              <a:off x="373696" y="3097755"/>
              <a:ext cx="648422" cy="418253"/>
              <a:chOff x="3053396" y="4304255"/>
              <a:chExt cx="648422" cy="418253"/>
            </a:xfrm>
          </p:grpSpPr>
          <p:sp>
            <p:nvSpPr>
              <p:cNvPr id="4516" name="Google Shape;4516;p37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7" name="Google Shape;4517;p37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518" name="Google Shape;4518;p37"/>
            <p:cNvGrpSpPr/>
            <p:nvPr/>
          </p:nvGrpSpPr>
          <p:grpSpPr>
            <a:xfrm>
              <a:off x="6037896" y="2551655"/>
              <a:ext cx="648422" cy="418253"/>
              <a:chOff x="3053396" y="4304255"/>
              <a:chExt cx="648422" cy="418253"/>
            </a:xfrm>
          </p:grpSpPr>
          <p:sp>
            <p:nvSpPr>
              <p:cNvPr id="4519" name="Google Shape;4519;p37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0" name="Google Shape;4520;p37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521" name="Google Shape;4521;p37"/>
            <p:cNvGrpSpPr/>
            <p:nvPr/>
          </p:nvGrpSpPr>
          <p:grpSpPr>
            <a:xfrm>
              <a:off x="945196" y="5409155"/>
              <a:ext cx="648422" cy="418253"/>
              <a:chOff x="3053396" y="4304255"/>
              <a:chExt cx="648422" cy="418253"/>
            </a:xfrm>
          </p:grpSpPr>
          <p:sp>
            <p:nvSpPr>
              <p:cNvPr id="4522" name="Google Shape;4522;p37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3" name="Google Shape;4523;p37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524" name="Google Shape;4524;p37"/>
            <p:cNvGrpSpPr/>
            <p:nvPr/>
          </p:nvGrpSpPr>
          <p:grpSpPr>
            <a:xfrm>
              <a:off x="526096" y="4786855"/>
              <a:ext cx="648422" cy="418253"/>
              <a:chOff x="3053396" y="4304255"/>
              <a:chExt cx="648422" cy="418253"/>
            </a:xfrm>
          </p:grpSpPr>
          <p:sp>
            <p:nvSpPr>
              <p:cNvPr id="4525" name="Google Shape;4525;p37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6" name="Google Shape;4526;p37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527" name="Google Shape;4527;p37"/>
            <p:cNvGrpSpPr/>
            <p:nvPr/>
          </p:nvGrpSpPr>
          <p:grpSpPr>
            <a:xfrm>
              <a:off x="297496" y="4126455"/>
              <a:ext cx="648422" cy="418253"/>
              <a:chOff x="3053396" y="4304255"/>
              <a:chExt cx="648422" cy="418253"/>
            </a:xfrm>
          </p:grpSpPr>
          <p:sp>
            <p:nvSpPr>
              <p:cNvPr id="4528" name="Google Shape;4528;p37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9" name="Google Shape;4529;p37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530" name="Google Shape;4530;p37"/>
            <p:cNvGrpSpPr/>
            <p:nvPr/>
          </p:nvGrpSpPr>
          <p:grpSpPr>
            <a:xfrm>
              <a:off x="6787196" y="2983455"/>
              <a:ext cx="648422" cy="418253"/>
              <a:chOff x="3053396" y="4304255"/>
              <a:chExt cx="648422" cy="418253"/>
            </a:xfrm>
          </p:grpSpPr>
          <p:sp>
            <p:nvSpPr>
              <p:cNvPr id="4531" name="Google Shape;4531;p37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2" name="Google Shape;4532;p37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533" name="Google Shape;4533;p37"/>
            <p:cNvGrpSpPr/>
            <p:nvPr/>
          </p:nvGrpSpPr>
          <p:grpSpPr>
            <a:xfrm>
              <a:off x="3129596" y="2056355"/>
              <a:ext cx="648422" cy="418253"/>
              <a:chOff x="3053396" y="4304255"/>
              <a:chExt cx="648422" cy="418253"/>
            </a:xfrm>
          </p:grpSpPr>
          <p:sp>
            <p:nvSpPr>
              <p:cNvPr id="4534" name="Google Shape;4534;p37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5" name="Google Shape;4535;p37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536" name="Google Shape;4536;p37"/>
            <p:cNvGrpSpPr/>
            <p:nvPr/>
          </p:nvGrpSpPr>
          <p:grpSpPr>
            <a:xfrm>
              <a:off x="754696" y="2704055"/>
              <a:ext cx="648422" cy="418253"/>
              <a:chOff x="3053396" y="4304255"/>
              <a:chExt cx="648422" cy="418253"/>
            </a:xfrm>
          </p:grpSpPr>
          <p:sp>
            <p:nvSpPr>
              <p:cNvPr id="4537" name="Google Shape;4537;p37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8" name="Google Shape;4538;p37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539" name="Google Shape;4539;p37"/>
            <p:cNvGrpSpPr/>
            <p:nvPr/>
          </p:nvGrpSpPr>
          <p:grpSpPr>
            <a:xfrm>
              <a:off x="4043996" y="2030955"/>
              <a:ext cx="648422" cy="418253"/>
              <a:chOff x="3053396" y="4304255"/>
              <a:chExt cx="648422" cy="418253"/>
            </a:xfrm>
          </p:grpSpPr>
          <p:sp>
            <p:nvSpPr>
              <p:cNvPr id="4540" name="Google Shape;4540;p37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1" name="Google Shape;4541;p37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542" name="Google Shape;4542;p37"/>
            <p:cNvGrpSpPr/>
            <p:nvPr/>
          </p:nvGrpSpPr>
          <p:grpSpPr>
            <a:xfrm>
              <a:off x="7104696" y="5663155"/>
              <a:ext cx="648422" cy="418253"/>
              <a:chOff x="3053396" y="4304255"/>
              <a:chExt cx="648422" cy="418253"/>
            </a:xfrm>
          </p:grpSpPr>
          <p:sp>
            <p:nvSpPr>
              <p:cNvPr id="4543" name="Google Shape;4543;p37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4" name="Google Shape;4544;p37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545" name="Google Shape;4545;p37"/>
            <p:cNvGrpSpPr/>
            <p:nvPr/>
          </p:nvGrpSpPr>
          <p:grpSpPr>
            <a:xfrm>
              <a:off x="7942896" y="5015455"/>
              <a:ext cx="648422" cy="418253"/>
              <a:chOff x="3053396" y="4304255"/>
              <a:chExt cx="648422" cy="418253"/>
            </a:xfrm>
          </p:grpSpPr>
          <p:sp>
            <p:nvSpPr>
              <p:cNvPr id="4546" name="Google Shape;4546;p37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7" name="Google Shape;4547;p37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548" name="Google Shape;4548;p37"/>
            <p:cNvGrpSpPr/>
            <p:nvPr/>
          </p:nvGrpSpPr>
          <p:grpSpPr>
            <a:xfrm>
              <a:off x="7714296" y="4101055"/>
              <a:ext cx="648422" cy="418253"/>
              <a:chOff x="3053396" y="4304255"/>
              <a:chExt cx="648422" cy="418253"/>
            </a:xfrm>
          </p:grpSpPr>
          <p:sp>
            <p:nvSpPr>
              <p:cNvPr id="4549" name="Google Shape;4549;p37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0" name="Google Shape;4550;p37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551" name="Google Shape;4551;p37"/>
            <p:cNvGrpSpPr/>
            <p:nvPr/>
          </p:nvGrpSpPr>
          <p:grpSpPr>
            <a:xfrm>
              <a:off x="4869496" y="5904455"/>
              <a:ext cx="648422" cy="418253"/>
              <a:chOff x="3053396" y="4304255"/>
              <a:chExt cx="648422" cy="418253"/>
            </a:xfrm>
          </p:grpSpPr>
          <p:sp>
            <p:nvSpPr>
              <p:cNvPr id="4552" name="Google Shape;4552;p37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3" name="Google Shape;4553;p37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554" name="Google Shape;4554;p37"/>
            <p:cNvGrpSpPr/>
            <p:nvPr/>
          </p:nvGrpSpPr>
          <p:grpSpPr>
            <a:xfrm>
              <a:off x="3955096" y="6044155"/>
              <a:ext cx="648422" cy="418253"/>
              <a:chOff x="3053396" y="4304255"/>
              <a:chExt cx="648422" cy="418253"/>
            </a:xfrm>
          </p:grpSpPr>
          <p:sp>
            <p:nvSpPr>
              <p:cNvPr id="4555" name="Google Shape;4555;p37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6" name="Google Shape;4556;p37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557" name="Google Shape;4557;p37"/>
            <p:cNvGrpSpPr/>
            <p:nvPr/>
          </p:nvGrpSpPr>
          <p:grpSpPr>
            <a:xfrm>
              <a:off x="2735896" y="5891755"/>
              <a:ext cx="648422" cy="418253"/>
              <a:chOff x="3053396" y="4304255"/>
              <a:chExt cx="648422" cy="418253"/>
            </a:xfrm>
          </p:grpSpPr>
          <p:sp>
            <p:nvSpPr>
              <p:cNvPr id="4558" name="Google Shape;4558;p37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9" name="Google Shape;4559;p37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sp>
          <p:nvSpPr>
            <p:cNvPr id="4560" name="Google Shape;4560;p37"/>
            <p:cNvSpPr txBox="1"/>
            <p:nvPr/>
          </p:nvSpPr>
          <p:spPr>
            <a:xfrm rot="1053502">
              <a:off x="5143500" y="1955800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4561" name="Google Shape;4561;p37"/>
            <p:cNvSpPr txBox="1"/>
            <p:nvPr/>
          </p:nvSpPr>
          <p:spPr>
            <a:xfrm rot="2829263">
              <a:off x="7429500" y="3429000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4562" name="Google Shape;4562;p37"/>
            <p:cNvSpPr txBox="1"/>
            <p:nvPr/>
          </p:nvSpPr>
          <p:spPr>
            <a:xfrm rot="9845918">
              <a:off x="6098241" y="5942112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4563" name="Google Shape;4563;p37"/>
            <p:cNvSpPr txBox="1"/>
            <p:nvPr/>
          </p:nvSpPr>
          <p:spPr>
            <a:xfrm rot="-9948738">
              <a:off x="1730786" y="5845469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4564" name="Google Shape;4564;p37"/>
            <p:cNvSpPr txBox="1"/>
            <p:nvPr/>
          </p:nvSpPr>
          <p:spPr>
            <a:xfrm rot="-4992697">
              <a:off x="144631" y="3539025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4565" name="Google Shape;4565;p37"/>
            <p:cNvSpPr txBox="1"/>
            <p:nvPr/>
          </p:nvSpPr>
          <p:spPr>
            <a:xfrm rot="-1017263">
              <a:off x="2330376" y="1905681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</p:grpSp>
      <p:sp>
        <p:nvSpPr>
          <p:cNvPr id="4566" name="Google Shape;4566;p37"/>
          <p:cNvSpPr txBox="1"/>
          <p:nvPr/>
        </p:nvSpPr>
        <p:spPr>
          <a:xfrm>
            <a:off x="473075" y="1073150"/>
            <a:ext cx="82042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But if one global ISP is viable business, there will be competitors ….</a:t>
            </a:r>
            <a:endParaRPr/>
          </a:p>
        </p:txBody>
      </p:sp>
      <p:grpSp>
        <p:nvGrpSpPr>
          <p:cNvPr id="4567" name="Google Shape;4567;p37"/>
          <p:cNvGrpSpPr/>
          <p:nvPr/>
        </p:nvGrpSpPr>
        <p:grpSpPr>
          <a:xfrm>
            <a:off x="4546600" y="3746500"/>
            <a:ext cx="3225800" cy="1117600"/>
            <a:chOff x="7848600" y="2044700"/>
            <a:chExt cx="3200399" cy="1371600"/>
          </a:xfrm>
        </p:grpSpPr>
        <p:sp>
          <p:nvSpPr>
            <p:cNvPr id="4568" name="Google Shape;4568;p37"/>
            <p:cNvSpPr/>
            <p:nvPr/>
          </p:nvSpPr>
          <p:spPr>
            <a:xfrm>
              <a:off x="7848600" y="2044700"/>
              <a:ext cx="3200399" cy="13716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69" name="Google Shape;4569;p37"/>
            <p:cNvGrpSpPr/>
            <p:nvPr/>
          </p:nvGrpSpPr>
          <p:grpSpPr>
            <a:xfrm>
              <a:off x="8526482" y="2160804"/>
              <a:ext cx="532759" cy="184809"/>
              <a:chOff x="2356" y="1300"/>
              <a:chExt cx="555" cy="194"/>
            </a:xfrm>
          </p:grpSpPr>
          <p:sp>
            <p:nvSpPr>
              <p:cNvPr id="4570" name="Google Shape;4570;p37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71" name="Google Shape;4571;p37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72" name="Google Shape;4572;p37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4573" name="Google Shape;4573;p37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4574" name="Google Shape;4574;p3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75" name="Google Shape;4575;p3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576" name="Google Shape;4576;p37"/>
              <p:cNvCxnSpPr/>
              <p:nvPr/>
            </p:nvCxnSpPr>
            <p:spPr>
              <a:xfrm>
                <a:off x="2357" y="1362"/>
                <a:ext cx="0" cy="8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77" name="Google Shape;4577;p37"/>
              <p:cNvCxnSpPr/>
              <p:nvPr/>
            </p:nvCxnSpPr>
            <p:spPr>
              <a:xfrm>
                <a:off x="2908" y="1364"/>
                <a:ext cx="0" cy="8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4578" name="Google Shape;4578;p37"/>
            <p:cNvCxnSpPr>
              <a:stCxn id="4577" idx="0"/>
            </p:cNvCxnSpPr>
            <p:nvPr/>
          </p:nvCxnSpPr>
          <p:spPr>
            <a:xfrm>
              <a:off x="9055401" y="2220819"/>
              <a:ext cx="975300" cy="1365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79" name="Google Shape;4579;p37"/>
            <p:cNvCxnSpPr/>
            <p:nvPr/>
          </p:nvCxnSpPr>
          <p:spPr>
            <a:xfrm>
              <a:off x="9522191" y="2583188"/>
              <a:ext cx="120745" cy="83392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80" name="Google Shape;4580;p37"/>
            <p:cNvCxnSpPr/>
            <p:nvPr/>
          </p:nvCxnSpPr>
          <p:spPr>
            <a:xfrm flipH="1" rot="10800000">
              <a:off x="9323081" y="2786992"/>
              <a:ext cx="243358" cy="4562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81" name="Google Shape;4581;p37"/>
            <p:cNvCxnSpPr/>
            <p:nvPr/>
          </p:nvCxnSpPr>
          <p:spPr>
            <a:xfrm flipH="1" rot="10800000">
              <a:off x="9028147" y="2611644"/>
              <a:ext cx="192778" cy="10958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82" name="Google Shape;4582;p37"/>
            <p:cNvCxnSpPr/>
            <p:nvPr/>
          </p:nvCxnSpPr>
          <p:spPr>
            <a:xfrm flipH="1" rot="10800000">
              <a:off x="8729859" y="2909476"/>
              <a:ext cx="192778" cy="10958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83" name="Google Shape;4583;p37"/>
            <p:cNvCxnSpPr/>
            <p:nvPr/>
          </p:nvCxnSpPr>
          <p:spPr>
            <a:xfrm flipH="1" rot="10800000">
              <a:off x="9537887" y="2836224"/>
              <a:ext cx="252969" cy="252942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84" name="Google Shape;4584;p37"/>
            <p:cNvCxnSpPr/>
            <p:nvPr/>
          </p:nvCxnSpPr>
          <p:spPr>
            <a:xfrm rot="10800000">
              <a:off x="10029359" y="2822067"/>
              <a:ext cx="354959" cy="12439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85" name="Google Shape;4585;p37"/>
            <p:cNvCxnSpPr/>
            <p:nvPr/>
          </p:nvCxnSpPr>
          <p:spPr>
            <a:xfrm flipH="1" rot="10800000">
              <a:off x="10015190" y="2475242"/>
              <a:ext cx="283363" cy="19566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86" name="Google Shape;4586;p37"/>
            <p:cNvCxnSpPr>
              <a:endCxn id="4570" idx="4"/>
            </p:cNvCxnSpPr>
            <p:nvPr/>
          </p:nvCxnSpPr>
          <p:spPr>
            <a:xfrm rot="10800000">
              <a:off x="8791902" y="2345613"/>
              <a:ext cx="411000" cy="873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87" name="Google Shape;4587;p37"/>
            <p:cNvSpPr txBox="1"/>
            <p:nvPr/>
          </p:nvSpPr>
          <p:spPr>
            <a:xfrm>
              <a:off x="7958081" y="2471291"/>
              <a:ext cx="886407" cy="4910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ISP B</a:t>
              </a:r>
              <a:endParaRPr/>
            </a:p>
          </p:txBody>
        </p:sp>
        <p:grpSp>
          <p:nvGrpSpPr>
            <p:cNvPr id="4588" name="Google Shape;4588;p37"/>
            <p:cNvGrpSpPr/>
            <p:nvPr/>
          </p:nvGrpSpPr>
          <p:grpSpPr>
            <a:xfrm>
              <a:off x="9555206" y="2650627"/>
              <a:ext cx="532759" cy="184809"/>
              <a:chOff x="2356" y="1300"/>
              <a:chExt cx="555" cy="194"/>
            </a:xfrm>
          </p:grpSpPr>
          <p:sp>
            <p:nvSpPr>
              <p:cNvPr id="4589" name="Google Shape;4589;p37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90" name="Google Shape;4590;p37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91" name="Google Shape;4591;p37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4592" name="Google Shape;4592;p37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4593" name="Google Shape;4593;p3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94" name="Google Shape;4594;p3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595" name="Google Shape;4595;p37"/>
              <p:cNvCxnSpPr/>
              <p:nvPr/>
            </p:nvCxnSpPr>
            <p:spPr>
              <a:xfrm>
                <a:off x="2358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96" name="Google Shape;4596;p37"/>
              <p:cNvCxnSpPr/>
              <p:nvPr/>
            </p:nvCxnSpPr>
            <p:spPr>
              <a:xfrm>
                <a:off x="2908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597" name="Google Shape;4597;p37"/>
            <p:cNvGrpSpPr/>
            <p:nvPr/>
          </p:nvGrpSpPr>
          <p:grpSpPr>
            <a:xfrm>
              <a:off x="8772607" y="2725609"/>
              <a:ext cx="532759" cy="184809"/>
              <a:chOff x="2356" y="1300"/>
              <a:chExt cx="555" cy="194"/>
            </a:xfrm>
          </p:grpSpPr>
          <p:sp>
            <p:nvSpPr>
              <p:cNvPr id="4598" name="Google Shape;4598;p37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99" name="Google Shape;4599;p37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00" name="Google Shape;4600;p37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4601" name="Google Shape;4601;p37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4602" name="Google Shape;4602;p3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03" name="Google Shape;4603;p3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604" name="Google Shape;4604;p37"/>
              <p:cNvCxnSpPr/>
              <p:nvPr/>
            </p:nvCxnSpPr>
            <p:spPr>
              <a:xfrm>
                <a:off x="2358" y="1356"/>
                <a:ext cx="0" cy="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05" name="Google Shape;4605;p37"/>
              <p:cNvCxnSpPr/>
              <p:nvPr/>
            </p:nvCxnSpPr>
            <p:spPr>
              <a:xfrm>
                <a:off x="2908" y="1358"/>
                <a:ext cx="0" cy="8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606" name="Google Shape;4606;p37"/>
            <p:cNvGrpSpPr/>
            <p:nvPr/>
          </p:nvGrpSpPr>
          <p:grpSpPr>
            <a:xfrm>
              <a:off x="9060908" y="2428111"/>
              <a:ext cx="532759" cy="184809"/>
              <a:chOff x="2356" y="1300"/>
              <a:chExt cx="555" cy="194"/>
            </a:xfrm>
          </p:grpSpPr>
          <p:sp>
            <p:nvSpPr>
              <p:cNvPr id="4607" name="Google Shape;4607;p37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08" name="Google Shape;4608;p37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09" name="Google Shape;4609;p37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4610" name="Google Shape;4610;p37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4611" name="Google Shape;4611;p3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12" name="Google Shape;4612;p3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613" name="Google Shape;4613;p37"/>
              <p:cNvCxnSpPr/>
              <p:nvPr/>
            </p:nvCxnSpPr>
            <p:spPr>
              <a:xfrm>
                <a:off x="2358" y="1362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14" name="Google Shape;4614;p37"/>
              <p:cNvCxnSpPr/>
              <p:nvPr/>
            </p:nvCxnSpPr>
            <p:spPr>
              <a:xfrm>
                <a:off x="2908" y="1364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615" name="Google Shape;4615;p37"/>
            <p:cNvGrpSpPr/>
            <p:nvPr/>
          </p:nvGrpSpPr>
          <p:grpSpPr>
            <a:xfrm>
              <a:off x="10005281" y="2289952"/>
              <a:ext cx="532759" cy="184809"/>
              <a:chOff x="2356" y="1300"/>
              <a:chExt cx="555" cy="194"/>
            </a:xfrm>
          </p:grpSpPr>
          <p:sp>
            <p:nvSpPr>
              <p:cNvPr id="4616" name="Google Shape;4616;p37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17" name="Google Shape;4617;p37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18" name="Google Shape;4618;p37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4619" name="Google Shape;4619;p37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4620" name="Google Shape;4620;p3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21" name="Google Shape;4621;p3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622" name="Google Shape;4622;p37"/>
              <p:cNvCxnSpPr/>
              <p:nvPr/>
            </p:nvCxnSpPr>
            <p:spPr>
              <a:xfrm>
                <a:off x="2357" y="1362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23" name="Google Shape;4623;p37"/>
              <p:cNvCxnSpPr/>
              <p:nvPr/>
            </p:nvCxnSpPr>
            <p:spPr>
              <a:xfrm>
                <a:off x="2908" y="1364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624" name="Google Shape;4624;p37"/>
            <p:cNvGrpSpPr/>
            <p:nvPr/>
          </p:nvGrpSpPr>
          <p:grpSpPr>
            <a:xfrm>
              <a:off x="10232661" y="2882876"/>
              <a:ext cx="532759" cy="184809"/>
              <a:chOff x="2356" y="1300"/>
              <a:chExt cx="555" cy="194"/>
            </a:xfrm>
          </p:grpSpPr>
          <p:sp>
            <p:nvSpPr>
              <p:cNvPr id="4625" name="Google Shape;4625;p37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26" name="Google Shape;4626;p37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27" name="Google Shape;4627;p37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4628" name="Google Shape;4628;p37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4629" name="Google Shape;4629;p3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30" name="Google Shape;4630;p3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631" name="Google Shape;4631;p37"/>
              <p:cNvCxnSpPr/>
              <p:nvPr/>
            </p:nvCxnSpPr>
            <p:spPr>
              <a:xfrm>
                <a:off x="2358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32" name="Google Shape;4632;p37"/>
              <p:cNvCxnSpPr/>
              <p:nvPr/>
            </p:nvCxnSpPr>
            <p:spPr>
              <a:xfrm>
                <a:off x="2908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633" name="Google Shape;4633;p37"/>
            <p:cNvGrpSpPr/>
            <p:nvPr/>
          </p:nvGrpSpPr>
          <p:grpSpPr>
            <a:xfrm>
              <a:off x="9330660" y="3072767"/>
              <a:ext cx="532759" cy="184809"/>
              <a:chOff x="2356" y="1300"/>
              <a:chExt cx="555" cy="194"/>
            </a:xfrm>
          </p:grpSpPr>
          <p:sp>
            <p:nvSpPr>
              <p:cNvPr id="4634" name="Google Shape;4634;p37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35" name="Google Shape;4635;p37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36" name="Google Shape;4636;p37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4637" name="Google Shape;4637;p37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4638" name="Google Shape;4638;p3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39" name="Google Shape;4639;p3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640" name="Google Shape;4640;p37"/>
              <p:cNvCxnSpPr/>
              <p:nvPr/>
            </p:nvCxnSpPr>
            <p:spPr>
              <a:xfrm>
                <a:off x="2358" y="1362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41" name="Google Shape;4641;p37"/>
              <p:cNvCxnSpPr/>
              <p:nvPr/>
            </p:nvCxnSpPr>
            <p:spPr>
              <a:xfrm>
                <a:off x="2907" y="1364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642" name="Google Shape;4642;p37"/>
            <p:cNvGrpSpPr/>
            <p:nvPr/>
          </p:nvGrpSpPr>
          <p:grpSpPr>
            <a:xfrm>
              <a:off x="8438032" y="3018963"/>
              <a:ext cx="532759" cy="184809"/>
              <a:chOff x="2356" y="1300"/>
              <a:chExt cx="555" cy="194"/>
            </a:xfrm>
          </p:grpSpPr>
          <p:sp>
            <p:nvSpPr>
              <p:cNvPr id="4643" name="Google Shape;4643;p37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44" name="Google Shape;4644;p37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45" name="Google Shape;4645;p37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4646" name="Google Shape;4646;p37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4647" name="Google Shape;4647;p3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48" name="Google Shape;4648;p3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649" name="Google Shape;4649;p37"/>
              <p:cNvCxnSpPr/>
              <p:nvPr/>
            </p:nvCxnSpPr>
            <p:spPr>
              <a:xfrm>
                <a:off x="2357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50" name="Google Shape;4650;p37"/>
              <p:cNvCxnSpPr/>
              <p:nvPr/>
            </p:nvCxnSpPr>
            <p:spPr>
              <a:xfrm>
                <a:off x="2910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651" name="Google Shape;4651;p37"/>
          <p:cNvGrpSpPr/>
          <p:nvPr/>
        </p:nvGrpSpPr>
        <p:grpSpPr>
          <a:xfrm>
            <a:off x="1803400" y="2755900"/>
            <a:ext cx="3467100" cy="1193800"/>
            <a:chOff x="7848600" y="2044700"/>
            <a:chExt cx="3200399" cy="1371600"/>
          </a:xfrm>
        </p:grpSpPr>
        <p:sp>
          <p:nvSpPr>
            <p:cNvPr id="4652" name="Google Shape;4652;p37"/>
            <p:cNvSpPr/>
            <p:nvPr/>
          </p:nvSpPr>
          <p:spPr>
            <a:xfrm>
              <a:off x="7848600" y="2044700"/>
              <a:ext cx="3200399" cy="13716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53" name="Google Shape;4653;p37"/>
            <p:cNvGrpSpPr/>
            <p:nvPr/>
          </p:nvGrpSpPr>
          <p:grpSpPr>
            <a:xfrm>
              <a:off x="8526482" y="2160804"/>
              <a:ext cx="532759" cy="184809"/>
              <a:chOff x="2356" y="1300"/>
              <a:chExt cx="555" cy="194"/>
            </a:xfrm>
          </p:grpSpPr>
          <p:sp>
            <p:nvSpPr>
              <p:cNvPr id="4654" name="Google Shape;4654;p37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55" name="Google Shape;4655;p37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56" name="Google Shape;4656;p37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4657" name="Google Shape;4657;p37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4658" name="Google Shape;4658;p3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59" name="Google Shape;4659;p3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660" name="Google Shape;4660;p37"/>
              <p:cNvCxnSpPr/>
              <p:nvPr/>
            </p:nvCxnSpPr>
            <p:spPr>
              <a:xfrm>
                <a:off x="2358" y="1362"/>
                <a:ext cx="0" cy="8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61" name="Google Shape;4661;p37"/>
              <p:cNvCxnSpPr/>
              <p:nvPr/>
            </p:nvCxnSpPr>
            <p:spPr>
              <a:xfrm>
                <a:off x="2906" y="1364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4662" name="Google Shape;4662;p37"/>
            <p:cNvCxnSpPr>
              <a:stCxn id="4661" idx="0"/>
            </p:cNvCxnSpPr>
            <p:nvPr/>
          </p:nvCxnSpPr>
          <p:spPr>
            <a:xfrm>
              <a:off x="9055401" y="2220819"/>
              <a:ext cx="975300" cy="1365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63" name="Google Shape;4663;p37"/>
            <p:cNvCxnSpPr/>
            <p:nvPr/>
          </p:nvCxnSpPr>
          <p:spPr>
            <a:xfrm>
              <a:off x="9522191" y="2583188"/>
              <a:ext cx="120745" cy="83392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64" name="Google Shape;4664;p37"/>
            <p:cNvCxnSpPr/>
            <p:nvPr/>
          </p:nvCxnSpPr>
          <p:spPr>
            <a:xfrm flipH="1" rot="10800000">
              <a:off x="9323081" y="2786992"/>
              <a:ext cx="243358" cy="4562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65" name="Google Shape;4665;p37"/>
            <p:cNvCxnSpPr/>
            <p:nvPr/>
          </p:nvCxnSpPr>
          <p:spPr>
            <a:xfrm flipH="1" rot="10800000">
              <a:off x="9028147" y="2611644"/>
              <a:ext cx="192778" cy="10958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66" name="Google Shape;4666;p37"/>
            <p:cNvCxnSpPr/>
            <p:nvPr/>
          </p:nvCxnSpPr>
          <p:spPr>
            <a:xfrm flipH="1" rot="10800000">
              <a:off x="8729859" y="2909476"/>
              <a:ext cx="192778" cy="10958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67" name="Google Shape;4667;p37"/>
            <p:cNvCxnSpPr/>
            <p:nvPr/>
          </p:nvCxnSpPr>
          <p:spPr>
            <a:xfrm flipH="1" rot="10800000">
              <a:off x="9537887" y="2836224"/>
              <a:ext cx="252969" cy="252942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68" name="Google Shape;4668;p37"/>
            <p:cNvCxnSpPr/>
            <p:nvPr/>
          </p:nvCxnSpPr>
          <p:spPr>
            <a:xfrm rot="10800000">
              <a:off x="10029359" y="2822067"/>
              <a:ext cx="354959" cy="12439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69" name="Google Shape;4669;p37"/>
            <p:cNvCxnSpPr/>
            <p:nvPr/>
          </p:nvCxnSpPr>
          <p:spPr>
            <a:xfrm flipH="1" rot="10800000">
              <a:off x="10015190" y="2475242"/>
              <a:ext cx="283363" cy="19566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70" name="Google Shape;4670;p37"/>
            <p:cNvCxnSpPr>
              <a:endCxn id="4654" idx="4"/>
            </p:cNvCxnSpPr>
            <p:nvPr/>
          </p:nvCxnSpPr>
          <p:spPr>
            <a:xfrm rot="10800000">
              <a:off x="8791902" y="2345613"/>
              <a:ext cx="411000" cy="873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71" name="Google Shape;4671;p37"/>
            <p:cNvSpPr txBox="1"/>
            <p:nvPr/>
          </p:nvSpPr>
          <p:spPr>
            <a:xfrm>
              <a:off x="7958081" y="2471292"/>
              <a:ext cx="8744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ISP A</a:t>
              </a:r>
              <a:endParaRPr/>
            </a:p>
          </p:txBody>
        </p:sp>
        <p:grpSp>
          <p:nvGrpSpPr>
            <p:cNvPr id="4672" name="Google Shape;4672;p37"/>
            <p:cNvGrpSpPr/>
            <p:nvPr/>
          </p:nvGrpSpPr>
          <p:grpSpPr>
            <a:xfrm>
              <a:off x="9555206" y="2650627"/>
              <a:ext cx="532759" cy="184809"/>
              <a:chOff x="2356" y="1300"/>
              <a:chExt cx="555" cy="194"/>
            </a:xfrm>
          </p:grpSpPr>
          <p:sp>
            <p:nvSpPr>
              <p:cNvPr id="4673" name="Google Shape;4673;p37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74" name="Google Shape;4674;p37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75" name="Google Shape;4675;p37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4676" name="Google Shape;4676;p37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4677" name="Google Shape;4677;p3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78" name="Google Shape;4678;p3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679" name="Google Shape;4679;p37"/>
              <p:cNvCxnSpPr/>
              <p:nvPr/>
            </p:nvCxnSpPr>
            <p:spPr>
              <a:xfrm>
                <a:off x="2358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80" name="Google Shape;4680;p37"/>
              <p:cNvCxnSpPr/>
              <p:nvPr/>
            </p:nvCxnSpPr>
            <p:spPr>
              <a:xfrm>
                <a:off x="2906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681" name="Google Shape;4681;p37"/>
            <p:cNvGrpSpPr/>
            <p:nvPr/>
          </p:nvGrpSpPr>
          <p:grpSpPr>
            <a:xfrm>
              <a:off x="8772607" y="2725609"/>
              <a:ext cx="532759" cy="184809"/>
              <a:chOff x="2356" y="1300"/>
              <a:chExt cx="555" cy="194"/>
            </a:xfrm>
          </p:grpSpPr>
          <p:sp>
            <p:nvSpPr>
              <p:cNvPr id="4682" name="Google Shape;4682;p37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83" name="Google Shape;4683;p37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84" name="Google Shape;4684;p37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4685" name="Google Shape;4685;p37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4686" name="Google Shape;4686;p3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87" name="Google Shape;4687;p3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688" name="Google Shape;4688;p37"/>
              <p:cNvCxnSpPr/>
              <p:nvPr/>
            </p:nvCxnSpPr>
            <p:spPr>
              <a:xfrm>
                <a:off x="2358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89" name="Google Shape;4689;p37"/>
              <p:cNvCxnSpPr/>
              <p:nvPr/>
            </p:nvCxnSpPr>
            <p:spPr>
              <a:xfrm>
                <a:off x="2906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690" name="Google Shape;4690;p37"/>
            <p:cNvGrpSpPr/>
            <p:nvPr/>
          </p:nvGrpSpPr>
          <p:grpSpPr>
            <a:xfrm>
              <a:off x="9060908" y="2428111"/>
              <a:ext cx="532759" cy="184809"/>
              <a:chOff x="2356" y="1300"/>
              <a:chExt cx="555" cy="194"/>
            </a:xfrm>
          </p:grpSpPr>
          <p:sp>
            <p:nvSpPr>
              <p:cNvPr id="4691" name="Google Shape;4691;p37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92" name="Google Shape;4692;p37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93" name="Google Shape;4693;p37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4694" name="Google Shape;4694;p37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4695" name="Google Shape;4695;p3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96" name="Google Shape;4696;p3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697" name="Google Shape;4697;p37"/>
              <p:cNvCxnSpPr/>
              <p:nvPr/>
            </p:nvCxnSpPr>
            <p:spPr>
              <a:xfrm>
                <a:off x="2357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98" name="Google Shape;4698;p37"/>
              <p:cNvCxnSpPr/>
              <p:nvPr/>
            </p:nvCxnSpPr>
            <p:spPr>
              <a:xfrm>
                <a:off x="2907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699" name="Google Shape;4699;p37"/>
            <p:cNvGrpSpPr/>
            <p:nvPr/>
          </p:nvGrpSpPr>
          <p:grpSpPr>
            <a:xfrm>
              <a:off x="10005281" y="2289952"/>
              <a:ext cx="532759" cy="184809"/>
              <a:chOff x="2356" y="1300"/>
              <a:chExt cx="555" cy="194"/>
            </a:xfrm>
          </p:grpSpPr>
          <p:sp>
            <p:nvSpPr>
              <p:cNvPr id="4700" name="Google Shape;4700;p37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01" name="Google Shape;4701;p37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02" name="Google Shape;4702;p37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4703" name="Google Shape;4703;p37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4704" name="Google Shape;4704;p3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05" name="Google Shape;4705;p3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706" name="Google Shape;4706;p37"/>
              <p:cNvCxnSpPr/>
              <p:nvPr/>
            </p:nvCxnSpPr>
            <p:spPr>
              <a:xfrm>
                <a:off x="2358" y="1360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07" name="Google Shape;4707;p37"/>
              <p:cNvCxnSpPr/>
              <p:nvPr/>
            </p:nvCxnSpPr>
            <p:spPr>
              <a:xfrm>
                <a:off x="2906" y="1362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708" name="Google Shape;4708;p37"/>
            <p:cNvGrpSpPr/>
            <p:nvPr/>
          </p:nvGrpSpPr>
          <p:grpSpPr>
            <a:xfrm>
              <a:off x="10232661" y="2882876"/>
              <a:ext cx="532759" cy="184809"/>
              <a:chOff x="2356" y="1300"/>
              <a:chExt cx="555" cy="194"/>
            </a:xfrm>
          </p:grpSpPr>
          <p:sp>
            <p:nvSpPr>
              <p:cNvPr id="4709" name="Google Shape;4709;p37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10" name="Google Shape;4710;p37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11" name="Google Shape;4711;p37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4712" name="Google Shape;4712;p37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4713" name="Google Shape;4713;p3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14" name="Google Shape;4714;p3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715" name="Google Shape;4715;p37"/>
              <p:cNvCxnSpPr/>
              <p:nvPr/>
            </p:nvCxnSpPr>
            <p:spPr>
              <a:xfrm>
                <a:off x="2358" y="1362"/>
                <a:ext cx="0" cy="8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16" name="Google Shape;4716;p37"/>
              <p:cNvCxnSpPr/>
              <p:nvPr/>
            </p:nvCxnSpPr>
            <p:spPr>
              <a:xfrm>
                <a:off x="2906" y="1364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717" name="Google Shape;4717;p37"/>
            <p:cNvGrpSpPr/>
            <p:nvPr/>
          </p:nvGrpSpPr>
          <p:grpSpPr>
            <a:xfrm>
              <a:off x="9330660" y="3072767"/>
              <a:ext cx="532759" cy="184809"/>
              <a:chOff x="2356" y="1300"/>
              <a:chExt cx="555" cy="194"/>
            </a:xfrm>
          </p:grpSpPr>
          <p:sp>
            <p:nvSpPr>
              <p:cNvPr id="4718" name="Google Shape;4718;p37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19" name="Google Shape;4719;p37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20" name="Google Shape;4720;p37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4721" name="Google Shape;4721;p37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4722" name="Google Shape;4722;p3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23" name="Google Shape;4723;p3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724" name="Google Shape;4724;p37"/>
              <p:cNvCxnSpPr/>
              <p:nvPr/>
            </p:nvCxnSpPr>
            <p:spPr>
              <a:xfrm>
                <a:off x="2357" y="1362"/>
                <a:ext cx="0" cy="8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25" name="Google Shape;4725;p37"/>
              <p:cNvCxnSpPr/>
              <p:nvPr/>
            </p:nvCxnSpPr>
            <p:spPr>
              <a:xfrm>
                <a:off x="2907" y="1364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726" name="Google Shape;4726;p37"/>
            <p:cNvGrpSpPr/>
            <p:nvPr/>
          </p:nvGrpSpPr>
          <p:grpSpPr>
            <a:xfrm>
              <a:off x="8438032" y="3018963"/>
              <a:ext cx="532759" cy="184809"/>
              <a:chOff x="2356" y="1300"/>
              <a:chExt cx="555" cy="194"/>
            </a:xfrm>
          </p:grpSpPr>
          <p:sp>
            <p:nvSpPr>
              <p:cNvPr id="4727" name="Google Shape;4727;p37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28" name="Google Shape;4728;p37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29" name="Google Shape;4729;p37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4730" name="Google Shape;4730;p37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4731" name="Google Shape;4731;p3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32" name="Google Shape;4732;p3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733" name="Google Shape;4733;p37"/>
              <p:cNvCxnSpPr/>
              <p:nvPr/>
            </p:nvCxnSpPr>
            <p:spPr>
              <a:xfrm>
                <a:off x="2357" y="1361"/>
                <a:ext cx="0" cy="7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34" name="Google Shape;4734;p37"/>
              <p:cNvCxnSpPr/>
              <p:nvPr/>
            </p:nvCxnSpPr>
            <p:spPr>
              <a:xfrm>
                <a:off x="2907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735" name="Google Shape;4735;p37"/>
          <p:cNvGrpSpPr/>
          <p:nvPr/>
        </p:nvGrpSpPr>
        <p:grpSpPr>
          <a:xfrm>
            <a:off x="1498600" y="4165600"/>
            <a:ext cx="3086100" cy="1168400"/>
            <a:chOff x="7848600" y="2044700"/>
            <a:chExt cx="3200399" cy="1371600"/>
          </a:xfrm>
        </p:grpSpPr>
        <p:sp>
          <p:nvSpPr>
            <p:cNvPr id="4736" name="Google Shape;4736;p37"/>
            <p:cNvSpPr/>
            <p:nvPr/>
          </p:nvSpPr>
          <p:spPr>
            <a:xfrm>
              <a:off x="7848600" y="2044700"/>
              <a:ext cx="3200399" cy="13716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37" name="Google Shape;4737;p37"/>
            <p:cNvGrpSpPr/>
            <p:nvPr/>
          </p:nvGrpSpPr>
          <p:grpSpPr>
            <a:xfrm>
              <a:off x="8526482" y="2160804"/>
              <a:ext cx="532759" cy="184809"/>
              <a:chOff x="2356" y="1300"/>
              <a:chExt cx="555" cy="194"/>
            </a:xfrm>
          </p:grpSpPr>
          <p:sp>
            <p:nvSpPr>
              <p:cNvPr id="4738" name="Google Shape;4738;p37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39" name="Google Shape;4739;p37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40" name="Google Shape;4740;p37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4741" name="Google Shape;4741;p37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4742" name="Google Shape;4742;p3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43" name="Google Shape;4743;p3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744" name="Google Shape;4744;p37"/>
              <p:cNvCxnSpPr/>
              <p:nvPr/>
            </p:nvCxnSpPr>
            <p:spPr>
              <a:xfrm>
                <a:off x="2358" y="1360"/>
                <a:ext cx="0" cy="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45" name="Google Shape;4745;p37"/>
              <p:cNvCxnSpPr/>
              <p:nvPr/>
            </p:nvCxnSpPr>
            <p:spPr>
              <a:xfrm>
                <a:off x="2907" y="1362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4746" name="Google Shape;4746;p37"/>
            <p:cNvCxnSpPr>
              <a:stCxn id="4745" idx="0"/>
            </p:cNvCxnSpPr>
            <p:nvPr/>
          </p:nvCxnSpPr>
          <p:spPr>
            <a:xfrm>
              <a:off x="9055401" y="2220819"/>
              <a:ext cx="975300" cy="1365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47" name="Google Shape;4747;p37"/>
            <p:cNvCxnSpPr/>
            <p:nvPr/>
          </p:nvCxnSpPr>
          <p:spPr>
            <a:xfrm>
              <a:off x="9522191" y="2583188"/>
              <a:ext cx="120745" cy="83392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48" name="Google Shape;4748;p37"/>
            <p:cNvCxnSpPr/>
            <p:nvPr/>
          </p:nvCxnSpPr>
          <p:spPr>
            <a:xfrm flipH="1" rot="10800000">
              <a:off x="9323081" y="2786992"/>
              <a:ext cx="243358" cy="4562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49" name="Google Shape;4749;p37"/>
            <p:cNvCxnSpPr/>
            <p:nvPr/>
          </p:nvCxnSpPr>
          <p:spPr>
            <a:xfrm flipH="1" rot="10800000">
              <a:off x="9028147" y="2611644"/>
              <a:ext cx="192778" cy="10958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50" name="Google Shape;4750;p37"/>
            <p:cNvCxnSpPr/>
            <p:nvPr/>
          </p:nvCxnSpPr>
          <p:spPr>
            <a:xfrm flipH="1" rot="10800000">
              <a:off x="8729859" y="2909476"/>
              <a:ext cx="192778" cy="10958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51" name="Google Shape;4751;p37"/>
            <p:cNvCxnSpPr/>
            <p:nvPr/>
          </p:nvCxnSpPr>
          <p:spPr>
            <a:xfrm flipH="1" rot="10800000">
              <a:off x="9537887" y="2836224"/>
              <a:ext cx="252969" cy="252942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52" name="Google Shape;4752;p37"/>
            <p:cNvCxnSpPr/>
            <p:nvPr/>
          </p:nvCxnSpPr>
          <p:spPr>
            <a:xfrm rot="10800000">
              <a:off x="10029359" y="2822067"/>
              <a:ext cx="354959" cy="12439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53" name="Google Shape;4753;p37"/>
            <p:cNvCxnSpPr/>
            <p:nvPr/>
          </p:nvCxnSpPr>
          <p:spPr>
            <a:xfrm flipH="1" rot="10800000">
              <a:off x="10015190" y="2475242"/>
              <a:ext cx="283363" cy="19566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54" name="Google Shape;4754;p37"/>
            <p:cNvCxnSpPr>
              <a:endCxn id="4738" idx="4"/>
            </p:cNvCxnSpPr>
            <p:nvPr/>
          </p:nvCxnSpPr>
          <p:spPr>
            <a:xfrm rot="10800000">
              <a:off x="8791902" y="2345613"/>
              <a:ext cx="411000" cy="873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55" name="Google Shape;4755;p37"/>
            <p:cNvSpPr txBox="1"/>
            <p:nvPr/>
          </p:nvSpPr>
          <p:spPr>
            <a:xfrm>
              <a:off x="7958081" y="2471292"/>
              <a:ext cx="876536" cy="4696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ISP C</a:t>
              </a:r>
              <a:endParaRPr/>
            </a:p>
          </p:txBody>
        </p:sp>
        <p:grpSp>
          <p:nvGrpSpPr>
            <p:cNvPr id="4756" name="Google Shape;4756;p37"/>
            <p:cNvGrpSpPr/>
            <p:nvPr/>
          </p:nvGrpSpPr>
          <p:grpSpPr>
            <a:xfrm>
              <a:off x="9555206" y="2650627"/>
              <a:ext cx="532759" cy="184809"/>
              <a:chOff x="2356" y="1300"/>
              <a:chExt cx="555" cy="194"/>
            </a:xfrm>
          </p:grpSpPr>
          <p:sp>
            <p:nvSpPr>
              <p:cNvPr id="4757" name="Google Shape;4757;p37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58" name="Google Shape;4758;p37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59" name="Google Shape;4759;p37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4760" name="Google Shape;4760;p37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4761" name="Google Shape;4761;p3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62" name="Google Shape;4762;p3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763" name="Google Shape;4763;p37"/>
              <p:cNvCxnSpPr/>
              <p:nvPr/>
            </p:nvCxnSpPr>
            <p:spPr>
              <a:xfrm>
                <a:off x="2358" y="1360"/>
                <a:ext cx="0" cy="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64" name="Google Shape;4764;p37"/>
              <p:cNvCxnSpPr/>
              <p:nvPr/>
            </p:nvCxnSpPr>
            <p:spPr>
              <a:xfrm>
                <a:off x="2907" y="1362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765" name="Google Shape;4765;p37"/>
            <p:cNvGrpSpPr/>
            <p:nvPr/>
          </p:nvGrpSpPr>
          <p:grpSpPr>
            <a:xfrm>
              <a:off x="8772607" y="2725609"/>
              <a:ext cx="532759" cy="184809"/>
              <a:chOff x="2356" y="1300"/>
              <a:chExt cx="555" cy="194"/>
            </a:xfrm>
          </p:grpSpPr>
          <p:sp>
            <p:nvSpPr>
              <p:cNvPr id="4766" name="Google Shape;4766;p37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67" name="Google Shape;4767;p37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68" name="Google Shape;4768;p37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4769" name="Google Shape;4769;p37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4770" name="Google Shape;4770;p3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71" name="Google Shape;4771;p3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772" name="Google Shape;4772;p37"/>
              <p:cNvCxnSpPr/>
              <p:nvPr/>
            </p:nvCxnSpPr>
            <p:spPr>
              <a:xfrm>
                <a:off x="2357" y="1360"/>
                <a:ext cx="0" cy="8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73" name="Google Shape;4773;p37"/>
              <p:cNvCxnSpPr/>
              <p:nvPr/>
            </p:nvCxnSpPr>
            <p:spPr>
              <a:xfrm>
                <a:off x="2908" y="1362"/>
                <a:ext cx="0" cy="8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774" name="Google Shape;4774;p37"/>
            <p:cNvGrpSpPr/>
            <p:nvPr/>
          </p:nvGrpSpPr>
          <p:grpSpPr>
            <a:xfrm>
              <a:off x="9060908" y="2428111"/>
              <a:ext cx="532759" cy="184809"/>
              <a:chOff x="2356" y="1300"/>
              <a:chExt cx="555" cy="194"/>
            </a:xfrm>
          </p:grpSpPr>
          <p:sp>
            <p:nvSpPr>
              <p:cNvPr id="4775" name="Google Shape;4775;p37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76" name="Google Shape;4776;p37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77" name="Google Shape;4777;p37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4778" name="Google Shape;4778;p37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4779" name="Google Shape;4779;p3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80" name="Google Shape;4780;p3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781" name="Google Shape;4781;p37"/>
              <p:cNvCxnSpPr/>
              <p:nvPr/>
            </p:nvCxnSpPr>
            <p:spPr>
              <a:xfrm>
                <a:off x="2357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82" name="Google Shape;4782;p37"/>
              <p:cNvCxnSpPr/>
              <p:nvPr/>
            </p:nvCxnSpPr>
            <p:spPr>
              <a:xfrm>
                <a:off x="2908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783" name="Google Shape;4783;p37"/>
            <p:cNvGrpSpPr/>
            <p:nvPr/>
          </p:nvGrpSpPr>
          <p:grpSpPr>
            <a:xfrm>
              <a:off x="10005281" y="2289952"/>
              <a:ext cx="532759" cy="184809"/>
              <a:chOff x="2356" y="1300"/>
              <a:chExt cx="555" cy="194"/>
            </a:xfrm>
          </p:grpSpPr>
          <p:sp>
            <p:nvSpPr>
              <p:cNvPr id="4784" name="Google Shape;4784;p37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85" name="Google Shape;4785;p37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86" name="Google Shape;4786;p37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4787" name="Google Shape;4787;p37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4788" name="Google Shape;4788;p3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89" name="Google Shape;4789;p3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790" name="Google Shape;4790;p37"/>
              <p:cNvCxnSpPr/>
              <p:nvPr/>
            </p:nvCxnSpPr>
            <p:spPr>
              <a:xfrm>
                <a:off x="2358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91" name="Google Shape;4791;p37"/>
              <p:cNvCxnSpPr/>
              <p:nvPr/>
            </p:nvCxnSpPr>
            <p:spPr>
              <a:xfrm>
                <a:off x="2908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792" name="Google Shape;4792;p37"/>
            <p:cNvGrpSpPr/>
            <p:nvPr/>
          </p:nvGrpSpPr>
          <p:grpSpPr>
            <a:xfrm>
              <a:off x="10232661" y="2882876"/>
              <a:ext cx="532759" cy="184809"/>
              <a:chOff x="2356" y="1300"/>
              <a:chExt cx="555" cy="194"/>
            </a:xfrm>
          </p:grpSpPr>
          <p:sp>
            <p:nvSpPr>
              <p:cNvPr id="4793" name="Google Shape;4793;p37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94" name="Google Shape;4794;p37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95" name="Google Shape;4795;p37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4796" name="Google Shape;4796;p37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4797" name="Google Shape;4797;p3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98" name="Google Shape;4798;p3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799" name="Google Shape;4799;p37"/>
              <p:cNvCxnSpPr/>
              <p:nvPr/>
            </p:nvCxnSpPr>
            <p:spPr>
              <a:xfrm>
                <a:off x="2357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00" name="Google Shape;4800;p37"/>
              <p:cNvCxnSpPr/>
              <p:nvPr/>
            </p:nvCxnSpPr>
            <p:spPr>
              <a:xfrm>
                <a:off x="2908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801" name="Google Shape;4801;p37"/>
            <p:cNvGrpSpPr/>
            <p:nvPr/>
          </p:nvGrpSpPr>
          <p:grpSpPr>
            <a:xfrm>
              <a:off x="9330660" y="3072767"/>
              <a:ext cx="532759" cy="184809"/>
              <a:chOff x="2356" y="1300"/>
              <a:chExt cx="555" cy="194"/>
            </a:xfrm>
          </p:grpSpPr>
          <p:sp>
            <p:nvSpPr>
              <p:cNvPr id="4802" name="Google Shape;4802;p37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803" name="Google Shape;4803;p37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804" name="Google Shape;4804;p37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4805" name="Google Shape;4805;p37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4806" name="Google Shape;4806;p3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07" name="Google Shape;4807;p3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808" name="Google Shape;4808;p37"/>
              <p:cNvCxnSpPr/>
              <p:nvPr/>
            </p:nvCxnSpPr>
            <p:spPr>
              <a:xfrm>
                <a:off x="2357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09" name="Google Shape;4809;p37"/>
              <p:cNvCxnSpPr/>
              <p:nvPr/>
            </p:nvCxnSpPr>
            <p:spPr>
              <a:xfrm>
                <a:off x="2908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810" name="Google Shape;4810;p37"/>
            <p:cNvGrpSpPr/>
            <p:nvPr/>
          </p:nvGrpSpPr>
          <p:grpSpPr>
            <a:xfrm>
              <a:off x="8438032" y="3018963"/>
              <a:ext cx="532759" cy="184809"/>
              <a:chOff x="2356" y="1300"/>
              <a:chExt cx="555" cy="194"/>
            </a:xfrm>
          </p:grpSpPr>
          <p:sp>
            <p:nvSpPr>
              <p:cNvPr id="4811" name="Google Shape;4811;p37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812" name="Google Shape;4812;p37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813" name="Google Shape;4813;p37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4814" name="Google Shape;4814;p37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4815" name="Google Shape;4815;p3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16" name="Google Shape;4816;p3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817" name="Google Shape;4817;p37"/>
              <p:cNvCxnSpPr/>
              <p:nvPr/>
            </p:nvCxnSpPr>
            <p:spPr>
              <a:xfrm>
                <a:off x="2358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18" name="Google Shape;4818;p37"/>
              <p:cNvCxnSpPr/>
              <p:nvPr/>
            </p:nvCxnSpPr>
            <p:spPr>
              <a:xfrm>
                <a:off x="2908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cxnSp>
        <p:nvCxnSpPr>
          <p:cNvPr id="4819" name="Google Shape;4819;p37"/>
          <p:cNvCxnSpPr>
            <a:endCxn id="4656" idx="1"/>
          </p:cNvCxnSpPr>
          <p:nvPr/>
        </p:nvCxnSpPr>
        <p:spPr>
          <a:xfrm>
            <a:off x="2383486" y="2610474"/>
            <a:ext cx="238200" cy="261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0" name="Google Shape;4820;p37"/>
          <p:cNvCxnSpPr>
            <a:endCxn id="4660" idx="1"/>
          </p:cNvCxnSpPr>
          <p:nvPr/>
        </p:nvCxnSpPr>
        <p:spPr>
          <a:xfrm>
            <a:off x="1638300" y="2849563"/>
            <a:ext cx="900000" cy="12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1" name="Google Shape;4821;p37"/>
          <p:cNvCxnSpPr>
            <a:endCxn id="4654" idx="2"/>
          </p:cNvCxnSpPr>
          <p:nvPr/>
        </p:nvCxnSpPr>
        <p:spPr>
          <a:xfrm flipH="1" rot="10800000">
            <a:off x="1235612" y="2972618"/>
            <a:ext cx="1303200" cy="27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2" name="Google Shape;4822;p37"/>
          <p:cNvCxnSpPr>
            <a:endCxn id="4702" idx="1"/>
          </p:cNvCxnSpPr>
          <p:nvPr/>
        </p:nvCxnSpPr>
        <p:spPr>
          <a:xfrm>
            <a:off x="3915618" y="2411781"/>
            <a:ext cx="308100" cy="57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3" name="Google Shape;4823;p37"/>
          <p:cNvCxnSpPr>
            <a:endCxn id="4702" idx="0"/>
          </p:cNvCxnSpPr>
          <p:nvPr/>
        </p:nvCxnSpPr>
        <p:spPr>
          <a:xfrm flipH="1">
            <a:off x="4426303" y="2390060"/>
            <a:ext cx="384300" cy="57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4" name="Google Shape;4824;p37"/>
          <p:cNvCxnSpPr>
            <a:endCxn id="4618" idx="0"/>
          </p:cNvCxnSpPr>
          <p:nvPr/>
        </p:nvCxnSpPr>
        <p:spPr>
          <a:xfrm>
            <a:off x="6770957" y="2900235"/>
            <a:ext cx="216000" cy="104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5" name="Google Shape;4825;p37"/>
          <p:cNvCxnSpPr/>
          <p:nvPr/>
        </p:nvCxnSpPr>
        <p:spPr>
          <a:xfrm flipH="1">
            <a:off x="7137400" y="3251200"/>
            <a:ext cx="241300" cy="692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6" name="Google Shape;4826;p37"/>
          <p:cNvCxnSpPr>
            <a:stCxn id="4549" idx="4"/>
            <a:endCxn id="4632" idx="0"/>
          </p:cNvCxnSpPr>
          <p:nvPr/>
        </p:nvCxnSpPr>
        <p:spPr>
          <a:xfrm flipH="1">
            <a:off x="7483613" y="4229100"/>
            <a:ext cx="541200" cy="24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7" name="Google Shape;4827;p37"/>
          <p:cNvCxnSpPr/>
          <p:nvPr/>
        </p:nvCxnSpPr>
        <p:spPr>
          <a:xfrm rot="10800000">
            <a:off x="7454900" y="4573588"/>
            <a:ext cx="796925" cy="614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8" name="Google Shape;4828;p37"/>
          <p:cNvCxnSpPr>
            <a:endCxn id="4634" idx="5"/>
          </p:cNvCxnSpPr>
          <p:nvPr/>
        </p:nvCxnSpPr>
        <p:spPr>
          <a:xfrm rot="10800000">
            <a:off x="6496434" y="4722379"/>
            <a:ext cx="1047600" cy="96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9" name="Google Shape;4829;p37"/>
          <p:cNvCxnSpPr>
            <a:stCxn id="4552" idx="0"/>
          </p:cNvCxnSpPr>
          <p:nvPr/>
        </p:nvCxnSpPr>
        <p:spPr>
          <a:xfrm rot="10800000">
            <a:off x="5319863" y="4694300"/>
            <a:ext cx="285600" cy="116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0" name="Google Shape;4830;p37"/>
          <p:cNvCxnSpPr/>
          <p:nvPr/>
        </p:nvCxnSpPr>
        <p:spPr>
          <a:xfrm rot="10800000">
            <a:off x="4068763" y="5045075"/>
            <a:ext cx="371475" cy="97313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1" name="Google Shape;4831;p37"/>
          <p:cNvCxnSpPr>
            <a:stCxn id="4559" idx="0"/>
          </p:cNvCxnSpPr>
          <p:nvPr/>
        </p:nvCxnSpPr>
        <p:spPr>
          <a:xfrm rot="10800000">
            <a:off x="3144278" y="5192107"/>
            <a:ext cx="244500" cy="66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2" name="Google Shape;4832;p37"/>
          <p:cNvCxnSpPr/>
          <p:nvPr/>
        </p:nvCxnSpPr>
        <p:spPr>
          <a:xfrm flipH="1" rot="10800000">
            <a:off x="1790700" y="5160963"/>
            <a:ext cx="401638" cy="2095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3" name="Google Shape;4833;p37"/>
          <p:cNvCxnSpPr>
            <a:endCxn id="4817" idx="0"/>
          </p:cNvCxnSpPr>
          <p:nvPr/>
        </p:nvCxnSpPr>
        <p:spPr>
          <a:xfrm flipH="1" rot="10800000">
            <a:off x="1362075" y="5045125"/>
            <a:ext cx="706500" cy="4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4" name="Google Shape;4834;p37"/>
          <p:cNvCxnSpPr>
            <a:endCxn id="4744" idx="1"/>
          </p:cNvCxnSpPr>
          <p:nvPr/>
        </p:nvCxnSpPr>
        <p:spPr>
          <a:xfrm>
            <a:off x="1155700" y="4376738"/>
            <a:ext cx="9969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9" name="Shape 4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0" name="Google Shape;4840;p38"/>
          <p:cNvSpPr txBox="1"/>
          <p:nvPr>
            <p:ph idx="4294967295" type="title"/>
          </p:nvPr>
        </p:nvSpPr>
        <p:spPr>
          <a:xfrm>
            <a:off x="255588" y="165100"/>
            <a:ext cx="8096250" cy="650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Internet structure: network of networks</a:t>
            </a:r>
            <a:endParaRPr/>
          </a:p>
        </p:txBody>
      </p:sp>
      <p:pic>
        <p:nvPicPr>
          <p:cNvPr descr="underline_base" id="4841" name="Google Shape;484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025" y="674688"/>
            <a:ext cx="7769225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42" name="Google Shape;4842;p38"/>
          <p:cNvGrpSpPr/>
          <p:nvPr/>
        </p:nvGrpSpPr>
        <p:grpSpPr>
          <a:xfrm>
            <a:off x="420544" y="1781534"/>
            <a:ext cx="8467869" cy="4691676"/>
            <a:chOff x="124589" y="1837771"/>
            <a:chExt cx="8466729" cy="4692037"/>
          </a:xfrm>
        </p:grpSpPr>
        <p:grpSp>
          <p:nvGrpSpPr>
            <p:cNvPr id="4843" name="Google Shape;4843;p38"/>
            <p:cNvGrpSpPr/>
            <p:nvPr/>
          </p:nvGrpSpPr>
          <p:grpSpPr>
            <a:xfrm>
              <a:off x="1529396" y="2297655"/>
              <a:ext cx="648422" cy="418253"/>
              <a:chOff x="3053396" y="4304255"/>
              <a:chExt cx="648422" cy="418253"/>
            </a:xfrm>
          </p:grpSpPr>
          <p:sp>
            <p:nvSpPr>
              <p:cNvPr id="4844" name="Google Shape;4844;p38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5" name="Google Shape;4845;p38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846" name="Google Shape;4846;p38"/>
            <p:cNvGrpSpPr/>
            <p:nvPr/>
          </p:nvGrpSpPr>
          <p:grpSpPr>
            <a:xfrm>
              <a:off x="373696" y="3097755"/>
              <a:ext cx="648422" cy="418253"/>
              <a:chOff x="3053396" y="4304255"/>
              <a:chExt cx="648422" cy="418253"/>
            </a:xfrm>
          </p:grpSpPr>
          <p:sp>
            <p:nvSpPr>
              <p:cNvPr id="4847" name="Google Shape;4847;p38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8" name="Google Shape;4848;p38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849" name="Google Shape;4849;p38"/>
            <p:cNvGrpSpPr/>
            <p:nvPr/>
          </p:nvGrpSpPr>
          <p:grpSpPr>
            <a:xfrm>
              <a:off x="6037896" y="2551655"/>
              <a:ext cx="648422" cy="418253"/>
              <a:chOff x="3053396" y="4304255"/>
              <a:chExt cx="648422" cy="418253"/>
            </a:xfrm>
          </p:grpSpPr>
          <p:sp>
            <p:nvSpPr>
              <p:cNvPr id="4850" name="Google Shape;4850;p38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1" name="Google Shape;4851;p38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852" name="Google Shape;4852;p38"/>
            <p:cNvGrpSpPr/>
            <p:nvPr/>
          </p:nvGrpSpPr>
          <p:grpSpPr>
            <a:xfrm>
              <a:off x="945196" y="5409155"/>
              <a:ext cx="648422" cy="418253"/>
              <a:chOff x="3053396" y="4304255"/>
              <a:chExt cx="648422" cy="418253"/>
            </a:xfrm>
          </p:grpSpPr>
          <p:sp>
            <p:nvSpPr>
              <p:cNvPr id="4853" name="Google Shape;4853;p38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4" name="Google Shape;4854;p38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855" name="Google Shape;4855;p38"/>
            <p:cNvGrpSpPr/>
            <p:nvPr/>
          </p:nvGrpSpPr>
          <p:grpSpPr>
            <a:xfrm>
              <a:off x="526096" y="4786855"/>
              <a:ext cx="648422" cy="418253"/>
              <a:chOff x="3053396" y="4304255"/>
              <a:chExt cx="648422" cy="418253"/>
            </a:xfrm>
          </p:grpSpPr>
          <p:sp>
            <p:nvSpPr>
              <p:cNvPr id="4856" name="Google Shape;4856;p38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7" name="Google Shape;4857;p38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858" name="Google Shape;4858;p38"/>
            <p:cNvGrpSpPr/>
            <p:nvPr/>
          </p:nvGrpSpPr>
          <p:grpSpPr>
            <a:xfrm>
              <a:off x="297496" y="4126455"/>
              <a:ext cx="648422" cy="418253"/>
              <a:chOff x="3053396" y="4304255"/>
              <a:chExt cx="648422" cy="418253"/>
            </a:xfrm>
          </p:grpSpPr>
          <p:sp>
            <p:nvSpPr>
              <p:cNvPr id="4859" name="Google Shape;4859;p38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0" name="Google Shape;4860;p38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861" name="Google Shape;4861;p38"/>
            <p:cNvGrpSpPr/>
            <p:nvPr/>
          </p:nvGrpSpPr>
          <p:grpSpPr>
            <a:xfrm>
              <a:off x="6787196" y="2983455"/>
              <a:ext cx="648422" cy="418253"/>
              <a:chOff x="3053396" y="4304255"/>
              <a:chExt cx="648422" cy="418253"/>
            </a:xfrm>
          </p:grpSpPr>
          <p:sp>
            <p:nvSpPr>
              <p:cNvPr id="4862" name="Google Shape;4862;p38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3" name="Google Shape;4863;p38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864" name="Google Shape;4864;p38"/>
            <p:cNvGrpSpPr/>
            <p:nvPr/>
          </p:nvGrpSpPr>
          <p:grpSpPr>
            <a:xfrm>
              <a:off x="3129596" y="2056355"/>
              <a:ext cx="648422" cy="418253"/>
              <a:chOff x="3053396" y="4304255"/>
              <a:chExt cx="648422" cy="418253"/>
            </a:xfrm>
          </p:grpSpPr>
          <p:sp>
            <p:nvSpPr>
              <p:cNvPr id="4865" name="Google Shape;4865;p38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6" name="Google Shape;4866;p38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867" name="Google Shape;4867;p38"/>
            <p:cNvGrpSpPr/>
            <p:nvPr/>
          </p:nvGrpSpPr>
          <p:grpSpPr>
            <a:xfrm>
              <a:off x="754696" y="2704055"/>
              <a:ext cx="648422" cy="418253"/>
              <a:chOff x="3053396" y="4304255"/>
              <a:chExt cx="648422" cy="418253"/>
            </a:xfrm>
          </p:grpSpPr>
          <p:sp>
            <p:nvSpPr>
              <p:cNvPr id="4868" name="Google Shape;4868;p38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9" name="Google Shape;4869;p38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870" name="Google Shape;4870;p38"/>
            <p:cNvGrpSpPr/>
            <p:nvPr/>
          </p:nvGrpSpPr>
          <p:grpSpPr>
            <a:xfrm>
              <a:off x="4043996" y="2030955"/>
              <a:ext cx="648422" cy="418253"/>
              <a:chOff x="3053396" y="4304255"/>
              <a:chExt cx="648422" cy="418253"/>
            </a:xfrm>
          </p:grpSpPr>
          <p:sp>
            <p:nvSpPr>
              <p:cNvPr id="4871" name="Google Shape;4871;p38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2" name="Google Shape;4872;p38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873" name="Google Shape;4873;p38"/>
            <p:cNvGrpSpPr/>
            <p:nvPr/>
          </p:nvGrpSpPr>
          <p:grpSpPr>
            <a:xfrm>
              <a:off x="7104696" y="5663155"/>
              <a:ext cx="648422" cy="418253"/>
              <a:chOff x="3053396" y="4304255"/>
              <a:chExt cx="648422" cy="418253"/>
            </a:xfrm>
          </p:grpSpPr>
          <p:sp>
            <p:nvSpPr>
              <p:cNvPr id="4874" name="Google Shape;4874;p38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5" name="Google Shape;4875;p38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876" name="Google Shape;4876;p38"/>
            <p:cNvGrpSpPr/>
            <p:nvPr/>
          </p:nvGrpSpPr>
          <p:grpSpPr>
            <a:xfrm>
              <a:off x="7942896" y="5015455"/>
              <a:ext cx="648422" cy="418253"/>
              <a:chOff x="3053396" y="4304255"/>
              <a:chExt cx="648422" cy="418253"/>
            </a:xfrm>
          </p:grpSpPr>
          <p:sp>
            <p:nvSpPr>
              <p:cNvPr id="4877" name="Google Shape;4877;p38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8" name="Google Shape;4878;p38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879" name="Google Shape;4879;p38"/>
            <p:cNvGrpSpPr/>
            <p:nvPr/>
          </p:nvGrpSpPr>
          <p:grpSpPr>
            <a:xfrm>
              <a:off x="7714296" y="4101055"/>
              <a:ext cx="648422" cy="418253"/>
              <a:chOff x="3053396" y="4304255"/>
              <a:chExt cx="648422" cy="418253"/>
            </a:xfrm>
          </p:grpSpPr>
          <p:sp>
            <p:nvSpPr>
              <p:cNvPr id="4880" name="Google Shape;4880;p38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1" name="Google Shape;4881;p38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882" name="Google Shape;4882;p38"/>
            <p:cNvGrpSpPr/>
            <p:nvPr/>
          </p:nvGrpSpPr>
          <p:grpSpPr>
            <a:xfrm>
              <a:off x="4869496" y="5904455"/>
              <a:ext cx="648422" cy="418253"/>
              <a:chOff x="3053396" y="4304255"/>
              <a:chExt cx="648422" cy="418253"/>
            </a:xfrm>
          </p:grpSpPr>
          <p:sp>
            <p:nvSpPr>
              <p:cNvPr id="4883" name="Google Shape;4883;p38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4" name="Google Shape;4884;p38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885" name="Google Shape;4885;p38"/>
            <p:cNvGrpSpPr/>
            <p:nvPr/>
          </p:nvGrpSpPr>
          <p:grpSpPr>
            <a:xfrm>
              <a:off x="3955096" y="6044155"/>
              <a:ext cx="648422" cy="418253"/>
              <a:chOff x="3053396" y="4304255"/>
              <a:chExt cx="648422" cy="418253"/>
            </a:xfrm>
          </p:grpSpPr>
          <p:sp>
            <p:nvSpPr>
              <p:cNvPr id="4886" name="Google Shape;4886;p38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7" name="Google Shape;4887;p38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4888" name="Google Shape;4888;p38"/>
            <p:cNvGrpSpPr/>
            <p:nvPr/>
          </p:nvGrpSpPr>
          <p:grpSpPr>
            <a:xfrm>
              <a:off x="2735896" y="5891755"/>
              <a:ext cx="648422" cy="418253"/>
              <a:chOff x="3053396" y="4304255"/>
              <a:chExt cx="648422" cy="418253"/>
            </a:xfrm>
          </p:grpSpPr>
          <p:sp>
            <p:nvSpPr>
              <p:cNvPr id="4889" name="Google Shape;4889;p38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0" name="Google Shape;4890;p38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sp>
          <p:nvSpPr>
            <p:cNvPr id="4891" name="Google Shape;4891;p38"/>
            <p:cNvSpPr txBox="1"/>
            <p:nvPr/>
          </p:nvSpPr>
          <p:spPr>
            <a:xfrm rot="1053502">
              <a:off x="5143500" y="1955800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4892" name="Google Shape;4892;p38"/>
            <p:cNvSpPr txBox="1"/>
            <p:nvPr/>
          </p:nvSpPr>
          <p:spPr>
            <a:xfrm rot="2829263">
              <a:off x="7429500" y="3429000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4893" name="Google Shape;4893;p38"/>
            <p:cNvSpPr txBox="1"/>
            <p:nvPr/>
          </p:nvSpPr>
          <p:spPr>
            <a:xfrm rot="9845918">
              <a:off x="6098241" y="5942112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4894" name="Google Shape;4894;p38"/>
            <p:cNvSpPr txBox="1"/>
            <p:nvPr/>
          </p:nvSpPr>
          <p:spPr>
            <a:xfrm rot="-9948738">
              <a:off x="1730786" y="5845469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4895" name="Google Shape;4895;p38"/>
            <p:cNvSpPr txBox="1"/>
            <p:nvPr/>
          </p:nvSpPr>
          <p:spPr>
            <a:xfrm rot="-4992697">
              <a:off x="144631" y="3539025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4896" name="Google Shape;4896;p38"/>
            <p:cNvSpPr txBox="1"/>
            <p:nvPr/>
          </p:nvSpPr>
          <p:spPr>
            <a:xfrm rot="-1017263">
              <a:off x="2330376" y="1905681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</p:grpSp>
      <p:sp>
        <p:nvSpPr>
          <p:cNvPr id="4897" name="Google Shape;4897;p38"/>
          <p:cNvSpPr txBox="1"/>
          <p:nvPr/>
        </p:nvSpPr>
        <p:spPr>
          <a:xfrm>
            <a:off x="473075" y="1073150"/>
            <a:ext cx="82042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But if one global ISP is viable business, there will be competitors ….  which must be interconnected</a:t>
            </a:r>
            <a:endParaRPr/>
          </a:p>
        </p:txBody>
      </p:sp>
      <p:grpSp>
        <p:nvGrpSpPr>
          <p:cNvPr id="4898" name="Google Shape;4898;p38"/>
          <p:cNvGrpSpPr/>
          <p:nvPr/>
        </p:nvGrpSpPr>
        <p:grpSpPr>
          <a:xfrm>
            <a:off x="4546600" y="3746500"/>
            <a:ext cx="3225800" cy="1117600"/>
            <a:chOff x="7848600" y="2044700"/>
            <a:chExt cx="3200399" cy="1371600"/>
          </a:xfrm>
        </p:grpSpPr>
        <p:sp>
          <p:nvSpPr>
            <p:cNvPr id="4899" name="Google Shape;4899;p38"/>
            <p:cNvSpPr/>
            <p:nvPr/>
          </p:nvSpPr>
          <p:spPr>
            <a:xfrm>
              <a:off x="7848600" y="2044700"/>
              <a:ext cx="3200399" cy="13716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00" name="Google Shape;4900;p38"/>
            <p:cNvGrpSpPr/>
            <p:nvPr/>
          </p:nvGrpSpPr>
          <p:grpSpPr>
            <a:xfrm>
              <a:off x="8526482" y="2160804"/>
              <a:ext cx="532759" cy="184809"/>
              <a:chOff x="2356" y="1300"/>
              <a:chExt cx="555" cy="194"/>
            </a:xfrm>
          </p:grpSpPr>
          <p:sp>
            <p:nvSpPr>
              <p:cNvPr id="4901" name="Google Shape;4901;p38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02" name="Google Shape;4902;p38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03" name="Google Shape;4903;p38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4904" name="Google Shape;4904;p38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4905" name="Google Shape;4905;p3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06" name="Google Shape;4906;p38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907" name="Google Shape;4907;p38"/>
              <p:cNvCxnSpPr/>
              <p:nvPr/>
            </p:nvCxnSpPr>
            <p:spPr>
              <a:xfrm>
                <a:off x="2357" y="1362"/>
                <a:ext cx="0" cy="8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08" name="Google Shape;4908;p38"/>
              <p:cNvCxnSpPr/>
              <p:nvPr/>
            </p:nvCxnSpPr>
            <p:spPr>
              <a:xfrm>
                <a:off x="2908" y="1364"/>
                <a:ext cx="0" cy="8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4909" name="Google Shape;4909;p38"/>
            <p:cNvCxnSpPr>
              <a:stCxn id="4908" idx="0"/>
            </p:cNvCxnSpPr>
            <p:nvPr/>
          </p:nvCxnSpPr>
          <p:spPr>
            <a:xfrm>
              <a:off x="9055401" y="2220819"/>
              <a:ext cx="975300" cy="1365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0" name="Google Shape;4910;p38"/>
            <p:cNvCxnSpPr/>
            <p:nvPr/>
          </p:nvCxnSpPr>
          <p:spPr>
            <a:xfrm>
              <a:off x="9522191" y="2583188"/>
              <a:ext cx="120745" cy="83392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1" name="Google Shape;4911;p38"/>
            <p:cNvCxnSpPr/>
            <p:nvPr/>
          </p:nvCxnSpPr>
          <p:spPr>
            <a:xfrm flipH="1" rot="10800000">
              <a:off x="9323081" y="2786992"/>
              <a:ext cx="243358" cy="4562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2" name="Google Shape;4912;p38"/>
            <p:cNvCxnSpPr/>
            <p:nvPr/>
          </p:nvCxnSpPr>
          <p:spPr>
            <a:xfrm flipH="1" rot="10800000">
              <a:off x="9028147" y="2611644"/>
              <a:ext cx="192778" cy="10958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3" name="Google Shape;4913;p38"/>
            <p:cNvCxnSpPr/>
            <p:nvPr/>
          </p:nvCxnSpPr>
          <p:spPr>
            <a:xfrm flipH="1" rot="10800000">
              <a:off x="8729859" y="2909476"/>
              <a:ext cx="192778" cy="10958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4" name="Google Shape;4914;p38"/>
            <p:cNvCxnSpPr/>
            <p:nvPr/>
          </p:nvCxnSpPr>
          <p:spPr>
            <a:xfrm flipH="1" rot="10800000">
              <a:off x="9537887" y="2836224"/>
              <a:ext cx="252969" cy="252942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5" name="Google Shape;4915;p38"/>
            <p:cNvCxnSpPr/>
            <p:nvPr/>
          </p:nvCxnSpPr>
          <p:spPr>
            <a:xfrm rot="10800000">
              <a:off x="10029359" y="2822067"/>
              <a:ext cx="354959" cy="12439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6" name="Google Shape;4916;p38"/>
            <p:cNvCxnSpPr/>
            <p:nvPr/>
          </p:nvCxnSpPr>
          <p:spPr>
            <a:xfrm flipH="1" rot="10800000">
              <a:off x="10015190" y="2475242"/>
              <a:ext cx="283363" cy="19566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7" name="Google Shape;4917;p38"/>
            <p:cNvCxnSpPr>
              <a:endCxn id="4901" idx="4"/>
            </p:cNvCxnSpPr>
            <p:nvPr/>
          </p:nvCxnSpPr>
          <p:spPr>
            <a:xfrm rot="10800000">
              <a:off x="8791902" y="2345613"/>
              <a:ext cx="411000" cy="873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18" name="Google Shape;4918;p38"/>
            <p:cNvSpPr txBox="1"/>
            <p:nvPr/>
          </p:nvSpPr>
          <p:spPr>
            <a:xfrm>
              <a:off x="7958081" y="2471291"/>
              <a:ext cx="886407" cy="4910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ISP B</a:t>
              </a:r>
              <a:endParaRPr/>
            </a:p>
          </p:txBody>
        </p:sp>
        <p:grpSp>
          <p:nvGrpSpPr>
            <p:cNvPr id="4919" name="Google Shape;4919;p38"/>
            <p:cNvGrpSpPr/>
            <p:nvPr/>
          </p:nvGrpSpPr>
          <p:grpSpPr>
            <a:xfrm>
              <a:off x="9555206" y="2650627"/>
              <a:ext cx="532759" cy="184809"/>
              <a:chOff x="2356" y="1300"/>
              <a:chExt cx="555" cy="194"/>
            </a:xfrm>
          </p:grpSpPr>
          <p:sp>
            <p:nvSpPr>
              <p:cNvPr id="4920" name="Google Shape;4920;p38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21" name="Google Shape;4921;p38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22" name="Google Shape;4922;p38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4923" name="Google Shape;4923;p38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4924" name="Google Shape;4924;p3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25" name="Google Shape;4925;p38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926" name="Google Shape;4926;p38"/>
              <p:cNvCxnSpPr/>
              <p:nvPr/>
            </p:nvCxnSpPr>
            <p:spPr>
              <a:xfrm>
                <a:off x="2358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27" name="Google Shape;4927;p38"/>
              <p:cNvCxnSpPr/>
              <p:nvPr/>
            </p:nvCxnSpPr>
            <p:spPr>
              <a:xfrm>
                <a:off x="2908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928" name="Google Shape;4928;p38"/>
            <p:cNvGrpSpPr/>
            <p:nvPr/>
          </p:nvGrpSpPr>
          <p:grpSpPr>
            <a:xfrm>
              <a:off x="8772607" y="2725609"/>
              <a:ext cx="532759" cy="184809"/>
              <a:chOff x="2356" y="1300"/>
              <a:chExt cx="555" cy="194"/>
            </a:xfrm>
          </p:grpSpPr>
          <p:sp>
            <p:nvSpPr>
              <p:cNvPr id="4929" name="Google Shape;4929;p38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30" name="Google Shape;4930;p38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31" name="Google Shape;4931;p38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4932" name="Google Shape;4932;p38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4933" name="Google Shape;4933;p3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34" name="Google Shape;4934;p38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935" name="Google Shape;4935;p38"/>
              <p:cNvCxnSpPr/>
              <p:nvPr/>
            </p:nvCxnSpPr>
            <p:spPr>
              <a:xfrm>
                <a:off x="2358" y="1356"/>
                <a:ext cx="0" cy="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36" name="Google Shape;4936;p38"/>
              <p:cNvCxnSpPr/>
              <p:nvPr/>
            </p:nvCxnSpPr>
            <p:spPr>
              <a:xfrm>
                <a:off x="2908" y="1358"/>
                <a:ext cx="0" cy="8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937" name="Google Shape;4937;p38"/>
            <p:cNvGrpSpPr/>
            <p:nvPr/>
          </p:nvGrpSpPr>
          <p:grpSpPr>
            <a:xfrm>
              <a:off x="9060908" y="2428111"/>
              <a:ext cx="532759" cy="184809"/>
              <a:chOff x="2356" y="1300"/>
              <a:chExt cx="555" cy="194"/>
            </a:xfrm>
          </p:grpSpPr>
          <p:sp>
            <p:nvSpPr>
              <p:cNvPr id="4938" name="Google Shape;4938;p38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39" name="Google Shape;4939;p38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40" name="Google Shape;4940;p38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4941" name="Google Shape;4941;p38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4942" name="Google Shape;4942;p3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43" name="Google Shape;4943;p38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944" name="Google Shape;4944;p38"/>
              <p:cNvCxnSpPr/>
              <p:nvPr/>
            </p:nvCxnSpPr>
            <p:spPr>
              <a:xfrm>
                <a:off x="2358" y="1362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45" name="Google Shape;4945;p38"/>
              <p:cNvCxnSpPr/>
              <p:nvPr/>
            </p:nvCxnSpPr>
            <p:spPr>
              <a:xfrm>
                <a:off x="2908" y="1364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946" name="Google Shape;4946;p38"/>
            <p:cNvGrpSpPr/>
            <p:nvPr/>
          </p:nvGrpSpPr>
          <p:grpSpPr>
            <a:xfrm>
              <a:off x="10005281" y="2289952"/>
              <a:ext cx="532759" cy="184809"/>
              <a:chOff x="2356" y="1300"/>
              <a:chExt cx="555" cy="194"/>
            </a:xfrm>
          </p:grpSpPr>
          <p:sp>
            <p:nvSpPr>
              <p:cNvPr id="4947" name="Google Shape;4947;p38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48" name="Google Shape;4948;p38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49" name="Google Shape;4949;p38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4950" name="Google Shape;4950;p38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4951" name="Google Shape;4951;p3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52" name="Google Shape;4952;p38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953" name="Google Shape;4953;p38"/>
              <p:cNvCxnSpPr/>
              <p:nvPr/>
            </p:nvCxnSpPr>
            <p:spPr>
              <a:xfrm>
                <a:off x="2357" y="1362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54" name="Google Shape;4954;p38"/>
              <p:cNvCxnSpPr/>
              <p:nvPr/>
            </p:nvCxnSpPr>
            <p:spPr>
              <a:xfrm>
                <a:off x="2908" y="1364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955" name="Google Shape;4955;p38"/>
            <p:cNvGrpSpPr/>
            <p:nvPr/>
          </p:nvGrpSpPr>
          <p:grpSpPr>
            <a:xfrm>
              <a:off x="10232661" y="2882876"/>
              <a:ext cx="532759" cy="184809"/>
              <a:chOff x="2356" y="1300"/>
              <a:chExt cx="555" cy="194"/>
            </a:xfrm>
          </p:grpSpPr>
          <p:sp>
            <p:nvSpPr>
              <p:cNvPr id="4956" name="Google Shape;4956;p38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57" name="Google Shape;4957;p38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58" name="Google Shape;4958;p38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4959" name="Google Shape;4959;p38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4960" name="Google Shape;4960;p3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61" name="Google Shape;4961;p38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962" name="Google Shape;4962;p38"/>
              <p:cNvCxnSpPr/>
              <p:nvPr/>
            </p:nvCxnSpPr>
            <p:spPr>
              <a:xfrm>
                <a:off x="2358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63" name="Google Shape;4963;p38"/>
              <p:cNvCxnSpPr/>
              <p:nvPr/>
            </p:nvCxnSpPr>
            <p:spPr>
              <a:xfrm>
                <a:off x="2908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964" name="Google Shape;4964;p38"/>
            <p:cNvGrpSpPr/>
            <p:nvPr/>
          </p:nvGrpSpPr>
          <p:grpSpPr>
            <a:xfrm>
              <a:off x="9330660" y="3072767"/>
              <a:ext cx="532759" cy="184809"/>
              <a:chOff x="2356" y="1300"/>
              <a:chExt cx="555" cy="194"/>
            </a:xfrm>
          </p:grpSpPr>
          <p:sp>
            <p:nvSpPr>
              <p:cNvPr id="4965" name="Google Shape;4965;p38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66" name="Google Shape;4966;p38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67" name="Google Shape;4967;p38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4968" name="Google Shape;4968;p38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4969" name="Google Shape;4969;p3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70" name="Google Shape;4970;p38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971" name="Google Shape;4971;p38"/>
              <p:cNvCxnSpPr/>
              <p:nvPr/>
            </p:nvCxnSpPr>
            <p:spPr>
              <a:xfrm>
                <a:off x="2358" y="1362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72" name="Google Shape;4972;p38"/>
              <p:cNvCxnSpPr/>
              <p:nvPr/>
            </p:nvCxnSpPr>
            <p:spPr>
              <a:xfrm>
                <a:off x="2907" y="1364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973" name="Google Shape;4973;p38"/>
            <p:cNvGrpSpPr/>
            <p:nvPr/>
          </p:nvGrpSpPr>
          <p:grpSpPr>
            <a:xfrm>
              <a:off x="8438032" y="3018963"/>
              <a:ext cx="532759" cy="184809"/>
              <a:chOff x="2356" y="1300"/>
              <a:chExt cx="555" cy="194"/>
            </a:xfrm>
          </p:grpSpPr>
          <p:sp>
            <p:nvSpPr>
              <p:cNvPr id="4974" name="Google Shape;4974;p38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75" name="Google Shape;4975;p38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76" name="Google Shape;4976;p38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4977" name="Google Shape;4977;p38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4978" name="Google Shape;4978;p3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79" name="Google Shape;4979;p38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980" name="Google Shape;4980;p38"/>
              <p:cNvCxnSpPr/>
              <p:nvPr/>
            </p:nvCxnSpPr>
            <p:spPr>
              <a:xfrm>
                <a:off x="2357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81" name="Google Shape;4981;p38"/>
              <p:cNvCxnSpPr/>
              <p:nvPr/>
            </p:nvCxnSpPr>
            <p:spPr>
              <a:xfrm>
                <a:off x="2910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982" name="Google Shape;4982;p38"/>
          <p:cNvGrpSpPr/>
          <p:nvPr/>
        </p:nvGrpSpPr>
        <p:grpSpPr>
          <a:xfrm>
            <a:off x="1803400" y="2755900"/>
            <a:ext cx="3467100" cy="1193800"/>
            <a:chOff x="7848600" y="2044700"/>
            <a:chExt cx="3200399" cy="1371600"/>
          </a:xfrm>
        </p:grpSpPr>
        <p:sp>
          <p:nvSpPr>
            <p:cNvPr id="4983" name="Google Shape;4983;p38"/>
            <p:cNvSpPr/>
            <p:nvPr/>
          </p:nvSpPr>
          <p:spPr>
            <a:xfrm>
              <a:off x="7848600" y="2044700"/>
              <a:ext cx="3200399" cy="13716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84" name="Google Shape;4984;p38"/>
            <p:cNvGrpSpPr/>
            <p:nvPr/>
          </p:nvGrpSpPr>
          <p:grpSpPr>
            <a:xfrm>
              <a:off x="8526482" y="2160804"/>
              <a:ext cx="532759" cy="184809"/>
              <a:chOff x="2356" y="1300"/>
              <a:chExt cx="555" cy="194"/>
            </a:xfrm>
          </p:grpSpPr>
          <p:sp>
            <p:nvSpPr>
              <p:cNvPr id="4985" name="Google Shape;4985;p38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86" name="Google Shape;4986;p38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87" name="Google Shape;4987;p38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4988" name="Google Shape;4988;p38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4989" name="Google Shape;4989;p3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90" name="Google Shape;4990;p38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991" name="Google Shape;4991;p38"/>
              <p:cNvCxnSpPr/>
              <p:nvPr/>
            </p:nvCxnSpPr>
            <p:spPr>
              <a:xfrm>
                <a:off x="2358" y="1362"/>
                <a:ext cx="0" cy="8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92" name="Google Shape;4992;p38"/>
              <p:cNvCxnSpPr/>
              <p:nvPr/>
            </p:nvCxnSpPr>
            <p:spPr>
              <a:xfrm>
                <a:off x="2906" y="1364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4993" name="Google Shape;4993;p38"/>
            <p:cNvCxnSpPr>
              <a:stCxn id="4992" idx="0"/>
            </p:cNvCxnSpPr>
            <p:nvPr/>
          </p:nvCxnSpPr>
          <p:spPr>
            <a:xfrm>
              <a:off x="9055401" y="2220819"/>
              <a:ext cx="975300" cy="1365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94" name="Google Shape;4994;p38"/>
            <p:cNvCxnSpPr/>
            <p:nvPr/>
          </p:nvCxnSpPr>
          <p:spPr>
            <a:xfrm>
              <a:off x="9522191" y="2583188"/>
              <a:ext cx="120745" cy="83392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95" name="Google Shape;4995;p38"/>
            <p:cNvCxnSpPr/>
            <p:nvPr/>
          </p:nvCxnSpPr>
          <p:spPr>
            <a:xfrm flipH="1" rot="10800000">
              <a:off x="9323081" y="2786992"/>
              <a:ext cx="243358" cy="4562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96" name="Google Shape;4996;p38"/>
            <p:cNvCxnSpPr/>
            <p:nvPr/>
          </p:nvCxnSpPr>
          <p:spPr>
            <a:xfrm flipH="1" rot="10800000">
              <a:off x="9028147" y="2611644"/>
              <a:ext cx="192778" cy="10958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97" name="Google Shape;4997;p38"/>
            <p:cNvCxnSpPr/>
            <p:nvPr/>
          </p:nvCxnSpPr>
          <p:spPr>
            <a:xfrm flipH="1" rot="10800000">
              <a:off x="8729859" y="2909476"/>
              <a:ext cx="192778" cy="10958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98" name="Google Shape;4998;p38"/>
            <p:cNvCxnSpPr/>
            <p:nvPr/>
          </p:nvCxnSpPr>
          <p:spPr>
            <a:xfrm flipH="1" rot="10800000">
              <a:off x="9537887" y="2836224"/>
              <a:ext cx="252969" cy="252942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99" name="Google Shape;4999;p38"/>
            <p:cNvCxnSpPr/>
            <p:nvPr/>
          </p:nvCxnSpPr>
          <p:spPr>
            <a:xfrm rot="10800000">
              <a:off x="10029359" y="2822067"/>
              <a:ext cx="354959" cy="12439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00" name="Google Shape;5000;p38"/>
            <p:cNvCxnSpPr/>
            <p:nvPr/>
          </p:nvCxnSpPr>
          <p:spPr>
            <a:xfrm flipH="1" rot="10800000">
              <a:off x="10015190" y="2475242"/>
              <a:ext cx="283363" cy="19566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01" name="Google Shape;5001;p38"/>
            <p:cNvCxnSpPr>
              <a:endCxn id="4985" idx="4"/>
            </p:cNvCxnSpPr>
            <p:nvPr/>
          </p:nvCxnSpPr>
          <p:spPr>
            <a:xfrm rot="10800000">
              <a:off x="8791902" y="2345613"/>
              <a:ext cx="411000" cy="873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002" name="Google Shape;5002;p38"/>
            <p:cNvSpPr txBox="1"/>
            <p:nvPr/>
          </p:nvSpPr>
          <p:spPr>
            <a:xfrm>
              <a:off x="7958081" y="2471292"/>
              <a:ext cx="8744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ISP A</a:t>
              </a:r>
              <a:endParaRPr/>
            </a:p>
          </p:txBody>
        </p:sp>
        <p:grpSp>
          <p:nvGrpSpPr>
            <p:cNvPr id="5003" name="Google Shape;5003;p38"/>
            <p:cNvGrpSpPr/>
            <p:nvPr/>
          </p:nvGrpSpPr>
          <p:grpSpPr>
            <a:xfrm>
              <a:off x="9555206" y="2650627"/>
              <a:ext cx="532759" cy="184809"/>
              <a:chOff x="2356" y="1300"/>
              <a:chExt cx="555" cy="194"/>
            </a:xfrm>
          </p:grpSpPr>
          <p:sp>
            <p:nvSpPr>
              <p:cNvPr id="5004" name="Google Shape;5004;p38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005" name="Google Shape;5005;p38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006" name="Google Shape;5006;p38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007" name="Google Shape;5007;p38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008" name="Google Shape;5008;p3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09" name="Google Shape;5009;p38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010" name="Google Shape;5010;p38"/>
              <p:cNvCxnSpPr/>
              <p:nvPr/>
            </p:nvCxnSpPr>
            <p:spPr>
              <a:xfrm>
                <a:off x="2358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11" name="Google Shape;5011;p38"/>
              <p:cNvCxnSpPr/>
              <p:nvPr/>
            </p:nvCxnSpPr>
            <p:spPr>
              <a:xfrm>
                <a:off x="2906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012" name="Google Shape;5012;p38"/>
            <p:cNvGrpSpPr/>
            <p:nvPr/>
          </p:nvGrpSpPr>
          <p:grpSpPr>
            <a:xfrm>
              <a:off x="8772607" y="2725609"/>
              <a:ext cx="532759" cy="184809"/>
              <a:chOff x="2356" y="1300"/>
              <a:chExt cx="555" cy="194"/>
            </a:xfrm>
          </p:grpSpPr>
          <p:sp>
            <p:nvSpPr>
              <p:cNvPr id="5013" name="Google Shape;5013;p38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014" name="Google Shape;5014;p38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015" name="Google Shape;5015;p38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016" name="Google Shape;5016;p38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017" name="Google Shape;5017;p3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18" name="Google Shape;5018;p38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019" name="Google Shape;5019;p38"/>
              <p:cNvCxnSpPr/>
              <p:nvPr/>
            </p:nvCxnSpPr>
            <p:spPr>
              <a:xfrm>
                <a:off x="2358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20" name="Google Shape;5020;p38"/>
              <p:cNvCxnSpPr/>
              <p:nvPr/>
            </p:nvCxnSpPr>
            <p:spPr>
              <a:xfrm>
                <a:off x="2906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021" name="Google Shape;5021;p38"/>
            <p:cNvGrpSpPr/>
            <p:nvPr/>
          </p:nvGrpSpPr>
          <p:grpSpPr>
            <a:xfrm>
              <a:off x="9060908" y="2428111"/>
              <a:ext cx="532759" cy="184809"/>
              <a:chOff x="2356" y="1300"/>
              <a:chExt cx="555" cy="194"/>
            </a:xfrm>
          </p:grpSpPr>
          <p:sp>
            <p:nvSpPr>
              <p:cNvPr id="5022" name="Google Shape;5022;p38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023" name="Google Shape;5023;p38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024" name="Google Shape;5024;p38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025" name="Google Shape;5025;p38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026" name="Google Shape;5026;p3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27" name="Google Shape;5027;p38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028" name="Google Shape;5028;p38"/>
              <p:cNvCxnSpPr/>
              <p:nvPr/>
            </p:nvCxnSpPr>
            <p:spPr>
              <a:xfrm>
                <a:off x="2357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29" name="Google Shape;5029;p38"/>
              <p:cNvCxnSpPr/>
              <p:nvPr/>
            </p:nvCxnSpPr>
            <p:spPr>
              <a:xfrm>
                <a:off x="2907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030" name="Google Shape;5030;p38"/>
            <p:cNvGrpSpPr/>
            <p:nvPr/>
          </p:nvGrpSpPr>
          <p:grpSpPr>
            <a:xfrm>
              <a:off x="10005281" y="2289952"/>
              <a:ext cx="532759" cy="184809"/>
              <a:chOff x="2356" y="1300"/>
              <a:chExt cx="555" cy="194"/>
            </a:xfrm>
          </p:grpSpPr>
          <p:sp>
            <p:nvSpPr>
              <p:cNvPr id="5031" name="Google Shape;5031;p38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032" name="Google Shape;5032;p38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033" name="Google Shape;5033;p38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034" name="Google Shape;5034;p38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035" name="Google Shape;5035;p3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36" name="Google Shape;5036;p38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037" name="Google Shape;5037;p38"/>
              <p:cNvCxnSpPr/>
              <p:nvPr/>
            </p:nvCxnSpPr>
            <p:spPr>
              <a:xfrm>
                <a:off x="2358" y="1360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38" name="Google Shape;5038;p38"/>
              <p:cNvCxnSpPr/>
              <p:nvPr/>
            </p:nvCxnSpPr>
            <p:spPr>
              <a:xfrm>
                <a:off x="2906" y="1362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039" name="Google Shape;5039;p38"/>
            <p:cNvGrpSpPr/>
            <p:nvPr/>
          </p:nvGrpSpPr>
          <p:grpSpPr>
            <a:xfrm>
              <a:off x="10232661" y="2882876"/>
              <a:ext cx="532759" cy="184809"/>
              <a:chOff x="2356" y="1300"/>
              <a:chExt cx="555" cy="194"/>
            </a:xfrm>
          </p:grpSpPr>
          <p:sp>
            <p:nvSpPr>
              <p:cNvPr id="5040" name="Google Shape;5040;p38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041" name="Google Shape;5041;p38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042" name="Google Shape;5042;p38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043" name="Google Shape;5043;p38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044" name="Google Shape;5044;p3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45" name="Google Shape;5045;p38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046" name="Google Shape;5046;p38"/>
              <p:cNvCxnSpPr/>
              <p:nvPr/>
            </p:nvCxnSpPr>
            <p:spPr>
              <a:xfrm>
                <a:off x="2358" y="1362"/>
                <a:ext cx="0" cy="8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47" name="Google Shape;5047;p38"/>
              <p:cNvCxnSpPr/>
              <p:nvPr/>
            </p:nvCxnSpPr>
            <p:spPr>
              <a:xfrm>
                <a:off x="2906" y="1364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048" name="Google Shape;5048;p38"/>
            <p:cNvGrpSpPr/>
            <p:nvPr/>
          </p:nvGrpSpPr>
          <p:grpSpPr>
            <a:xfrm>
              <a:off x="9330660" y="3072767"/>
              <a:ext cx="532759" cy="184809"/>
              <a:chOff x="2356" y="1300"/>
              <a:chExt cx="555" cy="194"/>
            </a:xfrm>
          </p:grpSpPr>
          <p:sp>
            <p:nvSpPr>
              <p:cNvPr id="5049" name="Google Shape;5049;p38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050" name="Google Shape;5050;p38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051" name="Google Shape;5051;p38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052" name="Google Shape;5052;p38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053" name="Google Shape;5053;p3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54" name="Google Shape;5054;p38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055" name="Google Shape;5055;p38"/>
              <p:cNvCxnSpPr/>
              <p:nvPr/>
            </p:nvCxnSpPr>
            <p:spPr>
              <a:xfrm>
                <a:off x="2357" y="1362"/>
                <a:ext cx="0" cy="8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56" name="Google Shape;5056;p38"/>
              <p:cNvCxnSpPr/>
              <p:nvPr/>
            </p:nvCxnSpPr>
            <p:spPr>
              <a:xfrm>
                <a:off x="2907" y="1364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057" name="Google Shape;5057;p38"/>
            <p:cNvGrpSpPr/>
            <p:nvPr/>
          </p:nvGrpSpPr>
          <p:grpSpPr>
            <a:xfrm>
              <a:off x="8438032" y="3018963"/>
              <a:ext cx="532759" cy="184809"/>
              <a:chOff x="2356" y="1300"/>
              <a:chExt cx="555" cy="194"/>
            </a:xfrm>
          </p:grpSpPr>
          <p:sp>
            <p:nvSpPr>
              <p:cNvPr id="5058" name="Google Shape;5058;p38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059" name="Google Shape;5059;p38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060" name="Google Shape;5060;p38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061" name="Google Shape;5061;p38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062" name="Google Shape;5062;p3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63" name="Google Shape;5063;p38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064" name="Google Shape;5064;p38"/>
              <p:cNvCxnSpPr/>
              <p:nvPr/>
            </p:nvCxnSpPr>
            <p:spPr>
              <a:xfrm>
                <a:off x="2357" y="1361"/>
                <a:ext cx="0" cy="7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65" name="Google Shape;5065;p38"/>
              <p:cNvCxnSpPr/>
              <p:nvPr/>
            </p:nvCxnSpPr>
            <p:spPr>
              <a:xfrm>
                <a:off x="2907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066" name="Google Shape;5066;p38"/>
          <p:cNvGrpSpPr/>
          <p:nvPr/>
        </p:nvGrpSpPr>
        <p:grpSpPr>
          <a:xfrm>
            <a:off x="1498600" y="4165600"/>
            <a:ext cx="3086100" cy="1168400"/>
            <a:chOff x="7848600" y="2044700"/>
            <a:chExt cx="3200399" cy="1371600"/>
          </a:xfrm>
        </p:grpSpPr>
        <p:sp>
          <p:nvSpPr>
            <p:cNvPr id="5067" name="Google Shape;5067;p38"/>
            <p:cNvSpPr/>
            <p:nvPr/>
          </p:nvSpPr>
          <p:spPr>
            <a:xfrm>
              <a:off x="7848600" y="2044700"/>
              <a:ext cx="3200399" cy="13716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68" name="Google Shape;5068;p38"/>
            <p:cNvGrpSpPr/>
            <p:nvPr/>
          </p:nvGrpSpPr>
          <p:grpSpPr>
            <a:xfrm>
              <a:off x="8526482" y="2160804"/>
              <a:ext cx="532759" cy="184809"/>
              <a:chOff x="2356" y="1300"/>
              <a:chExt cx="555" cy="194"/>
            </a:xfrm>
          </p:grpSpPr>
          <p:sp>
            <p:nvSpPr>
              <p:cNvPr id="5069" name="Google Shape;5069;p38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070" name="Google Shape;5070;p38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071" name="Google Shape;5071;p38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072" name="Google Shape;5072;p38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073" name="Google Shape;5073;p3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74" name="Google Shape;5074;p38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075" name="Google Shape;5075;p38"/>
              <p:cNvCxnSpPr/>
              <p:nvPr/>
            </p:nvCxnSpPr>
            <p:spPr>
              <a:xfrm>
                <a:off x="2358" y="1360"/>
                <a:ext cx="0" cy="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76" name="Google Shape;5076;p38"/>
              <p:cNvCxnSpPr/>
              <p:nvPr/>
            </p:nvCxnSpPr>
            <p:spPr>
              <a:xfrm>
                <a:off x="2907" y="1362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5077" name="Google Shape;5077;p38"/>
            <p:cNvCxnSpPr>
              <a:stCxn id="5076" idx="0"/>
            </p:cNvCxnSpPr>
            <p:nvPr/>
          </p:nvCxnSpPr>
          <p:spPr>
            <a:xfrm>
              <a:off x="9055401" y="2220819"/>
              <a:ext cx="975300" cy="1365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78" name="Google Shape;5078;p38"/>
            <p:cNvCxnSpPr/>
            <p:nvPr/>
          </p:nvCxnSpPr>
          <p:spPr>
            <a:xfrm>
              <a:off x="9522191" y="2583188"/>
              <a:ext cx="120745" cy="83392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79" name="Google Shape;5079;p38"/>
            <p:cNvCxnSpPr/>
            <p:nvPr/>
          </p:nvCxnSpPr>
          <p:spPr>
            <a:xfrm flipH="1" rot="10800000">
              <a:off x="9323081" y="2786992"/>
              <a:ext cx="243358" cy="4562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80" name="Google Shape;5080;p38"/>
            <p:cNvCxnSpPr/>
            <p:nvPr/>
          </p:nvCxnSpPr>
          <p:spPr>
            <a:xfrm flipH="1" rot="10800000">
              <a:off x="9028147" y="2611644"/>
              <a:ext cx="192778" cy="10958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81" name="Google Shape;5081;p38"/>
            <p:cNvCxnSpPr/>
            <p:nvPr/>
          </p:nvCxnSpPr>
          <p:spPr>
            <a:xfrm flipH="1" rot="10800000">
              <a:off x="8729859" y="2909476"/>
              <a:ext cx="192778" cy="10958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82" name="Google Shape;5082;p38"/>
            <p:cNvCxnSpPr/>
            <p:nvPr/>
          </p:nvCxnSpPr>
          <p:spPr>
            <a:xfrm flipH="1" rot="10800000">
              <a:off x="9537887" y="2836224"/>
              <a:ext cx="252969" cy="252942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83" name="Google Shape;5083;p38"/>
            <p:cNvCxnSpPr/>
            <p:nvPr/>
          </p:nvCxnSpPr>
          <p:spPr>
            <a:xfrm rot="10800000">
              <a:off x="10029359" y="2822067"/>
              <a:ext cx="354959" cy="12439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84" name="Google Shape;5084;p38"/>
            <p:cNvCxnSpPr/>
            <p:nvPr/>
          </p:nvCxnSpPr>
          <p:spPr>
            <a:xfrm flipH="1" rot="10800000">
              <a:off x="10015190" y="2475242"/>
              <a:ext cx="283363" cy="19566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85" name="Google Shape;5085;p38"/>
            <p:cNvCxnSpPr>
              <a:endCxn id="5069" idx="4"/>
            </p:cNvCxnSpPr>
            <p:nvPr/>
          </p:nvCxnSpPr>
          <p:spPr>
            <a:xfrm rot="10800000">
              <a:off x="8791902" y="2345613"/>
              <a:ext cx="411000" cy="873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086" name="Google Shape;5086;p38"/>
            <p:cNvSpPr txBox="1"/>
            <p:nvPr/>
          </p:nvSpPr>
          <p:spPr>
            <a:xfrm>
              <a:off x="7958081" y="2471292"/>
              <a:ext cx="876536" cy="4696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ISP C</a:t>
              </a:r>
              <a:endParaRPr/>
            </a:p>
          </p:txBody>
        </p:sp>
        <p:grpSp>
          <p:nvGrpSpPr>
            <p:cNvPr id="5087" name="Google Shape;5087;p38"/>
            <p:cNvGrpSpPr/>
            <p:nvPr/>
          </p:nvGrpSpPr>
          <p:grpSpPr>
            <a:xfrm>
              <a:off x="9555206" y="2650627"/>
              <a:ext cx="532759" cy="184809"/>
              <a:chOff x="2356" y="1300"/>
              <a:chExt cx="555" cy="194"/>
            </a:xfrm>
          </p:grpSpPr>
          <p:sp>
            <p:nvSpPr>
              <p:cNvPr id="5088" name="Google Shape;5088;p38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089" name="Google Shape;5089;p38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090" name="Google Shape;5090;p38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091" name="Google Shape;5091;p38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092" name="Google Shape;5092;p3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93" name="Google Shape;5093;p38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094" name="Google Shape;5094;p38"/>
              <p:cNvCxnSpPr/>
              <p:nvPr/>
            </p:nvCxnSpPr>
            <p:spPr>
              <a:xfrm>
                <a:off x="2358" y="1360"/>
                <a:ext cx="0" cy="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95" name="Google Shape;5095;p38"/>
              <p:cNvCxnSpPr/>
              <p:nvPr/>
            </p:nvCxnSpPr>
            <p:spPr>
              <a:xfrm>
                <a:off x="2907" y="1362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096" name="Google Shape;5096;p38"/>
            <p:cNvGrpSpPr/>
            <p:nvPr/>
          </p:nvGrpSpPr>
          <p:grpSpPr>
            <a:xfrm>
              <a:off x="8772607" y="2725609"/>
              <a:ext cx="532759" cy="184809"/>
              <a:chOff x="2356" y="1300"/>
              <a:chExt cx="555" cy="194"/>
            </a:xfrm>
          </p:grpSpPr>
          <p:sp>
            <p:nvSpPr>
              <p:cNvPr id="5097" name="Google Shape;5097;p38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098" name="Google Shape;5098;p38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099" name="Google Shape;5099;p38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100" name="Google Shape;5100;p38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101" name="Google Shape;5101;p3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02" name="Google Shape;5102;p38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103" name="Google Shape;5103;p38"/>
              <p:cNvCxnSpPr/>
              <p:nvPr/>
            </p:nvCxnSpPr>
            <p:spPr>
              <a:xfrm>
                <a:off x="2357" y="1360"/>
                <a:ext cx="0" cy="8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04" name="Google Shape;5104;p38"/>
              <p:cNvCxnSpPr/>
              <p:nvPr/>
            </p:nvCxnSpPr>
            <p:spPr>
              <a:xfrm>
                <a:off x="2908" y="1362"/>
                <a:ext cx="0" cy="8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105" name="Google Shape;5105;p38"/>
            <p:cNvGrpSpPr/>
            <p:nvPr/>
          </p:nvGrpSpPr>
          <p:grpSpPr>
            <a:xfrm>
              <a:off x="9060908" y="2428111"/>
              <a:ext cx="532759" cy="184809"/>
              <a:chOff x="2356" y="1300"/>
              <a:chExt cx="555" cy="194"/>
            </a:xfrm>
          </p:grpSpPr>
          <p:sp>
            <p:nvSpPr>
              <p:cNvPr id="5106" name="Google Shape;5106;p38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107" name="Google Shape;5107;p38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108" name="Google Shape;5108;p38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109" name="Google Shape;5109;p38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110" name="Google Shape;5110;p3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11" name="Google Shape;5111;p38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112" name="Google Shape;5112;p38"/>
              <p:cNvCxnSpPr/>
              <p:nvPr/>
            </p:nvCxnSpPr>
            <p:spPr>
              <a:xfrm>
                <a:off x="2357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13" name="Google Shape;5113;p38"/>
              <p:cNvCxnSpPr/>
              <p:nvPr/>
            </p:nvCxnSpPr>
            <p:spPr>
              <a:xfrm>
                <a:off x="2908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114" name="Google Shape;5114;p38"/>
            <p:cNvGrpSpPr/>
            <p:nvPr/>
          </p:nvGrpSpPr>
          <p:grpSpPr>
            <a:xfrm>
              <a:off x="10005281" y="2289952"/>
              <a:ext cx="532759" cy="184809"/>
              <a:chOff x="2356" y="1300"/>
              <a:chExt cx="555" cy="194"/>
            </a:xfrm>
          </p:grpSpPr>
          <p:sp>
            <p:nvSpPr>
              <p:cNvPr id="5115" name="Google Shape;5115;p38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116" name="Google Shape;5116;p38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117" name="Google Shape;5117;p38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118" name="Google Shape;5118;p38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119" name="Google Shape;5119;p3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20" name="Google Shape;5120;p38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121" name="Google Shape;5121;p38"/>
              <p:cNvCxnSpPr/>
              <p:nvPr/>
            </p:nvCxnSpPr>
            <p:spPr>
              <a:xfrm>
                <a:off x="2358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22" name="Google Shape;5122;p38"/>
              <p:cNvCxnSpPr/>
              <p:nvPr/>
            </p:nvCxnSpPr>
            <p:spPr>
              <a:xfrm>
                <a:off x="2908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123" name="Google Shape;5123;p38"/>
            <p:cNvGrpSpPr/>
            <p:nvPr/>
          </p:nvGrpSpPr>
          <p:grpSpPr>
            <a:xfrm>
              <a:off x="10232661" y="2882876"/>
              <a:ext cx="532759" cy="184809"/>
              <a:chOff x="2356" y="1300"/>
              <a:chExt cx="555" cy="194"/>
            </a:xfrm>
          </p:grpSpPr>
          <p:sp>
            <p:nvSpPr>
              <p:cNvPr id="5124" name="Google Shape;5124;p38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125" name="Google Shape;5125;p38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126" name="Google Shape;5126;p38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127" name="Google Shape;5127;p38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128" name="Google Shape;5128;p3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29" name="Google Shape;5129;p38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130" name="Google Shape;5130;p38"/>
              <p:cNvCxnSpPr/>
              <p:nvPr/>
            </p:nvCxnSpPr>
            <p:spPr>
              <a:xfrm>
                <a:off x="2357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31" name="Google Shape;5131;p38"/>
              <p:cNvCxnSpPr/>
              <p:nvPr/>
            </p:nvCxnSpPr>
            <p:spPr>
              <a:xfrm>
                <a:off x="2908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132" name="Google Shape;5132;p38"/>
            <p:cNvGrpSpPr/>
            <p:nvPr/>
          </p:nvGrpSpPr>
          <p:grpSpPr>
            <a:xfrm>
              <a:off x="9330660" y="3072767"/>
              <a:ext cx="532759" cy="184809"/>
              <a:chOff x="2356" y="1300"/>
              <a:chExt cx="555" cy="194"/>
            </a:xfrm>
          </p:grpSpPr>
          <p:sp>
            <p:nvSpPr>
              <p:cNvPr id="5133" name="Google Shape;5133;p38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134" name="Google Shape;5134;p38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135" name="Google Shape;5135;p38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136" name="Google Shape;5136;p38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137" name="Google Shape;5137;p3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38" name="Google Shape;5138;p38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139" name="Google Shape;5139;p38"/>
              <p:cNvCxnSpPr/>
              <p:nvPr/>
            </p:nvCxnSpPr>
            <p:spPr>
              <a:xfrm>
                <a:off x="2357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40" name="Google Shape;5140;p38"/>
              <p:cNvCxnSpPr/>
              <p:nvPr/>
            </p:nvCxnSpPr>
            <p:spPr>
              <a:xfrm>
                <a:off x="2908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141" name="Google Shape;5141;p38"/>
            <p:cNvGrpSpPr/>
            <p:nvPr/>
          </p:nvGrpSpPr>
          <p:grpSpPr>
            <a:xfrm>
              <a:off x="8438032" y="3018963"/>
              <a:ext cx="532759" cy="184809"/>
              <a:chOff x="2356" y="1300"/>
              <a:chExt cx="555" cy="194"/>
            </a:xfrm>
          </p:grpSpPr>
          <p:sp>
            <p:nvSpPr>
              <p:cNvPr id="5142" name="Google Shape;5142;p38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143" name="Google Shape;5143;p38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144" name="Google Shape;5144;p38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145" name="Google Shape;5145;p38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146" name="Google Shape;5146;p3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47" name="Google Shape;5147;p38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148" name="Google Shape;5148;p38"/>
              <p:cNvCxnSpPr/>
              <p:nvPr/>
            </p:nvCxnSpPr>
            <p:spPr>
              <a:xfrm>
                <a:off x="2358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49" name="Google Shape;5149;p38"/>
              <p:cNvCxnSpPr/>
              <p:nvPr/>
            </p:nvCxnSpPr>
            <p:spPr>
              <a:xfrm>
                <a:off x="2908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cxnSp>
        <p:nvCxnSpPr>
          <p:cNvPr id="5150" name="Google Shape;5150;p38"/>
          <p:cNvCxnSpPr>
            <a:endCxn id="4987" idx="1"/>
          </p:cNvCxnSpPr>
          <p:nvPr/>
        </p:nvCxnSpPr>
        <p:spPr>
          <a:xfrm>
            <a:off x="2383486" y="2610474"/>
            <a:ext cx="238200" cy="261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1" name="Google Shape;5151;p38"/>
          <p:cNvCxnSpPr>
            <a:endCxn id="4991" idx="1"/>
          </p:cNvCxnSpPr>
          <p:nvPr/>
        </p:nvCxnSpPr>
        <p:spPr>
          <a:xfrm>
            <a:off x="1638300" y="2849563"/>
            <a:ext cx="900000" cy="12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2" name="Google Shape;5152;p38"/>
          <p:cNvCxnSpPr>
            <a:endCxn id="4985" idx="2"/>
          </p:cNvCxnSpPr>
          <p:nvPr/>
        </p:nvCxnSpPr>
        <p:spPr>
          <a:xfrm flipH="1" rot="10800000">
            <a:off x="1235612" y="2972618"/>
            <a:ext cx="1303200" cy="27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3" name="Google Shape;5153;p38"/>
          <p:cNvCxnSpPr>
            <a:endCxn id="5033" idx="1"/>
          </p:cNvCxnSpPr>
          <p:nvPr/>
        </p:nvCxnSpPr>
        <p:spPr>
          <a:xfrm>
            <a:off x="3915618" y="2411781"/>
            <a:ext cx="308100" cy="57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4" name="Google Shape;5154;p38"/>
          <p:cNvCxnSpPr>
            <a:endCxn id="5033" idx="0"/>
          </p:cNvCxnSpPr>
          <p:nvPr/>
        </p:nvCxnSpPr>
        <p:spPr>
          <a:xfrm flipH="1">
            <a:off x="4426303" y="2390060"/>
            <a:ext cx="384300" cy="57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5" name="Google Shape;5155;p38"/>
          <p:cNvCxnSpPr>
            <a:endCxn id="4949" idx="0"/>
          </p:cNvCxnSpPr>
          <p:nvPr/>
        </p:nvCxnSpPr>
        <p:spPr>
          <a:xfrm>
            <a:off x="6770957" y="2900235"/>
            <a:ext cx="216000" cy="104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6" name="Google Shape;5156;p38"/>
          <p:cNvCxnSpPr/>
          <p:nvPr/>
        </p:nvCxnSpPr>
        <p:spPr>
          <a:xfrm flipH="1">
            <a:off x="7137400" y="3251200"/>
            <a:ext cx="241300" cy="692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7" name="Google Shape;5157;p38"/>
          <p:cNvCxnSpPr>
            <a:stCxn id="4880" idx="4"/>
            <a:endCxn id="4963" idx="0"/>
          </p:cNvCxnSpPr>
          <p:nvPr/>
        </p:nvCxnSpPr>
        <p:spPr>
          <a:xfrm flipH="1">
            <a:off x="7483613" y="4229100"/>
            <a:ext cx="541200" cy="24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8" name="Google Shape;5158;p38"/>
          <p:cNvCxnSpPr/>
          <p:nvPr/>
        </p:nvCxnSpPr>
        <p:spPr>
          <a:xfrm rot="10800000">
            <a:off x="7454900" y="4573588"/>
            <a:ext cx="796925" cy="614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9" name="Google Shape;5159;p38"/>
          <p:cNvCxnSpPr>
            <a:endCxn id="4965" idx="5"/>
          </p:cNvCxnSpPr>
          <p:nvPr/>
        </p:nvCxnSpPr>
        <p:spPr>
          <a:xfrm rot="10800000">
            <a:off x="6496434" y="4722379"/>
            <a:ext cx="1047600" cy="96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0" name="Google Shape;5160;p38"/>
          <p:cNvCxnSpPr>
            <a:stCxn id="4883" idx="0"/>
          </p:cNvCxnSpPr>
          <p:nvPr/>
        </p:nvCxnSpPr>
        <p:spPr>
          <a:xfrm rot="10800000">
            <a:off x="5319863" y="4694300"/>
            <a:ext cx="285600" cy="116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1" name="Google Shape;5161;p38"/>
          <p:cNvCxnSpPr/>
          <p:nvPr/>
        </p:nvCxnSpPr>
        <p:spPr>
          <a:xfrm rot="10800000">
            <a:off x="4068763" y="5045075"/>
            <a:ext cx="371475" cy="97313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2" name="Google Shape;5162;p38"/>
          <p:cNvCxnSpPr>
            <a:stCxn id="4890" idx="0"/>
          </p:cNvCxnSpPr>
          <p:nvPr/>
        </p:nvCxnSpPr>
        <p:spPr>
          <a:xfrm rot="10800000">
            <a:off x="3144278" y="5192107"/>
            <a:ext cx="244500" cy="66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3" name="Google Shape;5163;p38"/>
          <p:cNvCxnSpPr/>
          <p:nvPr/>
        </p:nvCxnSpPr>
        <p:spPr>
          <a:xfrm flipH="1" rot="10800000">
            <a:off x="1790700" y="5160963"/>
            <a:ext cx="401638" cy="2095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4" name="Google Shape;5164;p38"/>
          <p:cNvCxnSpPr>
            <a:endCxn id="5148" idx="0"/>
          </p:cNvCxnSpPr>
          <p:nvPr/>
        </p:nvCxnSpPr>
        <p:spPr>
          <a:xfrm flipH="1" rot="10800000">
            <a:off x="1362075" y="5045125"/>
            <a:ext cx="706500" cy="4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5" name="Google Shape;5165;p38"/>
          <p:cNvCxnSpPr>
            <a:endCxn id="5075" idx="1"/>
          </p:cNvCxnSpPr>
          <p:nvPr/>
        </p:nvCxnSpPr>
        <p:spPr>
          <a:xfrm>
            <a:off x="1155700" y="4376738"/>
            <a:ext cx="9969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66" name="Google Shape;5166;p38"/>
          <p:cNvGrpSpPr/>
          <p:nvPr/>
        </p:nvGrpSpPr>
        <p:grpSpPr>
          <a:xfrm>
            <a:off x="4713288" y="2871788"/>
            <a:ext cx="2117725" cy="1082675"/>
            <a:chOff x="4712800" y="2871032"/>
            <a:chExt cx="2117908" cy="1082781"/>
          </a:xfrm>
        </p:grpSpPr>
        <p:grpSp>
          <p:nvGrpSpPr>
            <p:cNvPr id="5167" name="Google Shape;5167;p38"/>
            <p:cNvGrpSpPr/>
            <p:nvPr/>
          </p:nvGrpSpPr>
          <p:grpSpPr>
            <a:xfrm>
              <a:off x="5677190" y="2871032"/>
              <a:ext cx="530938" cy="338554"/>
              <a:chOff x="5573768" y="2726239"/>
              <a:chExt cx="530938" cy="338554"/>
            </a:xfrm>
          </p:grpSpPr>
          <p:sp>
            <p:nvSpPr>
              <p:cNvPr id="5168" name="Google Shape;5168;p38"/>
              <p:cNvSpPr/>
              <p:nvPr/>
            </p:nvSpPr>
            <p:spPr>
              <a:xfrm>
                <a:off x="5573768" y="2751297"/>
                <a:ext cx="528092" cy="304800"/>
              </a:xfrm>
              <a:prstGeom prst="ellipse">
                <a:avLst/>
              </a:prstGeom>
              <a:solidFill>
                <a:srgbClr val="0000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9" name="Google Shape;5169;p38"/>
              <p:cNvSpPr txBox="1"/>
              <p:nvPr/>
            </p:nvSpPr>
            <p:spPr>
              <a:xfrm>
                <a:off x="5593027" y="2726239"/>
                <a:ext cx="51167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IXP</a:t>
                </a:r>
                <a:endParaRPr/>
              </a:p>
            </p:txBody>
          </p:sp>
        </p:grpSp>
        <p:cxnSp>
          <p:nvCxnSpPr>
            <p:cNvPr id="5170" name="Google Shape;5170;p38"/>
            <p:cNvCxnSpPr/>
            <p:nvPr/>
          </p:nvCxnSpPr>
          <p:spPr>
            <a:xfrm>
              <a:off x="4712800" y="3050554"/>
              <a:ext cx="964390" cy="26895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71" name="Google Shape;5171;p38"/>
            <p:cNvCxnSpPr/>
            <p:nvPr/>
          </p:nvCxnSpPr>
          <p:spPr>
            <a:xfrm>
              <a:off x="6139092" y="3168890"/>
              <a:ext cx="691616" cy="784923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172" name="Google Shape;5172;p38"/>
          <p:cNvGrpSpPr/>
          <p:nvPr/>
        </p:nvGrpSpPr>
        <p:grpSpPr>
          <a:xfrm>
            <a:off x="3692525" y="3789363"/>
            <a:ext cx="1538250" cy="585155"/>
            <a:chOff x="3692946" y="3789212"/>
            <a:chExt cx="1537847" cy="584675"/>
          </a:xfrm>
        </p:grpSpPr>
        <p:cxnSp>
          <p:nvCxnSpPr>
            <p:cNvPr id="5173" name="Google Shape;5173;p38"/>
            <p:cNvCxnSpPr>
              <a:stCxn id="5117" idx="0"/>
            </p:cNvCxnSpPr>
            <p:nvPr/>
          </p:nvCxnSpPr>
          <p:spPr>
            <a:xfrm flipH="1" rot="10800000">
              <a:off x="3833656" y="4232587"/>
              <a:ext cx="190500" cy="1413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174" name="Google Shape;5174;p38"/>
            <p:cNvGrpSpPr/>
            <p:nvPr/>
          </p:nvGrpSpPr>
          <p:grpSpPr>
            <a:xfrm>
              <a:off x="3932901" y="3934211"/>
              <a:ext cx="530938" cy="338554"/>
              <a:chOff x="5573768" y="2726239"/>
              <a:chExt cx="530938" cy="338554"/>
            </a:xfrm>
          </p:grpSpPr>
          <p:sp>
            <p:nvSpPr>
              <p:cNvPr id="5175" name="Google Shape;5175;p38"/>
              <p:cNvSpPr/>
              <p:nvPr/>
            </p:nvSpPr>
            <p:spPr>
              <a:xfrm>
                <a:off x="5573768" y="2751297"/>
                <a:ext cx="528092" cy="304800"/>
              </a:xfrm>
              <a:prstGeom prst="ellipse">
                <a:avLst/>
              </a:prstGeom>
              <a:solidFill>
                <a:srgbClr val="0000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6" name="Google Shape;5176;p38"/>
              <p:cNvSpPr txBox="1"/>
              <p:nvPr/>
            </p:nvSpPr>
            <p:spPr>
              <a:xfrm>
                <a:off x="5593027" y="2726239"/>
                <a:ext cx="51167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IXP</a:t>
                </a:r>
                <a:endParaRPr/>
              </a:p>
            </p:txBody>
          </p:sp>
        </p:grpSp>
        <p:cxnSp>
          <p:nvCxnSpPr>
            <p:cNvPr id="5177" name="Google Shape;5177;p38"/>
            <p:cNvCxnSpPr>
              <a:stCxn id="5175" idx="6"/>
              <a:endCxn id="4907" idx="1"/>
            </p:cNvCxnSpPr>
            <p:nvPr/>
          </p:nvCxnSpPr>
          <p:spPr>
            <a:xfrm flipH="1" rot="10800000">
              <a:off x="4460993" y="3953569"/>
              <a:ext cx="769800" cy="1581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78" name="Google Shape;5178;p38"/>
            <p:cNvCxnSpPr/>
            <p:nvPr/>
          </p:nvCxnSpPr>
          <p:spPr>
            <a:xfrm>
              <a:off x="3692946" y="3789212"/>
              <a:ext cx="342738" cy="204847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179" name="Google Shape;5179;p38"/>
          <p:cNvGrpSpPr/>
          <p:nvPr/>
        </p:nvGrpSpPr>
        <p:grpSpPr>
          <a:xfrm>
            <a:off x="2407287" y="3633041"/>
            <a:ext cx="2900563" cy="1297734"/>
            <a:chOff x="2407924" y="3632293"/>
            <a:chExt cx="2899262" cy="1298433"/>
          </a:xfrm>
        </p:grpSpPr>
        <p:cxnSp>
          <p:nvCxnSpPr>
            <p:cNvPr id="5180" name="Google Shape;5180;p38"/>
            <p:cNvCxnSpPr>
              <a:stCxn id="5040" idx="5"/>
              <a:endCxn id="4903" idx="1"/>
            </p:cNvCxnSpPr>
            <p:nvPr/>
          </p:nvCxnSpPr>
          <p:spPr>
            <a:xfrm>
              <a:off x="4875785" y="3632293"/>
              <a:ext cx="431400" cy="2226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81" name="Google Shape;5181;p38"/>
            <p:cNvCxnSpPr>
              <a:endCxn id="5071" idx="0"/>
            </p:cNvCxnSpPr>
            <p:nvPr/>
          </p:nvCxnSpPr>
          <p:spPr>
            <a:xfrm flipH="1">
              <a:off x="2407924" y="3752596"/>
              <a:ext cx="282300" cy="5115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82" name="Google Shape;5182;p38"/>
            <p:cNvCxnSpPr>
              <a:stCxn id="5131" idx="0"/>
            </p:cNvCxnSpPr>
            <p:nvPr/>
          </p:nvCxnSpPr>
          <p:spPr>
            <a:xfrm flipH="1" rot="10800000">
              <a:off x="4307545" y="4626226"/>
              <a:ext cx="843600" cy="3045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183" name="Google Shape;5183;p38"/>
          <p:cNvGrpSpPr/>
          <p:nvPr/>
        </p:nvGrpSpPr>
        <p:grpSpPr>
          <a:xfrm>
            <a:off x="4686300" y="4864100"/>
            <a:ext cx="1914525" cy="741363"/>
            <a:chOff x="4686300" y="4864100"/>
            <a:chExt cx="1914118" cy="740879"/>
          </a:xfrm>
        </p:grpSpPr>
        <p:sp>
          <p:nvSpPr>
            <p:cNvPr id="5184" name="Google Shape;5184;p38"/>
            <p:cNvSpPr txBox="1"/>
            <p:nvPr/>
          </p:nvSpPr>
          <p:spPr>
            <a:xfrm>
              <a:off x="4838700" y="5143500"/>
              <a:ext cx="1761718" cy="46147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peering link</a:t>
              </a:r>
              <a:endParaRPr/>
            </a:p>
          </p:txBody>
        </p:sp>
        <p:cxnSp>
          <p:nvCxnSpPr>
            <p:cNvPr id="5185" name="Google Shape;5185;p38"/>
            <p:cNvCxnSpPr/>
            <p:nvPr/>
          </p:nvCxnSpPr>
          <p:spPr>
            <a:xfrm>
              <a:off x="4686300" y="4864100"/>
              <a:ext cx="266700" cy="419100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186" name="Google Shape;5186;p38"/>
          <p:cNvGrpSpPr/>
          <p:nvPr/>
        </p:nvGrpSpPr>
        <p:grpSpPr>
          <a:xfrm>
            <a:off x="5270500" y="1701800"/>
            <a:ext cx="3403600" cy="1169988"/>
            <a:chOff x="5270500" y="1701800"/>
            <a:chExt cx="3402978" cy="1169232"/>
          </a:xfrm>
        </p:grpSpPr>
        <p:sp>
          <p:nvSpPr>
            <p:cNvPr id="5187" name="Google Shape;5187;p38"/>
            <p:cNvSpPr txBox="1"/>
            <p:nvPr/>
          </p:nvSpPr>
          <p:spPr>
            <a:xfrm>
              <a:off x="5270500" y="1701800"/>
              <a:ext cx="3402978" cy="4613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Internet exchange point</a:t>
              </a:r>
              <a:endParaRPr/>
            </a:p>
          </p:txBody>
        </p:sp>
        <p:cxnSp>
          <p:nvCxnSpPr>
            <p:cNvPr id="5188" name="Google Shape;5188;p38"/>
            <p:cNvCxnSpPr>
              <a:endCxn id="5169" idx="0"/>
            </p:cNvCxnSpPr>
            <p:nvPr/>
          </p:nvCxnSpPr>
          <p:spPr>
            <a:xfrm flipH="1">
              <a:off x="5952545" y="2159132"/>
              <a:ext cx="219900" cy="711900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3" name="Shape 5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4" name="Google Shape;5194;p39"/>
          <p:cNvSpPr txBox="1"/>
          <p:nvPr>
            <p:ph idx="4294967295" type="title"/>
          </p:nvPr>
        </p:nvSpPr>
        <p:spPr>
          <a:xfrm>
            <a:off x="255588" y="165100"/>
            <a:ext cx="8096250" cy="650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Internet structure: network of networks</a:t>
            </a:r>
            <a:endParaRPr/>
          </a:p>
        </p:txBody>
      </p:sp>
      <p:pic>
        <p:nvPicPr>
          <p:cNvPr descr="underline_base" id="5195" name="Google Shape;519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025" y="674688"/>
            <a:ext cx="7769225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96" name="Google Shape;5196;p39"/>
          <p:cNvGrpSpPr/>
          <p:nvPr/>
        </p:nvGrpSpPr>
        <p:grpSpPr>
          <a:xfrm>
            <a:off x="420544" y="1781534"/>
            <a:ext cx="8467869" cy="4691676"/>
            <a:chOff x="124589" y="1837771"/>
            <a:chExt cx="8466729" cy="4692037"/>
          </a:xfrm>
        </p:grpSpPr>
        <p:grpSp>
          <p:nvGrpSpPr>
            <p:cNvPr id="5197" name="Google Shape;5197;p39"/>
            <p:cNvGrpSpPr/>
            <p:nvPr/>
          </p:nvGrpSpPr>
          <p:grpSpPr>
            <a:xfrm>
              <a:off x="1529396" y="2297655"/>
              <a:ext cx="648422" cy="418253"/>
              <a:chOff x="3053396" y="4304255"/>
              <a:chExt cx="648422" cy="418253"/>
            </a:xfrm>
          </p:grpSpPr>
          <p:sp>
            <p:nvSpPr>
              <p:cNvPr id="5198" name="Google Shape;5198;p39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9" name="Google Shape;5199;p39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5200" name="Google Shape;5200;p39"/>
            <p:cNvGrpSpPr/>
            <p:nvPr/>
          </p:nvGrpSpPr>
          <p:grpSpPr>
            <a:xfrm>
              <a:off x="373696" y="3097755"/>
              <a:ext cx="648422" cy="418253"/>
              <a:chOff x="3053396" y="4304255"/>
              <a:chExt cx="648422" cy="418253"/>
            </a:xfrm>
          </p:grpSpPr>
          <p:sp>
            <p:nvSpPr>
              <p:cNvPr id="5201" name="Google Shape;5201;p39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2" name="Google Shape;5202;p39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5203" name="Google Shape;5203;p39"/>
            <p:cNvGrpSpPr/>
            <p:nvPr/>
          </p:nvGrpSpPr>
          <p:grpSpPr>
            <a:xfrm>
              <a:off x="6037896" y="2551655"/>
              <a:ext cx="648422" cy="418253"/>
              <a:chOff x="3053396" y="4304255"/>
              <a:chExt cx="648422" cy="418253"/>
            </a:xfrm>
          </p:grpSpPr>
          <p:sp>
            <p:nvSpPr>
              <p:cNvPr id="5204" name="Google Shape;5204;p39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5" name="Google Shape;5205;p39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5206" name="Google Shape;5206;p39"/>
            <p:cNvGrpSpPr/>
            <p:nvPr/>
          </p:nvGrpSpPr>
          <p:grpSpPr>
            <a:xfrm>
              <a:off x="945196" y="5409155"/>
              <a:ext cx="648422" cy="418253"/>
              <a:chOff x="3053396" y="4304255"/>
              <a:chExt cx="648422" cy="418253"/>
            </a:xfrm>
          </p:grpSpPr>
          <p:sp>
            <p:nvSpPr>
              <p:cNvPr id="5207" name="Google Shape;5207;p39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8" name="Google Shape;5208;p39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5209" name="Google Shape;5209;p39"/>
            <p:cNvGrpSpPr/>
            <p:nvPr/>
          </p:nvGrpSpPr>
          <p:grpSpPr>
            <a:xfrm>
              <a:off x="526096" y="4786855"/>
              <a:ext cx="648422" cy="418253"/>
              <a:chOff x="3053396" y="4304255"/>
              <a:chExt cx="648422" cy="418253"/>
            </a:xfrm>
          </p:grpSpPr>
          <p:sp>
            <p:nvSpPr>
              <p:cNvPr id="5210" name="Google Shape;5210;p39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1" name="Google Shape;5211;p39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5212" name="Google Shape;5212;p39"/>
            <p:cNvGrpSpPr/>
            <p:nvPr/>
          </p:nvGrpSpPr>
          <p:grpSpPr>
            <a:xfrm>
              <a:off x="297496" y="4126455"/>
              <a:ext cx="648422" cy="418253"/>
              <a:chOff x="3053396" y="4304255"/>
              <a:chExt cx="648422" cy="418253"/>
            </a:xfrm>
          </p:grpSpPr>
          <p:sp>
            <p:nvSpPr>
              <p:cNvPr id="5213" name="Google Shape;5213;p39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4" name="Google Shape;5214;p39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5215" name="Google Shape;5215;p39"/>
            <p:cNvGrpSpPr/>
            <p:nvPr/>
          </p:nvGrpSpPr>
          <p:grpSpPr>
            <a:xfrm>
              <a:off x="6787196" y="2983455"/>
              <a:ext cx="648422" cy="418253"/>
              <a:chOff x="3053396" y="4304255"/>
              <a:chExt cx="648422" cy="418253"/>
            </a:xfrm>
          </p:grpSpPr>
          <p:sp>
            <p:nvSpPr>
              <p:cNvPr id="5216" name="Google Shape;5216;p39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7" name="Google Shape;5217;p39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5218" name="Google Shape;5218;p39"/>
            <p:cNvGrpSpPr/>
            <p:nvPr/>
          </p:nvGrpSpPr>
          <p:grpSpPr>
            <a:xfrm>
              <a:off x="3129596" y="2056355"/>
              <a:ext cx="648422" cy="418253"/>
              <a:chOff x="3053396" y="4304255"/>
              <a:chExt cx="648422" cy="418253"/>
            </a:xfrm>
          </p:grpSpPr>
          <p:sp>
            <p:nvSpPr>
              <p:cNvPr id="5219" name="Google Shape;5219;p39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0" name="Google Shape;5220;p39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5221" name="Google Shape;5221;p39"/>
            <p:cNvGrpSpPr/>
            <p:nvPr/>
          </p:nvGrpSpPr>
          <p:grpSpPr>
            <a:xfrm>
              <a:off x="754696" y="2704055"/>
              <a:ext cx="648422" cy="418253"/>
              <a:chOff x="3053396" y="4304255"/>
              <a:chExt cx="648422" cy="418253"/>
            </a:xfrm>
          </p:grpSpPr>
          <p:sp>
            <p:nvSpPr>
              <p:cNvPr id="5222" name="Google Shape;5222;p39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3" name="Google Shape;5223;p39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5224" name="Google Shape;5224;p39"/>
            <p:cNvGrpSpPr/>
            <p:nvPr/>
          </p:nvGrpSpPr>
          <p:grpSpPr>
            <a:xfrm>
              <a:off x="4043996" y="2030955"/>
              <a:ext cx="648422" cy="418253"/>
              <a:chOff x="3053396" y="4304255"/>
              <a:chExt cx="648422" cy="418253"/>
            </a:xfrm>
          </p:grpSpPr>
          <p:sp>
            <p:nvSpPr>
              <p:cNvPr id="5225" name="Google Shape;5225;p39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6" name="Google Shape;5226;p39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5227" name="Google Shape;5227;p39"/>
            <p:cNvGrpSpPr/>
            <p:nvPr/>
          </p:nvGrpSpPr>
          <p:grpSpPr>
            <a:xfrm>
              <a:off x="7104696" y="5663155"/>
              <a:ext cx="648422" cy="418253"/>
              <a:chOff x="3053396" y="4304255"/>
              <a:chExt cx="648422" cy="418253"/>
            </a:xfrm>
          </p:grpSpPr>
          <p:sp>
            <p:nvSpPr>
              <p:cNvPr id="5228" name="Google Shape;5228;p39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9" name="Google Shape;5229;p39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5230" name="Google Shape;5230;p39"/>
            <p:cNvGrpSpPr/>
            <p:nvPr/>
          </p:nvGrpSpPr>
          <p:grpSpPr>
            <a:xfrm>
              <a:off x="7942896" y="5015455"/>
              <a:ext cx="648422" cy="418253"/>
              <a:chOff x="3053396" y="4304255"/>
              <a:chExt cx="648422" cy="418253"/>
            </a:xfrm>
          </p:grpSpPr>
          <p:sp>
            <p:nvSpPr>
              <p:cNvPr id="5231" name="Google Shape;5231;p39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2" name="Google Shape;5232;p39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5233" name="Google Shape;5233;p39"/>
            <p:cNvGrpSpPr/>
            <p:nvPr/>
          </p:nvGrpSpPr>
          <p:grpSpPr>
            <a:xfrm>
              <a:off x="7714296" y="4101055"/>
              <a:ext cx="648422" cy="418253"/>
              <a:chOff x="3053396" y="4304255"/>
              <a:chExt cx="648422" cy="418253"/>
            </a:xfrm>
          </p:grpSpPr>
          <p:sp>
            <p:nvSpPr>
              <p:cNvPr id="5234" name="Google Shape;5234;p39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5" name="Google Shape;5235;p39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5236" name="Google Shape;5236;p39"/>
            <p:cNvGrpSpPr/>
            <p:nvPr/>
          </p:nvGrpSpPr>
          <p:grpSpPr>
            <a:xfrm>
              <a:off x="4869496" y="5904455"/>
              <a:ext cx="648422" cy="418253"/>
              <a:chOff x="3053396" y="4304255"/>
              <a:chExt cx="648422" cy="418253"/>
            </a:xfrm>
          </p:grpSpPr>
          <p:sp>
            <p:nvSpPr>
              <p:cNvPr id="5237" name="Google Shape;5237;p39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8" name="Google Shape;5238;p39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5239" name="Google Shape;5239;p39"/>
            <p:cNvGrpSpPr/>
            <p:nvPr/>
          </p:nvGrpSpPr>
          <p:grpSpPr>
            <a:xfrm>
              <a:off x="3955096" y="6044155"/>
              <a:ext cx="648422" cy="418253"/>
              <a:chOff x="3053396" y="4304255"/>
              <a:chExt cx="648422" cy="418253"/>
            </a:xfrm>
          </p:grpSpPr>
          <p:sp>
            <p:nvSpPr>
              <p:cNvPr id="5240" name="Google Shape;5240;p39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1" name="Google Shape;5241;p39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5242" name="Google Shape;5242;p39"/>
            <p:cNvGrpSpPr/>
            <p:nvPr/>
          </p:nvGrpSpPr>
          <p:grpSpPr>
            <a:xfrm>
              <a:off x="2735896" y="5891755"/>
              <a:ext cx="648422" cy="418253"/>
              <a:chOff x="3053396" y="4304255"/>
              <a:chExt cx="648422" cy="418253"/>
            </a:xfrm>
          </p:grpSpPr>
          <p:sp>
            <p:nvSpPr>
              <p:cNvPr id="5243" name="Google Shape;5243;p39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4" name="Google Shape;5244;p39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sp>
          <p:nvSpPr>
            <p:cNvPr id="5245" name="Google Shape;5245;p39"/>
            <p:cNvSpPr txBox="1"/>
            <p:nvPr/>
          </p:nvSpPr>
          <p:spPr>
            <a:xfrm rot="1053502">
              <a:off x="5143500" y="1955800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5246" name="Google Shape;5246;p39"/>
            <p:cNvSpPr txBox="1"/>
            <p:nvPr/>
          </p:nvSpPr>
          <p:spPr>
            <a:xfrm rot="2829263">
              <a:off x="7429500" y="3429000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5247" name="Google Shape;5247;p39"/>
            <p:cNvSpPr txBox="1"/>
            <p:nvPr/>
          </p:nvSpPr>
          <p:spPr>
            <a:xfrm rot="9845918">
              <a:off x="6098241" y="5942112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5248" name="Google Shape;5248;p39"/>
            <p:cNvSpPr txBox="1"/>
            <p:nvPr/>
          </p:nvSpPr>
          <p:spPr>
            <a:xfrm rot="-9948738">
              <a:off x="1730786" y="5845469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5249" name="Google Shape;5249;p39"/>
            <p:cNvSpPr txBox="1"/>
            <p:nvPr/>
          </p:nvSpPr>
          <p:spPr>
            <a:xfrm rot="-4992697">
              <a:off x="144631" y="3539025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5250" name="Google Shape;5250;p39"/>
            <p:cNvSpPr txBox="1"/>
            <p:nvPr/>
          </p:nvSpPr>
          <p:spPr>
            <a:xfrm rot="-1017263">
              <a:off x="2330376" y="1905681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</p:grpSp>
      <p:sp>
        <p:nvSpPr>
          <p:cNvPr id="5251" name="Google Shape;5251;p39"/>
          <p:cNvSpPr txBox="1"/>
          <p:nvPr/>
        </p:nvSpPr>
        <p:spPr>
          <a:xfrm>
            <a:off x="473075" y="1073150"/>
            <a:ext cx="82042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… and regional networks may arise to connect access nets to ISPS </a:t>
            </a:r>
            <a:endParaRPr/>
          </a:p>
        </p:txBody>
      </p:sp>
      <p:grpSp>
        <p:nvGrpSpPr>
          <p:cNvPr id="5252" name="Google Shape;5252;p39"/>
          <p:cNvGrpSpPr/>
          <p:nvPr/>
        </p:nvGrpSpPr>
        <p:grpSpPr>
          <a:xfrm>
            <a:off x="4546600" y="3746500"/>
            <a:ext cx="3225800" cy="1117600"/>
            <a:chOff x="7848600" y="2044700"/>
            <a:chExt cx="3200399" cy="1371600"/>
          </a:xfrm>
        </p:grpSpPr>
        <p:sp>
          <p:nvSpPr>
            <p:cNvPr id="5253" name="Google Shape;5253;p39"/>
            <p:cNvSpPr/>
            <p:nvPr/>
          </p:nvSpPr>
          <p:spPr>
            <a:xfrm>
              <a:off x="7848600" y="2044700"/>
              <a:ext cx="3200399" cy="13716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54" name="Google Shape;5254;p39"/>
            <p:cNvGrpSpPr/>
            <p:nvPr/>
          </p:nvGrpSpPr>
          <p:grpSpPr>
            <a:xfrm>
              <a:off x="8526482" y="2160804"/>
              <a:ext cx="532759" cy="184809"/>
              <a:chOff x="2356" y="1300"/>
              <a:chExt cx="555" cy="194"/>
            </a:xfrm>
          </p:grpSpPr>
          <p:sp>
            <p:nvSpPr>
              <p:cNvPr id="5255" name="Google Shape;5255;p39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56" name="Google Shape;5256;p39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57" name="Google Shape;5257;p39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258" name="Google Shape;5258;p39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259" name="Google Shape;5259;p39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60" name="Google Shape;5260;p3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261" name="Google Shape;5261;p39"/>
              <p:cNvCxnSpPr/>
              <p:nvPr/>
            </p:nvCxnSpPr>
            <p:spPr>
              <a:xfrm>
                <a:off x="2357" y="1362"/>
                <a:ext cx="0" cy="8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62" name="Google Shape;5262;p39"/>
              <p:cNvCxnSpPr/>
              <p:nvPr/>
            </p:nvCxnSpPr>
            <p:spPr>
              <a:xfrm>
                <a:off x="2908" y="1364"/>
                <a:ext cx="0" cy="8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5263" name="Google Shape;5263;p39"/>
            <p:cNvCxnSpPr>
              <a:stCxn id="5262" idx="0"/>
            </p:cNvCxnSpPr>
            <p:nvPr/>
          </p:nvCxnSpPr>
          <p:spPr>
            <a:xfrm>
              <a:off x="9055401" y="2220819"/>
              <a:ext cx="975300" cy="1365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64" name="Google Shape;5264;p39"/>
            <p:cNvCxnSpPr/>
            <p:nvPr/>
          </p:nvCxnSpPr>
          <p:spPr>
            <a:xfrm>
              <a:off x="9522191" y="2583188"/>
              <a:ext cx="120745" cy="83392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65" name="Google Shape;5265;p39"/>
            <p:cNvCxnSpPr/>
            <p:nvPr/>
          </p:nvCxnSpPr>
          <p:spPr>
            <a:xfrm flipH="1" rot="10800000">
              <a:off x="9323081" y="2786992"/>
              <a:ext cx="243358" cy="4562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66" name="Google Shape;5266;p39"/>
            <p:cNvCxnSpPr/>
            <p:nvPr/>
          </p:nvCxnSpPr>
          <p:spPr>
            <a:xfrm flipH="1" rot="10800000">
              <a:off x="9028147" y="2611644"/>
              <a:ext cx="192778" cy="10958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67" name="Google Shape;5267;p39"/>
            <p:cNvCxnSpPr/>
            <p:nvPr/>
          </p:nvCxnSpPr>
          <p:spPr>
            <a:xfrm flipH="1" rot="10800000">
              <a:off x="8729859" y="2909476"/>
              <a:ext cx="192778" cy="10958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68" name="Google Shape;5268;p39"/>
            <p:cNvCxnSpPr/>
            <p:nvPr/>
          </p:nvCxnSpPr>
          <p:spPr>
            <a:xfrm flipH="1" rot="10800000">
              <a:off x="9537887" y="2836224"/>
              <a:ext cx="252969" cy="252942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69" name="Google Shape;5269;p39"/>
            <p:cNvCxnSpPr/>
            <p:nvPr/>
          </p:nvCxnSpPr>
          <p:spPr>
            <a:xfrm rot="10800000">
              <a:off x="10029359" y="2822067"/>
              <a:ext cx="354959" cy="12439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70" name="Google Shape;5270;p39"/>
            <p:cNvCxnSpPr/>
            <p:nvPr/>
          </p:nvCxnSpPr>
          <p:spPr>
            <a:xfrm flipH="1" rot="10800000">
              <a:off x="10015190" y="2475242"/>
              <a:ext cx="283363" cy="19566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71" name="Google Shape;5271;p39"/>
            <p:cNvCxnSpPr>
              <a:endCxn id="5255" idx="4"/>
            </p:cNvCxnSpPr>
            <p:nvPr/>
          </p:nvCxnSpPr>
          <p:spPr>
            <a:xfrm rot="10800000">
              <a:off x="8791902" y="2345613"/>
              <a:ext cx="411000" cy="873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272" name="Google Shape;5272;p39"/>
            <p:cNvSpPr txBox="1"/>
            <p:nvPr/>
          </p:nvSpPr>
          <p:spPr>
            <a:xfrm>
              <a:off x="7958081" y="2471291"/>
              <a:ext cx="886407" cy="4910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ISP B</a:t>
              </a:r>
              <a:endParaRPr/>
            </a:p>
          </p:txBody>
        </p:sp>
        <p:grpSp>
          <p:nvGrpSpPr>
            <p:cNvPr id="5273" name="Google Shape;5273;p39"/>
            <p:cNvGrpSpPr/>
            <p:nvPr/>
          </p:nvGrpSpPr>
          <p:grpSpPr>
            <a:xfrm>
              <a:off x="9555206" y="2650627"/>
              <a:ext cx="532759" cy="184809"/>
              <a:chOff x="2356" y="1300"/>
              <a:chExt cx="555" cy="194"/>
            </a:xfrm>
          </p:grpSpPr>
          <p:sp>
            <p:nvSpPr>
              <p:cNvPr id="5274" name="Google Shape;5274;p39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75" name="Google Shape;5275;p39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76" name="Google Shape;5276;p39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277" name="Google Shape;5277;p39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278" name="Google Shape;5278;p39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79" name="Google Shape;5279;p3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280" name="Google Shape;5280;p39"/>
              <p:cNvCxnSpPr/>
              <p:nvPr/>
            </p:nvCxnSpPr>
            <p:spPr>
              <a:xfrm>
                <a:off x="2358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81" name="Google Shape;5281;p39"/>
              <p:cNvCxnSpPr/>
              <p:nvPr/>
            </p:nvCxnSpPr>
            <p:spPr>
              <a:xfrm>
                <a:off x="2908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282" name="Google Shape;5282;p39"/>
            <p:cNvGrpSpPr/>
            <p:nvPr/>
          </p:nvGrpSpPr>
          <p:grpSpPr>
            <a:xfrm>
              <a:off x="8772607" y="2725609"/>
              <a:ext cx="532759" cy="184809"/>
              <a:chOff x="2356" y="1300"/>
              <a:chExt cx="555" cy="194"/>
            </a:xfrm>
          </p:grpSpPr>
          <p:sp>
            <p:nvSpPr>
              <p:cNvPr id="5283" name="Google Shape;5283;p39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84" name="Google Shape;5284;p39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85" name="Google Shape;5285;p39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286" name="Google Shape;5286;p39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287" name="Google Shape;5287;p39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88" name="Google Shape;5288;p3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289" name="Google Shape;5289;p39"/>
              <p:cNvCxnSpPr/>
              <p:nvPr/>
            </p:nvCxnSpPr>
            <p:spPr>
              <a:xfrm>
                <a:off x="2358" y="1356"/>
                <a:ext cx="0" cy="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90" name="Google Shape;5290;p39"/>
              <p:cNvCxnSpPr/>
              <p:nvPr/>
            </p:nvCxnSpPr>
            <p:spPr>
              <a:xfrm>
                <a:off x="2908" y="1358"/>
                <a:ext cx="0" cy="8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291" name="Google Shape;5291;p39"/>
            <p:cNvGrpSpPr/>
            <p:nvPr/>
          </p:nvGrpSpPr>
          <p:grpSpPr>
            <a:xfrm>
              <a:off x="9060908" y="2428111"/>
              <a:ext cx="532759" cy="184809"/>
              <a:chOff x="2356" y="1300"/>
              <a:chExt cx="555" cy="194"/>
            </a:xfrm>
          </p:grpSpPr>
          <p:sp>
            <p:nvSpPr>
              <p:cNvPr id="5292" name="Google Shape;5292;p39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93" name="Google Shape;5293;p39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94" name="Google Shape;5294;p39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295" name="Google Shape;5295;p39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296" name="Google Shape;5296;p39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97" name="Google Shape;5297;p3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298" name="Google Shape;5298;p39"/>
              <p:cNvCxnSpPr/>
              <p:nvPr/>
            </p:nvCxnSpPr>
            <p:spPr>
              <a:xfrm>
                <a:off x="2358" y="1362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99" name="Google Shape;5299;p39"/>
              <p:cNvCxnSpPr/>
              <p:nvPr/>
            </p:nvCxnSpPr>
            <p:spPr>
              <a:xfrm>
                <a:off x="2908" y="1364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300" name="Google Shape;5300;p39"/>
            <p:cNvGrpSpPr/>
            <p:nvPr/>
          </p:nvGrpSpPr>
          <p:grpSpPr>
            <a:xfrm>
              <a:off x="10005281" y="2289952"/>
              <a:ext cx="532759" cy="184809"/>
              <a:chOff x="2356" y="1300"/>
              <a:chExt cx="555" cy="194"/>
            </a:xfrm>
          </p:grpSpPr>
          <p:sp>
            <p:nvSpPr>
              <p:cNvPr id="5301" name="Google Shape;5301;p39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02" name="Google Shape;5302;p39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03" name="Google Shape;5303;p39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304" name="Google Shape;5304;p39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305" name="Google Shape;5305;p39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06" name="Google Shape;5306;p3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307" name="Google Shape;5307;p39"/>
              <p:cNvCxnSpPr/>
              <p:nvPr/>
            </p:nvCxnSpPr>
            <p:spPr>
              <a:xfrm>
                <a:off x="2357" y="1362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08" name="Google Shape;5308;p39"/>
              <p:cNvCxnSpPr/>
              <p:nvPr/>
            </p:nvCxnSpPr>
            <p:spPr>
              <a:xfrm>
                <a:off x="2908" y="1364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309" name="Google Shape;5309;p39"/>
            <p:cNvGrpSpPr/>
            <p:nvPr/>
          </p:nvGrpSpPr>
          <p:grpSpPr>
            <a:xfrm>
              <a:off x="10232661" y="2882876"/>
              <a:ext cx="532759" cy="184809"/>
              <a:chOff x="2356" y="1300"/>
              <a:chExt cx="555" cy="194"/>
            </a:xfrm>
          </p:grpSpPr>
          <p:sp>
            <p:nvSpPr>
              <p:cNvPr id="5310" name="Google Shape;5310;p39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11" name="Google Shape;5311;p39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12" name="Google Shape;5312;p39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313" name="Google Shape;5313;p39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314" name="Google Shape;5314;p39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15" name="Google Shape;5315;p3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316" name="Google Shape;5316;p39"/>
              <p:cNvCxnSpPr/>
              <p:nvPr/>
            </p:nvCxnSpPr>
            <p:spPr>
              <a:xfrm>
                <a:off x="2358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17" name="Google Shape;5317;p39"/>
              <p:cNvCxnSpPr/>
              <p:nvPr/>
            </p:nvCxnSpPr>
            <p:spPr>
              <a:xfrm>
                <a:off x="2908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318" name="Google Shape;5318;p39"/>
            <p:cNvGrpSpPr/>
            <p:nvPr/>
          </p:nvGrpSpPr>
          <p:grpSpPr>
            <a:xfrm>
              <a:off x="9330660" y="3072767"/>
              <a:ext cx="532759" cy="184809"/>
              <a:chOff x="2356" y="1300"/>
              <a:chExt cx="555" cy="194"/>
            </a:xfrm>
          </p:grpSpPr>
          <p:sp>
            <p:nvSpPr>
              <p:cNvPr id="5319" name="Google Shape;5319;p39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20" name="Google Shape;5320;p39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21" name="Google Shape;5321;p39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322" name="Google Shape;5322;p39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323" name="Google Shape;5323;p39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24" name="Google Shape;5324;p3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325" name="Google Shape;5325;p39"/>
              <p:cNvCxnSpPr/>
              <p:nvPr/>
            </p:nvCxnSpPr>
            <p:spPr>
              <a:xfrm>
                <a:off x="2358" y="1362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26" name="Google Shape;5326;p39"/>
              <p:cNvCxnSpPr/>
              <p:nvPr/>
            </p:nvCxnSpPr>
            <p:spPr>
              <a:xfrm>
                <a:off x="2907" y="1364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327" name="Google Shape;5327;p39"/>
            <p:cNvGrpSpPr/>
            <p:nvPr/>
          </p:nvGrpSpPr>
          <p:grpSpPr>
            <a:xfrm>
              <a:off x="8438032" y="3018963"/>
              <a:ext cx="532759" cy="184809"/>
              <a:chOff x="2356" y="1300"/>
              <a:chExt cx="555" cy="194"/>
            </a:xfrm>
          </p:grpSpPr>
          <p:sp>
            <p:nvSpPr>
              <p:cNvPr id="5328" name="Google Shape;5328;p39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29" name="Google Shape;5329;p39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30" name="Google Shape;5330;p39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331" name="Google Shape;5331;p39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332" name="Google Shape;5332;p39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33" name="Google Shape;5333;p3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334" name="Google Shape;5334;p39"/>
              <p:cNvCxnSpPr/>
              <p:nvPr/>
            </p:nvCxnSpPr>
            <p:spPr>
              <a:xfrm>
                <a:off x="2357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35" name="Google Shape;5335;p39"/>
              <p:cNvCxnSpPr/>
              <p:nvPr/>
            </p:nvCxnSpPr>
            <p:spPr>
              <a:xfrm>
                <a:off x="2910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336" name="Google Shape;5336;p39"/>
          <p:cNvGrpSpPr/>
          <p:nvPr/>
        </p:nvGrpSpPr>
        <p:grpSpPr>
          <a:xfrm>
            <a:off x="1803400" y="2755900"/>
            <a:ext cx="3467100" cy="1193800"/>
            <a:chOff x="7848600" y="2044700"/>
            <a:chExt cx="3200399" cy="1371600"/>
          </a:xfrm>
        </p:grpSpPr>
        <p:sp>
          <p:nvSpPr>
            <p:cNvPr id="5337" name="Google Shape;5337;p39"/>
            <p:cNvSpPr/>
            <p:nvPr/>
          </p:nvSpPr>
          <p:spPr>
            <a:xfrm>
              <a:off x="7848600" y="2044700"/>
              <a:ext cx="3200399" cy="13716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38" name="Google Shape;5338;p39"/>
            <p:cNvGrpSpPr/>
            <p:nvPr/>
          </p:nvGrpSpPr>
          <p:grpSpPr>
            <a:xfrm>
              <a:off x="8526482" y="2160804"/>
              <a:ext cx="532759" cy="184809"/>
              <a:chOff x="2356" y="1300"/>
              <a:chExt cx="555" cy="194"/>
            </a:xfrm>
          </p:grpSpPr>
          <p:sp>
            <p:nvSpPr>
              <p:cNvPr id="5339" name="Google Shape;5339;p39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40" name="Google Shape;5340;p39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41" name="Google Shape;5341;p39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342" name="Google Shape;5342;p39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343" name="Google Shape;5343;p39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44" name="Google Shape;5344;p3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345" name="Google Shape;5345;p39"/>
              <p:cNvCxnSpPr/>
              <p:nvPr/>
            </p:nvCxnSpPr>
            <p:spPr>
              <a:xfrm>
                <a:off x="2358" y="1362"/>
                <a:ext cx="0" cy="8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46" name="Google Shape;5346;p39"/>
              <p:cNvCxnSpPr/>
              <p:nvPr/>
            </p:nvCxnSpPr>
            <p:spPr>
              <a:xfrm>
                <a:off x="2906" y="1364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5347" name="Google Shape;5347;p39"/>
            <p:cNvCxnSpPr>
              <a:stCxn id="5346" idx="0"/>
            </p:cNvCxnSpPr>
            <p:nvPr/>
          </p:nvCxnSpPr>
          <p:spPr>
            <a:xfrm>
              <a:off x="9055401" y="2220819"/>
              <a:ext cx="975300" cy="1365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48" name="Google Shape;5348;p39"/>
            <p:cNvCxnSpPr/>
            <p:nvPr/>
          </p:nvCxnSpPr>
          <p:spPr>
            <a:xfrm>
              <a:off x="9522191" y="2583188"/>
              <a:ext cx="120745" cy="83392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49" name="Google Shape;5349;p39"/>
            <p:cNvCxnSpPr/>
            <p:nvPr/>
          </p:nvCxnSpPr>
          <p:spPr>
            <a:xfrm flipH="1" rot="10800000">
              <a:off x="9323081" y="2786992"/>
              <a:ext cx="243358" cy="4562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50" name="Google Shape;5350;p39"/>
            <p:cNvCxnSpPr/>
            <p:nvPr/>
          </p:nvCxnSpPr>
          <p:spPr>
            <a:xfrm flipH="1" rot="10800000">
              <a:off x="9028147" y="2611644"/>
              <a:ext cx="192778" cy="10958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51" name="Google Shape;5351;p39"/>
            <p:cNvCxnSpPr/>
            <p:nvPr/>
          </p:nvCxnSpPr>
          <p:spPr>
            <a:xfrm flipH="1" rot="10800000">
              <a:off x="8729859" y="2909476"/>
              <a:ext cx="192778" cy="10958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52" name="Google Shape;5352;p39"/>
            <p:cNvCxnSpPr/>
            <p:nvPr/>
          </p:nvCxnSpPr>
          <p:spPr>
            <a:xfrm flipH="1" rot="10800000">
              <a:off x="9537887" y="2836224"/>
              <a:ext cx="252969" cy="252942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53" name="Google Shape;5353;p39"/>
            <p:cNvCxnSpPr/>
            <p:nvPr/>
          </p:nvCxnSpPr>
          <p:spPr>
            <a:xfrm rot="10800000">
              <a:off x="10029359" y="2822067"/>
              <a:ext cx="354959" cy="12439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54" name="Google Shape;5354;p39"/>
            <p:cNvCxnSpPr/>
            <p:nvPr/>
          </p:nvCxnSpPr>
          <p:spPr>
            <a:xfrm flipH="1" rot="10800000">
              <a:off x="10015190" y="2475242"/>
              <a:ext cx="283363" cy="19566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55" name="Google Shape;5355;p39"/>
            <p:cNvCxnSpPr>
              <a:endCxn id="5339" idx="4"/>
            </p:cNvCxnSpPr>
            <p:nvPr/>
          </p:nvCxnSpPr>
          <p:spPr>
            <a:xfrm rot="10800000">
              <a:off x="8791902" y="2345613"/>
              <a:ext cx="411000" cy="873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56" name="Google Shape;5356;p39"/>
            <p:cNvSpPr txBox="1"/>
            <p:nvPr/>
          </p:nvSpPr>
          <p:spPr>
            <a:xfrm>
              <a:off x="7958081" y="2471292"/>
              <a:ext cx="8744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ISP A</a:t>
              </a:r>
              <a:endParaRPr/>
            </a:p>
          </p:txBody>
        </p:sp>
        <p:grpSp>
          <p:nvGrpSpPr>
            <p:cNvPr id="5357" name="Google Shape;5357;p39"/>
            <p:cNvGrpSpPr/>
            <p:nvPr/>
          </p:nvGrpSpPr>
          <p:grpSpPr>
            <a:xfrm>
              <a:off x="9555206" y="2650627"/>
              <a:ext cx="532759" cy="184809"/>
              <a:chOff x="2356" y="1300"/>
              <a:chExt cx="555" cy="194"/>
            </a:xfrm>
          </p:grpSpPr>
          <p:sp>
            <p:nvSpPr>
              <p:cNvPr id="5358" name="Google Shape;5358;p39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59" name="Google Shape;5359;p39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60" name="Google Shape;5360;p39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361" name="Google Shape;5361;p39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362" name="Google Shape;5362;p39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63" name="Google Shape;5363;p3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364" name="Google Shape;5364;p39"/>
              <p:cNvCxnSpPr/>
              <p:nvPr/>
            </p:nvCxnSpPr>
            <p:spPr>
              <a:xfrm>
                <a:off x="2358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65" name="Google Shape;5365;p39"/>
              <p:cNvCxnSpPr/>
              <p:nvPr/>
            </p:nvCxnSpPr>
            <p:spPr>
              <a:xfrm>
                <a:off x="2906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366" name="Google Shape;5366;p39"/>
            <p:cNvGrpSpPr/>
            <p:nvPr/>
          </p:nvGrpSpPr>
          <p:grpSpPr>
            <a:xfrm>
              <a:off x="8772607" y="2725609"/>
              <a:ext cx="532759" cy="184809"/>
              <a:chOff x="2356" y="1300"/>
              <a:chExt cx="555" cy="194"/>
            </a:xfrm>
          </p:grpSpPr>
          <p:sp>
            <p:nvSpPr>
              <p:cNvPr id="5367" name="Google Shape;5367;p39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68" name="Google Shape;5368;p39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69" name="Google Shape;5369;p39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370" name="Google Shape;5370;p39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371" name="Google Shape;5371;p39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72" name="Google Shape;5372;p3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373" name="Google Shape;5373;p39"/>
              <p:cNvCxnSpPr/>
              <p:nvPr/>
            </p:nvCxnSpPr>
            <p:spPr>
              <a:xfrm>
                <a:off x="2358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74" name="Google Shape;5374;p39"/>
              <p:cNvCxnSpPr/>
              <p:nvPr/>
            </p:nvCxnSpPr>
            <p:spPr>
              <a:xfrm>
                <a:off x="2906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375" name="Google Shape;5375;p39"/>
            <p:cNvGrpSpPr/>
            <p:nvPr/>
          </p:nvGrpSpPr>
          <p:grpSpPr>
            <a:xfrm>
              <a:off x="9060908" y="2428111"/>
              <a:ext cx="532759" cy="184809"/>
              <a:chOff x="2356" y="1300"/>
              <a:chExt cx="555" cy="194"/>
            </a:xfrm>
          </p:grpSpPr>
          <p:sp>
            <p:nvSpPr>
              <p:cNvPr id="5376" name="Google Shape;5376;p39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77" name="Google Shape;5377;p39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78" name="Google Shape;5378;p39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379" name="Google Shape;5379;p39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380" name="Google Shape;5380;p39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81" name="Google Shape;5381;p3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382" name="Google Shape;5382;p39"/>
              <p:cNvCxnSpPr/>
              <p:nvPr/>
            </p:nvCxnSpPr>
            <p:spPr>
              <a:xfrm>
                <a:off x="2357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83" name="Google Shape;5383;p39"/>
              <p:cNvCxnSpPr/>
              <p:nvPr/>
            </p:nvCxnSpPr>
            <p:spPr>
              <a:xfrm>
                <a:off x="2907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384" name="Google Shape;5384;p39"/>
            <p:cNvGrpSpPr/>
            <p:nvPr/>
          </p:nvGrpSpPr>
          <p:grpSpPr>
            <a:xfrm>
              <a:off x="10005281" y="2289952"/>
              <a:ext cx="532759" cy="184809"/>
              <a:chOff x="2356" y="1300"/>
              <a:chExt cx="555" cy="194"/>
            </a:xfrm>
          </p:grpSpPr>
          <p:sp>
            <p:nvSpPr>
              <p:cNvPr id="5385" name="Google Shape;5385;p39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86" name="Google Shape;5386;p39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87" name="Google Shape;5387;p39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388" name="Google Shape;5388;p39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389" name="Google Shape;5389;p39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90" name="Google Shape;5390;p3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391" name="Google Shape;5391;p39"/>
              <p:cNvCxnSpPr/>
              <p:nvPr/>
            </p:nvCxnSpPr>
            <p:spPr>
              <a:xfrm>
                <a:off x="2358" y="1360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92" name="Google Shape;5392;p39"/>
              <p:cNvCxnSpPr/>
              <p:nvPr/>
            </p:nvCxnSpPr>
            <p:spPr>
              <a:xfrm>
                <a:off x="2906" y="1362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393" name="Google Shape;5393;p39"/>
            <p:cNvGrpSpPr/>
            <p:nvPr/>
          </p:nvGrpSpPr>
          <p:grpSpPr>
            <a:xfrm>
              <a:off x="10232661" y="2882876"/>
              <a:ext cx="532759" cy="184809"/>
              <a:chOff x="2356" y="1300"/>
              <a:chExt cx="555" cy="194"/>
            </a:xfrm>
          </p:grpSpPr>
          <p:sp>
            <p:nvSpPr>
              <p:cNvPr id="5394" name="Google Shape;5394;p39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95" name="Google Shape;5395;p39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96" name="Google Shape;5396;p39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397" name="Google Shape;5397;p39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398" name="Google Shape;5398;p39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99" name="Google Shape;5399;p3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400" name="Google Shape;5400;p39"/>
              <p:cNvCxnSpPr/>
              <p:nvPr/>
            </p:nvCxnSpPr>
            <p:spPr>
              <a:xfrm>
                <a:off x="2358" y="1362"/>
                <a:ext cx="0" cy="8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01" name="Google Shape;5401;p39"/>
              <p:cNvCxnSpPr/>
              <p:nvPr/>
            </p:nvCxnSpPr>
            <p:spPr>
              <a:xfrm>
                <a:off x="2906" y="1364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402" name="Google Shape;5402;p39"/>
            <p:cNvGrpSpPr/>
            <p:nvPr/>
          </p:nvGrpSpPr>
          <p:grpSpPr>
            <a:xfrm>
              <a:off x="9330660" y="3072767"/>
              <a:ext cx="532759" cy="184809"/>
              <a:chOff x="2356" y="1300"/>
              <a:chExt cx="555" cy="194"/>
            </a:xfrm>
          </p:grpSpPr>
          <p:sp>
            <p:nvSpPr>
              <p:cNvPr id="5403" name="Google Shape;5403;p39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04" name="Google Shape;5404;p39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05" name="Google Shape;5405;p39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406" name="Google Shape;5406;p39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407" name="Google Shape;5407;p39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08" name="Google Shape;5408;p3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409" name="Google Shape;5409;p39"/>
              <p:cNvCxnSpPr/>
              <p:nvPr/>
            </p:nvCxnSpPr>
            <p:spPr>
              <a:xfrm>
                <a:off x="2357" y="1362"/>
                <a:ext cx="0" cy="8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10" name="Google Shape;5410;p39"/>
              <p:cNvCxnSpPr/>
              <p:nvPr/>
            </p:nvCxnSpPr>
            <p:spPr>
              <a:xfrm>
                <a:off x="2907" y="1364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411" name="Google Shape;5411;p39"/>
            <p:cNvGrpSpPr/>
            <p:nvPr/>
          </p:nvGrpSpPr>
          <p:grpSpPr>
            <a:xfrm>
              <a:off x="8438032" y="3018963"/>
              <a:ext cx="532759" cy="184809"/>
              <a:chOff x="2356" y="1300"/>
              <a:chExt cx="555" cy="194"/>
            </a:xfrm>
          </p:grpSpPr>
          <p:sp>
            <p:nvSpPr>
              <p:cNvPr id="5412" name="Google Shape;5412;p39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13" name="Google Shape;5413;p39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14" name="Google Shape;5414;p39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415" name="Google Shape;5415;p39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416" name="Google Shape;5416;p39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17" name="Google Shape;5417;p3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418" name="Google Shape;5418;p39"/>
              <p:cNvCxnSpPr/>
              <p:nvPr/>
            </p:nvCxnSpPr>
            <p:spPr>
              <a:xfrm>
                <a:off x="2357" y="1361"/>
                <a:ext cx="0" cy="7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19" name="Google Shape;5419;p39"/>
              <p:cNvCxnSpPr/>
              <p:nvPr/>
            </p:nvCxnSpPr>
            <p:spPr>
              <a:xfrm>
                <a:off x="2907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420" name="Google Shape;5420;p39"/>
          <p:cNvGrpSpPr/>
          <p:nvPr/>
        </p:nvGrpSpPr>
        <p:grpSpPr>
          <a:xfrm>
            <a:off x="1498600" y="4165600"/>
            <a:ext cx="3086100" cy="1168400"/>
            <a:chOff x="7848600" y="2044700"/>
            <a:chExt cx="3200399" cy="1371600"/>
          </a:xfrm>
        </p:grpSpPr>
        <p:sp>
          <p:nvSpPr>
            <p:cNvPr id="5421" name="Google Shape;5421;p39"/>
            <p:cNvSpPr/>
            <p:nvPr/>
          </p:nvSpPr>
          <p:spPr>
            <a:xfrm>
              <a:off x="7848600" y="2044700"/>
              <a:ext cx="3200399" cy="13716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22" name="Google Shape;5422;p39"/>
            <p:cNvGrpSpPr/>
            <p:nvPr/>
          </p:nvGrpSpPr>
          <p:grpSpPr>
            <a:xfrm>
              <a:off x="8526482" y="2160804"/>
              <a:ext cx="532759" cy="184809"/>
              <a:chOff x="2356" y="1300"/>
              <a:chExt cx="555" cy="194"/>
            </a:xfrm>
          </p:grpSpPr>
          <p:sp>
            <p:nvSpPr>
              <p:cNvPr id="5423" name="Google Shape;5423;p39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24" name="Google Shape;5424;p39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25" name="Google Shape;5425;p39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426" name="Google Shape;5426;p39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427" name="Google Shape;5427;p39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28" name="Google Shape;5428;p3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429" name="Google Shape;5429;p39"/>
              <p:cNvCxnSpPr/>
              <p:nvPr/>
            </p:nvCxnSpPr>
            <p:spPr>
              <a:xfrm>
                <a:off x="2358" y="1360"/>
                <a:ext cx="0" cy="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30" name="Google Shape;5430;p39"/>
              <p:cNvCxnSpPr/>
              <p:nvPr/>
            </p:nvCxnSpPr>
            <p:spPr>
              <a:xfrm>
                <a:off x="2907" y="1362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5431" name="Google Shape;5431;p39"/>
            <p:cNvCxnSpPr>
              <a:stCxn id="5430" idx="0"/>
            </p:cNvCxnSpPr>
            <p:nvPr/>
          </p:nvCxnSpPr>
          <p:spPr>
            <a:xfrm>
              <a:off x="9055401" y="2220819"/>
              <a:ext cx="975300" cy="1365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2" name="Google Shape;5432;p39"/>
            <p:cNvCxnSpPr/>
            <p:nvPr/>
          </p:nvCxnSpPr>
          <p:spPr>
            <a:xfrm>
              <a:off x="9522191" y="2583188"/>
              <a:ext cx="120745" cy="83392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3" name="Google Shape;5433;p39"/>
            <p:cNvCxnSpPr/>
            <p:nvPr/>
          </p:nvCxnSpPr>
          <p:spPr>
            <a:xfrm flipH="1" rot="10800000">
              <a:off x="9323081" y="2786992"/>
              <a:ext cx="243358" cy="4562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4" name="Google Shape;5434;p39"/>
            <p:cNvCxnSpPr/>
            <p:nvPr/>
          </p:nvCxnSpPr>
          <p:spPr>
            <a:xfrm flipH="1" rot="10800000">
              <a:off x="9028147" y="2611644"/>
              <a:ext cx="192778" cy="10958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5" name="Google Shape;5435;p39"/>
            <p:cNvCxnSpPr/>
            <p:nvPr/>
          </p:nvCxnSpPr>
          <p:spPr>
            <a:xfrm flipH="1" rot="10800000">
              <a:off x="8729859" y="2909476"/>
              <a:ext cx="192778" cy="10958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6" name="Google Shape;5436;p39"/>
            <p:cNvCxnSpPr/>
            <p:nvPr/>
          </p:nvCxnSpPr>
          <p:spPr>
            <a:xfrm flipH="1" rot="10800000">
              <a:off x="9537887" y="2836224"/>
              <a:ext cx="252969" cy="252942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7" name="Google Shape;5437;p39"/>
            <p:cNvCxnSpPr/>
            <p:nvPr/>
          </p:nvCxnSpPr>
          <p:spPr>
            <a:xfrm rot="10800000">
              <a:off x="10029359" y="2822067"/>
              <a:ext cx="354959" cy="12439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8" name="Google Shape;5438;p39"/>
            <p:cNvCxnSpPr/>
            <p:nvPr/>
          </p:nvCxnSpPr>
          <p:spPr>
            <a:xfrm flipH="1" rot="10800000">
              <a:off x="10015190" y="2475242"/>
              <a:ext cx="283363" cy="19566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9" name="Google Shape;5439;p39"/>
            <p:cNvCxnSpPr>
              <a:endCxn id="5423" idx="4"/>
            </p:cNvCxnSpPr>
            <p:nvPr/>
          </p:nvCxnSpPr>
          <p:spPr>
            <a:xfrm rot="10800000">
              <a:off x="8791902" y="2345613"/>
              <a:ext cx="411000" cy="873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40" name="Google Shape;5440;p39"/>
            <p:cNvSpPr txBox="1"/>
            <p:nvPr/>
          </p:nvSpPr>
          <p:spPr>
            <a:xfrm>
              <a:off x="7958081" y="2471292"/>
              <a:ext cx="876536" cy="4696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ISP C</a:t>
              </a:r>
              <a:endParaRPr/>
            </a:p>
          </p:txBody>
        </p:sp>
        <p:grpSp>
          <p:nvGrpSpPr>
            <p:cNvPr id="5441" name="Google Shape;5441;p39"/>
            <p:cNvGrpSpPr/>
            <p:nvPr/>
          </p:nvGrpSpPr>
          <p:grpSpPr>
            <a:xfrm>
              <a:off x="9555206" y="2650627"/>
              <a:ext cx="532759" cy="184809"/>
              <a:chOff x="2356" y="1300"/>
              <a:chExt cx="555" cy="194"/>
            </a:xfrm>
          </p:grpSpPr>
          <p:sp>
            <p:nvSpPr>
              <p:cNvPr id="5442" name="Google Shape;5442;p39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43" name="Google Shape;5443;p39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44" name="Google Shape;5444;p39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445" name="Google Shape;5445;p39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446" name="Google Shape;5446;p39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47" name="Google Shape;5447;p3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448" name="Google Shape;5448;p39"/>
              <p:cNvCxnSpPr/>
              <p:nvPr/>
            </p:nvCxnSpPr>
            <p:spPr>
              <a:xfrm>
                <a:off x="2358" y="1360"/>
                <a:ext cx="0" cy="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49" name="Google Shape;5449;p39"/>
              <p:cNvCxnSpPr/>
              <p:nvPr/>
            </p:nvCxnSpPr>
            <p:spPr>
              <a:xfrm>
                <a:off x="2907" y="1362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450" name="Google Shape;5450;p39"/>
            <p:cNvGrpSpPr/>
            <p:nvPr/>
          </p:nvGrpSpPr>
          <p:grpSpPr>
            <a:xfrm>
              <a:off x="8772607" y="2725609"/>
              <a:ext cx="532759" cy="184809"/>
              <a:chOff x="2356" y="1300"/>
              <a:chExt cx="555" cy="194"/>
            </a:xfrm>
          </p:grpSpPr>
          <p:sp>
            <p:nvSpPr>
              <p:cNvPr id="5451" name="Google Shape;5451;p39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52" name="Google Shape;5452;p39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53" name="Google Shape;5453;p39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454" name="Google Shape;5454;p39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455" name="Google Shape;5455;p39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56" name="Google Shape;5456;p3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457" name="Google Shape;5457;p39"/>
              <p:cNvCxnSpPr/>
              <p:nvPr/>
            </p:nvCxnSpPr>
            <p:spPr>
              <a:xfrm>
                <a:off x="2357" y="1360"/>
                <a:ext cx="0" cy="8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58" name="Google Shape;5458;p39"/>
              <p:cNvCxnSpPr/>
              <p:nvPr/>
            </p:nvCxnSpPr>
            <p:spPr>
              <a:xfrm>
                <a:off x="2908" y="1362"/>
                <a:ext cx="0" cy="8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459" name="Google Shape;5459;p39"/>
            <p:cNvGrpSpPr/>
            <p:nvPr/>
          </p:nvGrpSpPr>
          <p:grpSpPr>
            <a:xfrm>
              <a:off x="9060908" y="2428111"/>
              <a:ext cx="532759" cy="184809"/>
              <a:chOff x="2356" y="1300"/>
              <a:chExt cx="555" cy="194"/>
            </a:xfrm>
          </p:grpSpPr>
          <p:sp>
            <p:nvSpPr>
              <p:cNvPr id="5460" name="Google Shape;5460;p39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61" name="Google Shape;5461;p39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62" name="Google Shape;5462;p39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463" name="Google Shape;5463;p39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464" name="Google Shape;5464;p39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65" name="Google Shape;5465;p3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466" name="Google Shape;5466;p39"/>
              <p:cNvCxnSpPr/>
              <p:nvPr/>
            </p:nvCxnSpPr>
            <p:spPr>
              <a:xfrm>
                <a:off x="2357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67" name="Google Shape;5467;p39"/>
              <p:cNvCxnSpPr/>
              <p:nvPr/>
            </p:nvCxnSpPr>
            <p:spPr>
              <a:xfrm>
                <a:off x="2908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468" name="Google Shape;5468;p39"/>
            <p:cNvGrpSpPr/>
            <p:nvPr/>
          </p:nvGrpSpPr>
          <p:grpSpPr>
            <a:xfrm>
              <a:off x="10005281" y="2289952"/>
              <a:ext cx="532759" cy="184809"/>
              <a:chOff x="2356" y="1300"/>
              <a:chExt cx="555" cy="194"/>
            </a:xfrm>
          </p:grpSpPr>
          <p:sp>
            <p:nvSpPr>
              <p:cNvPr id="5469" name="Google Shape;5469;p39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70" name="Google Shape;5470;p39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71" name="Google Shape;5471;p39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472" name="Google Shape;5472;p39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473" name="Google Shape;5473;p39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74" name="Google Shape;5474;p3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475" name="Google Shape;5475;p39"/>
              <p:cNvCxnSpPr/>
              <p:nvPr/>
            </p:nvCxnSpPr>
            <p:spPr>
              <a:xfrm>
                <a:off x="2358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76" name="Google Shape;5476;p39"/>
              <p:cNvCxnSpPr/>
              <p:nvPr/>
            </p:nvCxnSpPr>
            <p:spPr>
              <a:xfrm>
                <a:off x="2908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477" name="Google Shape;5477;p39"/>
            <p:cNvGrpSpPr/>
            <p:nvPr/>
          </p:nvGrpSpPr>
          <p:grpSpPr>
            <a:xfrm>
              <a:off x="10232661" y="2882876"/>
              <a:ext cx="532759" cy="184809"/>
              <a:chOff x="2356" y="1300"/>
              <a:chExt cx="555" cy="194"/>
            </a:xfrm>
          </p:grpSpPr>
          <p:sp>
            <p:nvSpPr>
              <p:cNvPr id="5478" name="Google Shape;5478;p39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79" name="Google Shape;5479;p39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80" name="Google Shape;5480;p39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481" name="Google Shape;5481;p39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482" name="Google Shape;5482;p39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83" name="Google Shape;5483;p3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484" name="Google Shape;5484;p39"/>
              <p:cNvCxnSpPr/>
              <p:nvPr/>
            </p:nvCxnSpPr>
            <p:spPr>
              <a:xfrm>
                <a:off x="2357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85" name="Google Shape;5485;p39"/>
              <p:cNvCxnSpPr/>
              <p:nvPr/>
            </p:nvCxnSpPr>
            <p:spPr>
              <a:xfrm>
                <a:off x="2908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486" name="Google Shape;5486;p39"/>
            <p:cNvGrpSpPr/>
            <p:nvPr/>
          </p:nvGrpSpPr>
          <p:grpSpPr>
            <a:xfrm>
              <a:off x="9330660" y="3072767"/>
              <a:ext cx="532759" cy="184809"/>
              <a:chOff x="2356" y="1300"/>
              <a:chExt cx="555" cy="194"/>
            </a:xfrm>
          </p:grpSpPr>
          <p:sp>
            <p:nvSpPr>
              <p:cNvPr id="5487" name="Google Shape;5487;p39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88" name="Google Shape;5488;p39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89" name="Google Shape;5489;p39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490" name="Google Shape;5490;p39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491" name="Google Shape;5491;p39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92" name="Google Shape;5492;p3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493" name="Google Shape;5493;p39"/>
              <p:cNvCxnSpPr/>
              <p:nvPr/>
            </p:nvCxnSpPr>
            <p:spPr>
              <a:xfrm>
                <a:off x="2357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94" name="Google Shape;5494;p39"/>
              <p:cNvCxnSpPr/>
              <p:nvPr/>
            </p:nvCxnSpPr>
            <p:spPr>
              <a:xfrm>
                <a:off x="2908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495" name="Google Shape;5495;p39"/>
            <p:cNvGrpSpPr/>
            <p:nvPr/>
          </p:nvGrpSpPr>
          <p:grpSpPr>
            <a:xfrm>
              <a:off x="8438032" y="3018963"/>
              <a:ext cx="532759" cy="184809"/>
              <a:chOff x="2356" y="1300"/>
              <a:chExt cx="555" cy="194"/>
            </a:xfrm>
          </p:grpSpPr>
          <p:sp>
            <p:nvSpPr>
              <p:cNvPr id="5496" name="Google Shape;5496;p39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97" name="Google Shape;5497;p39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98" name="Google Shape;5498;p39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499" name="Google Shape;5499;p39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500" name="Google Shape;5500;p39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01" name="Google Shape;5501;p3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502" name="Google Shape;5502;p39"/>
              <p:cNvCxnSpPr/>
              <p:nvPr/>
            </p:nvCxnSpPr>
            <p:spPr>
              <a:xfrm>
                <a:off x="2358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03" name="Google Shape;5503;p39"/>
              <p:cNvCxnSpPr/>
              <p:nvPr/>
            </p:nvCxnSpPr>
            <p:spPr>
              <a:xfrm>
                <a:off x="2908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cxnSp>
        <p:nvCxnSpPr>
          <p:cNvPr id="5504" name="Google Shape;5504;p39"/>
          <p:cNvCxnSpPr>
            <a:endCxn id="5341" idx="1"/>
          </p:cNvCxnSpPr>
          <p:nvPr/>
        </p:nvCxnSpPr>
        <p:spPr>
          <a:xfrm>
            <a:off x="2383486" y="2610474"/>
            <a:ext cx="238200" cy="261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5" name="Google Shape;5505;p39"/>
          <p:cNvCxnSpPr>
            <a:stCxn id="5222" idx="8"/>
            <a:endCxn id="5506" idx="2"/>
          </p:cNvCxnSpPr>
          <p:nvPr/>
        </p:nvCxnSpPr>
        <p:spPr>
          <a:xfrm>
            <a:off x="1455738" y="2990814"/>
            <a:ext cx="38100" cy="3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7" name="Google Shape;5507;p39"/>
          <p:cNvCxnSpPr>
            <a:endCxn id="5506" idx="3"/>
          </p:cNvCxnSpPr>
          <p:nvPr/>
        </p:nvCxnSpPr>
        <p:spPr>
          <a:xfrm>
            <a:off x="1235234" y="3271143"/>
            <a:ext cx="123900" cy="21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8" name="Google Shape;5508;p39"/>
          <p:cNvCxnSpPr>
            <a:endCxn id="5387" idx="1"/>
          </p:cNvCxnSpPr>
          <p:nvPr/>
        </p:nvCxnSpPr>
        <p:spPr>
          <a:xfrm>
            <a:off x="3915618" y="2411781"/>
            <a:ext cx="308100" cy="57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9" name="Google Shape;5509;p39"/>
          <p:cNvCxnSpPr>
            <a:endCxn id="5387" idx="0"/>
          </p:cNvCxnSpPr>
          <p:nvPr/>
        </p:nvCxnSpPr>
        <p:spPr>
          <a:xfrm flipH="1">
            <a:off x="4426303" y="2390060"/>
            <a:ext cx="384300" cy="57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0" name="Google Shape;5510;p39"/>
          <p:cNvCxnSpPr>
            <a:endCxn id="5303" idx="0"/>
          </p:cNvCxnSpPr>
          <p:nvPr/>
        </p:nvCxnSpPr>
        <p:spPr>
          <a:xfrm>
            <a:off x="6770957" y="2900235"/>
            <a:ext cx="216000" cy="104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1" name="Google Shape;5511;p39"/>
          <p:cNvCxnSpPr/>
          <p:nvPr/>
        </p:nvCxnSpPr>
        <p:spPr>
          <a:xfrm flipH="1">
            <a:off x="7137400" y="3251200"/>
            <a:ext cx="241300" cy="692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2" name="Google Shape;5512;p39"/>
          <p:cNvCxnSpPr>
            <a:stCxn id="5234" idx="4"/>
            <a:endCxn id="5317" idx="0"/>
          </p:cNvCxnSpPr>
          <p:nvPr/>
        </p:nvCxnSpPr>
        <p:spPr>
          <a:xfrm flipH="1">
            <a:off x="7483613" y="4229100"/>
            <a:ext cx="541200" cy="24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3" name="Google Shape;5513;p39"/>
          <p:cNvCxnSpPr/>
          <p:nvPr/>
        </p:nvCxnSpPr>
        <p:spPr>
          <a:xfrm rot="10800000">
            <a:off x="7454900" y="4573588"/>
            <a:ext cx="796925" cy="614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4" name="Google Shape;5514;p39"/>
          <p:cNvCxnSpPr>
            <a:endCxn id="5319" idx="5"/>
          </p:cNvCxnSpPr>
          <p:nvPr/>
        </p:nvCxnSpPr>
        <p:spPr>
          <a:xfrm rot="10800000">
            <a:off x="6496434" y="4722379"/>
            <a:ext cx="1047600" cy="96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5" name="Google Shape;5515;p39"/>
          <p:cNvCxnSpPr>
            <a:stCxn id="5237" idx="0"/>
            <a:endCxn id="5516" idx="5"/>
          </p:cNvCxnSpPr>
          <p:nvPr/>
        </p:nvCxnSpPr>
        <p:spPr>
          <a:xfrm rot="10800000">
            <a:off x="5085361" y="5684604"/>
            <a:ext cx="520800" cy="16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7" name="Google Shape;5517;p39"/>
          <p:cNvCxnSpPr/>
          <p:nvPr/>
        </p:nvCxnSpPr>
        <p:spPr>
          <a:xfrm rot="10800000">
            <a:off x="4068763" y="5045075"/>
            <a:ext cx="371475" cy="97313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8" name="Google Shape;5518;p39"/>
          <p:cNvCxnSpPr>
            <a:stCxn id="5244" idx="0"/>
          </p:cNvCxnSpPr>
          <p:nvPr/>
        </p:nvCxnSpPr>
        <p:spPr>
          <a:xfrm flipH="1" rot="10800000">
            <a:off x="3388778" y="5689207"/>
            <a:ext cx="306300" cy="16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9" name="Google Shape;5519;p39"/>
          <p:cNvCxnSpPr/>
          <p:nvPr/>
        </p:nvCxnSpPr>
        <p:spPr>
          <a:xfrm flipH="1" rot="10800000">
            <a:off x="1790700" y="5160963"/>
            <a:ext cx="401638" cy="2095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0" name="Google Shape;5520;p39"/>
          <p:cNvCxnSpPr>
            <a:stCxn id="5211" idx="0"/>
          </p:cNvCxnSpPr>
          <p:nvPr/>
        </p:nvCxnSpPr>
        <p:spPr>
          <a:xfrm flipH="1" rot="10800000">
            <a:off x="1178680" y="4466792"/>
            <a:ext cx="227100" cy="28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1" name="Google Shape;5521;p39"/>
          <p:cNvCxnSpPr>
            <a:endCxn id="5506" idx="5"/>
          </p:cNvCxnSpPr>
          <p:nvPr/>
        </p:nvCxnSpPr>
        <p:spPr>
          <a:xfrm flipH="1" rot="10800000">
            <a:off x="1156034" y="4369521"/>
            <a:ext cx="203100" cy="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22" name="Google Shape;5522;p39"/>
          <p:cNvGrpSpPr/>
          <p:nvPr/>
        </p:nvGrpSpPr>
        <p:grpSpPr>
          <a:xfrm>
            <a:off x="4713288" y="2871788"/>
            <a:ext cx="2117725" cy="1082675"/>
            <a:chOff x="4712800" y="2871032"/>
            <a:chExt cx="2117908" cy="1082781"/>
          </a:xfrm>
        </p:grpSpPr>
        <p:grpSp>
          <p:nvGrpSpPr>
            <p:cNvPr id="5523" name="Google Shape;5523;p39"/>
            <p:cNvGrpSpPr/>
            <p:nvPr/>
          </p:nvGrpSpPr>
          <p:grpSpPr>
            <a:xfrm>
              <a:off x="5677190" y="2871032"/>
              <a:ext cx="530938" cy="338554"/>
              <a:chOff x="5573768" y="2726239"/>
              <a:chExt cx="530938" cy="338554"/>
            </a:xfrm>
          </p:grpSpPr>
          <p:sp>
            <p:nvSpPr>
              <p:cNvPr id="5524" name="Google Shape;5524;p39"/>
              <p:cNvSpPr/>
              <p:nvPr/>
            </p:nvSpPr>
            <p:spPr>
              <a:xfrm>
                <a:off x="5573768" y="2751297"/>
                <a:ext cx="528092" cy="304800"/>
              </a:xfrm>
              <a:prstGeom prst="ellipse">
                <a:avLst/>
              </a:prstGeom>
              <a:solidFill>
                <a:srgbClr val="0000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5" name="Google Shape;5525;p39"/>
              <p:cNvSpPr txBox="1"/>
              <p:nvPr/>
            </p:nvSpPr>
            <p:spPr>
              <a:xfrm>
                <a:off x="5593027" y="2726239"/>
                <a:ext cx="51167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IXP</a:t>
                </a:r>
                <a:endParaRPr/>
              </a:p>
            </p:txBody>
          </p:sp>
        </p:grpSp>
        <p:cxnSp>
          <p:nvCxnSpPr>
            <p:cNvPr id="5526" name="Google Shape;5526;p39"/>
            <p:cNvCxnSpPr/>
            <p:nvPr/>
          </p:nvCxnSpPr>
          <p:spPr>
            <a:xfrm>
              <a:off x="4712800" y="3050554"/>
              <a:ext cx="964390" cy="26895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27" name="Google Shape;5527;p39"/>
            <p:cNvCxnSpPr/>
            <p:nvPr/>
          </p:nvCxnSpPr>
          <p:spPr>
            <a:xfrm>
              <a:off x="6139092" y="3168890"/>
              <a:ext cx="691616" cy="784923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528" name="Google Shape;5528;p39"/>
          <p:cNvGrpSpPr/>
          <p:nvPr/>
        </p:nvGrpSpPr>
        <p:grpSpPr>
          <a:xfrm>
            <a:off x="3692525" y="3789363"/>
            <a:ext cx="1538250" cy="585155"/>
            <a:chOff x="3692946" y="3789212"/>
            <a:chExt cx="1537847" cy="584675"/>
          </a:xfrm>
        </p:grpSpPr>
        <p:cxnSp>
          <p:nvCxnSpPr>
            <p:cNvPr id="5529" name="Google Shape;5529;p39"/>
            <p:cNvCxnSpPr>
              <a:stCxn id="5471" idx="0"/>
            </p:cNvCxnSpPr>
            <p:nvPr/>
          </p:nvCxnSpPr>
          <p:spPr>
            <a:xfrm flipH="1" rot="10800000">
              <a:off x="3833656" y="4232587"/>
              <a:ext cx="190500" cy="1413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530" name="Google Shape;5530;p39"/>
            <p:cNvGrpSpPr/>
            <p:nvPr/>
          </p:nvGrpSpPr>
          <p:grpSpPr>
            <a:xfrm>
              <a:off x="3932901" y="3934211"/>
              <a:ext cx="530938" cy="338554"/>
              <a:chOff x="5573768" y="2726239"/>
              <a:chExt cx="530938" cy="338554"/>
            </a:xfrm>
          </p:grpSpPr>
          <p:sp>
            <p:nvSpPr>
              <p:cNvPr id="5531" name="Google Shape;5531;p39"/>
              <p:cNvSpPr/>
              <p:nvPr/>
            </p:nvSpPr>
            <p:spPr>
              <a:xfrm>
                <a:off x="5573768" y="2751297"/>
                <a:ext cx="528092" cy="304800"/>
              </a:xfrm>
              <a:prstGeom prst="ellipse">
                <a:avLst/>
              </a:prstGeom>
              <a:solidFill>
                <a:srgbClr val="0000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2" name="Google Shape;5532;p39"/>
              <p:cNvSpPr txBox="1"/>
              <p:nvPr/>
            </p:nvSpPr>
            <p:spPr>
              <a:xfrm>
                <a:off x="5593027" y="2726239"/>
                <a:ext cx="51167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IXP</a:t>
                </a:r>
                <a:endParaRPr/>
              </a:p>
            </p:txBody>
          </p:sp>
        </p:grpSp>
        <p:cxnSp>
          <p:nvCxnSpPr>
            <p:cNvPr id="5533" name="Google Shape;5533;p39"/>
            <p:cNvCxnSpPr>
              <a:stCxn id="5531" idx="6"/>
              <a:endCxn id="5261" idx="1"/>
            </p:cNvCxnSpPr>
            <p:nvPr/>
          </p:nvCxnSpPr>
          <p:spPr>
            <a:xfrm flipH="1" rot="10800000">
              <a:off x="4460993" y="3953569"/>
              <a:ext cx="769800" cy="1581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34" name="Google Shape;5534;p39"/>
            <p:cNvCxnSpPr/>
            <p:nvPr/>
          </p:nvCxnSpPr>
          <p:spPr>
            <a:xfrm>
              <a:off x="3692946" y="3789212"/>
              <a:ext cx="342738" cy="204847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535" name="Google Shape;5535;p39"/>
          <p:cNvGrpSpPr/>
          <p:nvPr/>
        </p:nvGrpSpPr>
        <p:grpSpPr>
          <a:xfrm>
            <a:off x="2407287" y="3633041"/>
            <a:ext cx="2900563" cy="1297734"/>
            <a:chOff x="2407924" y="3632293"/>
            <a:chExt cx="2899262" cy="1298433"/>
          </a:xfrm>
        </p:grpSpPr>
        <p:cxnSp>
          <p:nvCxnSpPr>
            <p:cNvPr id="5536" name="Google Shape;5536;p39"/>
            <p:cNvCxnSpPr>
              <a:stCxn id="5394" idx="5"/>
              <a:endCxn id="5257" idx="1"/>
            </p:cNvCxnSpPr>
            <p:nvPr/>
          </p:nvCxnSpPr>
          <p:spPr>
            <a:xfrm>
              <a:off x="4875785" y="3632293"/>
              <a:ext cx="431400" cy="2226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37" name="Google Shape;5537;p39"/>
            <p:cNvCxnSpPr>
              <a:endCxn id="5425" idx="0"/>
            </p:cNvCxnSpPr>
            <p:nvPr/>
          </p:nvCxnSpPr>
          <p:spPr>
            <a:xfrm flipH="1">
              <a:off x="2407924" y="3752596"/>
              <a:ext cx="282300" cy="5115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38" name="Google Shape;5538;p39"/>
            <p:cNvCxnSpPr>
              <a:stCxn id="5485" idx="0"/>
            </p:cNvCxnSpPr>
            <p:nvPr/>
          </p:nvCxnSpPr>
          <p:spPr>
            <a:xfrm flipH="1" rot="10800000">
              <a:off x="4307545" y="4626226"/>
              <a:ext cx="843600" cy="3045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516" name="Google Shape;5516;p39"/>
          <p:cNvSpPr/>
          <p:nvPr/>
        </p:nvSpPr>
        <p:spPr>
          <a:xfrm>
            <a:off x="3340100" y="5359400"/>
            <a:ext cx="2044700" cy="3810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9" name="Google Shape;5539;p39"/>
          <p:cNvSpPr txBox="1"/>
          <p:nvPr/>
        </p:nvSpPr>
        <p:spPr>
          <a:xfrm>
            <a:off x="3556000" y="5334000"/>
            <a:ext cx="15875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regional net</a:t>
            </a:r>
            <a:endParaRPr/>
          </a:p>
        </p:txBody>
      </p:sp>
      <p:sp>
        <p:nvSpPr>
          <p:cNvPr id="5506" name="Google Shape;5506;p39"/>
          <p:cNvSpPr/>
          <p:nvPr/>
        </p:nvSpPr>
        <p:spPr>
          <a:xfrm rot="5400000">
            <a:off x="867569" y="3736182"/>
            <a:ext cx="1252537" cy="3810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40" name="Google Shape;5540;p39"/>
          <p:cNvCxnSpPr>
            <a:stCxn id="5506" idx="0"/>
            <a:endCxn id="5418" idx="0"/>
          </p:cNvCxnSpPr>
          <p:nvPr/>
        </p:nvCxnSpPr>
        <p:spPr>
          <a:xfrm flipH="1" rot="10800000">
            <a:off x="1684338" y="3653682"/>
            <a:ext cx="758700" cy="27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1" name="Google Shape;5541;p39"/>
          <p:cNvCxnSpPr>
            <a:endCxn id="5429" idx="1"/>
          </p:cNvCxnSpPr>
          <p:nvPr/>
        </p:nvCxnSpPr>
        <p:spPr>
          <a:xfrm>
            <a:off x="1685925" y="4111625"/>
            <a:ext cx="466800" cy="27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211" name="Google Shape;211;p4"/>
          <p:cNvSpPr txBox="1"/>
          <p:nvPr>
            <p:ph idx="4294967295" type="title"/>
          </p:nvPr>
        </p:nvSpPr>
        <p:spPr>
          <a:xfrm>
            <a:off x="457200" y="2413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Learning Objectives</a:t>
            </a:r>
            <a:endParaRPr/>
          </a:p>
        </p:txBody>
      </p:sp>
      <p:sp>
        <p:nvSpPr>
          <p:cNvPr id="212" name="Google Shape;212;p4"/>
          <p:cNvSpPr txBox="1"/>
          <p:nvPr>
            <p:ph idx="4294967295" type="body"/>
          </p:nvPr>
        </p:nvSpPr>
        <p:spPr>
          <a:xfrm>
            <a:off x="533399" y="1371600"/>
            <a:ext cx="7317059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Char char="❖"/>
            </a:pPr>
            <a:r>
              <a:rPr lang="en-US"/>
              <a:t>Elucidate basic computer networking.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Char char="❖"/>
            </a:pPr>
            <a:r>
              <a:rPr lang="en-US"/>
              <a:t>Demonstration of application layer protocols application layer protocols.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Char char="❖"/>
            </a:pPr>
            <a:r>
              <a:rPr lang="en-US"/>
              <a:t>Discuss transport layer services and understand UDP and TCP protocols.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Char char="❖"/>
            </a:pPr>
            <a:r>
              <a:rPr lang="en-US"/>
              <a:t>Explain routers, IP and Routing Algorithms in network layer.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Char char="❖"/>
            </a:pPr>
            <a:r>
              <a:rPr lang="en-US"/>
              <a:t>Demonstrate the error detection and correction at link layer.</a:t>
            </a:r>
            <a:endParaRPr/>
          </a:p>
          <a:p>
            <a:pPr indent="-22733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/>
          </a:p>
          <a:p>
            <a:pPr indent="-21082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3200"/>
          </a:p>
        </p:txBody>
      </p:sp>
      <p:pic>
        <p:nvPicPr>
          <p:cNvPr descr="underline_base" id="213" name="Google Shape;21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825" y="1030288"/>
            <a:ext cx="5484813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6" name="Shape 5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7" name="Google Shape;5547;p40"/>
          <p:cNvSpPr txBox="1"/>
          <p:nvPr>
            <p:ph idx="4294967295" type="title"/>
          </p:nvPr>
        </p:nvSpPr>
        <p:spPr>
          <a:xfrm>
            <a:off x="255588" y="165100"/>
            <a:ext cx="8096250" cy="650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Internet structure: network of networks</a:t>
            </a:r>
            <a:endParaRPr/>
          </a:p>
        </p:txBody>
      </p:sp>
      <p:pic>
        <p:nvPicPr>
          <p:cNvPr descr="underline_base" id="5548" name="Google Shape;554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025" y="674688"/>
            <a:ext cx="7769225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49" name="Google Shape;5549;p40"/>
          <p:cNvGrpSpPr/>
          <p:nvPr/>
        </p:nvGrpSpPr>
        <p:grpSpPr>
          <a:xfrm>
            <a:off x="420544" y="1781534"/>
            <a:ext cx="8467869" cy="4691676"/>
            <a:chOff x="124589" y="1837771"/>
            <a:chExt cx="8466729" cy="4692037"/>
          </a:xfrm>
        </p:grpSpPr>
        <p:grpSp>
          <p:nvGrpSpPr>
            <p:cNvPr id="5550" name="Google Shape;5550;p40"/>
            <p:cNvGrpSpPr/>
            <p:nvPr/>
          </p:nvGrpSpPr>
          <p:grpSpPr>
            <a:xfrm>
              <a:off x="1529396" y="2297655"/>
              <a:ext cx="648422" cy="418253"/>
              <a:chOff x="3053396" y="4304255"/>
              <a:chExt cx="648422" cy="418253"/>
            </a:xfrm>
          </p:grpSpPr>
          <p:sp>
            <p:nvSpPr>
              <p:cNvPr id="5551" name="Google Shape;5551;p40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2" name="Google Shape;5552;p40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5553" name="Google Shape;5553;p40"/>
            <p:cNvGrpSpPr/>
            <p:nvPr/>
          </p:nvGrpSpPr>
          <p:grpSpPr>
            <a:xfrm>
              <a:off x="373696" y="3097755"/>
              <a:ext cx="648422" cy="418253"/>
              <a:chOff x="3053396" y="4304255"/>
              <a:chExt cx="648422" cy="418253"/>
            </a:xfrm>
          </p:grpSpPr>
          <p:sp>
            <p:nvSpPr>
              <p:cNvPr id="5554" name="Google Shape;5554;p40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5" name="Google Shape;5555;p40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5556" name="Google Shape;5556;p40"/>
            <p:cNvGrpSpPr/>
            <p:nvPr/>
          </p:nvGrpSpPr>
          <p:grpSpPr>
            <a:xfrm>
              <a:off x="6037896" y="2551655"/>
              <a:ext cx="648422" cy="418253"/>
              <a:chOff x="3053396" y="4304255"/>
              <a:chExt cx="648422" cy="418253"/>
            </a:xfrm>
          </p:grpSpPr>
          <p:sp>
            <p:nvSpPr>
              <p:cNvPr id="5557" name="Google Shape;5557;p40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8" name="Google Shape;5558;p40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5559" name="Google Shape;5559;p40"/>
            <p:cNvGrpSpPr/>
            <p:nvPr/>
          </p:nvGrpSpPr>
          <p:grpSpPr>
            <a:xfrm>
              <a:off x="945196" y="5409155"/>
              <a:ext cx="648422" cy="418253"/>
              <a:chOff x="3053396" y="4304255"/>
              <a:chExt cx="648422" cy="418253"/>
            </a:xfrm>
          </p:grpSpPr>
          <p:sp>
            <p:nvSpPr>
              <p:cNvPr id="5560" name="Google Shape;5560;p40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1" name="Google Shape;5561;p40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5562" name="Google Shape;5562;p40"/>
            <p:cNvGrpSpPr/>
            <p:nvPr/>
          </p:nvGrpSpPr>
          <p:grpSpPr>
            <a:xfrm>
              <a:off x="526096" y="4786855"/>
              <a:ext cx="648422" cy="418253"/>
              <a:chOff x="3053396" y="4304255"/>
              <a:chExt cx="648422" cy="418253"/>
            </a:xfrm>
          </p:grpSpPr>
          <p:sp>
            <p:nvSpPr>
              <p:cNvPr id="5563" name="Google Shape;5563;p40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4" name="Google Shape;5564;p40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5565" name="Google Shape;5565;p40"/>
            <p:cNvGrpSpPr/>
            <p:nvPr/>
          </p:nvGrpSpPr>
          <p:grpSpPr>
            <a:xfrm>
              <a:off x="297496" y="4126455"/>
              <a:ext cx="648422" cy="418253"/>
              <a:chOff x="3053396" y="4304255"/>
              <a:chExt cx="648422" cy="418253"/>
            </a:xfrm>
          </p:grpSpPr>
          <p:sp>
            <p:nvSpPr>
              <p:cNvPr id="5566" name="Google Shape;5566;p40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7" name="Google Shape;5567;p40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5568" name="Google Shape;5568;p40"/>
            <p:cNvGrpSpPr/>
            <p:nvPr/>
          </p:nvGrpSpPr>
          <p:grpSpPr>
            <a:xfrm>
              <a:off x="6787196" y="2983455"/>
              <a:ext cx="648422" cy="418253"/>
              <a:chOff x="3053396" y="4304255"/>
              <a:chExt cx="648422" cy="418253"/>
            </a:xfrm>
          </p:grpSpPr>
          <p:sp>
            <p:nvSpPr>
              <p:cNvPr id="5569" name="Google Shape;5569;p40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0" name="Google Shape;5570;p40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5571" name="Google Shape;5571;p40"/>
            <p:cNvGrpSpPr/>
            <p:nvPr/>
          </p:nvGrpSpPr>
          <p:grpSpPr>
            <a:xfrm>
              <a:off x="3129596" y="2056355"/>
              <a:ext cx="648422" cy="418253"/>
              <a:chOff x="3053396" y="4304255"/>
              <a:chExt cx="648422" cy="418253"/>
            </a:xfrm>
          </p:grpSpPr>
          <p:sp>
            <p:nvSpPr>
              <p:cNvPr id="5572" name="Google Shape;5572;p40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3" name="Google Shape;5573;p40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5574" name="Google Shape;5574;p40"/>
            <p:cNvGrpSpPr/>
            <p:nvPr/>
          </p:nvGrpSpPr>
          <p:grpSpPr>
            <a:xfrm>
              <a:off x="754696" y="2704055"/>
              <a:ext cx="648422" cy="418253"/>
              <a:chOff x="3053396" y="4304255"/>
              <a:chExt cx="648422" cy="418253"/>
            </a:xfrm>
          </p:grpSpPr>
          <p:sp>
            <p:nvSpPr>
              <p:cNvPr id="5575" name="Google Shape;5575;p40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6" name="Google Shape;5576;p40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5577" name="Google Shape;5577;p40"/>
            <p:cNvGrpSpPr/>
            <p:nvPr/>
          </p:nvGrpSpPr>
          <p:grpSpPr>
            <a:xfrm>
              <a:off x="4043996" y="2030955"/>
              <a:ext cx="648422" cy="418253"/>
              <a:chOff x="3053396" y="4304255"/>
              <a:chExt cx="648422" cy="418253"/>
            </a:xfrm>
          </p:grpSpPr>
          <p:sp>
            <p:nvSpPr>
              <p:cNvPr id="5578" name="Google Shape;5578;p40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9" name="Google Shape;5579;p40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5580" name="Google Shape;5580;p40"/>
            <p:cNvGrpSpPr/>
            <p:nvPr/>
          </p:nvGrpSpPr>
          <p:grpSpPr>
            <a:xfrm>
              <a:off x="7104696" y="5663155"/>
              <a:ext cx="648422" cy="418253"/>
              <a:chOff x="3053396" y="4304255"/>
              <a:chExt cx="648422" cy="418253"/>
            </a:xfrm>
          </p:grpSpPr>
          <p:sp>
            <p:nvSpPr>
              <p:cNvPr id="5581" name="Google Shape;5581;p40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2" name="Google Shape;5582;p40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5583" name="Google Shape;5583;p40"/>
            <p:cNvGrpSpPr/>
            <p:nvPr/>
          </p:nvGrpSpPr>
          <p:grpSpPr>
            <a:xfrm>
              <a:off x="7942896" y="5015455"/>
              <a:ext cx="648422" cy="418253"/>
              <a:chOff x="3053396" y="4304255"/>
              <a:chExt cx="648422" cy="418253"/>
            </a:xfrm>
          </p:grpSpPr>
          <p:sp>
            <p:nvSpPr>
              <p:cNvPr id="5584" name="Google Shape;5584;p40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5" name="Google Shape;5585;p40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5586" name="Google Shape;5586;p40"/>
            <p:cNvGrpSpPr/>
            <p:nvPr/>
          </p:nvGrpSpPr>
          <p:grpSpPr>
            <a:xfrm>
              <a:off x="7714296" y="4101055"/>
              <a:ext cx="648422" cy="418253"/>
              <a:chOff x="3053396" y="4304255"/>
              <a:chExt cx="648422" cy="418253"/>
            </a:xfrm>
          </p:grpSpPr>
          <p:sp>
            <p:nvSpPr>
              <p:cNvPr id="5587" name="Google Shape;5587;p40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8" name="Google Shape;5588;p40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5589" name="Google Shape;5589;p40"/>
            <p:cNvGrpSpPr/>
            <p:nvPr/>
          </p:nvGrpSpPr>
          <p:grpSpPr>
            <a:xfrm>
              <a:off x="4869496" y="5904455"/>
              <a:ext cx="648422" cy="418253"/>
              <a:chOff x="3053396" y="4304255"/>
              <a:chExt cx="648422" cy="418253"/>
            </a:xfrm>
          </p:grpSpPr>
          <p:sp>
            <p:nvSpPr>
              <p:cNvPr id="5590" name="Google Shape;5590;p40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1" name="Google Shape;5591;p40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5592" name="Google Shape;5592;p40"/>
            <p:cNvGrpSpPr/>
            <p:nvPr/>
          </p:nvGrpSpPr>
          <p:grpSpPr>
            <a:xfrm>
              <a:off x="3955096" y="6044155"/>
              <a:ext cx="648422" cy="418253"/>
              <a:chOff x="3053396" y="4304255"/>
              <a:chExt cx="648422" cy="418253"/>
            </a:xfrm>
          </p:grpSpPr>
          <p:sp>
            <p:nvSpPr>
              <p:cNvPr id="5593" name="Google Shape;5593;p40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4" name="Google Shape;5594;p40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5595" name="Google Shape;5595;p40"/>
            <p:cNvGrpSpPr/>
            <p:nvPr/>
          </p:nvGrpSpPr>
          <p:grpSpPr>
            <a:xfrm>
              <a:off x="2735896" y="5891755"/>
              <a:ext cx="648422" cy="418253"/>
              <a:chOff x="3053396" y="4304255"/>
              <a:chExt cx="648422" cy="418253"/>
            </a:xfrm>
          </p:grpSpPr>
          <p:sp>
            <p:nvSpPr>
              <p:cNvPr id="5596" name="Google Shape;5596;p40"/>
              <p:cNvSpPr/>
              <p:nvPr/>
            </p:nvSpPr>
            <p:spPr>
              <a:xfrm>
                <a:off x="3053396" y="4304255"/>
                <a:ext cx="596988" cy="418253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7" name="Google Shape;5597;p40"/>
              <p:cNvSpPr txBox="1"/>
              <p:nvPr/>
            </p:nvSpPr>
            <p:spPr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sp>
          <p:nvSpPr>
            <p:cNvPr id="5598" name="Google Shape;5598;p40"/>
            <p:cNvSpPr txBox="1"/>
            <p:nvPr/>
          </p:nvSpPr>
          <p:spPr>
            <a:xfrm rot="1053502">
              <a:off x="5143500" y="1955800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5599" name="Google Shape;5599;p40"/>
            <p:cNvSpPr txBox="1"/>
            <p:nvPr/>
          </p:nvSpPr>
          <p:spPr>
            <a:xfrm rot="2829263">
              <a:off x="7429500" y="3429000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5600" name="Google Shape;5600;p40"/>
            <p:cNvSpPr txBox="1"/>
            <p:nvPr/>
          </p:nvSpPr>
          <p:spPr>
            <a:xfrm rot="9845918">
              <a:off x="6098241" y="5942112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5601" name="Google Shape;5601;p40"/>
            <p:cNvSpPr txBox="1"/>
            <p:nvPr/>
          </p:nvSpPr>
          <p:spPr>
            <a:xfrm rot="-9948738">
              <a:off x="1730786" y="5845469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5602" name="Google Shape;5602;p40"/>
            <p:cNvSpPr txBox="1"/>
            <p:nvPr/>
          </p:nvSpPr>
          <p:spPr>
            <a:xfrm rot="-4992697">
              <a:off x="144631" y="3539025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5603" name="Google Shape;5603;p40"/>
            <p:cNvSpPr txBox="1"/>
            <p:nvPr/>
          </p:nvSpPr>
          <p:spPr>
            <a:xfrm rot="-1017263">
              <a:off x="2330376" y="1905681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</p:grpSp>
      <p:sp>
        <p:nvSpPr>
          <p:cNvPr id="5604" name="Google Shape;5604;p40"/>
          <p:cNvSpPr txBox="1"/>
          <p:nvPr/>
        </p:nvSpPr>
        <p:spPr>
          <a:xfrm>
            <a:off x="485775" y="1011238"/>
            <a:ext cx="82042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… and content provider networks  (e.g., Google, Microsoft,   Akamai ) may run their own network, to bring services, content close to end users</a:t>
            </a:r>
            <a:endParaRPr/>
          </a:p>
        </p:txBody>
      </p:sp>
      <p:grpSp>
        <p:nvGrpSpPr>
          <p:cNvPr id="5605" name="Google Shape;5605;p40"/>
          <p:cNvGrpSpPr/>
          <p:nvPr/>
        </p:nvGrpSpPr>
        <p:grpSpPr>
          <a:xfrm>
            <a:off x="4546600" y="3746500"/>
            <a:ext cx="3225800" cy="1117600"/>
            <a:chOff x="7848600" y="2044700"/>
            <a:chExt cx="3200399" cy="1371600"/>
          </a:xfrm>
        </p:grpSpPr>
        <p:sp>
          <p:nvSpPr>
            <p:cNvPr id="5606" name="Google Shape;5606;p40"/>
            <p:cNvSpPr/>
            <p:nvPr/>
          </p:nvSpPr>
          <p:spPr>
            <a:xfrm>
              <a:off x="7848600" y="2044700"/>
              <a:ext cx="3200399" cy="13716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07" name="Google Shape;5607;p40"/>
            <p:cNvGrpSpPr/>
            <p:nvPr/>
          </p:nvGrpSpPr>
          <p:grpSpPr>
            <a:xfrm>
              <a:off x="8526482" y="2160804"/>
              <a:ext cx="532759" cy="184809"/>
              <a:chOff x="2356" y="1300"/>
              <a:chExt cx="555" cy="194"/>
            </a:xfrm>
          </p:grpSpPr>
          <p:sp>
            <p:nvSpPr>
              <p:cNvPr id="5608" name="Google Shape;5608;p40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09" name="Google Shape;5609;p40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10" name="Google Shape;5610;p40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611" name="Google Shape;5611;p40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612" name="Google Shape;5612;p40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13" name="Google Shape;5613;p40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614" name="Google Shape;5614;p40"/>
              <p:cNvCxnSpPr/>
              <p:nvPr/>
            </p:nvCxnSpPr>
            <p:spPr>
              <a:xfrm>
                <a:off x="2357" y="1362"/>
                <a:ext cx="0" cy="8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15" name="Google Shape;5615;p40"/>
              <p:cNvCxnSpPr/>
              <p:nvPr/>
            </p:nvCxnSpPr>
            <p:spPr>
              <a:xfrm>
                <a:off x="2908" y="1364"/>
                <a:ext cx="0" cy="8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5616" name="Google Shape;5616;p40"/>
            <p:cNvCxnSpPr>
              <a:stCxn id="5615" idx="0"/>
            </p:cNvCxnSpPr>
            <p:nvPr/>
          </p:nvCxnSpPr>
          <p:spPr>
            <a:xfrm>
              <a:off x="9055401" y="2220819"/>
              <a:ext cx="975300" cy="1365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7" name="Google Shape;5617;p40"/>
            <p:cNvCxnSpPr/>
            <p:nvPr/>
          </p:nvCxnSpPr>
          <p:spPr>
            <a:xfrm>
              <a:off x="9522191" y="2583188"/>
              <a:ext cx="120745" cy="83392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8" name="Google Shape;5618;p40"/>
            <p:cNvCxnSpPr/>
            <p:nvPr/>
          </p:nvCxnSpPr>
          <p:spPr>
            <a:xfrm flipH="1" rot="10800000">
              <a:off x="9323081" y="2786992"/>
              <a:ext cx="243358" cy="4562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9" name="Google Shape;5619;p40"/>
            <p:cNvCxnSpPr/>
            <p:nvPr/>
          </p:nvCxnSpPr>
          <p:spPr>
            <a:xfrm flipH="1" rot="10800000">
              <a:off x="9028147" y="2611644"/>
              <a:ext cx="192778" cy="10958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0" name="Google Shape;5620;p40"/>
            <p:cNvCxnSpPr/>
            <p:nvPr/>
          </p:nvCxnSpPr>
          <p:spPr>
            <a:xfrm flipH="1" rot="10800000">
              <a:off x="8729859" y="2909476"/>
              <a:ext cx="192778" cy="10958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1" name="Google Shape;5621;p40"/>
            <p:cNvCxnSpPr/>
            <p:nvPr/>
          </p:nvCxnSpPr>
          <p:spPr>
            <a:xfrm flipH="1" rot="10800000">
              <a:off x="9537887" y="2836224"/>
              <a:ext cx="252969" cy="252942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2" name="Google Shape;5622;p40"/>
            <p:cNvCxnSpPr/>
            <p:nvPr/>
          </p:nvCxnSpPr>
          <p:spPr>
            <a:xfrm rot="10800000">
              <a:off x="10029359" y="2822067"/>
              <a:ext cx="354959" cy="12439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3" name="Google Shape;5623;p40"/>
            <p:cNvCxnSpPr/>
            <p:nvPr/>
          </p:nvCxnSpPr>
          <p:spPr>
            <a:xfrm flipH="1" rot="10800000">
              <a:off x="10015190" y="2475242"/>
              <a:ext cx="283363" cy="19566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4" name="Google Shape;5624;p40"/>
            <p:cNvCxnSpPr>
              <a:endCxn id="5608" idx="4"/>
            </p:cNvCxnSpPr>
            <p:nvPr/>
          </p:nvCxnSpPr>
          <p:spPr>
            <a:xfrm rot="10800000">
              <a:off x="8791902" y="2345613"/>
              <a:ext cx="411000" cy="873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625" name="Google Shape;5625;p40"/>
            <p:cNvSpPr txBox="1"/>
            <p:nvPr/>
          </p:nvSpPr>
          <p:spPr>
            <a:xfrm>
              <a:off x="7958081" y="2471291"/>
              <a:ext cx="886407" cy="4910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ISP B</a:t>
              </a:r>
              <a:endParaRPr/>
            </a:p>
          </p:txBody>
        </p:sp>
        <p:grpSp>
          <p:nvGrpSpPr>
            <p:cNvPr id="5626" name="Google Shape;5626;p40"/>
            <p:cNvGrpSpPr/>
            <p:nvPr/>
          </p:nvGrpSpPr>
          <p:grpSpPr>
            <a:xfrm>
              <a:off x="9555206" y="2650627"/>
              <a:ext cx="532759" cy="184809"/>
              <a:chOff x="2356" y="1300"/>
              <a:chExt cx="555" cy="194"/>
            </a:xfrm>
          </p:grpSpPr>
          <p:sp>
            <p:nvSpPr>
              <p:cNvPr id="5627" name="Google Shape;5627;p40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28" name="Google Shape;5628;p40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29" name="Google Shape;5629;p40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630" name="Google Shape;5630;p40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631" name="Google Shape;5631;p40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32" name="Google Shape;5632;p40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633" name="Google Shape;5633;p40"/>
              <p:cNvCxnSpPr/>
              <p:nvPr/>
            </p:nvCxnSpPr>
            <p:spPr>
              <a:xfrm>
                <a:off x="2358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34" name="Google Shape;5634;p40"/>
              <p:cNvCxnSpPr/>
              <p:nvPr/>
            </p:nvCxnSpPr>
            <p:spPr>
              <a:xfrm>
                <a:off x="2908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635" name="Google Shape;5635;p40"/>
            <p:cNvGrpSpPr/>
            <p:nvPr/>
          </p:nvGrpSpPr>
          <p:grpSpPr>
            <a:xfrm>
              <a:off x="8772607" y="2725609"/>
              <a:ext cx="532759" cy="184809"/>
              <a:chOff x="2356" y="1300"/>
              <a:chExt cx="555" cy="194"/>
            </a:xfrm>
          </p:grpSpPr>
          <p:sp>
            <p:nvSpPr>
              <p:cNvPr id="5636" name="Google Shape;5636;p40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37" name="Google Shape;5637;p40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38" name="Google Shape;5638;p40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639" name="Google Shape;5639;p40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640" name="Google Shape;5640;p40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41" name="Google Shape;5641;p40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642" name="Google Shape;5642;p40"/>
              <p:cNvCxnSpPr/>
              <p:nvPr/>
            </p:nvCxnSpPr>
            <p:spPr>
              <a:xfrm>
                <a:off x="2358" y="1356"/>
                <a:ext cx="0" cy="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43" name="Google Shape;5643;p40"/>
              <p:cNvCxnSpPr/>
              <p:nvPr/>
            </p:nvCxnSpPr>
            <p:spPr>
              <a:xfrm>
                <a:off x="2908" y="1358"/>
                <a:ext cx="0" cy="8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644" name="Google Shape;5644;p40"/>
            <p:cNvGrpSpPr/>
            <p:nvPr/>
          </p:nvGrpSpPr>
          <p:grpSpPr>
            <a:xfrm>
              <a:off x="9060908" y="2428111"/>
              <a:ext cx="532759" cy="184809"/>
              <a:chOff x="2356" y="1300"/>
              <a:chExt cx="555" cy="194"/>
            </a:xfrm>
          </p:grpSpPr>
          <p:sp>
            <p:nvSpPr>
              <p:cNvPr id="5645" name="Google Shape;5645;p40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46" name="Google Shape;5646;p40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47" name="Google Shape;5647;p40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648" name="Google Shape;5648;p40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649" name="Google Shape;5649;p40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50" name="Google Shape;5650;p40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651" name="Google Shape;5651;p40"/>
              <p:cNvCxnSpPr/>
              <p:nvPr/>
            </p:nvCxnSpPr>
            <p:spPr>
              <a:xfrm>
                <a:off x="2358" y="1362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52" name="Google Shape;5652;p40"/>
              <p:cNvCxnSpPr/>
              <p:nvPr/>
            </p:nvCxnSpPr>
            <p:spPr>
              <a:xfrm>
                <a:off x="2908" y="1364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653" name="Google Shape;5653;p40"/>
            <p:cNvGrpSpPr/>
            <p:nvPr/>
          </p:nvGrpSpPr>
          <p:grpSpPr>
            <a:xfrm>
              <a:off x="10005281" y="2289952"/>
              <a:ext cx="532759" cy="184809"/>
              <a:chOff x="2356" y="1300"/>
              <a:chExt cx="555" cy="194"/>
            </a:xfrm>
          </p:grpSpPr>
          <p:sp>
            <p:nvSpPr>
              <p:cNvPr id="5654" name="Google Shape;5654;p40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55" name="Google Shape;5655;p40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56" name="Google Shape;5656;p40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657" name="Google Shape;5657;p40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658" name="Google Shape;5658;p40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59" name="Google Shape;5659;p40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660" name="Google Shape;5660;p40"/>
              <p:cNvCxnSpPr/>
              <p:nvPr/>
            </p:nvCxnSpPr>
            <p:spPr>
              <a:xfrm>
                <a:off x="2357" y="1362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61" name="Google Shape;5661;p40"/>
              <p:cNvCxnSpPr/>
              <p:nvPr/>
            </p:nvCxnSpPr>
            <p:spPr>
              <a:xfrm>
                <a:off x="2908" y="1364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662" name="Google Shape;5662;p40"/>
            <p:cNvGrpSpPr/>
            <p:nvPr/>
          </p:nvGrpSpPr>
          <p:grpSpPr>
            <a:xfrm>
              <a:off x="10232661" y="2882876"/>
              <a:ext cx="532759" cy="184809"/>
              <a:chOff x="2356" y="1300"/>
              <a:chExt cx="555" cy="194"/>
            </a:xfrm>
          </p:grpSpPr>
          <p:sp>
            <p:nvSpPr>
              <p:cNvPr id="5663" name="Google Shape;5663;p40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64" name="Google Shape;5664;p40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65" name="Google Shape;5665;p40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666" name="Google Shape;5666;p40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667" name="Google Shape;5667;p40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68" name="Google Shape;5668;p40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669" name="Google Shape;5669;p40"/>
              <p:cNvCxnSpPr/>
              <p:nvPr/>
            </p:nvCxnSpPr>
            <p:spPr>
              <a:xfrm>
                <a:off x="2358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70" name="Google Shape;5670;p40"/>
              <p:cNvCxnSpPr/>
              <p:nvPr/>
            </p:nvCxnSpPr>
            <p:spPr>
              <a:xfrm>
                <a:off x="2908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671" name="Google Shape;5671;p40"/>
            <p:cNvGrpSpPr/>
            <p:nvPr/>
          </p:nvGrpSpPr>
          <p:grpSpPr>
            <a:xfrm>
              <a:off x="9330660" y="3072767"/>
              <a:ext cx="532759" cy="184809"/>
              <a:chOff x="2356" y="1300"/>
              <a:chExt cx="555" cy="194"/>
            </a:xfrm>
          </p:grpSpPr>
          <p:sp>
            <p:nvSpPr>
              <p:cNvPr id="5672" name="Google Shape;5672;p40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73" name="Google Shape;5673;p40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74" name="Google Shape;5674;p40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675" name="Google Shape;5675;p40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676" name="Google Shape;5676;p40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77" name="Google Shape;5677;p40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678" name="Google Shape;5678;p40"/>
              <p:cNvCxnSpPr/>
              <p:nvPr/>
            </p:nvCxnSpPr>
            <p:spPr>
              <a:xfrm>
                <a:off x="2358" y="1362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79" name="Google Shape;5679;p40"/>
              <p:cNvCxnSpPr/>
              <p:nvPr/>
            </p:nvCxnSpPr>
            <p:spPr>
              <a:xfrm>
                <a:off x="2907" y="1364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680" name="Google Shape;5680;p40"/>
            <p:cNvGrpSpPr/>
            <p:nvPr/>
          </p:nvGrpSpPr>
          <p:grpSpPr>
            <a:xfrm>
              <a:off x="8438032" y="3018963"/>
              <a:ext cx="532759" cy="184809"/>
              <a:chOff x="2356" y="1300"/>
              <a:chExt cx="555" cy="194"/>
            </a:xfrm>
          </p:grpSpPr>
          <p:sp>
            <p:nvSpPr>
              <p:cNvPr id="5681" name="Google Shape;5681;p40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82" name="Google Shape;5682;p40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83" name="Google Shape;5683;p40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684" name="Google Shape;5684;p40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685" name="Google Shape;5685;p40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86" name="Google Shape;5686;p40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687" name="Google Shape;5687;p40"/>
              <p:cNvCxnSpPr/>
              <p:nvPr/>
            </p:nvCxnSpPr>
            <p:spPr>
              <a:xfrm>
                <a:off x="2357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88" name="Google Shape;5688;p40"/>
              <p:cNvCxnSpPr/>
              <p:nvPr/>
            </p:nvCxnSpPr>
            <p:spPr>
              <a:xfrm>
                <a:off x="2910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689" name="Google Shape;5689;p40"/>
          <p:cNvGrpSpPr/>
          <p:nvPr/>
        </p:nvGrpSpPr>
        <p:grpSpPr>
          <a:xfrm>
            <a:off x="1803400" y="2755900"/>
            <a:ext cx="3467100" cy="1193800"/>
            <a:chOff x="7848600" y="2044700"/>
            <a:chExt cx="3200399" cy="1371600"/>
          </a:xfrm>
        </p:grpSpPr>
        <p:sp>
          <p:nvSpPr>
            <p:cNvPr id="5690" name="Google Shape;5690;p40"/>
            <p:cNvSpPr/>
            <p:nvPr/>
          </p:nvSpPr>
          <p:spPr>
            <a:xfrm>
              <a:off x="7848600" y="2044700"/>
              <a:ext cx="3200399" cy="13716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91" name="Google Shape;5691;p40"/>
            <p:cNvGrpSpPr/>
            <p:nvPr/>
          </p:nvGrpSpPr>
          <p:grpSpPr>
            <a:xfrm>
              <a:off x="8526482" y="2160804"/>
              <a:ext cx="532759" cy="184809"/>
              <a:chOff x="2356" y="1300"/>
              <a:chExt cx="555" cy="194"/>
            </a:xfrm>
          </p:grpSpPr>
          <p:sp>
            <p:nvSpPr>
              <p:cNvPr id="5692" name="Google Shape;5692;p40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93" name="Google Shape;5693;p40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94" name="Google Shape;5694;p40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695" name="Google Shape;5695;p40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696" name="Google Shape;5696;p40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97" name="Google Shape;5697;p40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698" name="Google Shape;5698;p40"/>
              <p:cNvCxnSpPr/>
              <p:nvPr/>
            </p:nvCxnSpPr>
            <p:spPr>
              <a:xfrm>
                <a:off x="2358" y="1362"/>
                <a:ext cx="0" cy="8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99" name="Google Shape;5699;p40"/>
              <p:cNvCxnSpPr/>
              <p:nvPr/>
            </p:nvCxnSpPr>
            <p:spPr>
              <a:xfrm>
                <a:off x="2906" y="1364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5700" name="Google Shape;5700;p40"/>
            <p:cNvCxnSpPr>
              <a:stCxn id="5699" idx="0"/>
            </p:cNvCxnSpPr>
            <p:nvPr/>
          </p:nvCxnSpPr>
          <p:spPr>
            <a:xfrm>
              <a:off x="9055401" y="2220819"/>
              <a:ext cx="975300" cy="1365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1" name="Google Shape;5701;p40"/>
            <p:cNvCxnSpPr/>
            <p:nvPr/>
          </p:nvCxnSpPr>
          <p:spPr>
            <a:xfrm>
              <a:off x="9522191" y="2583188"/>
              <a:ext cx="120745" cy="83392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2" name="Google Shape;5702;p40"/>
            <p:cNvCxnSpPr/>
            <p:nvPr/>
          </p:nvCxnSpPr>
          <p:spPr>
            <a:xfrm flipH="1" rot="10800000">
              <a:off x="9323081" y="2786992"/>
              <a:ext cx="243358" cy="4562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3" name="Google Shape;5703;p40"/>
            <p:cNvCxnSpPr/>
            <p:nvPr/>
          </p:nvCxnSpPr>
          <p:spPr>
            <a:xfrm flipH="1" rot="10800000">
              <a:off x="9028147" y="2611644"/>
              <a:ext cx="192778" cy="10958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4" name="Google Shape;5704;p40"/>
            <p:cNvCxnSpPr/>
            <p:nvPr/>
          </p:nvCxnSpPr>
          <p:spPr>
            <a:xfrm flipH="1" rot="10800000">
              <a:off x="8729859" y="2909476"/>
              <a:ext cx="192778" cy="10958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5" name="Google Shape;5705;p40"/>
            <p:cNvCxnSpPr/>
            <p:nvPr/>
          </p:nvCxnSpPr>
          <p:spPr>
            <a:xfrm flipH="1" rot="10800000">
              <a:off x="9537887" y="2836224"/>
              <a:ext cx="252969" cy="252942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6" name="Google Shape;5706;p40"/>
            <p:cNvCxnSpPr/>
            <p:nvPr/>
          </p:nvCxnSpPr>
          <p:spPr>
            <a:xfrm rot="10800000">
              <a:off x="10029359" y="2822067"/>
              <a:ext cx="354959" cy="12439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7" name="Google Shape;5707;p40"/>
            <p:cNvCxnSpPr/>
            <p:nvPr/>
          </p:nvCxnSpPr>
          <p:spPr>
            <a:xfrm flipH="1" rot="10800000">
              <a:off x="10015190" y="2475242"/>
              <a:ext cx="283363" cy="19566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8" name="Google Shape;5708;p40"/>
            <p:cNvCxnSpPr>
              <a:endCxn id="5692" idx="4"/>
            </p:cNvCxnSpPr>
            <p:nvPr/>
          </p:nvCxnSpPr>
          <p:spPr>
            <a:xfrm rot="10800000">
              <a:off x="8791902" y="2345613"/>
              <a:ext cx="411000" cy="873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09" name="Google Shape;5709;p40"/>
            <p:cNvSpPr txBox="1"/>
            <p:nvPr/>
          </p:nvSpPr>
          <p:spPr>
            <a:xfrm>
              <a:off x="7958081" y="2471292"/>
              <a:ext cx="8744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ISP A</a:t>
              </a:r>
              <a:endParaRPr/>
            </a:p>
          </p:txBody>
        </p:sp>
        <p:grpSp>
          <p:nvGrpSpPr>
            <p:cNvPr id="5710" name="Google Shape;5710;p40"/>
            <p:cNvGrpSpPr/>
            <p:nvPr/>
          </p:nvGrpSpPr>
          <p:grpSpPr>
            <a:xfrm>
              <a:off x="9555206" y="2650627"/>
              <a:ext cx="532759" cy="184809"/>
              <a:chOff x="2356" y="1300"/>
              <a:chExt cx="555" cy="194"/>
            </a:xfrm>
          </p:grpSpPr>
          <p:sp>
            <p:nvSpPr>
              <p:cNvPr id="5711" name="Google Shape;5711;p40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712" name="Google Shape;5712;p40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713" name="Google Shape;5713;p40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714" name="Google Shape;5714;p40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715" name="Google Shape;5715;p40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16" name="Google Shape;5716;p40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717" name="Google Shape;5717;p40"/>
              <p:cNvCxnSpPr/>
              <p:nvPr/>
            </p:nvCxnSpPr>
            <p:spPr>
              <a:xfrm>
                <a:off x="2358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18" name="Google Shape;5718;p40"/>
              <p:cNvCxnSpPr/>
              <p:nvPr/>
            </p:nvCxnSpPr>
            <p:spPr>
              <a:xfrm>
                <a:off x="2906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719" name="Google Shape;5719;p40"/>
            <p:cNvGrpSpPr/>
            <p:nvPr/>
          </p:nvGrpSpPr>
          <p:grpSpPr>
            <a:xfrm>
              <a:off x="8772607" y="2725609"/>
              <a:ext cx="532759" cy="184809"/>
              <a:chOff x="2356" y="1300"/>
              <a:chExt cx="555" cy="194"/>
            </a:xfrm>
          </p:grpSpPr>
          <p:sp>
            <p:nvSpPr>
              <p:cNvPr id="5720" name="Google Shape;5720;p40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721" name="Google Shape;5721;p40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722" name="Google Shape;5722;p40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723" name="Google Shape;5723;p40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724" name="Google Shape;5724;p40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25" name="Google Shape;5725;p40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726" name="Google Shape;5726;p40"/>
              <p:cNvCxnSpPr/>
              <p:nvPr/>
            </p:nvCxnSpPr>
            <p:spPr>
              <a:xfrm>
                <a:off x="2358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27" name="Google Shape;5727;p40"/>
              <p:cNvCxnSpPr/>
              <p:nvPr/>
            </p:nvCxnSpPr>
            <p:spPr>
              <a:xfrm>
                <a:off x="2906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728" name="Google Shape;5728;p40"/>
            <p:cNvGrpSpPr/>
            <p:nvPr/>
          </p:nvGrpSpPr>
          <p:grpSpPr>
            <a:xfrm>
              <a:off x="9060908" y="2428111"/>
              <a:ext cx="532759" cy="184809"/>
              <a:chOff x="2356" y="1300"/>
              <a:chExt cx="555" cy="194"/>
            </a:xfrm>
          </p:grpSpPr>
          <p:sp>
            <p:nvSpPr>
              <p:cNvPr id="5729" name="Google Shape;5729;p40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730" name="Google Shape;5730;p40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731" name="Google Shape;5731;p40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732" name="Google Shape;5732;p40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733" name="Google Shape;5733;p40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34" name="Google Shape;5734;p40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735" name="Google Shape;5735;p40"/>
              <p:cNvCxnSpPr/>
              <p:nvPr/>
            </p:nvCxnSpPr>
            <p:spPr>
              <a:xfrm>
                <a:off x="2357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36" name="Google Shape;5736;p40"/>
              <p:cNvCxnSpPr/>
              <p:nvPr/>
            </p:nvCxnSpPr>
            <p:spPr>
              <a:xfrm>
                <a:off x="2907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737" name="Google Shape;5737;p40"/>
            <p:cNvGrpSpPr/>
            <p:nvPr/>
          </p:nvGrpSpPr>
          <p:grpSpPr>
            <a:xfrm>
              <a:off x="10005281" y="2289952"/>
              <a:ext cx="532759" cy="184809"/>
              <a:chOff x="2356" y="1300"/>
              <a:chExt cx="555" cy="194"/>
            </a:xfrm>
          </p:grpSpPr>
          <p:sp>
            <p:nvSpPr>
              <p:cNvPr id="5738" name="Google Shape;5738;p40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739" name="Google Shape;5739;p40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740" name="Google Shape;5740;p40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741" name="Google Shape;5741;p40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742" name="Google Shape;5742;p40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43" name="Google Shape;5743;p40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744" name="Google Shape;5744;p40"/>
              <p:cNvCxnSpPr/>
              <p:nvPr/>
            </p:nvCxnSpPr>
            <p:spPr>
              <a:xfrm>
                <a:off x="2358" y="1360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45" name="Google Shape;5745;p40"/>
              <p:cNvCxnSpPr/>
              <p:nvPr/>
            </p:nvCxnSpPr>
            <p:spPr>
              <a:xfrm>
                <a:off x="2906" y="1362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746" name="Google Shape;5746;p40"/>
            <p:cNvGrpSpPr/>
            <p:nvPr/>
          </p:nvGrpSpPr>
          <p:grpSpPr>
            <a:xfrm>
              <a:off x="10232661" y="2882876"/>
              <a:ext cx="532759" cy="184809"/>
              <a:chOff x="2356" y="1300"/>
              <a:chExt cx="555" cy="194"/>
            </a:xfrm>
          </p:grpSpPr>
          <p:sp>
            <p:nvSpPr>
              <p:cNvPr id="5747" name="Google Shape;5747;p40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748" name="Google Shape;5748;p40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749" name="Google Shape;5749;p40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750" name="Google Shape;5750;p40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751" name="Google Shape;5751;p40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52" name="Google Shape;5752;p40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753" name="Google Shape;5753;p40"/>
              <p:cNvCxnSpPr/>
              <p:nvPr/>
            </p:nvCxnSpPr>
            <p:spPr>
              <a:xfrm>
                <a:off x="2358" y="1362"/>
                <a:ext cx="0" cy="8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54" name="Google Shape;5754;p40"/>
              <p:cNvCxnSpPr/>
              <p:nvPr/>
            </p:nvCxnSpPr>
            <p:spPr>
              <a:xfrm>
                <a:off x="2906" y="1364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755" name="Google Shape;5755;p40"/>
            <p:cNvGrpSpPr/>
            <p:nvPr/>
          </p:nvGrpSpPr>
          <p:grpSpPr>
            <a:xfrm>
              <a:off x="9330660" y="3072767"/>
              <a:ext cx="532759" cy="184809"/>
              <a:chOff x="2356" y="1300"/>
              <a:chExt cx="555" cy="194"/>
            </a:xfrm>
          </p:grpSpPr>
          <p:sp>
            <p:nvSpPr>
              <p:cNvPr id="5756" name="Google Shape;5756;p40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757" name="Google Shape;5757;p40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758" name="Google Shape;5758;p40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759" name="Google Shape;5759;p40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760" name="Google Shape;5760;p40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61" name="Google Shape;5761;p40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762" name="Google Shape;5762;p40"/>
              <p:cNvCxnSpPr/>
              <p:nvPr/>
            </p:nvCxnSpPr>
            <p:spPr>
              <a:xfrm>
                <a:off x="2357" y="1362"/>
                <a:ext cx="0" cy="8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63" name="Google Shape;5763;p40"/>
              <p:cNvCxnSpPr/>
              <p:nvPr/>
            </p:nvCxnSpPr>
            <p:spPr>
              <a:xfrm>
                <a:off x="2907" y="1364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764" name="Google Shape;5764;p40"/>
            <p:cNvGrpSpPr/>
            <p:nvPr/>
          </p:nvGrpSpPr>
          <p:grpSpPr>
            <a:xfrm>
              <a:off x="8438032" y="3018963"/>
              <a:ext cx="532759" cy="184809"/>
              <a:chOff x="2356" y="1300"/>
              <a:chExt cx="555" cy="194"/>
            </a:xfrm>
          </p:grpSpPr>
          <p:sp>
            <p:nvSpPr>
              <p:cNvPr id="5765" name="Google Shape;5765;p40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766" name="Google Shape;5766;p40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767" name="Google Shape;5767;p40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768" name="Google Shape;5768;p40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769" name="Google Shape;5769;p40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70" name="Google Shape;5770;p40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771" name="Google Shape;5771;p40"/>
              <p:cNvCxnSpPr/>
              <p:nvPr/>
            </p:nvCxnSpPr>
            <p:spPr>
              <a:xfrm>
                <a:off x="2357" y="1361"/>
                <a:ext cx="0" cy="7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72" name="Google Shape;5772;p40"/>
              <p:cNvCxnSpPr/>
              <p:nvPr/>
            </p:nvCxnSpPr>
            <p:spPr>
              <a:xfrm>
                <a:off x="2907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773" name="Google Shape;5773;p40"/>
          <p:cNvGrpSpPr/>
          <p:nvPr/>
        </p:nvGrpSpPr>
        <p:grpSpPr>
          <a:xfrm>
            <a:off x="1498600" y="4165600"/>
            <a:ext cx="3086100" cy="1168400"/>
            <a:chOff x="7848600" y="2044700"/>
            <a:chExt cx="3200399" cy="1371600"/>
          </a:xfrm>
        </p:grpSpPr>
        <p:sp>
          <p:nvSpPr>
            <p:cNvPr id="5774" name="Google Shape;5774;p40"/>
            <p:cNvSpPr/>
            <p:nvPr/>
          </p:nvSpPr>
          <p:spPr>
            <a:xfrm>
              <a:off x="7848600" y="2044700"/>
              <a:ext cx="3200399" cy="13716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75" name="Google Shape;5775;p40"/>
            <p:cNvGrpSpPr/>
            <p:nvPr/>
          </p:nvGrpSpPr>
          <p:grpSpPr>
            <a:xfrm>
              <a:off x="8526482" y="2160804"/>
              <a:ext cx="532759" cy="184809"/>
              <a:chOff x="2356" y="1300"/>
              <a:chExt cx="555" cy="194"/>
            </a:xfrm>
          </p:grpSpPr>
          <p:sp>
            <p:nvSpPr>
              <p:cNvPr id="5776" name="Google Shape;5776;p40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777" name="Google Shape;5777;p40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778" name="Google Shape;5778;p40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779" name="Google Shape;5779;p40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780" name="Google Shape;5780;p40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81" name="Google Shape;5781;p40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782" name="Google Shape;5782;p40"/>
              <p:cNvCxnSpPr/>
              <p:nvPr/>
            </p:nvCxnSpPr>
            <p:spPr>
              <a:xfrm>
                <a:off x="2358" y="1360"/>
                <a:ext cx="0" cy="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83" name="Google Shape;5783;p40"/>
              <p:cNvCxnSpPr/>
              <p:nvPr/>
            </p:nvCxnSpPr>
            <p:spPr>
              <a:xfrm>
                <a:off x="2907" y="1362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5784" name="Google Shape;5784;p40"/>
            <p:cNvCxnSpPr>
              <a:stCxn id="5783" idx="0"/>
            </p:cNvCxnSpPr>
            <p:nvPr/>
          </p:nvCxnSpPr>
          <p:spPr>
            <a:xfrm>
              <a:off x="9055401" y="2220819"/>
              <a:ext cx="975300" cy="1365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85" name="Google Shape;5785;p40"/>
            <p:cNvCxnSpPr/>
            <p:nvPr/>
          </p:nvCxnSpPr>
          <p:spPr>
            <a:xfrm>
              <a:off x="9522191" y="2583188"/>
              <a:ext cx="120745" cy="83392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86" name="Google Shape;5786;p40"/>
            <p:cNvCxnSpPr/>
            <p:nvPr/>
          </p:nvCxnSpPr>
          <p:spPr>
            <a:xfrm flipH="1" rot="10800000">
              <a:off x="9323081" y="2786992"/>
              <a:ext cx="243358" cy="4562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87" name="Google Shape;5787;p40"/>
            <p:cNvCxnSpPr/>
            <p:nvPr/>
          </p:nvCxnSpPr>
          <p:spPr>
            <a:xfrm flipH="1" rot="10800000">
              <a:off x="9028147" y="2611644"/>
              <a:ext cx="192778" cy="10958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88" name="Google Shape;5788;p40"/>
            <p:cNvCxnSpPr/>
            <p:nvPr/>
          </p:nvCxnSpPr>
          <p:spPr>
            <a:xfrm flipH="1" rot="10800000">
              <a:off x="8729859" y="2909476"/>
              <a:ext cx="192778" cy="10958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89" name="Google Shape;5789;p40"/>
            <p:cNvCxnSpPr/>
            <p:nvPr/>
          </p:nvCxnSpPr>
          <p:spPr>
            <a:xfrm flipH="1" rot="10800000">
              <a:off x="9537887" y="2836224"/>
              <a:ext cx="252969" cy="252942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0" name="Google Shape;5790;p40"/>
            <p:cNvCxnSpPr/>
            <p:nvPr/>
          </p:nvCxnSpPr>
          <p:spPr>
            <a:xfrm rot="10800000">
              <a:off x="10029359" y="2822067"/>
              <a:ext cx="354959" cy="12439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1" name="Google Shape;5791;p40"/>
            <p:cNvCxnSpPr/>
            <p:nvPr/>
          </p:nvCxnSpPr>
          <p:spPr>
            <a:xfrm flipH="1" rot="10800000">
              <a:off x="10015190" y="2475242"/>
              <a:ext cx="283363" cy="19566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2" name="Google Shape;5792;p40"/>
            <p:cNvCxnSpPr>
              <a:endCxn id="5776" idx="4"/>
            </p:cNvCxnSpPr>
            <p:nvPr/>
          </p:nvCxnSpPr>
          <p:spPr>
            <a:xfrm rot="10800000">
              <a:off x="8791902" y="2345613"/>
              <a:ext cx="411000" cy="873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93" name="Google Shape;5793;p40"/>
            <p:cNvSpPr txBox="1"/>
            <p:nvPr/>
          </p:nvSpPr>
          <p:spPr>
            <a:xfrm>
              <a:off x="7958081" y="2471292"/>
              <a:ext cx="926532" cy="4696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ISP B</a:t>
              </a:r>
              <a:endParaRPr/>
            </a:p>
          </p:txBody>
        </p:sp>
        <p:grpSp>
          <p:nvGrpSpPr>
            <p:cNvPr id="5794" name="Google Shape;5794;p40"/>
            <p:cNvGrpSpPr/>
            <p:nvPr/>
          </p:nvGrpSpPr>
          <p:grpSpPr>
            <a:xfrm>
              <a:off x="9555206" y="2650627"/>
              <a:ext cx="532759" cy="184809"/>
              <a:chOff x="2356" y="1300"/>
              <a:chExt cx="555" cy="194"/>
            </a:xfrm>
          </p:grpSpPr>
          <p:sp>
            <p:nvSpPr>
              <p:cNvPr id="5795" name="Google Shape;5795;p40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796" name="Google Shape;5796;p40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797" name="Google Shape;5797;p40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798" name="Google Shape;5798;p40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799" name="Google Shape;5799;p40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00" name="Google Shape;5800;p40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801" name="Google Shape;5801;p40"/>
              <p:cNvCxnSpPr/>
              <p:nvPr/>
            </p:nvCxnSpPr>
            <p:spPr>
              <a:xfrm>
                <a:off x="2358" y="1360"/>
                <a:ext cx="0" cy="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02" name="Google Shape;5802;p40"/>
              <p:cNvCxnSpPr/>
              <p:nvPr/>
            </p:nvCxnSpPr>
            <p:spPr>
              <a:xfrm>
                <a:off x="2907" y="1362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803" name="Google Shape;5803;p40"/>
            <p:cNvGrpSpPr/>
            <p:nvPr/>
          </p:nvGrpSpPr>
          <p:grpSpPr>
            <a:xfrm>
              <a:off x="8772607" y="2725609"/>
              <a:ext cx="532759" cy="184809"/>
              <a:chOff x="2356" y="1300"/>
              <a:chExt cx="555" cy="194"/>
            </a:xfrm>
          </p:grpSpPr>
          <p:sp>
            <p:nvSpPr>
              <p:cNvPr id="5804" name="Google Shape;5804;p40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805" name="Google Shape;5805;p40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806" name="Google Shape;5806;p40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807" name="Google Shape;5807;p40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808" name="Google Shape;5808;p40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09" name="Google Shape;5809;p40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810" name="Google Shape;5810;p40"/>
              <p:cNvCxnSpPr/>
              <p:nvPr/>
            </p:nvCxnSpPr>
            <p:spPr>
              <a:xfrm>
                <a:off x="2357" y="1360"/>
                <a:ext cx="0" cy="8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11" name="Google Shape;5811;p40"/>
              <p:cNvCxnSpPr/>
              <p:nvPr/>
            </p:nvCxnSpPr>
            <p:spPr>
              <a:xfrm>
                <a:off x="2908" y="1362"/>
                <a:ext cx="0" cy="8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812" name="Google Shape;5812;p40"/>
            <p:cNvGrpSpPr/>
            <p:nvPr/>
          </p:nvGrpSpPr>
          <p:grpSpPr>
            <a:xfrm>
              <a:off x="9060908" y="2428111"/>
              <a:ext cx="532759" cy="184809"/>
              <a:chOff x="2356" y="1300"/>
              <a:chExt cx="555" cy="194"/>
            </a:xfrm>
          </p:grpSpPr>
          <p:sp>
            <p:nvSpPr>
              <p:cNvPr id="5813" name="Google Shape;5813;p40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814" name="Google Shape;5814;p40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815" name="Google Shape;5815;p40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816" name="Google Shape;5816;p40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817" name="Google Shape;5817;p40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18" name="Google Shape;5818;p40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819" name="Google Shape;5819;p40"/>
              <p:cNvCxnSpPr/>
              <p:nvPr/>
            </p:nvCxnSpPr>
            <p:spPr>
              <a:xfrm>
                <a:off x="2357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20" name="Google Shape;5820;p40"/>
              <p:cNvCxnSpPr/>
              <p:nvPr/>
            </p:nvCxnSpPr>
            <p:spPr>
              <a:xfrm>
                <a:off x="2908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821" name="Google Shape;5821;p40"/>
            <p:cNvGrpSpPr/>
            <p:nvPr/>
          </p:nvGrpSpPr>
          <p:grpSpPr>
            <a:xfrm>
              <a:off x="10005281" y="2289952"/>
              <a:ext cx="532759" cy="184809"/>
              <a:chOff x="2356" y="1300"/>
              <a:chExt cx="555" cy="194"/>
            </a:xfrm>
          </p:grpSpPr>
          <p:sp>
            <p:nvSpPr>
              <p:cNvPr id="5822" name="Google Shape;5822;p40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823" name="Google Shape;5823;p40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824" name="Google Shape;5824;p40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825" name="Google Shape;5825;p40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826" name="Google Shape;5826;p40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27" name="Google Shape;5827;p40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828" name="Google Shape;5828;p40"/>
              <p:cNvCxnSpPr/>
              <p:nvPr/>
            </p:nvCxnSpPr>
            <p:spPr>
              <a:xfrm>
                <a:off x="2358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29" name="Google Shape;5829;p40"/>
              <p:cNvCxnSpPr/>
              <p:nvPr/>
            </p:nvCxnSpPr>
            <p:spPr>
              <a:xfrm>
                <a:off x="2908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830" name="Google Shape;5830;p40"/>
            <p:cNvGrpSpPr/>
            <p:nvPr/>
          </p:nvGrpSpPr>
          <p:grpSpPr>
            <a:xfrm>
              <a:off x="10232661" y="2882876"/>
              <a:ext cx="532759" cy="184809"/>
              <a:chOff x="2356" y="1300"/>
              <a:chExt cx="555" cy="194"/>
            </a:xfrm>
          </p:grpSpPr>
          <p:sp>
            <p:nvSpPr>
              <p:cNvPr id="5831" name="Google Shape;5831;p40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832" name="Google Shape;5832;p40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833" name="Google Shape;5833;p40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834" name="Google Shape;5834;p40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835" name="Google Shape;5835;p40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36" name="Google Shape;5836;p40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837" name="Google Shape;5837;p40"/>
              <p:cNvCxnSpPr/>
              <p:nvPr/>
            </p:nvCxnSpPr>
            <p:spPr>
              <a:xfrm>
                <a:off x="2357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38" name="Google Shape;5838;p40"/>
              <p:cNvCxnSpPr/>
              <p:nvPr/>
            </p:nvCxnSpPr>
            <p:spPr>
              <a:xfrm>
                <a:off x="2908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839" name="Google Shape;5839;p40"/>
            <p:cNvGrpSpPr/>
            <p:nvPr/>
          </p:nvGrpSpPr>
          <p:grpSpPr>
            <a:xfrm>
              <a:off x="9330660" y="3072767"/>
              <a:ext cx="532759" cy="184809"/>
              <a:chOff x="2356" y="1300"/>
              <a:chExt cx="555" cy="194"/>
            </a:xfrm>
          </p:grpSpPr>
          <p:sp>
            <p:nvSpPr>
              <p:cNvPr id="5840" name="Google Shape;5840;p40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841" name="Google Shape;5841;p40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842" name="Google Shape;5842;p40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843" name="Google Shape;5843;p40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844" name="Google Shape;5844;p40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45" name="Google Shape;5845;p40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846" name="Google Shape;5846;p40"/>
              <p:cNvCxnSpPr/>
              <p:nvPr/>
            </p:nvCxnSpPr>
            <p:spPr>
              <a:xfrm>
                <a:off x="2357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47" name="Google Shape;5847;p40"/>
              <p:cNvCxnSpPr/>
              <p:nvPr/>
            </p:nvCxnSpPr>
            <p:spPr>
              <a:xfrm>
                <a:off x="2908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848" name="Google Shape;5848;p40"/>
            <p:cNvGrpSpPr/>
            <p:nvPr/>
          </p:nvGrpSpPr>
          <p:grpSpPr>
            <a:xfrm>
              <a:off x="8438032" y="3018963"/>
              <a:ext cx="532759" cy="184809"/>
              <a:chOff x="2356" y="1300"/>
              <a:chExt cx="555" cy="194"/>
            </a:xfrm>
          </p:grpSpPr>
          <p:sp>
            <p:nvSpPr>
              <p:cNvPr id="5849" name="Google Shape;5849;p40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850" name="Google Shape;5850;p40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851" name="Google Shape;5851;p40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5852" name="Google Shape;5852;p40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5853" name="Google Shape;5853;p40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54" name="Google Shape;5854;p40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855" name="Google Shape;5855;p40"/>
              <p:cNvCxnSpPr/>
              <p:nvPr/>
            </p:nvCxnSpPr>
            <p:spPr>
              <a:xfrm>
                <a:off x="2358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56" name="Google Shape;5856;p40"/>
              <p:cNvCxnSpPr/>
              <p:nvPr/>
            </p:nvCxnSpPr>
            <p:spPr>
              <a:xfrm>
                <a:off x="2908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cxnSp>
        <p:nvCxnSpPr>
          <p:cNvPr id="5857" name="Google Shape;5857;p40"/>
          <p:cNvCxnSpPr>
            <a:endCxn id="5694" idx="1"/>
          </p:cNvCxnSpPr>
          <p:nvPr/>
        </p:nvCxnSpPr>
        <p:spPr>
          <a:xfrm>
            <a:off x="2383486" y="2610474"/>
            <a:ext cx="238200" cy="261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8" name="Google Shape;5858;p40"/>
          <p:cNvCxnSpPr>
            <a:stCxn id="5575" idx="8"/>
            <a:endCxn id="5859" idx="2"/>
          </p:cNvCxnSpPr>
          <p:nvPr/>
        </p:nvCxnSpPr>
        <p:spPr>
          <a:xfrm>
            <a:off x="1455738" y="2990814"/>
            <a:ext cx="38100" cy="3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0" name="Google Shape;5860;p40"/>
          <p:cNvCxnSpPr>
            <a:endCxn id="5859" idx="3"/>
          </p:cNvCxnSpPr>
          <p:nvPr/>
        </p:nvCxnSpPr>
        <p:spPr>
          <a:xfrm>
            <a:off x="1235234" y="3271143"/>
            <a:ext cx="123900" cy="21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1" name="Google Shape;5861;p40"/>
          <p:cNvCxnSpPr>
            <a:endCxn id="5740" idx="1"/>
          </p:cNvCxnSpPr>
          <p:nvPr/>
        </p:nvCxnSpPr>
        <p:spPr>
          <a:xfrm>
            <a:off x="3915618" y="2411781"/>
            <a:ext cx="308100" cy="57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2" name="Google Shape;5862;p40"/>
          <p:cNvCxnSpPr>
            <a:endCxn id="5740" idx="0"/>
          </p:cNvCxnSpPr>
          <p:nvPr/>
        </p:nvCxnSpPr>
        <p:spPr>
          <a:xfrm flipH="1">
            <a:off x="4426303" y="2390060"/>
            <a:ext cx="384300" cy="57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3" name="Google Shape;5863;p40"/>
          <p:cNvCxnSpPr>
            <a:endCxn id="5656" idx="0"/>
          </p:cNvCxnSpPr>
          <p:nvPr/>
        </p:nvCxnSpPr>
        <p:spPr>
          <a:xfrm>
            <a:off x="6770957" y="2900235"/>
            <a:ext cx="216000" cy="104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4" name="Google Shape;5864;p40"/>
          <p:cNvCxnSpPr/>
          <p:nvPr/>
        </p:nvCxnSpPr>
        <p:spPr>
          <a:xfrm flipH="1">
            <a:off x="7137400" y="3251200"/>
            <a:ext cx="241300" cy="692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5" name="Google Shape;5865;p40"/>
          <p:cNvCxnSpPr>
            <a:stCxn id="5587" idx="4"/>
            <a:endCxn id="5670" idx="0"/>
          </p:cNvCxnSpPr>
          <p:nvPr/>
        </p:nvCxnSpPr>
        <p:spPr>
          <a:xfrm flipH="1">
            <a:off x="7483613" y="4229100"/>
            <a:ext cx="541200" cy="24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6" name="Google Shape;5866;p40"/>
          <p:cNvCxnSpPr/>
          <p:nvPr/>
        </p:nvCxnSpPr>
        <p:spPr>
          <a:xfrm rot="10800000">
            <a:off x="7454900" y="4573588"/>
            <a:ext cx="796925" cy="614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7" name="Google Shape;5867;p40"/>
          <p:cNvCxnSpPr>
            <a:endCxn id="5672" idx="5"/>
          </p:cNvCxnSpPr>
          <p:nvPr/>
        </p:nvCxnSpPr>
        <p:spPr>
          <a:xfrm rot="10800000">
            <a:off x="6496434" y="4722379"/>
            <a:ext cx="1047600" cy="96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8" name="Google Shape;5868;p40"/>
          <p:cNvCxnSpPr>
            <a:stCxn id="5590" idx="0"/>
            <a:endCxn id="5869" idx="5"/>
          </p:cNvCxnSpPr>
          <p:nvPr/>
        </p:nvCxnSpPr>
        <p:spPr>
          <a:xfrm rot="10800000">
            <a:off x="5085361" y="5684604"/>
            <a:ext cx="520800" cy="16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70" name="Google Shape;5870;p40"/>
          <p:cNvCxnSpPr/>
          <p:nvPr/>
        </p:nvCxnSpPr>
        <p:spPr>
          <a:xfrm rot="10800000">
            <a:off x="4068763" y="5045075"/>
            <a:ext cx="371475" cy="97313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71" name="Google Shape;5871;p40"/>
          <p:cNvCxnSpPr>
            <a:stCxn id="5597" idx="0"/>
          </p:cNvCxnSpPr>
          <p:nvPr/>
        </p:nvCxnSpPr>
        <p:spPr>
          <a:xfrm flipH="1" rot="10800000">
            <a:off x="3388778" y="5689207"/>
            <a:ext cx="306300" cy="16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72" name="Google Shape;5872;p40"/>
          <p:cNvCxnSpPr/>
          <p:nvPr/>
        </p:nvCxnSpPr>
        <p:spPr>
          <a:xfrm flipH="1" rot="10800000">
            <a:off x="1790700" y="5160963"/>
            <a:ext cx="401638" cy="2095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73" name="Google Shape;5873;p40"/>
          <p:cNvCxnSpPr>
            <a:stCxn id="5564" idx="0"/>
          </p:cNvCxnSpPr>
          <p:nvPr/>
        </p:nvCxnSpPr>
        <p:spPr>
          <a:xfrm flipH="1" rot="10800000">
            <a:off x="1178680" y="4466792"/>
            <a:ext cx="227100" cy="28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74" name="Google Shape;5874;p40"/>
          <p:cNvCxnSpPr>
            <a:endCxn id="5859" idx="5"/>
          </p:cNvCxnSpPr>
          <p:nvPr/>
        </p:nvCxnSpPr>
        <p:spPr>
          <a:xfrm flipH="1" rot="10800000">
            <a:off x="1156034" y="4369521"/>
            <a:ext cx="203100" cy="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75" name="Google Shape;5875;p40"/>
          <p:cNvGrpSpPr/>
          <p:nvPr/>
        </p:nvGrpSpPr>
        <p:grpSpPr>
          <a:xfrm>
            <a:off x="4713288" y="2871788"/>
            <a:ext cx="2117725" cy="1082675"/>
            <a:chOff x="4712800" y="2871032"/>
            <a:chExt cx="2117908" cy="1082781"/>
          </a:xfrm>
        </p:grpSpPr>
        <p:grpSp>
          <p:nvGrpSpPr>
            <p:cNvPr id="5876" name="Google Shape;5876;p40"/>
            <p:cNvGrpSpPr/>
            <p:nvPr/>
          </p:nvGrpSpPr>
          <p:grpSpPr>
            <a:xfrm>
              <a:off x="5677190" y="2871032"/>
              <a:ext cx="530938" cy="338554"/>
              <a:chOff x="5573768" y="2726239"/>
              <a:chExt cx="530938" cy="338554"/>
            </a:xfrm>
          </p:grpSpPr>
          <p:sp>
            <p:nvSpPr>
              <p:cNvPr id="5877" name="Google Shape;5877;p40"/>
              <p:cNvSpPr/>
              <p:nvPr/>
            </p:nvSpPr>
            <p:spPr>
              <a:xfrm>
                <a:off x="5573768" y="2751297"/>
                <a:ext cx="528092" cy="304800"/>
              </a:xfrm>
              <a:prstGeom prst="ellipse">
                <a:avLst/>
              </a:prstGeom>
              <a:solidFill>
                <a:srgbClr val="0000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8" name="Google Shape;5878;p40"/>
              <p:cNvSpPr txBox="1"/>
              <p:nvPr/>
            </p:nvSpPr>
            <p:spPr>
              <a:xfrm>
                <a:off x="5593027" y="2726239"/>
                <a:ext cx="51167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IXP</a:t>
                </a:r>
                <a:endParaRPr/>
              </a:p>
            </p:txBody>
          </p:sp>
        </p:grpSp>
        <p:cxnSp>
          <p:nvCxnSpPr>
            <p:cNvPr id="5879" name="Google Shape;5879;p40"/>
            <p:cNvCxnSpPr/>
            <p:nvPr/>
          </p:nvCxnSpPr>
          <p:spPr>
            <a:xfrm>
              <a:off x="4712800" y="3050554"/>
              <a:ext cx="964390" cy="26895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0" name="Google Shape;5880;p40"/>
            <p:cNvCxnSpPr/>
            <p:nvPr/>
          </p:nvCxnSpPr>
          <p:spPr>
            <a:xfrm>
              <a:off x="6139092" y="3168890"/>
              <a:ext cx="691616" cy="784923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881" name="Google Shape;5881;p40"/>
          <p:cNvGrpSpPr/>
          <p:nvPr/>
        </p:nvGrpSpPr>
        <p:grpSpPr>
          <a:xfrm>
            <a:off x="3692525" y="3789363"/>
            <a:ext cx="1538250" cy="585155"/>
            <a:chOff x="3692946" y="3789212"/>
            <a:chExt cx="1537847" cy="584675"/>
          </a:xfrm>
        </p:grpSpPr>
        <p:cxnSp>
          <p:nvCxnSpPr>
            <p:cNvPr id="5882" name="Google Shape;5882;p40"/>
            <p:cNvCxnSpPr>
              <a:stCxn id="5824" idx="0"/>
            </p:cNvCxnSpPr>
            <p:nvPr/>
          </p:nvCxnSpPr>
          <p:spPr>
            <a:xfrm flipH="1" rot="10800000">
              <a:off x="3833656" y="4232587"/>
              <a:ext cx="190500" cy="1413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883" name="Google Shape;5883;p40"/>
            <p:cNvGrpSpPr/>
            <p:nvPr/>
          </p:nvGrpSpPr>
          <p:grpSpPr>
            <a:xfrm>
              <a:off x="3932901" y="3934211"/>
              <a:ext cx="530938" cy="338554"/>
              <a:chOff x="5573768" y="2726239"/>
              <a:chExt cx="530938" cy="338554"/>
            </a:xfrm>
          </p:grpSpPr>
          <p:sp>
            <p:nvSpPr>
              <p:cNvPr id="5884" name="Google Shape;5884;p40"/>
              <p:cNvSpPr/>
              <p:nvPr/>
            </p:nvSpPr>
            <p:spPr>
              <a:xfrm>
                <a:off x="5573768" y="2751297"/>
                <a:ext cx="528092" cy="304800"/>
              </a:xfrm>
              <a:prstGeom prst="ellipse">
                <a:avLst/>
              </a:prstGeom>
              <a:solidFill>
                <a:srgbClr val="0000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5" name="Google Shape;5885;p40"/>
              <p:cNvSpPr txBox="1"/>
              <p:nvPr/>
            </p:nvSpPr>
            <p:spPr>
              <a:xfrm>
                <a:off x="5593027" y="2726239"/>
                <a:ext cx="51167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IXP</a:t>
                </a:r>
                <a:endParaRPr/>
              </a:p>
            </p:txBody>
          </p:sp>
        </p:grpSp>
        <p:cxnSp>
          <p:nvCxnSpPr>
            <p:cNvPr id="5886" name="Google Shape;5886;p40"/>
            <p:cNvCxnSpPr>
              <a:stCxn id="5884" idx="6"/>
              <a:endCxn id="5614" idx="1"/>
            </p:cNvCxnSpPr>
            <p:nvPr/>
          </p:nvCxnSpPr>
          <p:spPr>
            <a:xfrm flipH="1" rot="10800000">
              <a:off x="4460993" y="3953569"/>
              <a:ext cx="769800" cy="1581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7" name="Google Shape;5887;p40"/>
            <p:cNvCxnSpPr/>
            <p:nvPr/>
          </p:nvCxnSpPr>
          <p:spPr>
            <a:xfrm>
              <a:off x="3692946" y="3789212"/>
              <a:ext cx="342738" cy="204847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888" name="Google Shape;5888;p40"/>
          <p:cNvGrpSpPr/>
          <p:nvPr/>
        </p:nvGrpSpPr>
        <p:grpSpPr>
          <a:xfrm>
            <a:off x="2407287" y="3633041"/>
            <a:ext cx="2900563" cy="1297734"/>
            <a:chOff x="2407924" y="3632293"/>
            <a:chExt cx="2899262" cy="1298433"/>
          </a:xfrm>
        </p:grpSpPr>
        <p:cxnSp>
          <p:nvCxnSpPr>
            <p:cNvPr id="5889" name="Google Shape;5889;p40"/>
            <p:cNvCxnSpPr>
              <a:stCxn id="5747" idx="5"/>
              <a:endCxn id="5610" idx="1"/>
            </p:cNvCxnSpPr>
            <p:nvPr/>
          </p:nvCxnSpPr>
          <p:spPr>
            <a:xfrm>
              <a:off x="4875785" y="3632293"/>
              <a:ext cx="431400" cy="2226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0" name="Google Shape;5890;p40"/>
            <p:cNvCxnSpPr>
              <a:endCxn id="5778" idx="0"/>
            </p:cNvCxnSpPr>
            <p:nvPr/>
          </p:nvCxnSpPr>
          <p:spPr>
            <a:xfrm flipH="1">
              <a:off x="2407924" y="3752596"/>
              <a:ext cx="282300" cy="5115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1" name="Google Shape;5891;p40"/>
            <p:cNvCxnSpPr>
              <a:stCxn id="5838" idx="0"/>
            </p:cNvCxnSpPr>
            <p:nvPr/>
          </p:nvCxnSpPr>
          <p:spPr>
            <a:xfrm flipH="1" rot="10800000">
              <a:off x="4307545" y="4626226"/>
              <a:ext cx="843600" cy="3045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869" name="Google Shape;5869;p40"/>
          <p:cNvSpPr/>
          <p:nvPr/>
        </p:nvSpPr>
        <p:spPr>
          <a:xfrm>
            <a:off x="3340100" y="5359400"/>
            <a:ext cx="2044700" cy="3810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2" name="Google Shape;5892;p40"/>
          <p:cNvSpPr txBox="1"/>
          <p:nvPr/>
        </p:nvSpPr>
        <p:spPr>
          <a:xfrm>
            <a:off x="3556000" y="5334000"/>
            <a:ext cx="15875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regional net</a:t>
            </a:r>
            <a:endParaRPr/>
          </a:p>
        </p:txBody>
      </p:sp>
      <p:sp>
        <p:nvSpPr>
          <p:cNvPr id="5859" name="Google Shape;5859;p40"/>
          <p:cNvSpPr/>
          <p:nvPr/>
        </p:nvSpPr>
        <p:spPr>
          <a:xfrm rot="5400000">
            <a:off x="867569" y="3736182"/>
            <a:ext cx="1252537" cy="3810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93" name="Google Shape;5893;p40"/>
          <p:cNvCxnSpPr>
            <a:stCxn id="5859" idx="0"/>
            <a:endCxn id="5771" idx="0"/>
          </p:cNvCxnSpPr>
          <p:nvPr/>
        </p:nvCxnSpPr>
        <p:spPr>
          <a:xfrm flipH="1" rot="10800000">
            <a:off x="1684338" y="3653682"/>
            <a:ext cx="758700" cy="27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94" name="Google Shape;5894;p40"/>
          <p:cNvCxnSpPr>
            <a:endCxn id="5782" idx="1"/>
          </p:cNvCxnSpPr>
          <p:nvPr/>
        </p:nvCxnSpPr>
        <p:spPr>
          <a:xfrm>
            <a:off x="1685925" y="4111625"/>
            <a:ext cx="466800" cy="27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95" name="Google Shape;5895;p40"/>
          <p:cNvSpPr/>
          <p:nvPr/>
        </p:nvSpPr>
        <p:spPr>
          <a:xfrm>
            <a:off x="1866900" y="3429000"/>
            <a:ext cx="6096000" cy="673100"/>
          </a:xfrm>
          <a:prstGeom prst="ellipse">
            <a:avLst/>
          </a:prstGeom>
          <a:solidFill>
            <a:srgbClr val="FF6600">
              <a:alpha val="69803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6" name="Google Shape;5896;p40"/>
          <p:cNvSpPr txBox="1"/>
          <p:nvPr/>
        </p:nvSpPr>
        <p:spPr>
          <a:xfrm>
            <a:off x="3113088" y="3541713"/>
            <a:ext cx="362743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 provider network</a:t>
            </a:r>
            <a:endParaRPr/>
          </a:p>
        </p:txBody>
      </p:sp>
      <p:cxnSp>
        <p:nvCxnSpPr>
          <p:cNvPr id="5897" name="Google Shape;5897;p40"/>
          <p:cNvCxnSpPr>
            <a:stCxn id="5558" idx="2"/>
          </p:cNvCxnSpPr>
          <p:nvPr/>
        </p:nvCxnSpPr>
        <p:spPr>
          <a:xfrm flipH="1">
            <a:off x="6540323" y="2867425"/>
            <a:ext cx="1509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98" name="Google Shape;5898;p40"/>
          <p:cNvCxnSpPr>
            <a:endCxn id="5895" idx="7"/>
          </p:cNvCxnSpPr>
          <p:nvPr/>
        </p:nvCxnSpPr>
        <p:spPr>
          <a:xfrm flipH="1">
            <a:off x="7070161" y="3221273"/>
            <a:ext cx="1428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99" name="Google Shape;5899;p40"/>
          <p:cNvCxnSpPr/>
          <p:nvPr/>
        </p:nvCxnSpPr>
        <p:spPr>
          <a:xfrm flipH="1">
            <a:off x="5773738" y="3205163"/>
            <a:ext cx="111125" cy="244475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00" name="Google Shape;5900;p40"/>
          <p:cNvCxnSpPr>
            <a:endCxn id="5895" idx="1"/>
          </p:cNvCxnSpPr>
          <p:nvPr/>
        </p:nvCxnSpPr>
        <p:spPr>
          <a:xfrm>
            <a:off x="2683439" y="3008573"/>
            <a:ext cx="76200" cy="5190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01" name="Google Shape;5901;p40"/>
          <p:cNvCxnSpPr>
            <a:endCxn id="5824" idx="1"/>
          </p:cNvCxnSpPr>
          <p:nvPr/>
        </p:nvCxnSpPr>
        <p:spPr>
          <a:xfrm>
            <a:off x="3413249" y="4050011"/>
            <a:ext cx="239700" cy="3396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02" name="Google Shape;5902;p40"/>
          <p:cNvCxnSpPr/>
          <p:nvPr/>
        </p:nvCxnSpPr>
        <p:spPr>
          <a:xfrm>
            <a:off x="2303463" y="2651125"/>
            <a:ext cx="14287" cy="9413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03" name="Google Shape;5903;p40"/>
          <p:cNvCxnSpPr/>
          <p:nvPr/>
        </p:nvCxnSpPr>
        <p:spPr>
          <a:xfrm flipH="1">
            <a:off x="1693863" y="3935413"/>
            <a:ext cx="528637" cy="1174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04" name="Google Shape;5904;p40"/>
          <p:cNvCxnSpPr>
            <a:stCxn id="5587" idx="3"/>
          </p:cNvCxnSpPr>
          <p:nvPr/>
        </p:nvCxnSpPr>
        <p:spPr>
          <a:xfrm rot="10800000">
            <a:off x="7713813" y="3903638"/>
            <a:ext cx="399900" cy="28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05" name="Google Shape;5905;p40"/>
          <p:cNvCxnSpPr>
            <a:stCxn id="5584" idx="4"/>
          </p:cNvCxnSpPr>
          <p:nvPr/>
        </p:nvCxnSpPr>
        <p:spPr>
          <a:xfrm rot="10800000">
            <a:off x="7624913" y="3929100"/>
            <a:ext cx="628500" cy="12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0" name="Shape 5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1" name="Google Shape;5911;p41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5912" name="Google Shape;5912;p41"/>
          <p:cNvSpPr txBox="1"/>
          <p:nvPr>
            <p:ph idx="4294967295" type="title"/>
          </p:nvPr>
        </p:nvSpPr>
        <p:spPr>
          <a:xfrm>
            <a:off x="255588" y="165100"/>
            <a:ext cx="8096250" cy="650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Internet structure: network of networks</a:t>
            </a:r>
            <a:endParaRPr/>
          </a:p>
        </p:txBody>
      </p:sp>
      <p:sp>
        <p:nvSpPr>
          <p:cNvPr id="5913" name="Google Shape;5913;p41"/>
          <p:cNvSpPr txBox="1"/>
          <p:nvPr>
            <p:ph idx="4294967295" type="body"/>
          </p:nvPr>
        </p:nvSpPr>
        <p:spPr>
          <a:xfrm>
            <a:off x="0" y="5149850"/>
            <a:ext cx="8440738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 sz="2400"/>
              <a:t>at center: small # of well-connected large networks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solidFill>
                  <a:srgbClr val="CC0000"/>
                </a:solidFill>
              </a:rPr>
              <a:t>“tier-1” commercial ISPs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/>
              <a:t>(e.g., Level 3, Sprint, AT&amp;T, NTT), national &amp; international coverage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solidFill>
                  <a:srgbClr val="CC0000"/>
                </a:solidFill>
              </a:rPr>
              <a:t>content provider network </a:t>
            </a:r>
            <a:r>
              <a:rPr lang="en-US" sz="2000"/>
              <a:t>(e.g, Google): private network that connects it data centers to Internet, often bypassing tier-1, regional ISPs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/>
          </a:p>
        </p:txBody>
      </p:sp>
      <p:pic>
        <p:nvPicPr>
          <p:cNvPr descr="underline_base" id="5914" name="Google Shape;591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025" y="674688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915" name="Google Shape;5915;p41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916" name="Google Shape;5916;p41"/>
          <p:cNvGrpSpPr/>
          <p:nvPr/>
        </p:nvGrpSpPr>
        <p:grpSpPr>
          <a:xfrm>
            <a:off x="1054100" y="1038225"/>
            <a:ext cx="7658100" cy="3984625"/>
            <a:chOff x="1066800" y="1371600"/>
            <a:chExt cx="7194549" cy="3984625"/>
          </a:xfrm>
        </p:grpSpPr>
        <p:sp>
          <p:nvSpPr>
            <p:cNvPr id="5917" name="Google Shape;5917;p41"/>
            <p:cNvSpPr/>
            <p:nvPr/>
          </p:nvSpPr>
          <p:spPr>
            <a:xfrm>
              <a:off x="1981200" y="4724400"/>
              <a:ext cx="793749" cy="631825"/>
            </a:xfrm>
            <a:prstGeom prst="ellipse">
              <a:avLst/>
            </a:prstGeom>
            <a:solidFill>
              <a:srgbClr val="00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ISP</a:t>
              </a:r>
              <a:endParaRPr/>
            </a:p>
          </p:txBody>
        </p:sp>
        <p:sp>
          <p:nvSpPr>
            <p:cNvPr id="5918" name="Google Shape;5918;p41"/>
            <p:cNvSpPr/>
            <p:nvPr/>
          </p:nvSpPr>
          <p:spPr>
            <a:xfrm>
              <a:off x="1066800" y="4724400"/>
              <a:ext cx="793749" cy="631825"/>
            </a:xfrm>
            <a:prstGeom prst="ellipse">
              <a:avLst/>
            </a:prstGeom>
            <a:solidFill>
              <a:srgbClr val="00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ISP</a:t>
              </a:r>
              <a:endParaRPr/>
            </a:p>
          </p:txBody>
        </p:sp>
        <p:sp>
          <p:nvSpPr>
            <p:cNvPr id="5919" name="Google Shape;5919;p41"/>
            <p:cNvSpPr/>
            <p:nvPr/>
          </p:nvSpPr>
          <p:spPr>
            <a:xfrm>
              <a:off x="5638800" y="4724400"/>
              <a:ext cx="793749" cy="631825"/>
            </a:xfrm>
            <a:prstGeom prst="ellipse">
              <a:avLst/>
            </a:prstGeom>
            <a:solidFill>
              <a:srgbClr val="00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ISP</a:t>
              </a:r>
              <a:endParaRPr/>
            </a:p>
          </p:txBody>
        </p:sp>
        <p:sp>
          <p:nvSpPr>
            <p:cNvPr id="5920" name="Google Shape;5920;p41"/>
            <p:cNvSpPr/>
            <p:nvPr/>
          </p:nvSpPr>
          <p:spPr>
            <a:xfrm>
              <a:off x="4724400" y="4724400"/>
              <a:ext cx="793749" cy="631825"/>
            </a:xfrm>
            <a:prstGeom prst="ellipse">
              <a:avLst/>
            </a:prstGeom>
            <a:solidFill>
              <a:srgbClr val="00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ISP</a:t>
              </a:r>
              <a:endParaRPr/>
            </a:p>
          </p:txBody>
        </p:sp>
        <p:sp>
          <p:nvSpPr>
            <p:cNvPr id="5921" name="Google Shape;5921;p41"/>
            <p:cNvSpPr/>
            <p:nvPr/>
          </p:nvSpPr>
          <p:spPr>
            <a:xfrm>
              <a:off x="3810000" y="4724400"/>
              <a:ext cx="793749" cy="631825"/>
            </a:xfrm>
            <a:prstGeom prst="ellipse">
              <a:avLst/>
            </a:prstGeom>
            <a:solidFill>
              <a:srgbClr val="00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ISP</a:t>
              </a:r>
              <a:endParaRPr/>
            </a:p>
          </p:txBody>
        </p:sp>
        <p:sp>
          <p:nvSpPr>
            <p:cNvPr id="5922" name="Google Shape;5922;p41"/>
            <p:cNvSpPr/>
            <p:nvPr/>
          </p:nvSpPr>
          <p:spPr>
            <a:xfrm>
              <a:off x="2895600" y="4724400"/>
              <a:ext cx="793749" cy="631825"/>
            </a:xfrm>
            <a:prstGeom prst="ellipse">
              <a:avLst/>
            </a:prstGeom>
            <a:solidFill>
              <a:srgbClr val="00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ISP</a:t>
              </a:r>
              <a:endParaRPr/>
            </a:p>
          </p:txBody>
        </p:sp>
        <p:sp>
          <p:nvSpPr>
            <p:cNvPr id="5923" name="Google Shape;5923;p41"/>
            <p:cNvSpPr/>
            <p:nvPr/>
          </p:nvSpPr>
          <p:spPr>
            <a:xfrm>
              <a:off x="6553200" y="4724400"/>
              <a:ext cx="793749" cy="631825"/>
            </a:xfrm>
            <a:prstGeom prst="ellipse">
              <a:avLst/>
            </a:prstGeom>
            <a:solidFill>
              <a:srgbClr val="00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ISP</a:t>
              </a:r>
              <a:endParaRPr/>
            </a:p>
          </p:txBody>
        </p:sp>
        <p:sp>
          <p:nvSpPr>
            <p:cNvPr id="5924" name="Google Shape;5924;p41"/>
            <p:cNvSpPr/>
            <p:nvPr/>
          </p:nvSpPr>
          <p:spPr>
            <a:xfrm>
              <a:off x="7467600" y="4724400"/>
              <a:ext cx="793749" cy="631825"/>
            </a:xfrm>
            <a:prstGeom prst="ellipse">
              <a:avLst/>
            </a:prstGeom>
            <a:solidFill>
              <a:srgbClr val="00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ISP</a:t>
              </a:r>
              <a:endParaRPr/>
            </a:p>
          </p:txBody>
        </p:sp>
        <p:sp>
          <p:nvSpPr>
            <p:cNvPr id="5925" name="Google Shape;5925;p41"/>
            <p:cNvSpPr/>
            <p:nvPr/>
          </p:nvSpPr>
          <p:spPr>
            <a:xfrm>
              <a:off x="2438400" y="3429000"/>
              <a:ext cx="1863725" cy="790575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rPr>
                <a:t>Regional ISP</a:t>
              </a:r>
              <a:endParaRPr/>
            </a:p>
          </p:txBody>
        </p:sp>
        <p:sp>
          <p:nvSpPr>
            <p:cNvPr id="5926" name="Google Shape;5926;p41"/>
            <p:cNvSpPr/>
            <p:nvPr/>
          </p:nvSpPr>
          <p:spPr>
            <a:xfrm>
              <a:off x="4800600" y="3429000"/>
              <a:ext cx="1863725" cy="790575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rPr>
                <a:t>Regional ISP</a:t>
              </a:r>
              <a:endParaRPr/>
            </a:p>
          </p:txBody>
        </p:sp>
        <p:sp>
          <p:nvSpPr>
            <p:cNvPr id="5927" name="Google Shape;5927;p41"/>
            <p:cNvSpPr/>
            <p:nvPr/>
          </p:nvSpPr>
          <p:spPr>
            <a:xfrm>
              <a:off x="2133157" y="2819400"/>
              <a:ext cx="609985" cy="457200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rgbClr val="0094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IXP</a:t>
              </a:r>
              <a:endParaRPr/>
            </a:p>
          </p:txBody>
        </p:sp>
        <p:sp>
          <p:nvSpPr>
            <p:cNvPr id="5928" name="Google Shape;5928;p41"/>
            <p:cNvSpPr/>
            <p:nvPr/>
          </p:nvSpPr>
          <p:spPr>
            <a:xfrm>
              <a:off x="4801284" y="2743200"/>
              <a:ext cx="608494" cy="457200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rgbClr val="0094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IXP</a:t>
              </a:r>
              <a:endParaRPr/>
            </a:p>
          </p:txBody>
        </p:sp>
        <p:sp>
          <p:nvSpPr>
            <p:cNvPr id="5929" name="Google Shape;5929;p41"/>
            <p:cNvSpPr/>
            <p:nvPr/>
          </p:nvSpPr>
          <p:spPr>
            <a:xfrm>
              <a:off x="1143000" y="1600200"/>
              <a:ext cx="1863725" cy="790575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Tier 1 ISP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0" name="Google Shape;5930;p41"/>
            <p:cNvSpPr/>
            <p:nvPr/>
          </p:nvSpPr>
          <p:spPr>
            <a:xfrm>
              <a:off x="3352800" y="1600200"/>
              <a:ext cx="1863725" cy="790575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Tier 1 ISP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1" name="Google Shape;5931;p41"/>
            <p:cNvSpPr/>
            <p:nvPr/>
          </p:nvSpPr>
          <p:spPr>
            <a:xfrm>
              <a:off x="5638800" y="1600200"/>
              <a:ext cx="1981200" cy="838200"/>
            </a:xfrm>
            <a:prstGeom prst="ellipse">
              <a:avLst/>
            </a:prstGeom>
            <a:solidFill>
              <a:srgbClr val="00206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Google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932" name="Google Shape;5932;p41"/>
            <p:cNvCxnSpPr>
              <a:endCxn id="5918" idx="0"/>
            </p:cNvCxnSpPr>
            <p:nvPr/>
          </p:nvCxnSpPr>
          <p:spPr>
            <a:xfrm flipH="1">
              <a:off x="1463675" y="2362200"/>
              <a:ext cx="289200" cy="2362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33" name="Google Shape;5933;p41"/>
            <p:cNvCxnSpPr>
              <a:stCxn id="5925" idx="4"/>
            </p:cNvCxnSpPr>
            <p:nvPr/>
          </p:nvCxnSpPr>
          <p:spPr>
            <a:xfrm flipH="1">
              <a:off x="3277863" y="4219575"/>
              <a:ext cx="92400" cy="504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34" name="Google Shape;5934;p41"/>
            <p:cNvCxnSpPr>
              <a:stCxn id="5925" idx="3"/>
            </p:cNvCxnSpPr>
            <p:nvPr/>
          </p:nvCxnSpPr>
          <p:spPr>
            <a:xfrm flipH="1">
              <a:off x="2438336" y="4103798"/>
              <a:ext cx="273000" cy="620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35" name="Google Shape;5935;p41"/>
            <p:cNvCxnSpPr/>
            <p:nvPr/>
          </p:nvCxnSpPr>
          <p:spPr>
            <a:xfrm flipH="1" rot="-5400000">
              <a:off x="808066" y="3459105"/>
              <a:ext cx="2438400" cy="24459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36" name="Google Shape;5936;p41"/>
            <p:cNvCxnSpPr>
              <a:stCxn id="5927" idx="2"/>
            </p:cNvCxnSpPr>
            <p:nvPr/>
          </p:nvCxnSpPr>
          <p:spPr>
            <a:xfrm flipH="1">
              <a:off x="1828250" y="3276600"/>
              <a:ext cx="609900" cy="1600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937" name="Google Shape;5937;p41"/>
            <p:cNvSpPr/>
            <p:nvPr/>
          </p:nvSpPr>
          <p:spPr>
            <a:xfrm>
              <a:off x="7315797" y="2819400"/>
              <a:ext cx="608494" cy="457200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rgbClr val="0094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IXP</a:t>
              </a:r>
              <a:endParaRPr/>
            </a:p>
          </p:txBody>
        </p:sp>
        <p:cxnSp>
          <p:nvCxnSpPr>
            <p:cNvPr id="5938" name="Google Shape;5938;p41"/>
            <p:cNvCxnSpPr/>
            <p:nvPr/>
          </p:nvCxnSpPr>
          <p:spPr>
            <a:xfrm flipH="1" rot="-5400000">
              <a:off x="3747986" y="4252513"/>
              <a:ext cx="504825" cy="38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39" name="Google Shape;5939;p41"/>
            <p:cNvCxnSpPr>
              <a:stCxn id="5926" idx="2"/>
              <a:endCxn id="5925" idx="6"/>
            </p:cNvCxnSpPr>
            <p:nvPr/>
          </p:nvCxnSpPr>
          <p:spPr>
            <a:xfrm rot="10800000">
              <a:off x="4302000" y="3824288"/>
              <a:ext cx="498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40" name="Google Shape;5940;p41"/>
            <p:cNvCxnSpPr/>
            <p:nvPr/>
          </p:nvCxnSpPr>
          <p:spPr>
            <a:xfrm rot="5400000">
              <a:off x="4931639" y="4288692"/>
              <a:ext cx="620713" cy="2729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41" name="Google Shape;5941;p41"/>
            <p:cNvCxnSpPr/>
            <p:nvPr/>
          </p:nvCxnSpPr>
          <p:spPr>
            <a:xfrm flipH="1" rot="-5400000">
              <a:off x="5633414" y="4425226"/>
              <a:ext cx="544513" cy="7606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42" name="Google Shape;5942;p41"/>
            <p:cNvCxnSpPr>
              <a:stCxn id="5926" idx="5"/>
            </p:cNvCxnSpPr>
            <p:nvPr/>
          </p:nvCxnSpPr>
          <p:spPr>
            <a:xfrm>
              <a:off x="6391389" y="4103798"/>
              <a:ext cx="390600" cy="620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43" name="Google Shape;5943;p41"/>
            <p:cNvCxnSpPr>
              <a:stCxn id="5931" idx="4"/>
            </p:cNvCxnSpPr>
            <p:nvPr/>
          </p:nvCxnSpPr>
          <p:spPr>
            <a:xfrm>
              <a:off x="6629400" y="2438400"/>
              <a:ext cx="532500" cy="229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44" name="Google Shape;5944;p41"/>
            <p:cNvCxnSpPr/>
            <p:nvPr/>
          </p:nvCxnSpPr>
          <p:spPr>
            <a:xfrm rot="10800000">
              <a:off x="2971328" y="1981200"/>
              <a:ext cx="49962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45" name="Google Shape;5945;p41"/>
            <p:cNvCxnSpPr/>
            <p:nvPr/>
          </p:nvCxnSpPr>
          <p:spPr>
            <a:xfrm rot="10800000">
              <a:off x="5181593" y="1981200"/>
              <a:ext cx="49813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946" name="Google Shape;5946;p41"/>
            <p:cNvSpPr/>
            <p:nvPr/>
          </p:nvSpPr>
          <p:spPr>
            <a:xfrm>
              <a:off x="2133157" y="1371600"/>
              <a:ext cx="4190855" cy="457200"/>
            </a:xfrm>
            <a:prstGeom prst="arc">
              <a:avLst>
                <a:gd fmla="val 10681875" name="adj1"/>
                <a:gd fmla="val 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947" name="Google Shape;5947;p41"/>
            <p:cNvCxnSpPr/>
            <p:nvPr/>
          </p:nvCxnSpPr>
          <p:spPr>
            <a:xfrm flipH="1" rot="-5400000">
              <a:off x="6972290" y="2399831"/>
              <a:ext cx="533400" cy="30573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48" name="Google Shape;5948;p41"/>
            <p:cNvCxnSpPr>
              <a:endCxn id="5927" idx="0"/>
            </p:cNvCxnSpPr>
            <p:nvPr/>
          </p:nvCxnSpPr>
          <p:spPr>
            <a:xfrm>
              <a:off x="2208350" y="2362200"/>
              <a:ext cx="229800" cy="45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49" name="Google Shape;5949;p41"/>
            <p:cNvCxnSpPr/>
            <p:nvPr/>
          </p:nvCxnSpPr>
          <p:spPr>
            <a:xfrm flipH="1" rot="-5400000">
              <a:off x="2628635" y="3238707"/>
              <a:ext cx="457200" cy="228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50" name="Google Shape;5950;p41"/>
            <p:cNvCxnSpPr/>
            <p:nvPr/>
          </p:nvCxnSpPr>
          <p:spPr>
            <a:xfrm flipH="1">
              <a:off x="2743142" y="2209800"/>
              <a:ext cx="2972375" cy="7731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51" name="Google Shape;5951;p41"/>
            <p:cNvCxnSpPr/>
            <p:nvPr/>
          </p:nvCxnSpPr>
          <p:spPr>
            <a:xfrm flipH="1" rot="-5400000">
              <a:off x="4662218" y="2423713"/>
              <a:ext cx="504825" cy="38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52" name="Google Shape;5952;p41"/>
            <p:cNvCxnSpPr/>
            <p:nvPr/>
          </p:nvCxnSpPr>
          <p:spPr>
            <a:xfrm rot="5400000">
              <a:off x="3314806" y="2856893"/>
              <a:ext cx="1143000" cy="15361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53" name="Google Shape;5953;p41"/>
            <p:cNvCxnSpPr/>
            <p:nvPr/>
          </p:nvCxnSpPr>
          <p:spPr>
            <a:xfrm flipH="1" rot="-5400000">
              <a:off x="5105256" y="3276738"/>
              <a:ext cx="304800" cy="15212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54" name="Google Shape;5954;p41"/>
            <p:cNvCxnSpPr/>
            <p:nvPr/>
          </p:nvCxnSpPr>
          <p:spPr>
            <a:xfrm flipH="1">
              <a:off x="4039175" y="3124200"/>
              <a:ext cx="762109" cy="544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55" name="Google Shape;5955;p41"/>
            <p:cNvCxnSpPr>
              <a:stCxn id="5929" idx="5"/>
            </p:cNvCxnSpPr>
            <p:nvPr/>
          </p:nvCxnSpPr>
          <p:spPr>
            <a:xfrm>
              <a:off x="2733789" y="2274998"/>
              <a:ext cx="2143200" cy="1470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56" name="Google Shape;5956;p41"/>
            <p:cNvCxnSpPr>
              <a:stCxn id="5937" idx="2"/>
            </p:cNvCxnSpPr>
            <p:nvPr/>
          </p:nvCxnSpPr>
          <p:spPr>
            <a:xfrm>
              <a:off x="7620044" y="3276600"/>
              <a:ext cx="228300" cy="1458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57" name="Google Shape;5957;p41"/>
            <p:cNvCxnSpPr/>
            <p:nvPr/>
          </p:nvCxnSpPr>
          <p:spPr>
            <a:xfrm rot="5400000">
              <a:off x="6052348" y="3472202"/>
              <a:ext cx="1535113" cy="114391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58" name="Google Shape;5958;p41"/>
            <p:cNvCxnSpPr>
              <a:stCxn id="5937" idx="1"/>
            </p:cNvCxnSpPr>
            <p:nvPr/>
          </p:nvCxnSpPr>
          <p:spPr>
            <a:xfrm flipH="1">
              <a:off x="6095697" y="3048000"/>
              <a:ext cx="1220100" cy="468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59" name="Google Shape;5959;p41"/>
            <p:cNvCxnSpPr>
              <a:endCxn id="5928" idx="3"/>
            </p:cNvCxnSpPr>
            <p:nvPr/>
          </p:nvCxnSpPr>
          <p:spPr>
            <a:xfrm flipH="1">
              <a:off x="5409778" y="2362200"/>
              <a:ext cx="780000" cy="609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60" name="Google Shape;5960;p41"/>
            <p:cNvCxnSpPr/>
            <p:nvPr/>
          </p:nvCxnSpPr>
          <p:spPr>
            <a:xfrm>
              <a:off x="5053332" y="2217738"/>
              <a:ext cx="2286327" cy="685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5" name="Shape 5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6" name="Google Shape;5966;p42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pic>
        <p:nvPicPr>
          <p:cNvPr descr="underline_base" id="5967" name="Google Shape;596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438" y="914400"/>
            <a:ext cx="5027612" cy="173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8" name="Google Shape;5968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075" y="1452563"/>
            <a:ext cx="8385175" cy="476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969" name="Google Shape;5969;p42"/>
          <p:cNvSpPr txBox="1"/>
          <p:nvPr>
            <p:ph idx="4294967295" type="title"/>
          </p:nvPr>
        </p:nvSpPr>
        <p:spPr>
          <a:xfrm>
            <a:off x="233363" y="1143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Tier-1 ISP: </a:t>
            </a:r>
            <a:r>
              <a:rPr lang="en-US" sz="3600"/>
              <a:t>e.g., Verizon, ATT, Sprint</a:t>
            </a:r>
            <a:endParaRPr/>
          </a:p>
        </p:txBody>
      </p:sp>
      <p:grpSp>
        <p:nvGrpSpPr>
          <p:cNvPr id="5970" name="Google Shape;5970;p42"/>
          <p:cNvGrpSpPr/>
          <p:nvPr/>
        </p:nvGrpSpPr>
        <p:grpSpPr>
          <a:xfrm>
            <a:off x="1371600" y="1662113"/>
            <a:ext cx="3179763" cy="3081337"/>
            <a:chOff x="864" y="1047"/>
            <a:chExt cx="2003" cy="1941"/>
          </a:xfrm>
        </p:grpSpPr>
        <p:sp>
          <p:nvSpPr>
            <p:cNvPr id="5971" name="Google Shape;5971;p42"/>
            <p:cNvSpPr/>
            <p:nvPr/>
          </p:nvSpPr>
          <p:spPr>
            <a:xfrm>
              <a:off x="1307" y="1103"/>
              <a:ext cx="1560" cy="188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972" name="Google Shape;5972;p42"/>
            <p:cNvCxnSpPr/>
            <p:nvPr/>
          </p:nvCxnSpPr>
          <p:spPr>
            <a:xfrm rot="10800000">
              <a:off x="1408" y="1945"/>
              <a:ext cx="28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3" name="Google Shape;5973;p42"/>
            <p:cNvCxnSpPr/>
            <p:nvPr/>
          </p:nvCxnSpPr>
          <p:spPr>
            <a:xfrm rot="10800000">
              <a:off x="1408" y="2028"/>
              <a:ext cx="28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974" name="Google Shape;5974;p42"/>
            <p:cNvSpPr txBox="1"/>
            <p:nvPr/>
          </p:nvSpPr>
          <p:spPr>
            <a:xfrm flipH="1">
              <a:off x="1336" y="1789"/>
              <a:ext cx="229" cy="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…</a:t>
              </a:r>
              <a:endParaRPr/>
            </a:p>
          </p:txBody>
        </p:sp>
        <p:grpSp>
          <p:nvGrpSpPr>
            <p:cNvPr id="5975" name="Google Shape;5975;p42"/>
            <p:cNvGrpSpPr/>
            <p:nvPr/>
          </p:nvGrpSpPr>
          <p:grpSpPr>
            <a:xfrm flipH="1">
              <a:off x="1617" y="2063"/>
              <a:ext cx="775" cy="284"/>
              <a:chOff x="2927" y="2500"/>
              <a:chExt cx="949" cy="332"/>
            </a:xfrm>
          </p:grpSpPr>
          <p:cxnSp>
            <p:nvCxnSpPr>
              <p:cNvPr id="5976" name="Google Shape;5976;p42"/>
              <p:cNvCxnSpPr/>
              <p:nvPr/>
            </p:nvCxnSpPr>
            <p:spPr>
              <a:xfrm flipH="1">
                <a:off x="2927" y="2515"/>
                <a:ext cx="236" cy="311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77" name="Google Shape;5977;p42"/>
              <p:cNvCxnSpPr/>
              <p:nvPr/>
            </p:nvCxnSpPr>
            <p:spPr>
              <a:xfrm>
                <a:off x="3209" y="2500"/>
                <a:ext cx="201" cy="332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78" name="Google Shape;5978;p42"/>
              <p:cNvCxnSpPr/>
              <p:nvPr/>
            </p:nvCxnSpPr>
            <p:spPr>
              <a:xfrm>
                <a:off x="3315" y="2500"/>
                <a:ext cx="561" cy="324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5979" name="Google Shape;5979;p42"/>
            <p:cNvCxnSpPr/>
            <p:nvPr/>
          </p:nvCxnSpPr>
          <p:spPr>
            <a:xfrm rot="10800000">
              <a:off x="1819" y="1533"/>
              <a:ext cx="0" cy="35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0" name="Google Shape;5980;p42"/>
            <p:cNvCxnSpPr/>
            <p:nvPr/>
          </p:nvCxnSpPr>
          <p:spPr>
            <a:xfrm flipH="1">
              <a:off x="1587" y="2081"/>
              <a:ext cx="193" cy="26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1" name="Google Shape;5981;p42"/>
            <p:cNvCxnSpPr/>
            <p:nvPr/>
          </p:nvCxnSpPr>
          <p:spPr>
            <a:xfrm>
              <a:off x="1818" y="2068"/>
              <a:ext cx="164" cy="284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2" name="Google Shape;5982;p42"/>
            <p:cNvCxnSpPr/>
            <p:nvPr/>
          </p:nvCxnSpPr>
          <p:spPr>
            <a:xfrm>
              <a:off x="1904" y="2068"/>
              <a:ext cx="459" cy="277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983" name="Google Shape;5983;p42"/>
            <p:cNvSpPr txBox="1"/>
            <p:nvPr/>
          </p:nvSpPr>
          <p:spPr>
            <a:xfrm>
              <a:off x="1583" y="2691"/>
              <a:ext cx="114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to/from customers</a:t>
              </a:r>
              <a:endParaRPr/>
            </a:p>
          </p:txBody>
        </p:sp>
        <p:sp>
          <p:nvSpPr>
            <p:cNvPr id="5984" name="Google Shape;5984;p42"/>
            <p:cNvSpPr txBox="1"/>
            <p:nvPr/>
          </p:nvSpPr>
          <p:spPr>
            <a:xfrm>
              <a:off x="2262" y="1699"/>
              <a:ext cx="541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peering</a:t>
              </a:r>
              <a:endParaRPr/>
            </a:p>
          </p:txBody>
        </p:sp>
        <p:sp>
          <p:nvSpPr>
            <p:cNvPr id="5985" name="Google Shape;5985;p42"/>
            <p:cNvSpPr txBox="1"/>
            <p:nvPr/>
          </p:nvSpPr>
          <p:spPr>
            <a:xfrm>
              <a:off x="1636" y="1367"/>
              <a:ext cx="1141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to/from backbone</a:t>
              </a:r>
              <a:endParaRPr/>
            </a:p>
          </p:txBody>
        </p:sp>
        <p:sp>
          <p:nvSpPr>
            <p:cNvPr id="5986" name="Google Shape;5986;p42"/>
            <p:cNvSpPr/>
            <p:nvPr/>
          </p:nvSpPr>
          <p:spPr>
            <a:xfrm>
              <a:off x="1355" y="1139"/>
              <a:ext cx="1447" cy="1774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987" name="Google Shape;5987;p42"/>
            <p:cNvCxnSpPr/>
            <p:nvPr/>
          </p:nvCxnSpPr>
          <p:spPr>
            <a:xfrm rot="10800000">
              <a:off x="2226" y="1559"/>
              <a:ext cx="0" cy="35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8" name="Google Shape;5988;p42"/>
            <p:cNvCxnSpPr/>
            <p:nvPr/>
          </p:nvCxnSpPr>
          <p:spPr>
            <a:xfrm>
              <a:off x="2360" y="1948"/>
              <a:ext cx="36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9" name="Google Shape;5989;p42"/>
            <p:cNvCxnSpPr/>
            <p:nvPr/>
          </p:nvCxnSpPr>
          <p:spPr>
            <a:xfrm>
              <a:off x="2360" y="2030"/>
              <a:ext cx="36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990" name="Google Shape;5990;p42"/>
            <p:cNvSpPr txBox="1"/>
            <p:nvPr/>
          </p:nvSpPr>
          <p:spPr>
            <a:xfrm>
              <a:off x="2410" y="1790"/>
              <a:ext cx="29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…</a:t>
              </a:r>
              <a:endParaRPr/>
            </a:p>
          </p:txBody>
        </p:sp>
        <p:grpSp>
          <p:nvGrpSpPr>
            <p:cNvPr id="5991" name="Google Shape;5991;p42"/>
            <p:cNvGrpSpPr/>
            <p:nvPr/>
          </p:nvGrpSpPr>
          <p:grpSpPr>
            <a:xfrm>
              <a:off x="2376" y="2519"/>
              <a:ext cx="83" cy="167"/>
              <a:chOff x="4467" y="2746"/>
              <a:chExt cx="96" cy="345"/>
            </a:xfrm>
          </p:grpSpPr>
          <p:cxnSp>
            <p:nvCxnSpPr>
              <p:cNvPr id="5992" name="Google Shape;5992;p42"/>
              <p:cNvCxnSpPr/>
              <p:nvPr/>
            </p:nvCxnSpPr>
            <p:spPr>
              <a:xfrm rot="5400000">
                <a:off x="4294" y="2918"/>
                <a:ext cx="345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93" name="Google Shape;5993;p42"/>
              <p:cNvCxnSpPr/>
              <p:nvPr/>
            </p:nvCxnSpPr>
            <p:spPr>
              <a:xfrm rot="5400000">
                <a:off x="4390" y="2918"/>
                <a:ext cx="345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994" name="Google Shape;5994;p42"/>
            <p:cNvSpPr txBox="1"/>
            <p:nvPr/>
          </p:nvSpPr>
          <p:spPr>
            <a:xfrm flipH="1" rot="-5400000">
              <a:off x="2242" y="2497"/>
              <a:ext cx="238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…</a:t>
              </a:r>
              <a:endParaRPr/>
            </a:p>
          </p:txBody>
        </p:sp>
        <p:grpSp>
          <p:nvGrpSpPr>
            <p:cNvPr id="5995" name="Google Shape;5995;p42"/>
            <p:cNvGrpSpPr/>
            <p:nvPr/>
          </p:nvGrpSpPr>
          <p:grpSpPr>
            <a:xfrm>
              <a:off x="1977" y="2528"/>
              <a:ext cx="84" cy="167"/>
              <a:chOff x="4467" y="2746"/>
              <a:chExt cx="96" cy="345"/>
            </a:xfrm>
          </p:grpSpPr>
          <p:cxnSp>
            <p:nvCxnSpPr>
              <p:cNvPr id="5996" name="Google Shape;5996;p42"/>
              <p:cNvCxnSpPr/>
              <p:nvPr/>
            </p:nvCxnSpPr>
            <p:spPr>
              <a:xfrm rot="5400000">
                <a:off x="4294" y="2918"/>
                <a:ext cx="345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97" name="Google Shape;5997;p42"/>
              <p:cNvCxnSpPr/>
              <p:nvPr/>
            </p:nvCxnSpPr>
            <p:spPr>
              <a:xfrm rot="5400000">
                <a:off x="4390" y="2918"/>
                <a:ext cx="345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998" name="Google Shape;5998;p42"/>
            <p:cNvSpPr txBox="1"/>
            <p:nvPr/>
          </p:nvSpPr>
          <p:spPr>
            <a:xfrm flipH="1" rot="-5400000">
              <a:off x="1837" y="2491"/>
              <a:ext cx="23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…</a:t>
              </a:r>
              <a:endParaRPr/>
            </a:p>
          </p:txBody>
        </p:sp>
        <p:grpSp>
          <p:nvGrpSpPr>
            <p:cNvPr id="5999" name="Google Shape;5999;p42"/>
            <p:cNvGrpSpPr/>
            <p:nvPr/>
          </p:nvGrpSpPr>
          <p:grpSpPr>
            <a:xfrm>
              <a:off x="1545" y="2526"/>
              <a:ext cx="92" cy="167"/>
              <a:chOff x="4467" y="2746"/>
              <a:chExt cx="96" cy="345"/>
            </a:xfrm>
          </p:grpSpPr>
          <p:cxnSp>
            <p:nvCxnSpPr>
              <p:cNvPr id="6000" name="Google Shape;6000;p42"/>
              <p:cNvCxnSpPr/>
              <p:nvPr/>
            </p:nvCxnSpPr>
            <p:spPr>
              <a:xfrm rot="5400000">
                <a:off x="4294" y="2918"/>
                <a:ext cx="345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01" name="Google Shape;6001;p42"/>
              <p:cNvCxnSpPr/>
              <p:nvPr/>
            </p:nvCxnSpPr>
            <p:spPr>
              <a:xfrm rot="5400000">
                <a:off x="4390" y="2918"/>
                <a:ext cx="345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002" name="Google Shape;6002;p42"/>
            <p:cNvSpPr txBox="1"/>
            <p:nvPr/>
          </p:nvSpPr>
          <p:spPr>
            <a:xfrm flipH="1" rot="-5400000">
              <a:off x="1407" y="2492"/>
              <a:ext cx="23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…</a:t>
              </a:r>
              <a:endParaRPr/>
            </a:p>
          </p:txBody>
        </p:sp>
        <p:sp>
          <p:nvSpPr>
            <p:cNvPr id="6003" name="Google Shape;6003;p42"/>
            <p:cNvSpPr txBox="1"/>
            <p:nvPr/>
          </p:nvSpPr>
          <p:spPr>
            <a:xfrm>
              <a:off x="1415" y="1047"/>
              <a:ext cx="128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POP: point-of-presence</a:t>
              </a:r>
              <a:endParaRPr/>
            </a:p>
          </p:txBody>
        </p:sp>
        <p:grpSp>
          <p:nvGrpSpPr>
            <p:cNvPr id="6004" name="Google Shape;6004;p42"/>
            <p:cNvGrpSpPr/>
            <p:nvPr/>
          </p:nvGrpSpPr>
          <p:grpSpPr>
            <a:xfrm>
              <a:off x="1575" y="1880"/>
              <a:ext cx="415" cy="197"/>
              <a:chOff x="2356" y="1300"/>
              <a:chExt cx="555" cy="194"/>
            </a:xfrm>
          </p:grpSpPr>
          <p:sp>
            <p:nvSpPr>
              <p:cNvPr id="6005" name="Google Shape;6005;p42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006" name="Google Shape;6006;p42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007" name="Google Shape;6007;p42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6008" name="Google Shape;6008;p42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6009" name="Google Shape;6009;p42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10" name="Google Shape;6010;p42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6011" name="Google Shape;6011;p42"/>
              <p:cNvCxnSpPr/>
              <p:nvPr/>
            </p:nvCxnSpPr>
            <p:spPr>
              <a:xfrm>
                <a:off x="2357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12" name="Google Shape;6012;p42"/>
              <p:cNvCxnSpPr/>
              <p:nvPr/>
            </p:nvCxnSpPr>
            <p:spPr>
              <a:xfrm>
                <a:off x="2907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013" name="Google Shape;6013;p42"/>
            <p:cNvGrpSpPr/>
            <p:nvPr/>
          </p:nvGrpSpPr>
          <p:grpSpPr>
            <a:xfrm>
              <a:off x="2038" y="1886"/>
              <a:ext cx="413" cy="199"/>
              <a:chOff x="2356" y="1300"/>
              <a:chExt cx="555" cy="194"/>
            </a:xfrm>
          </p:grpSpPr>
          <p:sp>
            <p:nvSpPr>
              <p:cNvPr id="6014" name="Google Shape;6014;p42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015" name="Google Shape;6015;p42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016" name="Google Shape;6016;p42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6017" name="Google Shape;6017;p42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6018" name="Google Shape;6018;p42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19" name="Google Shape;6019;p42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6020" name="Google Shape;6020;p42"/>
              <p:cNvCxnSpPr/>
              <p:nvPr/>
            </p:nvCxnSpPr>
            <p:spPr>
              <a:xfrm>
                <a:off x="2357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21" name="Google Shape;6021;p42"/>
              <p:cNvCxnSpPr/>
              <p:nvPr/>
            </p:nvCxnSpPr>
            <p:spPr>
              <a:xfrm>
                <a:off x="2907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022" name="Google Shape;6022;p42"/>
            <p:cNvGrpSpPr/>
            <p:nvPr/>
          </p:nvGrpSpPr>
          <p:grpSpPr>
            <a:xfrm>
              <a:off x="1425" y="2322"/>
              <a:ext cx="343" cy="204"/>
              <a:chOff x="2356" y="1300"/>
              <a:chExt cx="555" cy="194"/>
            </a:xfrm>
          </p:grpSpPr>
          <p:sp>
            <p:nvSpPr>
              <p:cNvPr id="6023" name="Google Shape;6023;p42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024" name="Google Shape;6024;p42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025" name="Google Shape;6025;p42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6026" name="Google Shape;6026;p42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6027" name="Google Shape;6027;p42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28" name="Google Shape;6028;p42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6029" name="Google Shape;6029;p42"/>
              <p:cNvCxnSpPr/>
              <p:nvPr/>
            </p:nvCxnSpPr>
            <p:spPr>
              <a:xfrm>
                <a:off x="2358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30" name="Google Shape;6030;p42"/>
              <p:cNvCxnSpPr/>
              <p:nvPr/>
            </p:nvCxnSpPr>
            <p:spPr>
              <a:xfrm>
                <a:off x="2908" y="1363"/>
                <a:ext cx="0" cy="87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031" name="Google Shape;6031;p42"/>
            <p:cNvGrpSpPr/>
            <p:nvPr/>
          </p:nvGrpSpPr>
          <p:grpSpPr>
            <a:xfrm>
              <a:off x="2242" y="2332"/>
              <a:ext cx="343" cy="204"/>
              <a:chOff x="2356" y="1300"/>
              <a:chExt cx="555" cy="194"/>
            </a:xfrm>
          </p:grpSpPr>
          <p:sp>
            <p:nvSpPr>
              <p:cNvPr id="6032" name="Google Shape;6032;p42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033" name="Google Shape;6033;p42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034" name="Google Shape;6034;p42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6035" name="Google Shape;6035;p42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6036" name="Google Shape;6036;p42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37" name="Google Shape;6037;p42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6038" name="Google Shape;6038;p42"/>
              <p:cNvCxnSpPr/>
              <p:nvPr/>
            </p:nvCxnSpPr>
            <p:spPr>
              <a:xfrm>
                <a:off x="2358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39" name="Google Shape;6039;p42"/>
              <p:cNvCxnSpPr/>
              <p:nvPr/>
            </p:nvCxnSpPr>
            <p:spPr>
              <a:xfrm>
                <a:off x="2908" y="1363"/>
                <a:ext cx="0" cy="87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040" name="Google Shape;6040;p42"/>
            <p:cNvGrpSpPr/>
            <p:nvPr/>
          </p:nvGrpSpPr>
          <p:grpSpPr>
            <a:xfrm>
              <a:off x="1847" y="2327"/>
              <a:ext cx="343" cy="204"/>
              <a:chOff x="2356" y="1300"/>
              <a:chExt cx="555" cy="194"/>
            </a:xfrm>
          </p:grpSpPr>
          <p:sp>
            <p:nvSpPr>
              <p:cNvPr id="6041" name="Google Shape;6041;p42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042" name="Google Shape;6042;p42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043" name="Google Shape;6043;p42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6044" name="Google Shape;6044;p42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6045" name="Google Shape;6045;p42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46" name="Google Shape;6046;p42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6047" name="Google Shape;6047;p42"/>
              <p:cNvCxnSpPr/>
              <p:nvPr/>
            </p:nvCxnSpPr>
            <p:spPr>
              <a:xfrm>
                <a:off x="2358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48" name="Google Shape;6048;p42"/>
              <p:cNvCxnSpPr/>
              <p:nvPr/>
            </p:nvCxnSpPr>
            <p:spPr>
              <a:xfrm>
                <a:off x="2908" y="1363"/>
                <a:ext cx="0" cy="87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049" name="Google Shape;6049;p42"/>
            <p:cNvSpPr/>
            <p:nvPr/>
          </p:nvSpPr>
          <p:spPr>
            <a:xfrm>
              <a:off x="864" y="1087"/>
              <a:ext cx="475" cy="1879"/>
            </a:xfrm>
            <a:custGeom>
              <a:rect b="b" l="l" r="r" t="t"/>
              <a:pathLst>
                <a:path extrusionOk="0" h="1879" w="475">
                  <a:moveTo>
                    <a:pt x="0" y="1224"/>
                  </a:moveTo>
                  <a:lnTo>
                    <a:pt x="475" y="0"/>
                  </a:lnTo>
                  <a:lnTo>
                    <a:pt x="468" y="1879"/>
                  </a:lnTo>
                  <a:lnTo>
                    <a:pt x="0" y="1224"/>
                  </a:lnTo>
                  <a:close/>
                </a:path>
              </a:pathLst>
            </a:custGeom>
            <a:gradFill>
              <a:gsLst>
                <a:gs pos="0">
                  <a:srgbClr val="CC0000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50" name="Google Shape;6050;p42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5" name="Shape 6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6" name="Google Shape;6056;p43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pic>
        <p:nvPicPr>
          <p:cNvPr descr="underline_base" id="6057" name="Google Shape;605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450" y="1028700"/>
            <a:ext cx="45704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6058" name="Google Shape;6058;p43"/>
          <p:cNvSpPr txBox="1"/>
          <p:nvPr>
            <p:ph idx="4294967295"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1: roadmap</a:t>
            </a:r>
            <a:endParaRPr/>
          </a:p>
        </p:txBody>
      </p:sp>
      <p:sp>
        <p:nvSpPr>
          <p:cNvPr id="6059" name="Google Shape;6059;p43"/>
          <p:cNvSpPr txBox="1"/>
          <p:nvPr>
            <p:ph idx="4294967295" type="body"/>
          </p:nvPr>
        </p:nvSpPr>
        <p:spPr>
          <a:xfrm>
            <a:off x="487363" y="1406525"/>
            <a:ext cx="820737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>
                <a:solidFill>
                  <a:srgbClr val="000099"/>
                </a:solidFill>
              </a:rPr>
              <a:t>1.1 what </a:t>
            </a:r>
            <a:r>
              <a:rPr i="1" lang="en-US" sz="2800">
                <a:solidFill>
                  <a:srgbClr val="000099"/>
                </a:solidFill>
              </a:rPr>
              <a:t>is</a:t>
            </a:r>
            <a:r>
              <a:rPr lang="en-US" sz="2800">
                <a:solidFill>
                  <a:srgbClr val="000099"/>
                </a:solidFill>
              </a:rPr>
              <a:t> the Internet?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>
                <a:solidFill>
                  <a:srgbClr val="000099"/>
                </a:solidFill>
              </a:rPr>
              <a:t>1.2</a:t>
            </a:r>
            <a:r>
              <a:rPr lang="en-US" sz="2800"/>
              <a:t> network edge</a:t>
            </a:r>
            <a:endParaRPr/>
          </a:p>
          <a:p>
            <a:pPr indent="-228600" lvl="2" marL="1143000" rtl="0" algn="l"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end systems, access networks, links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>
                <a:solidFill>
                  <a:srgbClr val="000099"/>
                </a:solidFill>
              </a:rPr>
              <a:t>1.3 </a:t>
            </a:r>
            <a:r>
              <a:rPr lang="en-US" sz="2800"/>
              <a:t>network core</a:t>
            </a:r>
            <a:endParaRPr/>
          </a:p>
          <a:p>
            <a:pPr indent="-228600" lvl="2" marL="1143000" rtl="0" algn="l"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packet switching, circuit switching, network structure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>
                <a:solidFill>
                  <a:srgbClr val="CC0000"/>
                </a:solidFill>
              </a:rPr>
              <a:t>1.4 delay, loss, throughput in networks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>
                <a:solidFill>
                  <a:srgbClr val="000099"/>
                </a:solidFill>
              </a:rPr>
              <a:t>1.5</a:t>
            </a:r>
            <a:r>
              <a:rPr lang="en-US" sz="2800"/>
              <a:t> protocol layers, service models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>
                <a:solidFill>
                  <a:srgbClr val="000099"/>
                </a:solidFill>
              </a:rPr>
              <a:t>1.6</a:t>
            </a:r>
            <a:r>
              <a:rPr lang="en-US" sz="2800"/>
              <a:t> networks under attack: security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>
                <a:solidFill>
                  <a:srgbClr val="000099"/>
                </a:solidFill>
              </a:rPr>
              <a:t>1.7</a:t>
            </a:r>
            <a:r>
              <a:rPr lang="en-US" sz="2800"/>
              <a:t> history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/>
          </a:p>
        </p:txBody>
      </p:sp>
      <p:sp>
        <p:nvSpPr>
          <p:cNvPr id="6060" name="Google Shape;6060;p43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5" name="Shape 6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6" name="Google Shape;6066;p44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pic>
        <p:nvPicPr>
          <p:cNvPr descr="underline_base" id="6067" name="Google Shape;606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575" y="896938"/>
            <a:ext cx="6856413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6068" name="Google Shape;6068;p44"/>
          <p:cNvSpPr txBox="1"/>
          <p:nvPr>
            <p:ph idx="4294967295" type="title"/>
          </p:nvPr>
        </p:nvSpPr>
        <p:spPr>
          <a:xfrm>
            <a:off x="276225" y="12858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“Real” Internet delays and routes</a:t>
            </a:r>
            <a:endParaRPr sz="4000"/>
          </a:p>
        </p:txBody>
      </p:sp>
      <p:sp>
        <p:nvSpPr>
          <p:cNvPr id="6069" name="Google Shape;6069;p44"/>
          <p:cNvSpPr txBox="1"/>
          <p:nvPr>
            <p:ph idx="4294967295" type="body"/>
          </p:nvPr>
        </p:nvSpPr>
        <p:spPr>
          <a:xfrm>
            <a:off x="500063" y="1270000"/>
            <a:ext cx="7772400" cy="30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-US"/>
              <a:t>what do “real” Internet delay &amp; loss look like? 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100"/>
              <a:buChar char="❖"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traceroute </a:t>
            </a:r>
            <a:r>
              <a:rPr lang="en-US"/>
              <a:t>program: provides delay measurement from source to router along end-end Internet path towards destination.  For all </a:t>
            </a:r>
            <a:r>
              <a:rPr i="1" lang="en-US"/>
              <a:t>i: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sends three packets that will reach router </a:t>
            </a:r>
            <a:r>
              <a:rPr i="1" lang="en-US"/>
              <a:t>i</a:t>
            </a:r>
            <a:r>
              <a:rPr lang="en-US"/>
              <a:t> on path towards destination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router </a:t>
            </a:r>
            <a:r>
              <a:rPr i="1" lang="en-US"/>
              <a:t>i</a:t>
            </a:r>
            <a:r>
              <a:rPr lang="en-US"/>
              <a:t> will return packets to sender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sender times interval between transmission and reply.</a:t>
            </a:r>
            <a:endParaRPr sz="2800"/>
          </a:p>
        </p:txBody>
      </p:sp>
      <p:cxnSp>
        <p:nvCxnSpPr>
          <p:cNvPr id="6070" name="Google Shape;6070;p44"/>
          <p:cNvCxnSpPr/>
          <p:nvPr/>
        </p:nvCxnSpPr>
        <p:spPr>
          <a:xfrm>
            <a:off x="1285875" y="5319713"/>
            <a:ext cx="288925" cy="2651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1" name="Google Shape;6071;p44"/>
          <p:cNvCxnSpPr/>
          <p:nvPr/>
        </p:nvCxnSpPr>
        <p:spPr>
          <a:xfrm flipH="1" rot="10800000">
            <a:off x="2079625" y="5370513"/>
            <a:ext cx="458788" cy="2079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2" name="Google Shape;6072;p44"/>
          <p:cNvCxnSpPr/>
          <p:nvPr/>
        </p:nvCxnSpPr>
        <p:spPr>
          <a:xfrm>
            <a:off x="3014663" y="5354638"/>
            <a:ext cx="485775" cy="2079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3" name="Google Shape;6073;p44"/>
          <p:cNvCxnSpPr/>
          <p:nvPr/>
        </p:nvCxnSpPr>
        <p:spPr>
          <a:xfrm flipH="1">
            <a:off x="2776538" y="5086350"/>
            <a:ext cx="349250" cy="152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4" name="Google Shape;6074;p44"/>
          <p:cNvCxnSpPr/>
          <p:nvPr/>
        </p:nvCxnSpPr>
        <p:spPr>
          <a:xfrm flipH="1">
            <a:off x="3990975" y="5414963"/>
            <a:ext cx="620713" cy="1444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5" name="Google Shape;6075;p44"/>
          <p:cNvCxnSpPr/>
          <p:nvPr/>
        </p:nvCxnSpPr>
        <p:spPr>
          <a:xfrm>
            <a:off x="5110163" y="5380038"/>
            <a:ext cx="485775" cy="2079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6" name="Google Shape;6076;p44"/>
          <p:cNvCxnSpPr/>
          <p:nvPr/>
        </p:nvCxnSpPr>
        <p:spPr>
          <a:xfrm flipH="1">
            <a:off x="6048375" y="5326063"/>
            <a:ext cx="557213" cy="2778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7" name="Google Shape;6077;p44"/>
          <p:cNvCxnSpPr/>
          <p:nvPr/>
        </p:nvCxnSpPr>
        <p:spPr>
          <a:xfrm>
            <a:off x="2744788" y="5486400"/>
            <a:ext cx="228600" cy="3111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8" name="Google Shape;6078;p44"/>
          <p:cNvCxnSpPr/>
          <p:nvPr/>
        </p:nvCxnSpPr>
        <p:spPr>
          <a:xfrm>
            <a:off x="4668838" y="5073650"/>
            <a:ext cx="228600" cy="3111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9" name="Google Shape;6079;p44"/>
          <p:cNvCxnSpPr/>
          <p:nvPr/>
        </p:nvCxnSpPr>
        <p:spPr>
          <a:xfrm flipH="1">
            <a:off x="3386138" y="5676900"/>
            <a:ext cx="349250" cy="152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0" name="Google Shape;6080;p44"/>
          <p:cNvCxnSpPr/>
          <p:nvPr/>
        </p:nvCxnSpPr>
        <p:spPr>
          <a:xfrm>
            <a:off x="3741738" y="5181600"/>
            <a:ext cx="6350" cy="2603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81" name="Google Shape;6081;p44"/>
          <p:cNvSpPr txBox="1"/>
          <p:nvPr/>
        </p:nvSpPr>
        <p:spPr>
          <a:xfrm>
            <a:off x="1387475" y="5038725"/>
            <a:ext cx="1073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probes</a:t>
            </a:r>
            <a:endParaRPr/>
          </a:p>
        </p:txBody>
      </p:sp>
      <p:sp>
        <p:nvSpPr>
          <p:cNvPr id="6082" name="Google Shape;6082;p44"/>
          <p:cNvSpPr txBox="1"/>
          <p:nvPr/>
        </p:nvSpPr>
        <p:spPr>
          <a:xfrm>
            <a:off x="2001838" y="5599113"/>
            <a:ext cx="1073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probes</a:t>
            </a:r>
            <a:endParaRPr/>
          </a:p>
        </p:txBody>
      </p:sp>
      <p:sp>
        <p:nvSpPr>
          <p:cNvPr id="6083" name="Google Shape;6083;p44"/>
          <p:cNvSpPr txBox="1"/>
          <p:nvPr/>
        </p:nvSpPr>
        <p:spPr>
          <a:xfrm>
            <a:off x="3025775" y="5013325"/>
            <a:ext cx="1073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probes</a:t>
            </a:r>
            <a:endParaRPr/>
          </a:p>
        </p:txBody>
      </p:sp>
      <p:grpSp>
        <p:nvGrpSpPr>
          <p:cNvPr id="6084" name="Google Shape;6084;p44"/>
          <p:cNvGrpSpPr/>
          <p:nvPr/>
        </p:nvGrpSpPr>
        <p:grpSpPr>
          <a:xfrm>
            <a:off x="517525" y="4975225"/>
            <a:ext cx="820738" cy="688975"/>
            <a:chOff x="-44" y="1473"/>
            <a:chExt cx="981" cy="1105"/>
          </a:xfrm>
        </p:grpSpPr>
        <p:pic>
          <p:nvPicPr>
            <p:cNvPr descr="desktop_computer_stylized_medium" id="6085" name="Google Shape;6085;p4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86" name="Google Shape;6086;p44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87" name="Google Shape;6087;p44"/>
          <p:cNvGrpSpPr/>
          <p:nvPr/>
        </p:nvGrpSpPr>
        <p:grpSpPr>
          <a:xfrm flipH="1">
            <a:off x="6565900" y="5013325"/>
            <a:ext cx="754063" cy="669925"/>
            <a:chOff x="-44" y="1473"/>
            <a:chExt cx="981" cy="1105"/>
          </a:xfrm>
        </p:grpSpPr>
        <p:pic>
          <p:nvPicPr>
            <p:cNvPr descr="desktop_computer_stylized_medium" id="6088" name="Google Shape;6088;p4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89" name="Google Shape;6089;p44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90" name="Google Shape;6090;p44"/>
          <p:cNvGrpSpPr/>
          <p:nvPr/>
        </p:nvGrpSpPr>
        <p:grpSpPr>
          <a:xfrm>
            <a:off x="5513388" y="5513388"/>
            <a:ext cx="617537" cy="250825"/>
            <a:chOff x="2356" y="1300"/>
            <a:chExt cx="555" cy="194"/>
          </a:xfrm>
        </p:grpSpPr>
        <p:sp>
          <p:nvSpPr>
            <p:cNvPr id="6091" name="Google Shape;6091;p44"/>
            <p:cNvSpPr/>
            <p:nvPr/>
          </p:nvSpPr>
          <p:spPr>
            <a:xfrm>
              <a:off x="2357" y="1385"/>
              <a:ext cx="551" cy="109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92" name="Google Shape;6092;p44"/>
            <p:cNvSpPr/>
            <p:nvPr/>
          </p:nvSpPr>
          <p:spPr>
            <a:xfrm>
              <a:off x="2357" y="1374"/>
              <a:ext cx="554" cy="66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93" name="Google Shape;6093;p44"/>
            <p:cNvSpPr/>
            <p:nvPr/>
          </p:nvSpPr>
          <p:spPr>
            <a:xfrm>
              <a:off x="2356" y="1300"/>
              <a:ext cx="551" cy="12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6094" name="Google Shape;6094;p44"/>
            <p:cNvGrpSpPr/>
            <p:nvPr/>
          </p:nvGrpSpPr>
          <p:grpSpPr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6095" name="Google Shape;6095;p44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6" name="Google Shape;6096;p44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097" name="Google Shape;6097;p44"/>
            <p:cNvCxnSpPr/>
            <p:nvPr/>
          </p:nvCxnSpPr>
          <p:spPr>
            <a:xfrm>
              <a:off x="2357" y="1361"/>
              <a:ext cx="0" cy="8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8" name="Google Shape;6098;p44"/>
            <p:cNvCxnSpPr/>
            <p:nvPr/>
          </p:nvCxnSpPr>
          <p:spPr>
            <a:xfrm>
              <a:off x="2907" y="1363"/>
              <a:ext cx="0" cy="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99" name="Google Shape;6099;p44"/>
          <p:cNvGrpSpPr/>
          <p:nvPr/>
        </p:nvGrpSpPr>
        <p:grpSpPr>
          <a:xfrm>
            <a:off x="4545013" y="5241925"/>
            <a:ext cx="617537" cy="250825"/>
            <a:chOff x="2356" y="1300"/>
            <a:chExt cx="555" cy="194"/>
          </a:xfrm>
        </p:grpSpPr>
        <p:sp>
          <p:nvSpPr>
            <p:cNvPr id="6100" name="Google Shape;6100;p44"/>
            <p:cNvSpPr/>
            <p:nvPr/>
          </p:nvSpPr>
          <p:spPr>
            <a:xfrm>
              <a:off x="2357" y="1385"/>
              <a:ext cx="551" cy="109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01" name="Google Shape;6101;p44"/>
            <p:cNvSpPr/>
            <p:nvPr/>
          </p:nvSpPr>
          <p:spPr>
            <a:xfrm>
              <a:off x="2357" y="1374"/>
              <a:ext cx="554" cy="66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02" name="Google Shape;6102;p44"/>
            <p:cNvSpPr/>
            <p:nvPr/>
          </p:nvSpPr>
          <p:spPr>
            <a:xfrm>
              <a:off x="2356" y="1300"/>
              <a:ext cx="551" cy="12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6103" name="Google Shape;6103;p44"/>
            <p:cNvGrpSpPr/>
            <p:nvPr/>
          </p:nvGrpSpPr>
          <p:grpSpPr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6104" name="Google Shape;6104;p44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5" name="Google Shape;6105;p44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106" name="Google Shape;6106;p44"/>
            <p:cNvCxnSpPr/>
            <p:nvPr/>
          </p:nvCxnSpPr>
          <p:spPr>
            <a:xfrm>
              <a:off x="2357" y="1361"/>
              <a:ext cx="0" cy="8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7" name="Google Shape;6107;p44"/>
            <p:cNvCxnSpPr/>
            <p:nvPr/>
          </p:nvCxnSpPr>
          <p:spPr>
            <a:xfrm>
              <a:off x="2907" y="1363"/>
              <a:ext cx="0" cy="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108" name="Google Shape;6108;p44"/>
          <p:cNvGrpSpPr/>
          <p:nvPr/>
        </p:nvGrpSpPr>
        <p:grpSpPr>
          <a:xfrm>
            <a:off x="3394075" y="5451475"/>
            <a:ext cx="617538" cy="250825"/>
            <a:chOff x="2356" y="1300"/>
            <a:chExt cx="555" cy="194"/>
          </a:xfrm>
        </p:grpSpPr>
        <p:sp>
          <p:nvSpPr>
            <p:cNvPr id="6109" name="Google Shape;6109;p44"/>
            <p:cNvSpPr/>
            <p:nvPr/>
          </p:nvSpPr>
          <p:spPr>
            <a:xfrm>
              <a:off x="2357" y="1385"/>
              <a:ext cx="551" cy="109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10" name="Google Shape;6110;p44"/>
            <p:cNvSpPr/>
            <p:nvPr/>
          </p:nvSpPr>
          <p:spPr>
            <a:xfrm>
              <a:off x="2357" y="1374"/>
              <a:ext cx="554" cy="66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11" name="Google Shape;6111;p44"/>
            <p:cNvSpPr/>
            <p:nvPr/>
          </p:nvSpPr>
          <p:spPr>
            <a:xfrm>
              <a:off x="2356" y="1300"/>
              <a:ext cx="551" cy="12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6112" name="Google Shape;6112;p44"/>
            <p:cNvGrpSpPr/>
            <p:nvPr/>
          </p:nvGrpSpPr>
          <p:grpSpPr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6113" name="Google Shape;6113;p44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4" name="Google Shape;6114;p44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115" name="Google Shape;6115;p44"/>
            <p:cNvCxnSpPr/>
            <p:nvPr/>
          </p:nvCxnSpPr>
          <p:spPr>
            <a:xfrm>
              <a:off x="2357" y="1361"/>
              <a:ext cx="0" cy="8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6" name="Google Shape;6116;p44"/>
            <p:cNvCxnSpPr/>
            <p:nvPr/>
          </p:nvCxnSpPr>
          <p:spPr>
            <a:xfrm>
              <a:off x="2907" y="1363"/>
              <a:ext cx="0" cy="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117" name="Google Shape;6117;p44"/>
          <p:cNvGrpSpPr/>
          <p:nvPr/>
        </p:nvGrpSpPr>
        <p:grpSpPr>
          <a:xfrm>
            <a:off x="2392363" y="5205413"/>
            <a:ext cx="617537" cy="250825"/>
            <a:chOff x="2356" y="1300"/>
            <a:chExt cx="555" cy="194"/>
          </a:xfrm>
        </p:grpSpPr>
        <p:sp>
          <p:nvSpPr>
            <p:cNvPr id="6118" name="Google Shape;6118;p44"/>
            <p:cNvSpPr/>
            <p:nvPr/>
          </p:nvSpPr>
          <p:spPr>
            <a:xfrm>
              <a:off x="2357" y="1385"/>
              <a:ext cx="551" cy="109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19" name="Google Shape;6119;p44"/>
            <p:cNvSpPr/>
            <p:nvPr/>
          </p:nvSpPr>
          <p:spPr>
            <a:xfrm>
              <a:off x="2357" y="1374"/>
              <a:ext cx="554" cy="66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20" name="Google Shape;6120;p44"/>
            <p:cNvSpPr/>
            <p:nvPr/>
          </p:nvSpPr>
          <p:spPr>
            <a:xfrm>
              <a:off x="2356" y="1300"/>
              <a:ext cx="551" cy="12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6121" name="Google Shape;6121;p44"/>
            <p:cNvGrpSpPr/>
            <p:nvPr/>
          </p:nvGrpSpPr>
          <p:grpSpPr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6122" name="Google Shape;6122;p44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3" name="Google Shape;6123;p44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124" name="Google Shape;6124;p44"/>
            <p:cNvCxnSpPr/>
            <p:nvPr/>
          </p:nvCxnSpPr>
          <p:spPr>
            <a:xfrm>
              <a:off x="2357" y="1361"/>
              <a:ext cx="0" cy="8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5" name="Google Shape;6125;p44"/>
            <p:cNvCxnSpPr/>
            <p:nvPr/>
          </p:nvCxnSpPr>
          <p:spPr>
            <a:xfrm>
              <a:off x="2907" y="1363"/>
              <a:ext cx="0" cy="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126" name="Google Shape;6126;p44"/>
          <p:cNvGrpSpPr/>
          <p:nvPr/>
        </p:nvGrpSpPr>
        <p:grpSpPr>
          <a:xfrm>
            <a:off x="1517650" y="5472113"/>
            <a:ext cx="617538" cy="250825"/>
            <a:chOff x="2356" y="1300"/>
            <a:chExt cx="555" cy="194"/>
          </a:xfrm>
        </p:grpSpPr>
        <p:sp>
          <p:nvSpPr>
            <p:cNvPr id="6127" name="Google Shape;6127;p44"/>
            <p:cNvSpPr/>
            <p:nvPr/>
          </p:nvSpPr>
          <p:spPr>
            <a:xfrm>
              <a:off x="2357" y="1385"/>
              <a:ext cx="551" cy="109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28" name="Google Shape;6128;p44"/>
            <p:cNvSpPr/>
            <p:nvPr/>
          </p:nvSpPr>
          <p:spPr>
            <a:xfrm>
              <a:off x="2357" y="1374"/>
              <a:ext cx="554" cy="66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29" name="Google Shape;6129;p44"/>
            <p:cNvSpPr/>
            <p:nvPr/>
          </p:nvSpPr>
          <p:spPr>
            <a:xfrm>
              <a:off x="2356" y="1300"/>
              <a:ext cx="551" cy="12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6130" name="Google Shape;6130;p44"/>
            <p:cNvGrpSpPr/>
            <p:nvPr/>
          </p:nvGrpSpPr>
          <p:grpSpPr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6131" name="Google Shape;6131;p44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2" name="Google Shape;6132;p44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133" name="Google Shape;6133;p44"/>
            <p:cNvCxnSpPr/>
            <p:nvPr/>
          </p:nvCxnSpPr>
          <p:spPr>
            <a:xfrm>
              <a:off x="2357" y="1361"/>
              <a:ext cx="0" cy="8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4" name="Google Shape;6134;p44"/>
            <p:cNvCxnSpPr/>
            <p:nvPr/>
          </p:nvCxnSpPr>
          <p:spPr>
            <a:xfrm>
              <a:off x="2907" y="1363"/>
              <a:ext cx="0" cy="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35" name="Google Shape;6135;p44"/>
          <p:cNvSpPr/>
          <p:nvPr/>
        </p:nvSpPr>
        <p:spPr>
          <a:xfrm>
            <a:off x="1257300" y="5259388"/>
            <a:ext cx="2247900" cy="403225"/>
          </a:xfrm>
          <a:custGeom>
            <a:rect b="b" l="l" r="r" t="t"/>
            <a:pathLst>
              <a:path extrusionOk="0" h="254" w="1416">
                <a:moveTo>
                  <a:pt x="76" y="30"/>
                </a:moveTo>
                <a:cubicBezTo>
                  <a:pt x="137" y="11"/>
                  <a:pt x="200" y="170"/>
                  <a:pt x="324" y="170"/>
                </a:cubicBezTo>
                <a:cubicBezTo>
                  <a:pt x="461" y="165"/>
                  <a:pt x="717" y="0"/>
                  <a:pt x="896" y="2"/>
                </a:cubicBezTo>
                <a:cubicBezTo>
                  <a:pt x="1075" y="4"/>
                  <a:pt x="1416" y="122"/>
                  <a:pt x="1400" y="182"/>
                </a:cubicBezTo>
                <a:cubicBezTo>
                  <a:pt x="1384" y="242"/>
                  <a:pt x="1073" y="63"/>
                  <a:pt x="896" y="74"/>
                </a:cubicBezTo>
                <a:cubicBezTo>
                  <a:pt x="719" y="85"/>
                  <a:pt x="489" y="254"/>
                  <a:pt x="340" y="250"/>
                </a:cubicBezTo>
                <a:cubicBezTo>
                  <a:pt x="191" y="246"/>
                  <a:pt x="62" y="32"/>
                  <a:pt x="0" y="5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6" name="Google Shape;6136;p44"/>
          <p:cNvSpPr/>
          <p:nvPr/>
        </p:nvSpPr>
        <p:spPr>
          <a:xfrm>
            <a:off x="1289050" y="5295900"/>
            <a:ext cx="419100" cy="419100"/>
          </a:xfrm>
          <a:custGeom>
            <a:rect b="b" l="l" r="r" t="t"/>
            <a:pathLst>
              <a:path extrusionOk="0" h="264" w="264">
                <a:moveTo>
                  <a:pt x="60" y="0"/>
                </a:moveTo>
                <a:cubicBezTo>
                  <a:pt x="86" y="31"/>
                  <a:pt x="264" y="176"/>
                  <a:pt x="228" y="220"/>
                </a:cubicBezTo>
                <a:cubicBezTo>
                  <a:pt x="192" y="264"/>
                  <a:pt x="60" y="109"/>
                  <a:pt x="0" y="88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7" name="Google Shape;6137;p44"/>
          <p:cNvSpPr/>
          <p:nvPr/>
        </p:nvSpPr>
        <p:spPr>
          <a:xfrm>
            <a:off x="1282700" y="5210175"/>
            <a:ext cx="1346200" cy="474663"/>
          </a:xfrm>
          <a:custGeom>
            <a:rect b="b" l="l" r="r" t="t"/>
            <a:pathLst>
              <a:path extrusionOk="0" h="299" w="848">
                <a:moveTo>
                  <a:pt x="76" y="76"/>
                </a:moveTo>
                <a:cubicBezTo>
                  <a:pt x="137" y="57"/>
                  <a:pt x="200" y="216"/>
                  <a:pt x="324" y="216"/>
                </a:cubicBezTo>
                <a:cubicBezTo>
                  <a:pt x="448" y="216"/>
                  <a:pt x="792" y="0"/>
                  <a:pt x="820" y="76"/>
                </a:cubicBezTo>
                <a:cubicBezTo>
                  <a:pt x="848" y="152"/>
                  <a:pt x="469" y="245"/>
                  <a:pt x="340" y="296"/>
                </a:cubicBezTo>
                <a:cubicBezTo>
                  <a:pt x="203" y="299"/>
                  <a:pt x="62" y="78"/>
                  <a:pt x="0" y="96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8" name="Google Shape;6138;p44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3" name="Shape 6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" name="Google Shape;6144;p45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6145" name="Google Shape;6145;p45"/>
          <p:cNvSpPr txBox="1"/>
          <p:nvPr>
            <p:ph idx="4294967295" type="title"/>
          </p:nvPr>
        </p:nvSpPr>
        <p:spPr>
          <a:xfrm>
            <a:off x="341313" y="166688"/>
            <a:ext cx="77724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“Real” Internet delays, routes</a:t>
            </a:r>
            <a:endParaRPr sz="4000"/>
          </a:p>
        </p:txBody>
      </p:sp>
      <p:sp>
        <p:nvSpPr>
          <p:cNvPr id="6146" name="Google Shape;6146;p45"/>
          <p:cNvSpPr txBox="1"/>
          <p:nvPr/>
        </p:nvSpPr>
        <p:spPr>
          <a:xfrm>
            <a:off x="704850" y="2338388"/>
            <a:ext cx="8229600" cy="38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cs-gw (128.119.240.254)  1 ms  1 ms  2 ms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 border1-rt-fa5-1-0.gw.umass.edu (128.119.3.145)  1 ms  1 ms  2 ms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 cht-vbns.gw.umass.edu (128.119.3.130)  6 ms 5 ms 5 ms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 jn1-at1-0-0-19.wor.vbns.net (204.147.132.129)  16 ms 11 ms 13 ms 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 jn1-so7-0-0-0.wae.vbns.net (204.147.136.136)  21 ms 18 ms 18 ms 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 abilene-vbns.abilene.ucaid.edu (198.32.11.9)  22 ms  18 ms  22 ms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  nycm-wash.abilene.ucaid.edu (198.32.8.46)  22 ms  22 ms  22 ms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 62.40.103.253 (62.40.103.253)  104 ms 109 ms 106 ms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  de2-1.de1.de.geant.net (62.40.96.129)  109 ms 102 ms 104 ms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 de.fr1.fr.geant.net (62.40.96.50)  113 ms 121 ms 114 ms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  renater-gw.fr1.fr.geant.net (62.40.103.54)  112 ms  114 ms  112 ms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  nio-n2.cssi.renater.fr (193.51.206.13)  111 ms  114 ms  116 ms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  nice.cssi.renater.fr (195.220.98.102)  123 ms  125 ms  124 ms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  r3t2-nice.cssi.renater.fr (195.220.98.110)  126 ms  126 ms  124 ms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  eurecom-valbonne.r3t2.ft.net (193.48.50.54)  135 ms  128 ms  133 ms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  194.214.211.25 (194.214.211.25)  126 ms  128 ms  126 ms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 * * *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  * * *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  fantasia.eurecom.fr (193.55.113.142)  132 ms  128 ms  136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</a:t>
            </a:r>
            <a:endParaRPr/>
          </a:p>
        </p:txBody>
      </p:sp>
      <p:sp>
        <p:nvSpPr>
          <p:cNvPr id="6147" name="Google Shape;6147;p45"/>
          <p:cNvSpPr txBox="1"/>
          <p:nvPr/>
        </p:nvSpPr>
        <p:spPr>
          <a:xfrm>
            <a:off x="725488" y="1235075"/>
            <a:ext cx="8193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traceroute: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gaia.cs.umass.edu to www.eurecom.fr</a:t>
            </a:r>
            <a:endParaRPr/>
          </a:p>
        </p:txBody>
      </p:sp>
      <p:cxnSp>
        <p:nvCxnSpPr>
          <p:cNvPr id="6148" name="Google Shape;6148;p45"/>
          <p:cNvCxnSpPr/>
          <p:nvPr/>
        </p:nvCxnSpPr>
        <p:spPr>
          <a:xfrm>
            <a:off x="1611313" y="5634038"/>
            <a:ext cx="968375" cy="26987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149" name="Google Shape;6149;p45"/>
          <p:cNvSpPr txBox="1"/>
          <p:nvPr/>
        </p:nvSpPr>
        <p:spPr>
          <a:xfrm>
            <a:off x="4578350" y="1738313"/>
            <a:ext cx="45656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3 delay measurements from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gaia.cs.umass.edu to cs-gw.cs.umass.edu </a:t>
            </a:r>
            <a:endParaRPr/>
          </a:p>
        </p:txBody>
      </p:sp>
      <p:cxnSp>
        <p:nvCxnSpPr>
          <p:cNvPr id="6150" name="Google Shape;6150;p45"/>
          <p:cNvCxnSpPr/>
          <p:nvPr/>
        </p:nvCxnSpPr>
        <p:spPr>
          <a:xfrm flipH="1" rot="10800000">
            <a:off x="3471863" y="1965325"/>
            <a:ext cx="671512" cy="41275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151" name="Google Shape;6151;p45"/>
          <p:cNvCxnSpPr/>
          <p:nvPr/>
        </p:nvCxnSpPr>
        <p:spPr>
          <a:xfrm flipH="1" rot="10800000">
            <a:off x="4011613" y="1954213"/>
            <a:ext cx="139700" cy="404812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152" name="Google Shape;6152;p45"/>
          <p:cNvCxnSpPr/>
          <p:nvPr/>
        </p:nvCxnSpPr>
        <p:spPr>
          <a:xfrm rot="10800000">
            <a:off x="4146550" y="1963738"/>
            <a:ext cx="366713" cy="390525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153" name="Google Shape;6153;p45"/>
          <p:cNvCxnSpPr/>
          <p:nvPr/>
        </p:nvCxnSpPr>
        <p:spPr>
          <a:xfrm flipH="1" rot="10800000">
            <a:off x="4138613" y="1970088"/>
            <a:ext cx="377825" cy="3175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54" name="Google Shape;6154;p45"/>
          <p:cNvSpPr txBox="1"/>
          <p:nvPr/>
        </p:nvSpPr>
        <p:spPr>
          <a:xfrm>
            <a:off x="2571750" y="5564188"/>
            <a:ext cx="62865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* means no response (probe lost, router not replying)</a:t>
            </a:r>
            <a:endParaRPr/>
          </a:p>
        </p:txBody>
      </p:sp>
      <p:sp>
        <p:nvSpPr>
          <p:cNvPr id="6155" name="Google Shape;6155;p45"/>
          <p:cNvSpPr/>
          <p:nvPr/>
        </p:nvSpPr>
        <p:spPr>
          <a:xfrm>
            <a:off x="6092825" y="3651250"/>
            <a:ext cx="1012825" cy="246063"/>
          </a:xfrm>
          <a:custGeom>
            <a:rect b="b" l="l" r="r" t="t"/>
            <a:pathLst>
              <a:path extrusionOk="0" h="155" w="638">
                <a:moveTo>
                  <a:pt x="593" y="0"/>
                </a:moveTo>
                <a:cubicBezTo>
                  <a:pt x="607" y="9"/>
                  <a:pt x="621" y="18"/>
                  <a:pt x="623" y="38"/>
                </a:cubicBezTo>
                <a:cubicBezTo>
                  <a:pt x="625" y="58"/>
                  <a:pt x="638" y="104"/>
                  <a:pt x="608" y="123"/>
                </a:cubicBezTo>
                <a:cubicBezTo>
                  <a:pt x="578" y="142"/>
                  <a:pt x="547" y="153"/>
                  <a:pt x="446" y="154"/>
                </a:cubicBezTo>
                <a:cubicBezTo>
                  <a:pt x="345" y="155"/>
                  <a:pt x="72" y="133"/>
                  <a:pt x="0" y="130"/>
                </a:cubicBezTo>
              </a:path>
            </a:pathLst>
          </a:cu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6" name="Google Shape;6156;p45"/>
          <p:cNvSpPr txBox="1"/>
          <p:nvPr/>
        </p:nvSpPr>
        <p:spPr>
          <a:xfrm>
            <a:off x="7137400" y="3436938"/>
            <a:ext cx="17081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trans-oceanic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/>
          </a:p>
        </p:txBody>
      </p:sp>
      <p:pic>
        <p:nvPicPr>
          <p:cNvPr descr="underline_base" id="6157" name="Google Shape;615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913" y="815975"/>
            <a:ext cx="6399212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6158" name="Google Shape;6158;p45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59" name="Google Shape;6159;p45"/>
          <p:cNvSpPr txBox="1"/>
          <p:nvPr/>
        </p:nvSpPr>
        <p:spPr>
          <a:xfrm>
            <a:off x="746125" y="6315075"/>
            <a:ext cx="5457825" cy="30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Do some traceroutes from exotic countries at www.traceroute.org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4" name="Shape 6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5" name="Google Shape;6165;p46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6166" name="Google Shape;6166;p46"/>
          <p:cNvSpPr txBox="1"/>
          <p:nvPr>
            <p:ph idx="4294967295" type="title"/>
          </p:nvPr>
        </p:nvSpPr>
        <p:spPr>
          <a:xfrm>
            <a:off x="361950" y="12858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Packet loss</a:t>
            </a:r>
            <a:endParaRPr/>
          </a:p>
        </p:txBody>
      </p:sp>
      <p:sp>
        <p:nvSpPr>
          <p:cNvPr id="6167" name="Google Shape;6167;p46"/>
          <p:cNvSpPr txBox="1"/>
          <p:nvPr>
            <p:ph idx="4294967295" type="body"/>
          </p:nvPr>
        </p:nvSpPr>
        <p:spPr>
          <a:xfrm>
            <a:off x="365125" y="1333500"/>
            <a:ext cx="83947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-US"/>
              <a:t>queue (aka buffer) preceding link in buffer has finite capacity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100"/>
              <a:buChar char="❖"/>
            </a:pPr>
            <a:r>
              <a:rPr lang="en-US"/>
              <a:t>packet arriving to full queue dropped (aka lost)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100"/>
              <a:buChar char="❖"/>
            </a:pPr>
            <a:r>
              <a:rPr lang="en-US"/>
              <a:t>lost packet may be retransmitted by previous node, by source end system, or not at all</a:t>
            </a:r>
            <a:endParaRPr/>
          </a:p>
        </p:txBody>
      </p:sp>
      <p:sp>
        <p:nvSpPr>
          <p:cNvPr id="6168" name="Google Shape;6168;p46"/>
          <p:cNvSpPr/>
          <p:nvPr/>
        </p:nvSpPr>
        <p:spPr>
          <a:xfrm>
            <a:off x="3092450" y="5105400"/>
            <a:ext cx="1198563" cy="369888"/>
          </a:xfrm>
          <a:prstGeom prst="ellipse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9" name="Google Shape;6169;p46"/>
          <p:cNvSpPr/>
          <p:nvPr/>
        </p:nvSpPr>
        <p:spPr>
          <a:xfrm>
            <a:off x="3092450" y="5037138"/>
            <a:ext cx="1198563" cy="263525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0" name="Google Shape;6170;p46"/>
          <p:cNvSpPr/>
          <p:nvPr/>
        </p:nvSpPr>
        <p:spPr>
          <a:xfrm>
            <a:off x="3101975" y="4808538"/>
            <a:ext cx="1198563" cy="430212"/>
          </a:xfrm>
          <a:prstGeom prst="ellipse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71" name="Google Shape;6171;p46"/>
          <p:cNvGrpSpPr/>
          <p:nvPr/>
        </p:nvGrpSpPr>
        <p:grpSpPr>
          <a:xfrm>
            <a:off x="3448050" y="4838700"/>
            <a:ext cx="498475" cy="119063"/>
            <a:chOff x="2208" y="2184"/>
            <a:chExt cx="176" cy="69"/>
          </a:xfrm>
        </p:grpSpPr>
        <p:grpSp>
          <p:nvGrpSpPr>
            <p:cNvPr id="6172" name="Google Shape;6172;p46"/>
            <p:cNvGrpSpPr/>
            <p:nvPr/>
          </p:nvGrpSpPr>
          <p:grpSpPr>
            <a:xfrm>
              <a:off x="2208" y="2185"/>
              <a:ext cx="176" cy="68"/>
              <a:chOff x="2848" y="848"/>
              <a:chExt cx="140" cy="98"/>
            </a:xfrm>
          </p:grpSpPr>
          <p:cxnSp>
            <p:nvCxnSpPr>
              <p:cNvPr id="6173" name="Google Shape;6173;p46"/>
              <p:cNvCxnSpPr/>
              <p:nvPr/>
            </p:nvCxnSpPr>
            <p:spPr>
              <a:xfrm flipH="1" rot="10800000">
                <a:off x="2848" y="848"/>
                <a:ext cx="50" cy="2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74" name="Google Shape;6174;p46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75" name="Google Shape;6175;p46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176" name="Google Shape;6176;p46"/>
            <p:cNvGrpSpPr/>
            <p:nvPr/>
          </p:nvGrpSpPr>
          <p:grpSpPr>
            <a:xfrm flipH="1" rot="10800000">
              <a:off x="2208" y="2184"/>
              <a:ext cx="176" cy="68"/>
              <a:chOff x="2848" y="848"/>
              <a:chExt cx="140" cy="98"/>
            </a:xfrm>
          </p:grpSpPr>
          <p:cxnSp>
            <p:nvCxnSpPr>
              <p:cNvPr id="6177" name="Google Shape;6177;p46"/>
              <p:cNvCxnSpPr/>
              <p:nvPr/>
            </p:nvCxnSpPr>
            <p:spPr>
              <a:xfrm flipH="1" rot="10800000">
                <a:off x="2848" y="848"/>
                <a:ext cx="50" cy="2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78" name="Google Shape;6178;p46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79" name="Google Shape;6179;p46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cxnSp>
        <p:nvCxnSpPr>
          <p:cNvPr id="6180" name="Google Shape;6180;p46"/>
          <p:cNvCxnSpPr/>
          <p:nvPr/>
        </p:nvCxnSpPr>
        <p:spPr>
          <a:xfrm>
            <a:off x="2362200" y="4743450"/>
            <a:ext cx="698500" cy="33337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81" name="Google Shape;6181;p46"/>
          <p:cNvCxnSpPr/>
          <p:nvPr/>
        </p:nvCxnSpPr>
        <p:spPr>
          <a:xfrm flipH="1" rot="10800000">
            <a:off x="2667000" y="5208588"/>
            <a:ext cx="411163" cy="52546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82" name="Google Shape;6182;p46"/>
          <p:cNvCxnSpPr/>
          <p:nvPr/>
        </p:nvCxnSpPr>
        <p:spPr>
          <a:xfrm>
            <a:off x="4286250" y="5162550"/>
            <a:ext cx="1933575" cy="952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83" name="Google Shape;6183;p46"/>
          <p:cNvSpPr/>
          <p:nvPr/>
        </p:nvSpPr>
        <p:spPr>
          <a:xfrm>
            <a:off x="5205413" y="4962525"/>
            <a:ext cx="147637" cy="2000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4" name="Google Shape;6184;p46"/>
          <p:cNvSpPr/>
          <p:nvPr/>
        </p:nvSpPr>
        <p:spPr>
          <a:xfrm>
            <a:off x="3952875" y="5033963"/>
            <a:ext cx="147638" cy="2000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5" name="Google Shape;6185;p46"/>
          <p:cNvSpPr/>
          <p:nvPr/>
        </p:nvSpPr>
        <p:spPr>
          <a:xfrm>
            <a:off x="4114800" y="5033963"/>
            <a:ext cx="147638" cy="200025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6" name="Google Shape;6186;p46"/>
          <p:cNvSpPr/>
          <p:nvPr/>
        </p:nvSpPr>
        <p:spPr>
          <a:xfrm>
            <a:off x="2865438" y="5381625"/>
            <a:ext cx="147637" cy="200025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87" name="Google Shape;6187;p46"/>
          <p:cNvCxnSpPr/>
          <p:nvPr/>
        </p:nvCxnSpPr>
        <p:spPr>
          <a:xfrm flipH="1" rot="10800000">
            <a:off x="2835275" y="5227638"/>
            <a:ext cx="106363" cy="1460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88" name="Google Shape;6188;p46"/>
          <p:cNvSpPr txBox="1"/>
          <p:nvPr/>
        </p:nvSpPr>
        <p:spPr>
          <a:xfrm>
            <a:off x="1417638" y="4294188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6189" name="Google Shape;6189;p46"/>
          <p:cNvSpPr txBox="1"/>
          <p:nvPr/>
        </p:nvSpPr>
        <p:spPr>
          <a:xfrm>
            <a:off x="1738313" y="5280025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6190" name="Google Shape;6190;p46"/>
          <p:cNvSpPr txBox="1"/>
          <p:nvPr/>
        </p:nvSpPr>
        <p:spPr>
          <a:xfrm>
            <a:off x="4765675" y="4203700"/>
            <a:ext cx="26733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packet being transmitted</a:t>
            </a:r>
            <a:endParaRPr/>
          </a:p>
        </p:txBody>
      </p:sp>
      <p:cxnSp>
        <p:nvCxnSpPr>
          <p:cNvPr id="6191" name="Google Shape;6191;p46"/>
          <p:cNvCxnSpPr/>
          <p:nvPr/>
        </p:nvCxnSpPr>
        <p:spPr>
          <a:xfrm flipH="1">
            <a:off x="4329113" y="4495800"/>
            <a:ext cx="681037" cy="56515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92" name="Google Shape;6192;p46"/>
          <p:cNvSpPr/>
          <p:nvPr/>
        </p:nvSpPr>
        <p:spPr>
          <a:xfrm>
            <a:off x="3789363" y="5032375"/>
            <a:ext cx="147637" cy="200025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3" name="Google Shape;6193;p46"/>
          <p:cNvSpPr/>
          <p:nvPr/>
        </p:nvSpPr>
        <p:spPr>
          <a:xfrm>
            <a:off x="3627438" y="5032375"/>
            <a:ext cx="147637" cy="2000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4" name="Google Shape;6194;p46"/>
          <p:cNvSpPr/>
          <p:nvPr/>
        </p:nvSpPr>
        <p:spPr>
          <a:xfrm>
            <a:off x="3462338" y="5032375"/>
            <a:ext cx="147637" cy="2000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5" name="Google Shape;6195;p46"/>
          <p:cNvSpPr/>
          <p:nvPr/>
        </p:nvSpPr>
        <p:spPr>
          <a:xfrm>
            <a:off x="3298825" y="5032375"/>
            <a:ext cx="147638" cy="200025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6" name="Google Shape;6196;p46"/>
          <p:cNvSpPr/>
          <p:nvPr/>
        </p:nvSpPr>
        <p:spPr>
          <a:xfrm>
            <a:off x="3133725" y="5033963"/>
            <a:ext cx="147638" cy="2000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7" name="Google Shape;6197;p46"/>
          <p:cNvSpPr/>
          <p:nvPr/>
        </p:nvSpPr>
        <p:spPr>
          <a:xfrm>
            <a:off x="3105150" y="5010150"/>
            <a:ext cx="1171575" cy="24288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98" name="Google Shape;6198;p46"/>
          <p:cNvCxnSpPr/>
          <p:nvPr/>
        </p:nvCxnSpPr>
        <p:spPr>
          <a:xfrm rot="10800000">
            <a:off x="3092450" y="5502275"/>
            <a:ext cx="687388" cy="331788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99" name="Google Shape;6199;p46"/>
          <p:cNvSpPr txBox="1"/>
          <p:nvPr/>
        </p:nvSpPr>
        <p:spPr>
          <a:xfrm>
            <a:off x="3708400" y="5661025"/>
            <a:ext cx="19240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packet arriving 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full buffer is </a:t>
            </a:r>
            <a:r>
              <a:rPr i="1"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lost</a:t>
            </a:r>
            <a:endParaRPr/>
          </a:p>
        </p:txBody>
      </p:sp>
      <p:sp>
        <p:nvSpPr>
          <p:cNvPr id="6200" name="Google Shape;6200;p46"/>
          <p:cNvSpPr txBox="1"/>
          <p:nvPr/>
        </p:nvSpPr>
        <p:spPr>
          <a:xfrm>
            <a:off x="2981325" y="4022725"/>
            <a:ext cx="15684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buffer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(waiting area)</a:t>
            </a:r>
            <a:endParaRPr/>
          </a:p>
        </p:txBody>
      </p:sp>
      <p:cxnSp>
        <p:nvCxnSpPr>
          <p:cNvPr id="6201" name="Google Shape;6201;p46"/>
          <p:cNvCxnSpPr/>
          <p:nvPr/>
        </p:nvCxnSpPr>
        <p:spPr>
          <a:xfrm>
            <a:off x="3238500" y="4630738"/>
            <a:ext cx="0" cy="333375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underline_base" id="6202" name="Google Shape;620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213" y="931863"/>
            <a:ext cx="2913062" cy="1603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03" name="Google Shape;6203;p46"/>
          <p:cNvGrpSpPr/>
          <p:nvPr/>
        </p:nvGrpSpPr>
        <p:grpSpPr>
          <a:xfrm>
            <a:off x="1593850" y="4314825"/>
            <a:ext cx="820738" cy="688975"/>
            <a:chOff x="-44" y="1473"/>
            <a:chExt cx="981" cy="1105"/>
          </a:xfrm>
        </p:grpSpPr>
        <p:pic>
          <p:nvPicPr>
            <p:cNvPr descr="desktop_computer_stylized_medium" id="6204" name="Google Shape;6204;p4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05" name="Google Shape;6205;p46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06" name="Google Shape;6206;p46"/>
          <p:cNvGrpSpPr/>
          <p:nvPr/>
        </p:nvGrpSpPr>
        <p:grpSpPr>
          <a:xfrm>
            <a:off x="1922463" y="5305425"/>
            <a:ext cx="820737" cy="688975"/>
            <a:chOff x="-44" y="1473"/>
            <a:chExt cx="981" cy="1105"/>
          </a:xfrm>
        </p:grpSpPr>
        <p:pic>
          <p:nvPicPr>
            <p:cNvPr descr="desktop_computer_stylized_medium" id="6207" name="Google Shape;6207;p4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08" name="Google Shape;6208;p46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09" name="Google Shape;6209;p46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10" name="Google Shape;6210;p46"/>
          <p:cNvSpPr txBox="1"/>
          <p:nvPr/>
        </p:nvSpPr>
        <p:spPr>
          <a:xfrm>
            <a:off x="461963" y="6402388"/>
            <a:ext cx="62230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Check out the Java applet for an interactive animation on queuing and loss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4" name="Shape 6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" name="Google Shape;6215;p47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6216" name="Google Shape;6216;p47"/>
          <p:cNvSpPr/>
          <p:nvPr/>
        </p:nvSpPr>
        <p:spPr>
          <a:xfrm>
            <a:off x="401638" y="3671888"/>
            <a:ext cx="500062" cy="581025"/>
          </a:xfrm>
          <a:prstGeom prst="can">
            <a:avLst>
              <a:gd fmla="val 23491" name="adj"/>
            </a:avLst>
          </a:prstGeom>
          <a:gradFill>
            <a:gsLst>
              <a:gs pos="0">
                <a:srgbClr val="000099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217" name="Google Shape;6217;p47"/>
          <p:cNvGrpSpPr/>
          <p:nvPr/>
        </p:nvGrpSpPr>
        <p:grpSpPr>
          <a:xfrm>
            <a:off x="974725" y="4071938"/>
            <a:ext cx="352425" cy="876300"/>
            <a:chOff x="4140" y="429"/>
            <a:chExt cx="1425" cy="2396"/>
          </a:xfrm>
        </p:grpSpPr>
        <p:sp>
          <p:nvSpPr>
            <p:cNvPr id="6218" name="Google Shape;6218;p47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9" name="Google Shape;6219;p47"/>
            <p:cNvSpPr/>
            <p:nvPr/>
          </p:nvSpPr>
          <p:spPr>
            <a:xfrm>
              <a:off x="4204" y="429"/>
              <a:ext cx="1046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0" name="Google Shape;6220;p47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1" name="Google Shape;6221;p47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2" name="Google Shape;6222;p47"/>
            <p:cNvSpPr/>
            <p:nvPr/>
          </p:nvSpPr>
          <p:spPr>
            <a:xfrm>
              <a:off x="4211" y="694"/>
              <a:ext cx="597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223" name="Google Shape;6223;p47"/>
            <p:cNvGrpSpPr/>
            <p:nvPr/>
          </p:nvGrpSpPr>
          <p:grpSpPr>
            <a:xfrm>
              <a:off x="4750" y="668"/>
              <a:ext cx="578" cy="143"/>
              <a:chOff x="615" y="2568"/>
              <a:chExt cx="721" cy="137"/>
            </a:xfrm>
          </p:grpSpPr>
          <p:sp>
            <p:nvSpPr>
              <p:cNvPr id="6224" name="Google Shape;6224;p47"/>
              <p:cNvSpPr/>
              <p:nvPr/>
            </p:nvSpPr>
            <p:spPr>
              <a:xfrm>
                <a:off x="615" y="2568"/>
                <a:ext cx="721" cy="137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5" name="Google Shape;6225;p47"/>
              <p:cNvSpPr/>
              <p:nvPr/>
            </p:nvSpPr>
            <p:spPr>
              <a:xfrm>
                <a:off x="631" y="2584"/>
                <a:ext cx="689" cy="1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226" name="Google Shape;6226;p47"/>
            <p:cNvSpPr/>
            <p:nvPr/>
          </p:nvSpPr>
          <p:spPr>
            <a:xfrm>
              <a:off x="4223" y="1019"/>
              <a:ext cx="597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227" name="Google Shape;6227;p47"/>
            <p:cNvGrpSpPr/>
            <p:nvPr/>
          </p:nvGrpSpPr>
          <p:grpSpPr>
            <a:xfrm>
              <a:off x="4749" y="993"/>
              <a:ext cx="578" cy="135"/>
              <a:chOff x="617" y="2567"/>
              <a:chExt cx="721" cy="140"/>
            </a:xfrm>
          </p:grpSpPr>
          <p:sp>
            <p:nvSpPr>
              <p:cNvPr id="6228" name="Google Shape;6228;p47"/>
              <p:cNvSpPr/>
              <p:nvPr/>
            </p:nvSpPr>
            <p:spPr>
              <a:xfrm>
                <a:off x="617" y="2567"/>
                <a:ext cx="721" cy="14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9" name="Google Shape;6229;p47"/>
              <p:cNvSpPr/>
              <p:nvPr/>
            </p:nvSpPr>
            <p:spPr>
              <a:xfrm>
                <a:off x="634" y="2585"/>
                <a:ext cx="689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230" name="Google Shape;6230;p47"/>
            <p:cNvSpPr/>
            <p:nvPr/>
          </p:nvSpPr>
          <p:spPr>
            <a:xfrm>
              <a:off x="4217" y="1358"/>
              <a:ext cx="597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1" name="Google Shape;6231;p47"/>
            <p:cNvSpPr/>
            <p:nvPr/>
          </p:nvSpPr>
          <p:spPr>
            <a:xfrm>
              <a:off x="4230" y="1653"/>
              <a:ext cx="597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232" name="Google Shape;6232;p47"/>
            <p:cNvGrpSpPr/>
            <p:nvPr/>
          </p:nvGrpSpPr>
          <p:grpSpPr>
            <a:xfrm>
              <a:off x="4737" y="1627"/>
              <a:ext cx="578" cy="152"/>
              <a:chOff x="616" y="2568"/>
              <a:chExt cx="720" cy="140"/>
            </a:xfrm>
          </p:grpSpPr>
          <p:sp>
            <p:nvSpPr>
              <p:cNvPr id="6233" name="Google Shape;6233;p47"/>
              <p:cNvSpPr/>
              <p:nvPr/>
            </p:nvSpPr>
            <p:spPr>
              <a:xfrm>
                <a:off x="616" y="2568"/>
                <a:ext cx="720" cy="14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4" name="Google Shape;6234;p47"/>
              <p:cNvSpPr/>
              <p:nvPr/>
            </p:nvSpPr>
            <p:spPr>
              <a:xfrm>
                <a:off x="632" y="2584"/>
                <a:ext cx="688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235" name="Google Shape;6235;p47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236" name="Google Shape;6236;p47"/>
            <p:cNvGrpSpPr/>
            <p:nvPr/>
          </p:nvGrpSpPr>
          <p:grpSpPr>
            <a:xfrm>
              <a:off x="4737" y="1327"/>
              <a:ext cx="584" cy="139"/>
              <a:chOff x="611" y="2568"/>
              <a:chExt cx="728" cy="139"/>
            </a:xfrm>
          </p:grpSpPr>
          <p:sp>
            <p:nvSpPr>
              <p:cNvPr id="6237" name="Google Shape;6237;p47"/>
              <p:cNvSpPr/>
              <p:nvPr/>
            </p:nvSpPr>
            <p:spPr>
              <a:xfrm>
                <a:off x="611" y="2568"/>
                <a:ext cx="728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8" name="Google Shape;6238;p47"/>
              <p:cNvSpPr/>
              <p:nvPr/>
            </p:nvSpPr>
            <p:spPr>
              <a:xfrm>
                <a:off x="627" y="2586"/>
                <a:ext cx="696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239" name="Google Shape;6239;p47"/>
            <p:cNvSpPr/>
            <p:nvPr/>
          </p:nvSpPr>
          <p:spPr>
            <a:xfrm>
              <a:off x="5250" y="429"/>
              <a:ext cx="71" cy="2287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0" name="Google Shape;6240;p47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1" name="Google Shape;6241;p47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2" name="Google Shape;6242;p47"/>
            <p:cNvSpPr/>
            <p:nvPr/>
          </p:nvSpPr>
          <p:spPr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3" name="Google Shape;6243;p47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4" name="Google Shape;6244;p47"/>
            <p:cNvSpPr/>
            <p:nvPr/>
          </p:nvSpPr>
          <p:spPr>
            <a:xfrm>
              <a:off x="4140" y="2677"/>
              <a:ext cx="1200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5" name="Google Shape;6245;p47"/>
            <p:cNvSpPr/>
            <p:nvPr/>
          </p:nvSpPr>
          <p:spPr>
            <a:xfrm>
              <a:off x="4204" y="2712"/>
              <a:ext cx="1072" cy="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6" name="Google Shape;6246;p47"/>
            <p:cNvSpPr/>
            <p:nvPr/>
          </p:nvSpPr>
          <p:spPr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7" name="Google Shape;6247;p47"/>
            <p:cNvSpPr/>
            <p:nvPr/>
          </p:nvSpPr>
          <p:spPr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8" name="Google Shape;6248;p47"/>
            <p:cNvSpPr/>
            <p:nvPr/>
          </p:nvSpPr>
          <p:spPr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9" name="Google Shape;6249;p47"/>
            <p:cNvSpPr/>
            <p:nvPr/>
          </p:nvSpPr>
          <p:spPr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50" name="Google Shape;6250;p47"/>
          <p:cNvGrpSpPr/>
          <p:nvPr/>
        </p:nvGrpSpPr>
        <p:grpSpPr>
          <a:xfrm flipH="1">
            <a:off x="7948613" y="4133850"/>
            <a:ext cx="1192212" cy="1171575"/>
            <a:chOff x="-44" y="1473"/>
            <a:chExt cx="981" cy="1105"/>
          </a:xfrm>
        </p:grpSpPr>
        <p:pic>
          <p:nvPicPr>
            <p:cNvPr descr="desktop_computer_stylized_medium" id="6251" name="Google Shape;6251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52" name="Google Shape;6252;p47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53" name="Google Shape;6253;p47"/>
          <p:cNvSpPr txBox="1"/>
          <p:nvPr>
            <p:ph idx="4294967295" type="title"/>
          </p:nvPr>
        </p:nvSpPr>
        <p:spPr>
          <a:xfrm>
            <a:off x="347663" y="1143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Throughput</a:t>
            </a:r>
            <a:endParaRPr/>
          </a:p>
        </p:txBody>
      </p:sp>
      <p:sp>
        <p:nvSpPr>
          <p:cNvPr id="6254" name="Google Shape;6254;p47"/>
          <p:cNvSpPr txBox="1"/>
          <p:nvPr>
            <p:ph idx="4294967295" type="body"/>
          </p:nvPr>
        </p:nvSpPr>
        <p:spPr>
          <a:xfrm>
            <a:off x="519113" y="1447800"/>
            <a:ext cx="7772400" cy="177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i="1" lang="en-US">
                <a:solidFill>
                  <a:srgbClr val="CC0000"/>
                </a:solidFill>
              </a:rPr>
              <a:t>throughput:</a:t>
            </a:r>
            <a:r>
              <a:rPr lang="en-US"/>
              <a:t> rate (bits/time unit) at which bits transferred between sender/receiver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i="1" lang="en-US">
                <a:solidFill>
                  <a:srgbClr val="CC0000"/>
                </a:solidFill>
              </a:rPr>
              <a:t>instantaneous:</a:t>
            </a:r>
            <a:r>
              <a:rPr lang="en-US"/>
              <a:t> rate at given point in time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i="1" lang="en-US">
                <a:solidFill>
                  <a:srgbClr val="CC0000"/>
                </a:solidFill>
              </a:rPr>
              <a:t>average:</a:t>
            </a:r>
            <a:r>
              <a:rPr lang="en-US"/>
              <a:t> rate over longer period of time</a:t>
            </a:r>
            <a:endParaRPr/>
          </a:p>
        </p:txBody>
      </p:sp>
      <p:sp>
        <p:nvSpPr>
          <p:cNvPr id="6255" name="Google Shape;6255;p47"/>
          <p:cNvSpPr txBox="1"/>
          <p:nvPr/>
        </p:nvSpPr>
        <p:spPr>
          <a:xfrm>
            <a:off x="368300" y="5043488"/>
            <a:ext cx="1874838" cy="868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server, with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file of F bits 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to send to client</a:t>
            </a:r>
            <a:endParaRPr/>
          </a:p>
        </p:txBody>
      </p:sp>
      <p:sp>
        <p:nvSpPr>
          <p:cNvPr id="6256" name="Google Shape;6256;p47"/>
          <p:cNvSpPr txBox="1"/>
          <p:nvPr/>
        </p:nvSpPr>
        <p:spPr>
          <a:xfrm>
            <a:off x="2784475" y="5040313"/>
            <a:ext cx="1430338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link capacity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R</a:t>
            </a:r>
            <a:r>
              <a:rPr baseline="-25000"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</a:t>
            </a:r>
            <a:r>
              <a:rPr baseline="-25000"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bits/sec</a:t>
            </a:r>
            <a:endParaRPr/>
          </a:p>
        </p:txBody>
      </p:sp>
      <p:sp>
        <p:nvSpPr>
          <p:cNvPr id="6257" name="Google Shape;6257;p47"/>
          <p:cNvSpPr txBox="1"/>
          <p:nvPr/>
        </p:nvSpPr>
        <p:spPr>
          <a:xfrm>
            <a:off x="5653088" y="5048250"/>
            <a:ext cx="14303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link capacity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R</a:t>
            </a:r>
            <a:r>
              <a:rPr baseline="-25000"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r>
              <a:rPr baseline="-25000"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bits/sec</a:t>
            </a:r>
            <a:endParaRPr/>
          </a:p>
        </p:txBody>
      </p:sp>
      <p:cxnSp>
        <p:nvCxnSpPr>
          <p:cNvPr id="6258" name="Google Shape;6258;p47"/>
          <p:cNvCxnSpPr/>
          <p:nvPr/>
        </p:nvCxnSpPr>
        <p:spPr>
          <a:xfrm rot="10800000">
            <a:off x="2997200" y="4806950"/>
            <a:ext cx="282575" cy="303213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59" name="Google Shape;6259;p47"/>
          <p:cNvCxnSpPr/>
          <p:nvPr/>
        </p:nvCxnSpPr>
        <p:spPr>
          <a:xfrm rot="10800000">
            <a:off x="6119813" y="4876800"/>
            <a:ext cx="193675" cy="2032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0" name="Google Shape;6260;p47"/>
          <p:cNvCxnSpPr/>
          <p:nvPr/>
        </p:nvCxnSpPr>
        <p:spPr>
          <a:xfrm flipH="1">
            <a:off x="801688" y="4716463"/>
            <a:ext cx="11112" cy="411162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1" name="Google Shape;6261;p47"/>
          <p:cNvCxnSpPr/>
          <p:nvPr/>
        </p:nvCxnSpPr>
        <p:spPr>
          <a:xfrm>
            <a:off x="1441450" y="4530725"/>
            <a:ext cx="631666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262" name="Google Shape;6262;p47"/>
          <p:cNvGrpSpPr/>
          <p:nvPr/>
        </p:nvGrpSpPr>
        <p:grpSpPr>
          <a:xfrm>
            <a:off x="3806825" y="4394200"/>
            <a:ext cx="1055688" cy="360363"/>
            <a:chOff x="3600" y="219"/>
            <a:chExt cx="360" cy="175"/>
          </a:xfrm>
        </p:grpSpPr>
        <p:sp>
          <p:nvSpPr>
            <p:cNvPr id="6263" name="Google Shape;6263;p47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264" name="Google Shape;6264;p47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65" name="Google Shape;6265;p47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266" name="Google Shape;6266;p47"/>
            <p:cNvSpPr/>
            <p:nvPr/>
          </p:nvSpPr>
          <p:spPr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67" name="Google Shape;6267;p47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6268" name="Google Shape;6268;p47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6269" name="Google Shape;6269;p47"/>
              <p:cNvCxnSpPr/>
              <p:nvPr/>
            </p:nvCxnSpPr>
            <p:spPr>
              <a:xfrm flipH="1" rot="10800000">
                <a:off x="2848" y="848"/>
                <a:ext cx="50" cy="2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70" name="Google Shape;6270;p47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71" name="Google Shape;6271;p47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272" name="Google Shape;6272;p47"/>
            <p:cNvGrpSpPr/>
            <p:nvPr/>
          </p:nvGrpSpPr>
          <p:grpSpPr>
            <a:xfrm flipH="1" rot="10800000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6273" name="Google Shape;6273;p47"/>
              <p:cNvCxnSpPr/>
              <p:nvPr/>
            </p:nvCxnSpPr>
            <p:spPr>
              <a:xfrm flipH="1" rot="10800000">
                <a:off x="2848" y="848"/>
                <a:ext cx="50" cy="2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74" name="Google Shape;6274;p47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75" name="Google Shape;6275;p47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276" name="Google Shape;6276;p47"/>
          <p:cNvSpPr/>
          <p:nvPr/>
        </p:nvSpPr>
        <p:spPr>
          <a:xfrm>
            <a:off x="7286625" y="4325938"/>
            <a:ext cx="889000" cy="485775"/>
          </a:xfrm>
          <a:prstGeom prst="rightArrow">
            <a:avLst>
              <a:gd fmla="val 50000" name="adj1"/>
              <a:gd fmla="val 45752" name="adj2"/>
            </a:avLst>
          </a:prstGeom>
          <a:gradFill>
            <a:gsLst>
              <a:gs pos="0">
                <a:srgbClr val="FFFFFF"/>
              </a:gs>
              <a:gs pos="100000">
                <a:srgbClr val="CC0000"/>
              </a:gs>
            </a:gsLst>
            <a:lin ang="0" scaled="0"/>
          </a:gradFill>
          <a:ln cap="flat" cmpd="sng" w="952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277" name="Google Shape;6277;p47"/>
          <p:cNvGrpSpPr/>
          <p:nvPr/>
        </p:nvGrpSpPr>
        <p:grpSpPr>
          <a:xfrm>
            <a:off x="1404938" y="4360863"/>
            <a:ext cx="2322512" cy="392112"/>
            <a:chOff x="2249" y="3430"/>
            <a:chExt cx="1389" cy="256"/>
          </a:xfrm>
        </p:grpSpPr>
        <p:sp>
          <p:nvSpPr>
            <p:cNvPr id="6278" name="Google Shape;6278;p47"/>
            <p:cNvSpPr/>
            <p:nvPr/>
          </p:nvSpPr>
          <p:spPr>
            <a:xfrm>
              <a:off x="3569" y="3433"/>
              <a:ext cx="69" cy="253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chemeClr val="folHlink"/>
                </a:gs>
                <a:gs pos="100000">
                  <a:schemeClr val="lt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79" name="Google Shape;6279;p47"/>
            <p:cNvSpPr/>
            <p:nvPr/>
          </p:nvSpPr>
          <p:spPr>
            <a:xfrm>
              <a:off x="2275" y="3433"/>
              <a:ext cx="1326" cy="253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chemeClr val="folHlink"/>
                </a:gs>
                <a:gs pos="100000">
                  <a:schemeClr val="lt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80" name="Google Shape;6280;p47"/>
            <p:cNvSpPr/>
            <p:nvPr/>
          </p:nvSpPr>
          <p:spPr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81" name="Google Shape;6281;p47"/>
            <p:cNvSpPr/>
            <p:nvPr/>
          </p:nvSpPr>
          <p:spPr>
            <a:xfrm>
              <a:off x="3562" y="3438"/>
              <a:ext cx="44" cy="24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chemeClr val="folHlink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282" name="Google Shape;6282;p47"/>
          <p:cNvGrpSpPr/>
          <p:nvPr/>
        </p:nvGrpSpPr>
        <p:grpSpPr>
          <a:xfrm>
            <a:off x="4910138" y="4248150"/>
            <a:ext cx="2801937" cy="581025"/>
            <a:chOff x="2249" y="3430"/>
            <a:chExt cx="1389" cy="256"/>
          </a:xfrm>
        </p:grpSpPr>
        <p:sp>
          <p:nvSpPr>
            <p:cNvPr id="6283" name="Google Shape;6283;p47"/>
            <p:cNvSpPr/>
            <p:nvPr/>
          </p:nvSpPr>
          <p:spPr>
            <a:xfrm>
              <a:off x="3569" y="3433"/>
              <a:ext cx="69" cy="253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chemeClr val="folHlink"/>
                </a:gs>
                <a:gs pos="100000">
                  <a:schemeClr val="lt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84" name="Google Shape;6284;p47"/>
            <p:cNvSpPr/>
            <p:nvPr/>
          </p:nvSpPr>
          <p:spPr>
            <a:xfrm>
              <a:off x="2275" y="3433"/>
              <a:ext cx="1326" cy="253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chemeClr val="folHlink"/>
                </a:gs>
                <a:gs pos="100000">
                  <a:schemeClr val="lt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85" name="Google Shape;6285;p47"/>
            <p:cNvSpPr/>
            <p:nvPr/>
          </p:nvSpPr>
          <p:spPr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86" name="Google Shape;6286;p47"/>
            <p:cNvSpPr/>
            <p:nvPr/>
          </p:nvSpPr>
          <p:spPr>
            <a:xfrm>
              <a:off x="3562" y="3438"/>
              <a:ext cx="44" cy="24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chemeClr val="folHlink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287" name="Google Shape;6287;p47"/>
          <p:cNvGrpSpPr/>
          <p:nvPr/>
        </p:nvGrpSpPr>
        <p:grpSpPr>
          <a:xfrm>
            <a:off x="239713" y="5111750"/>
            <a:ext cx="8235950" cy="896938"/>
            <a:chOff x="0" y="3803"/>
            <a:chExt cx="5188" cy="565"/>
          </a:xfrm>
        </p:grpSpPr>
        <p:sp>
          <p:nvSpPr>
            <p:cNvPr id="6288" name="Google Shape;6288;p47"/>
            <p:cNvSpPr txBox="1"/>
            <p:nvPr/>
          </p:nvSpPr>
          <p:spPr>
            <a:xfrm>
              <a:off x="0" y="3821"/>
              <a:ext cx="1461" cy="54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server sends bits </a:t>
              </a:r>
              <a:endParaRPr/>
            </a:p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(fluid) into pipe</a:t>
              </a:r>
              <a:endParaRPr/>
            </a:p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289" name="Google Shape;6289;p47"/>
            <p:cNvSpPr txBox="1"/>
            <p:nvPr/>
          </p:nvSpPr>
          <p:spPr>
            <a:xfrm>
              <a:off x="1573" y="3803"/>
              <a:ext cx="1769" cy="54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pipe that can carry</a:t>
              </a:r>
              <a:endParaRPr/>
            </a:p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fluid at rate</a:t>
              </a:r>
              <a:endParaRPr/>
            </a:p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R</a:t>
              </a:r>
              <a:r>
                <a:rPr baseline="-25000" lang="en-US" sz="2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s</a:t>
              </a:r>
              <a:r>
                <a:rPr baseline="-25000" lang="en-US" sz="20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</a:t>
              </a:r>
              <a:r>
                <a:rPr lang="en-US" sz="20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bits/sec)</a:t>
              </a:r>
              <a:endParaRPr/>
            </a:p>
          </p:txBody>
        </p:sp>
        <p:sp>
          <p:nvSpPr>
            <p:cNvPr id="6290" name="Google Shape;6290;p47"/>
            <p:cNvSpPr txBox="1"/>
            <p:nvPr/>
          </p:nvSpPr>
          <p:spPr>
            <a:xfrm>
              <a:off x="3328" y="3812"/>
              <a:ext cx="1860" cy="54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pipe that can carry</a:t>
              </a:r>
              <a:endParaRPr/>
            </a:p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fluid at rate</a:t>
              </a:r>
              <a:endParaRPr/>
            </a:p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R</a:t>
              </a:r>
              <a:r>
                <a:rPr baseline="-25000" lang="en-US" sz="2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c</a:t>
              </a:r>
              <a:r>
                <a:rPr baseline="-25000" lang="en-US" sz="20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</a:t>
              </a:r>
              <a:r>
                <a:rPr lang="en-US" sz="20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bits/sec)</a:t>
              </a:r>
              <a:endParaRPr/>
            </a:p>
          </p:txBody>
        </p:sp>
      </p:grpSp>
      <p:pic>
        <p:nvPicPr>
          <p:cNvPr descr="underline_base" id="6291" name="Google Shape;6291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213" y="931863"/>
            <a:ext cx="2913062" cy="160337"/>
          </a:xfrm>
          <a:prstGeom prst="rect">
            <a:avLst/>
          </a:prstGeom>
          <a:noFill/>
          <a:ln>
            <a:noFill/>
          </a:ln>
        </p:spPr>
      </p:pic>
      <p:sp>
        <p:nvSpPr>
          <p:cNvPr id="6292" name="Google Shape;6292;p47"/>
          <p:cNvSpPr/>
          <p:nvPr/>
        </p:nvSpPr>
        <p:spPr>
          <a:xfrm>
            <a:off x="3732213" y="4308475"/>
            <a:ext cx="1279525" cy="485775"/>
          </a:xfrm>
          <a:prstGeom prst="rightArrow">
            <a:avLst>
              <a:gd fmla="val 50000" name="adj1"/>
              <a:gd fmla="val 65850" name="adj2"/>
            </a:avLst>
          </a:prstGeom>
          <a:gradFill>
            <a:gsLst>
              <a:gs pos="0">
                <a:srgbClr val="FFFFFF"/>
              </a:gs>
              <a:gs pos="100000">
                <a:srgbClr val="CC0000"/>
              </a:gs>
            </a:gsLst>
            <a:lin ang="0" scaled="0"/>
          </a:gradFill>
          <a:ln cap="flat" cmpd="sng" w="952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93" name="Google Shape;6293;p47"/>
          <p:cNvSpPr/>
          <p:nvPr/>
        </p:nvSpPr>
        <p:spPr>
          <a:xfrm flipH="1" rot="10800000">
            <a:off x="508000" y="4064000"/>
            <a:ext cx="974725" cy="720725"/>
          </a:xfrm>
          <a:custGeom>
            <a:rect b="b" l="l" r="r" t="t"/>
            <a:pathLst>
              <a:path extrusionOk="0" h="21600" w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CC0000"/>
              </a:gs>
            </a:gsLst>
            <a:lin ang="0" scaled="0"/>
          </a:gradFill>
          <a:ln cap="flat" cmpd="sng" w="952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4" name="Google Shape;6294;p47"/>
          <p:cNvSpPr txBox="1"/>
          <p:nvPr/>
        </p:nvSpPr>
        <p:spPr>
          <a:xfrm flipH="1">
            <a:off x="508000" y="4064000"/>
            <a:ext cx="974725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5" name="Google Shape;6295;p47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0" name="Shape 6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1" name="Google Shape;6301;p48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pic>
        <p:nvPicPr>
          <p:cNvPr descr="underline_base" id="6302" name="Google Shape;630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450" y="1028700"/>
            <a:ext cx="45704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6303" name="Google Shape;6303;p48"/>
          <p:cNvSpPr txBox="1"/>
          <p:nvPr>
            <p:ph idx="4294967295"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1: roadmap</a:t>
            </a:r>
            <a:endParaRPr/>
          </a:p>
        </p:txBody>
      </p:sp>
      <p:sp>
        <p:nvSpPr>
          <p:cNvPr id="6304" name="Google Shape;6304;p48"/>
          <p:cNvSpPr txBox="1"/>
          <p:nvPr>
            <p:ph idx="4294967295" type="body"/>
          </p:nvPr>
        </p:nvSpPr>
        <p:spPr>
          <a:xfrm>
            <a:off x="487363" y="1406525"/>
            <a:ext cx="820737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>
                <a:solidFill>
                  <a:srgbClr val="000099"/>
                </a:solidFill>
              </a:rPr>
              <a:t>1.1 what </a:t>
            </a:r>
            <a:r>
              <a:rPr i="1" lang="en-US" sz="2800">
                <a:solidFill>
                  <a:srgbClr val="000099"/>
                </a:solidFill>
              </a:rPr>
              <a:t>is</a:t>
            </a:r>
            <a:r>
              <a:rPr lang="en-US" sz="2800">
                <a:solidFill>
                  <a:srgbClr val="000099"/>
                </a:solidFill>
              </a:rPr>
              <a:t> the Internet?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>
                <a:solidFill>
                  <a:srgbClr val="000099"/>
                </a:solidFill>
              </a:rPr>
              <a:t>1.2</a:t>
            </a:r>
            <a:r>
              <a:rPr lang="en-US" sz="2800"/>
              <a:t> network edge</a:t>
            </a:r>
            <a:endParaRPr/>
          </a:p>
          <a:p>
            <a:pPr indent="-228600" lvl="2" marL="1143000" rtl="0" algn="l"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end systems, access networks, links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>
                <a:solidFill>
                  <a:srgbClr val="000099"/>
                </a:solidFill>
              </a:rPr>
              <a:t>1.3 </a:t>
            </a:r>
            <a:r>
              <a:rPr lang="en-US" sz="2800"/>
              <a:t>network core</a:t>
            </a:r>
            <a:endParaRPr/>
          </a:p>
          <a:p>
            <a:pPr indent="-228600" lvl="2" marL="1143000" rtl="0" algn="l"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packet switching, circuit switching, network structure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>
                <a:solidFill>
                  <a:srgbClr val="000099"/>
                </a:solidFill>
              </a:rPr>
              <a:t>1.4 </a:t>
            </a:r>
            <a:r>
              <a:rPr lang="en-US" sz="2800"/>
              <a:t>delay, loss, throughput in networks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>
                <a:solidFill>
                  <a:srgbClr val="CC0000"/>
                </a:solidFill>
              </a:rPr>
              <a:t>1.5 protocol layers, service models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>
                <a:solidFill>
                  <a:srgbClr val="000099"/>
                </a:solidFill>
              </a:rPr>
              <a:t>1.6</a:t>
            </a:r>
            <a:r>
              <a:rPr lang="en-US" sz="2800"/>
              <a:t> networks under attack: security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>
                <a:solidFill>
                  <a:srgbClr val="000099"/>
                </a:solidFill>
              </a:rPr>
              <a:t>1.7</a:t>
            </a:r>
            <a:r>
              <a:rPr lang="en-US" sz="2800"/>
              <a:t> history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/>
          </a:p>
        </p:txBody>
      </p:sp>
      <p:sp>
        <p:nvSpPr>
          <p:cNvPr id="6305" name="Google Shape;6305;p48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0" name="Shape 6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1" name="Google Shape;6311;p49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pic>
        <p:nvPicPr>
          <p:cNvPr descr="underline_base" id="6312" name="Google Shape;631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213" y="936625"/>
            <a:ext cx="4113212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6313" name="Google Shape;6313;p49"/>
          <p:cNvSpPr txBox="1"/>
          <p:nvPr>
            <p:ph idx="4294967295" type="title"/>
          </p:nvPr>
        </p:nvSpPr>
        <p:spPr>
          <a:xfrm>
            <a:off x="333375" y="12858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Protocol “layers”</a:t>
            </a:r>
            <a:endParaRPr/>
          </a:p>
        </p:txBody>
      </p:sp>
      <p:sp>
        <p:nvSpPr>
          <p:cNvPr id="6314" name="Google Shape;6314;p49"/>
          <p:cNvSpPr txBox="1"/>
          <p:nvPr>
            <p:ph idx="4294967295" type="body"/>
          </p:nvPr>
        </p:nvSpPr>
        <p:spPr>
          <a:xfrm>
            <a:off x="533400" y="1371600"/>
            <a:ext cx="3581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rPr i="1" lang="en-US">
                <a:solidFill>
                  <a:srgbClr val="CC0000"/>
                </a:solidFill>
              </a:rPr>
              <a:t>Networks are complex,</a:t>
            </a:r>
            <a:endParaRPr/>
          </a:p>
          <a:p>
            <a:pPr indent="-342900" lvl="0" marL="34290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rPr i="1" lang="en-US">
                <a:solidFill>
                  <a:srgbClr val="CC0000"/>
                </a:solidFill>
              </a:rPr>
              <a:t>with many “pieces”: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hosts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routers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links of various media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applications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protocols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hardware, software</a:t>
            </a:r>
            <a:endParaRPr/>
          </a:p>
        </p:txBody>
      </p:sp>
      <p:sp>
        <p:nvSpPr>
          <p:cNvPr id="6315" name="Google Shape;6315;p49"/>
          <p:cNvSpPr txBox="1"/>
          <p:nvPr>
            <p:ph idx="4294967295" type="body"/>
          </p:nvPr>
        </p:nvSpPr>
        <p:spPr>
          <a:xfrm>
            <a:off x="4552950" y="2266950"/>
            <a:ext cx="4057650" cy="2619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80"/>
              <a:buFont typeface="Noto Sans Symbols"/>
              <a:buNone/>
            </a:pPr>
            <a:r>
              <a:rPr i="1" lang="en-US" sz="3200">
                <a:solidFill>
                  <a:srgbClr val="CC0000"/>
                </a:solidFill>
              </a:rPr>
              <a:t>Question:</a:t>
            </a:r>
            <a:r>
              <a:rPr lang="en-US" sz="2400" u="sng">
                <a:solidFill>
                  <a:srgbClr val="FF0000"/>
                </a:solidFill>
              </a:rPr>
              <a:t> </a:t>
            </a:r>
            <a:endParaRPr/>
          </a:p>
          <a:p>
            <a:pPr indent="-342900" lvl="0" marL="342900" rtl="0" algn="ctr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rPr lang="en-US"/>
              <a:t>is there any hope of </a:t>
            </a:r>
            <a:r>
              <a:rPr i="1" lang="en-US"/>
              <a:t>organizing</a:t>
            </a:r>
            <a:r>
              <a:rPr lang="en-US"/>
              <a:t> structure of network?</a:t>
            </a:r>
            <a:endParaRPr/>
          </a:p>
          <a:p>
            <a:pPr indent="-342900" lvl="0" marL="342900" rtl="0" algn="ctr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ctr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rPr lang="en-US"/>
              <a:t>…. or at least our discussion of networks?</a:t>
            </a:r>
            <a:endParaRPr/>
          </a:p>
        </p:txBody>
      </p:sp>
      <p:sp>
        <p:nvSpPr>
          <p:cNvPr id="6316" name="Google Shape;6316;p49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221" name="Google Shape;221;p5"/>
          <p:cNvSpPr txBox="1"/>
          <p:nvPr>
            <p:ph idx="4294967295" type="title"/>
          </p:nvPr>
        </p:nvSpPr>
        <p:spPr>
          <a:xfrm>
            <a:off x="457200" y="2413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outcomes </a:t>
            </a:r>
            <a:endParaRPr/>
          </a:p>
        </p:txBody>
      </p:sp>
      <p:sp>
        <p:nvSpPr>
          <p:cNvPr id="222" name="Google Shape;222;p5"/>
          <p:cNvSpPr txBox="1"/>
          <p:nvPr>
            <p:ph idx="4294967295" type="body"/>
          </p:nvPr>
        </p:nvSpPr>
        <p:spPr>
          <a:xfrm>
            <a:off x="533399" y="1371600"/>
            <a:ext cx="7317059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Char char="❖"/>
            </a:pPr>
            <a:r>
              <a:rPr lang="en-US"/>
              <a:t>Demonstrate the use of computer networking and layering concept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Char char="❖"/>
            </a:pPr>
            <a:r>
              <a:rPr lang="en-US"/>
              <a:t>Explain principles of application layer protocols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Char char="❖"/>
            </a:pPr>
            <a:r>
              <a:rPr lang="en-US"/>
              <a:t>Recognize transport layer services and infer UDP and TCP protocols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Char char="❖"/>
            </a:pPr>
            <a:r>
              <a:rPr lang="en-US"/>
              <a:t>Classify routers, IP and Routing Algorithms in network layer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Char char="❖"/>
            </a:pPr>
            <a:r>
              <a:rPr lang="en-US"/>
              <a:t>Performing error detection and correction at link layer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3200"/>
          </a:p>
        </p:txBody>
      </p:sp>
      <p:pic>
        <p:nvPicPr>
          <p:cNvPr descr="underline_base" id="223" name="Google Shape;22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825" y="1030288"/>
            <a:ext cx="5484813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5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1" name="Shape 6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2" name="Google Shape;6322;p50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pic>
        <p:nvPicPr>
          <p:cNvPr descr="underline_base" id="6323" name="Google Shape;632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738" y="928688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6324" name="Google Shape;6324;p50"/>
          <p:cNvSpPr txBox="1"/>
          <p:nvPr>
            <p:ph idx="4294967295" type="title"/>
          </p:nvPr>
        </p:nvSpPr>
        <p:spPr>
          <a:xfrm>
            <a:off x="276225" y="1428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Organization of air travel</a:t>
            </a:r>
            <a:endParaRPr/>
          </a:p>
        </p:txBody>
      </p:sp>
      <p:sp>
        <p:nvSpPr>
          <p:cNvPr id="6325" name="Google Shape;6325;p50"/>
          <p:cNvSpPr txBox="1"/>
          <p:nvPr>
            <p:ph idx="4294967295" type="body"/>
          </p:nvPr>
        </p:nvSpPr>
        <p:spPr>
          <a:xfrm>
            <a:off x="838200" y="5489575"/>
            <a:ext cx="7772400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-US"/>
              <a:t>a series of steps</a:t>
            </a:r>
            <a:endParaRPr/>
          </a:p>
        </p:txBody>
      </p:sp>
      <p:grpSp>
        <p:nvGrpSpPr>
          <p:cNvPr id="6326" name="Google Shape;6326;p50"/>
          <p:cNvGrpSpPr/>
          <p:nvPr/>
        </p:nvGrpSpPr>
        <p:grpSpPr>
          <a:xfrm>
            <a:off x="1111250" y="1587500"/>
            <a:ext cx="6508750" cy="3294063"/>
            <a:chOff x="700" y="1000"/>
            <a:chExt cx="4100" cy="2075"/>
          </a:xfrm>
        </p:grpSpPr>
        <p:sp>
          <p:nvSpPr>
            <p:cNvPr id="6327" name="Google Shape;6327;p50"/>
            <p:cNvSpPr txBox="1"/>
            <p:nvPr/>
          </p:nvSpPr>
          <p:spPr>
            <a:xfrm>
              <a:off x="846" y="1007"/>
              <a:ext cx="1307" cy="17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ticket (purchase)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baggage (check)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gates (load)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runway takeoff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airplane routing</a:t>
              </a:r>
              <a:endParaRPr/>
            </a:p>
          </p:txBody>
        </p:sp>
        <p:sp>
          <p:nvSpPr>
            <p:cNvPr id="6328" name="Google Shape;6328;p50"/>
            <p:cNvSpPr txBox="1"/>
            <p:nvPr/>
          </p:nvSpPr>
          <p:spPr>
            <a:xfrm>
              <a:off x="3242" y="1001"/>
              <a:ext cx="1280" cy="17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ticket (complain)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baggage (claim)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gates (unload)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runway landing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airplane routing</a:t>
              </a:r>
              <a:endParaRPr/>
            </a:p>
          </p:txBody>
        </p:sp>
        <p:sp>
          <p:nvSpPr>
            <p:cNvPr id="6329" name="Google Shape;6329;p50"/>
            <p:cNvSpPr txBox="1"/>
            <p:nvPr/>
          </p:nvSpPr>
          <p:spPr>
            <a:xfrm>
              <a:off x="2074" y="2825"/>
              <a:ext cx="121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airplane routing</a:t>
              </a:r>
              <a:endParaRPr/>
            </a:p>
          </p:txBody>
        </p:sp>
        <p:sp>
          <p:nvSpPr>
            <p:cNvPr id="6330" name="Google Shape;6330;p50"/>
            <p:cNvSpPr/>
            <p:nvPr/>
          </p:nvSpPr>
          <p:spPr>
            <a:xfrm>
              <a:off x="700" y="1000"/>
              <a:ext cx="4100" cy="2072"/>
            </a:xfrm>
            <a:custGeom>
              <a:rect b="b" l="l" r="r" t="t"/>
              <a:pathLst>
                <a:path extrusionOk="0" h="2072" w="4100">
                  <a:moveTo>
                    <a:pt x="0" y="0"/>
                  </a:moveTo>
                  <a:lnTo>
                    <a:pt x="4" y="1736"/>
                  </a:lnTo>
                  <a:lnTo>
                    <a:pt x="804" y="2064"/>
                  </a:lnTo>
                  <a:lnTo>
                    <a:pt x="3468" y="2072"/>
                  </a:lnTo>
                  <a:lnTo>
                    <a:pt x="4100" y="1736"/>
                  </a:lnTo>
                  <a:lnTo>
                    <a:pt x="4100" y="96"/>
                  </a:ln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31" name="Google Shape;6331;p50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6" name="Shape 6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7" name="Google Shape;6337;p51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pic>
        <p:nvPicPr>
          <p:cNvPr descr="underline_base" id="6338" name="Google Shape;633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988" y="819150"/>
            <a:ext cx="7313612" cy="1730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39" name="Google Shape;6339;p51"/>
          <p:cNvGrpSpPr/>
          <p:nvPr/>
        </p:nvGrpSpPr>
        <p:grpSpPr>
          <a:xfrm>
            <a:off x="434975" y="1314450"/>
            <a:ext cx="8418513" cy="2835275"/>
            <a:chOff x="258" y="1214"/>
            <a:chExt cx="5303" cy="1786"/>
          </a:xfrm>
        </p:grpSpPr>
        <p:sp>
          <p:nvSpPr>
            <p:cNvPr id="6340" name="Google Shape;6340;p51"/>
            <p:cNvSpPr/>
            <p:nvPr/>
          </p:nvSpPr>
          <p:spPr>
            <a:xfrm>
              <a:off x="264" y="1544"/>
              <a:ext cx="1028" cy="108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41" name="Google Shape;6341;p51"/>
            <p:cNvSpPr txBox="1"/>
            <p:nvPr/>
          </p:nvSpPr>
          <p:spPr>
            <a:xfrm>
              <a:off x="258" y="1597"/>
              <a:ext cx="1071" cy="1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ticket (purchase)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baggage (check)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gates (load)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runway (takeoff)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airplane routing</a:t>
              </a:r>
              <a:endParaRPr/>
            </a:p>
          </p:txBody>
        </p:sp>
        <p:cxnSp>
          <p:nvCxnSpPr>
            <p:cNvPr id="6342" name="Google Shape;6342;p51"/>
            <p:cNvCxnSpPr/>
            <p:nvPr/>
          </p:nvCxnSpPr>
          <p:spPr>
            <a:xfrm>
              <a:off x="271" y="1770"/>
              <a:ext cx="1021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3" name="Google Shape;6343;p51"/>
            <p:cNvCxnSpPr/>
            <p:nvPr/>
          </p:nvCxnSpPr>
          <p:spPr>
            <a:xfrm>
              <a:off x="275" y="1989"/>
              <a:ext cx="1021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4" name="Google Shape;6344;p51"/>
            <p:cNvCxnSpPr/>
            <p:nvPr/>
          </p:nvCxnSpPr>
          <p:spPr>
            <a:xfrm>
              <a:off x="271" y="2207"/>
              <a:ext cx="1021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5" name="Google Shape;6345;p51"/>
            <p:cNvCxnSpPr/>
            <p:nvPr/>
          </p:nvCxnSpPr>
          <p:spPr>
            <a:xfrm>
              <a:off x="279" y="2426"/>
              <a:ext cx="1021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46" name="Google Shape;6346;p51"/>
            <p:cNvSpPr txBox="1"/>
            <p:nvPr/>
          </p:nvSpPr>
          <p:spPr>
            <a:xfrm>
              <a:off x="493" y="2706"/>
              <a:ext cx="52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departure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airport</a:t>
              </a:r>
              <a:endParaRPr/>
            </a:p>
          </p:txBody>
        </p:sp>
        <p:sp>
          <p:nvSpPr>
            <p:cNvPr id="6347" name="Google Shape;6347;p51"/>
            <p:cNvSpPr txBox="1"/>
            <p:nvPr/>
          </p:nvSpPr>
          <p:spPr>
            <a:xfrm>
              <a:off x="3756" y="2712"/>
              <a:ext cx="38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arrival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airport</a:t>
              </a:r>
              <a:endParaRPr/>
            </a:p>
          </p:txBody>
        </p:sp>
        <p:sp>
          <p:nvSpPr>
            <p:cNvPr id="6348" name="Google Shape;6348;p51"/>
            <p:cNvSpPr txBox="1"/>
            <p:nvPr/>
          </p:nvSpPr>
          <p:spPr>
            <a:xfrm>
              <a:off x="1859" y="2709"/>
              <a:ext cx="104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intermediate air-traffic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centers</a:t>
              </a:r>
              <a:endParaRPr/>
            </a:p>
          </p:txBody>
        </p:sp>
        <p:pic>
          <p:nvPicPr>
            <p:cNvPr descr="yylgaifm[1]" id="6349" name="Google Shape;6349;p5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1830" y="1315"/>
              <a:ext cx="963" cy="29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350" name="Google Shape;6350;p51"/>
            <p:cNvCxnSpPr/>
            <p:nvPr/>
          </p:nvCxnSpPr>
          <p:spPr>
            <a:xfrm>
              <a:off x="2133" y="1214"/>
              <a:ext cx="284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51" name="Google Shape;6351;p51"/>
            <p:cNvCxnSpPr/>
            <p:nvPr/>
          </p:nvCxnSpPr>
          <p:spPr>
            <a:xfrm>
              <a:off x="2229" y="1310"/>
              <a:ext cx="284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52" name="Google Shape;6352;p51"/>
            <p:cNvCxnSpPr/>
            <p:nvPr/>
          </p:nvCxnSpPr>
          <p:spPr>
            <a:xfrm>
              <a:off x="2325" y="1406"/>
              <a:ext cx="284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353" name="Google Shape;6353;p51"/>
            <p:cNvGrpSpPr/>
            <p:nvPr/>
          </p:nvGrpSpPr>
          <p:grpSpPr>
            <a:xfrm>
              <a:off x="1436" y="2441"/>
              <a:ext cx="1071" cy="186"/>
              <a:chOff x="1813" y="2187"/>
              <a:chExt cx="1071" cy="186"/>
            </a:xfrm>
          </p:grpSpPr>
          <p:sp>
            <p:nvSpPr>
              <p:cNvPr id="6354" name="Google Shape;6354;p51"/>
              <p:cNvSpPr/>
              <p:nvPr/>
            </p:nvSpPr>
            <p:spPr>
              <a:xfrm>
                <a:off x="1817" y="2187"/>
                <a:ext cx="871" cy="18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355" name="Google Shape;6355;p51"/>
              <p:cNvSpPr txBox="1"/>
              <p:nvPr/>
            </p:nvSpPr>
            <p:spPr>
              <a:xfrm>
                <a:off x="1813" y="2200"/>
                <a:ext cx="1071" cy="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airplane routing</a:t>
                </a:r>
                <a:endParaRPr/>
              </a:p>
            </p:txBody>
          </p:sp>
        </p:grpSp>
        <p:grpSp>
          <p:nvGrpSpPr>
            <p:cNvPr id="6356" name="Google Shape;6356;p51"/>
            <p:cNvGrpSpPr/>
            <p:nvPr/>
          </p:nvGrpSpPr>
          <p:grpSpPr>
            <a:xfrm>
              <a:off x="2417" y="2441"/>
              <a:ext cx="1071" cy="186"/>
              <a:chOff x="1813" y="2187"/>
              <a:chExt cx="1071" cy="186"/>
            </a:xfrm>
          </p:grpSpPr>
          <p:sp>
            <p:nvSpPr>
              <p:cNvPr id="6357" name="Google Shape;6357;p51"/>
              <p:cNvSpPr/>
              <p:nvPr/>
            </p:nvSpPr>
            <p:spPr>
              <a:xfrm>
                <a:off x="1817" y="2187"/>
                <a:ext cx="871" cy="18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358" name="Google Shape;6358;p51"/>
              <p:cNvSpPr txBox="1"/>
              <p:nvPr/>
            </p:nvSpPr>
            <p:spPr>
              <a:xfrm>
                <a:off x="1813" y="2200"/>
                <a:ext cx="1071" cy="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airplane routing</a:t>
                </a:r>
                <a:endParaRPr/>
              </a:p>
            </p:txBody>
          </p:sp>
        </p:grpSp>
        <p:sp>
          <p:nvSpPr>
            <p:cNvPr id="6359" name="Google Shape;6359;p51"/>
            <p:cNvSpPr/>
            <p:nvPr/>
          </p:nvSpPr>
          <p:spPr>
            <a:xfrm>
              <a:off x="3446" y="1551"/>
              <a:ext cx="1028" cy="108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60" name="Google Shape;6360;p51"/>
            <p:cNvSpPr txBox="1"/>
            <p:nvPr/>
          </p:nvSpPr>
          <p:spPr>
            <a:xfrm>
              <a:off x="3412" y="1598"/>
              <a:ext cx="1071" cy="1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ticket (complain)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baggage (claim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gates (unload)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runway (land)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airplane routing</a:t>
              </a:r>
              <a:endParaRPr/>
            </a:p>
          </p:txBody>
        </p:sp>
        <p:cxnSp>
          <p:nvCxnSpPr>
            <p:cNvPr id="6361" name="Google Shape;6361;p51"/>
            <p:cNvCxnSpPr/>
            <p:nvPr/>
          </p:nvCxnSpPr>
          <p:spPr>
            <a:xfrm>
              <a:off x="3453" y="1777"/>
              <a:ext cx="1021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62" name="Google Shape;6362;p51"/>
            <p:cNvCxnSpPr/>
            <p:nvPr/>
          </p:nvCxnSpPr>
          <p:spPr>
            <a:xfrm>
              <a:off x="3457" y="1996"/>
              <a:ext cx="1021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63" name="Google Shape;6363;p51"/>
            <p:cNvCxnSpPr/>
            <p:nvPr/>
          </p:nvCxnSpPr>
          <p:spPr>
            <a:xfrm>
              <a:off x="3453" y="2214"/>
              <a:ext cx="1021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64" name="Google Shape;6364;p51"/>
            <p:cNvCxnSpPr/>
            <p:nvPr/>
          </p:nvCxnSpPr>
          <p:spPr>
            <a:xfrm>
              <a:off x="3461" y="2433"/>
              <a:ext cx="1021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65" name="Google Shape;6365;p51"/>
            <p:cNvSpPr/>
            <p:nvPr/>
          </p:nvSpPr>
          <p:spPr>
            <a:xfrm>
              <a:off x="268" y="2476"/>
              <a:ext cx="5293" cy="116"/>
            </a:xfrm>
            <a:prstGeom prst="rect">
              <a:avLst/>
            </a:prstGeom>
            <a:gradFill>
              <a:gsLst>
                <a:gs pos="0">
                  <a:srgbClr val="00CC99">
                    <a:alpha val="49803"/>
                  </a:srgbClr>
                </a:gs>
                <a:gs pos="100000">
                  <a:srgbClr val="00CC99">
                    <a:alpha val="5294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66" name="Google Shape;6366;p51"/>
            <p:cNvSpPr/>
            <p:nvPr/>
          </p:nvSpPr>
          <p:spPr>
            <a:xfrm>
              <a:off x="268" y="2256"/>
              <a:ext cx="5293" cy="123"/>
            </a:xfrm>
            <a:prstGeom prst="rect">
              <a:avLst/>
            </a:prstGeom>
            <a:gradFill>
              <a:gsLst>
                <a:gs pos="0">
                  <a:srgbClr val="00CC99">
                    <a:alpha val="49803"/>
                  </a:srgbClr>
                </a:gs>
                <a:gs pos="100000">
                  <a:srgbClr val="00CC99">
                    <a:alpha val="5294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67" name="Google Shape;6367;p51"/>
            <p:cNvSpPr/>
            <p:nvPr/>
          </p:nvSpPr>
          <p:spPr>
            <a:xfrm>
              <a:off x="268" y="2050"/>
              <a:ext cx="5293" cy="116"/>
            </a:xfrm>
            <a:prstGeom prst="rect">
              <a:avLst/>
            </a:prstGeom>
            <a:gradFill>
              <a:gsLst>
                <a:gs pos="0">
                  <a:srgbClr val="00CC99">
                    <a:alpha val="49803"/>
                  </a:srgbClr>
                </a:gs>
                <a:gs pos="100000">
                  <a:srgbClr val="00CC99">
                    <a:alpha val="5294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68" name="Google Shape;6368;p51"/>
            <p:cNvSpPr/>
            <p:nvPr/>
          </p:nvSpPr>
          <p:spPr>
            <a:xfrm>
              <a:off x="268" y="1830"/>
              <a:ext cx="5286" cy="123"/>
            </a:xfrm>
            <a:prstGeom prst="rect">
              <a:avLst/>
            </a:prstGeom>
            <a:gradFill>
              <a:gsLst>
                <a:gs pos="0">
                  <a:srgbClr val="00CC99">
                    <a:alpha val="49803"/>
                  </a:srgbClr>
                </a:gs>
                <a:gs pos="100000">
                  <a:srgbClr val="00CC99">
                    <a:alpha val="5294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69" name="Google Shape;6369;p51"/>
            <p:cNvSpPr/>
            <p:nvPr/>
          </p:nvSpPr>
          <p:spPr>
            <a:xfrm>
              <a:off x="268" y="1617"/>
              <a:ext cx="5287" cy="123"/>
            </a:xfrm>
            <a:prstGeom prst="rect">
              <a:avLst/>
            </a:prstGeom>
            <a:gradFill>
              <a:gsLst>
                <a:gs pos="0">
                  <a:srgbClr val="00CC99">
                    <a:alpha val="49803"/>
                  </a:srgbClr>
                </a:gs>
                <a:gs pos="100000">
                  <a:srgbClr val="00CC99">
                    <a:alpha val="5294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70" name="Google Shape;6370;p51"/>
            <p:cNvSpPr txBox="1"/>
            <p:nvPr/>
          </p:nvSpPr>
          <p:spPr>
            <a:xfrm>
              <a:off x="4776" y="1588"/>
              <a:ext cx="340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ticket</a:t>
              </a:r>
              <a:endParaRPr/>
            </a:p>
          </p:txBody>
        </p:sp>
        <p:sp>
          <p:nvSpPr>
            <p:cNvPr id="6371" name="Google Shape;6371;p51"/>
            <p:cNvSpPr txBox="1"/>
            <p:nvPr/>
          </p:nvSpPr>
          <p:spPr>
            <a:xfrm>
              <a:off x="4774" y="1801"/>
              <a:ext cx="487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baggage</a:t>
              </a:r>
              <a:endParaRPr/>
            </a:p>
          </p:txBody>
        </p:sp>
        <p:sp>
          <p:nvSpPr>
            <p:cNvPr id="6372" name="Google Shape;6372;p51"/>
            <p:cNvSpPr txBox="1"/>
            <p:nvPr/>
          </p:nvSpPr>
          <p:spPr>
            <a:xfrm>
              <a:off x="4772" y="2013"/>
              <a:ext cx="30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gate</a:t>
              </a:r>
              <a:endParaRPr/>
            </a:p>
          </p:txBody>
        </p:sp>
        <p:sp>
          <p:nvSpPr>
            <p:cNvPr id="6373" name="Google Shape;6373;p51"/>
            <p:cNvSpPr txBox="1"/>
            <p:nvPr/>
          </p:nvSpPr>
          <p:spPr>
            <a:xfrm>
              <a:off x="4767" y="2225"/>
              <a:ext cx="738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takeoff/landing</a:t>
              </a:r>
              <a:endParaRPr/>
            </a:p>
          </p:txBody>
        </p:sp>
        <p:sp>
          <p:nvSpPr>
            <p:cNvPr id="6374" name="Google Shape;6374;p51"/>
            <p:cNvSpPr txBox="1"/>
            <p:nvPr/>
          </p:nvSpPr>
          <p:spPr>
            <a:xfrm>
              <a:off x="4769" y="2444"/>
              <a:ext cx="77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airplane routing</a:t>
              </a:r>
              <a:endParaRPr/>
            </a:p>
          </p:txBody>
        </p:sp>
      </p:grpSp>
      <p:sp>
        <p:nvSpPr>
          <p:cNvPr id="6375" name="Google Shape;6375;p51"/>
          <p:cNvSpPr txBox="1"/>
          <p:nvPr>
            <p:ph idx="4294967295" type="title"/>
          </p:nvPr>
        </p:nvSpPr>
        <p:spPr>
          <a:xfrm>
            <a:off x="319088" y="31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Layering of airline functionality</a:t>
            </a:r>
            <a:endParaRPr/>
          </a:p>
        </p:txBody>
      </p:sp>
      <p:sp>
        <p:nvSpPr>
          <p:cNvPr id="6376" name="Google Shape;6376;p51"/>
          <p:cNvSpPr txBox="1"/>
          <p:nvPr>
            <p:ph idx="4294967295" type="body"/>
          </p:nvPr>
        </p:nvSpPr>
        <p:spPr>
          <a:xfrm>
            <a:off x="533400" y="4441825"/>
            <a:ext cx="7613650" cy="1763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rPr i="1" lang="en-US">
                <a:solidFill>
                  <a:srgbClr val="CC0000"/>
                </a:solidFill>
              </a:rPr>
              <a:t>layers: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each layer implements a service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via its own internal-layer actions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relying on services provided by layer below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6377" name="Google Shape;6377;p51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2" name="Shape 6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3" name="Google Shape;6383;p52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pic>
        <p:nvPicPr>
          <p:cNvPr descr="underline_base" id="6384" name="Google Shape;638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" y="1022350"/>
            <a:ext cx="36560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6385" name="Google Shape;6385;p52"/>
          <p:cNvSpPr txBox="1"/>
          <p:nvPr>
            <p:ph idx="4294967295"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layering?</a:t>
            </a:r>
            <a:endParaRPr/>
          </a:p>
        </p:txBody>
      </p:sp>
      <p:sp>
        <p:nvSpPr>
          <p:cNvPr id="6386" name="Google Shape;6386;p52"/>
          <p:cNvSpPr txBox="1"/>
          <p:nvPr>
            <p:ph idx="4294967295" type="body"/>
          </p:nvPr>
        </p:nvSpPr>
        <p:spPr>
          <a:xfrm>
            <a:off x="546100" y="14351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80"/>
              <a:buFont typeface="Noto Sans Symbols"/>
              <a:buNone/>
            </a:pPr>
            <a:r>
              <a:rPr lang="en-US" sz="3200"/>
              <a:t>dealing with complex systems: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100"/>
              <a:buChar char="❖"/>
            </a:pPr>
            <a:r>
              <a:rPr lang="en-US"/>
              <a:t>explicit structure allows identification, relationship of complex system’s pieces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layered </a:t>
            </a:r>
            <a:r>
              <a:rPr i="1" lang="en-US">
                <a:solidFill>
                  <a:srgbClr val="CC0000"/>
                </a:solidFill>
              </a:rPr>
              <a:t>reference model</a:t>
            </a:r>
            <a:r>
              <a:rPr lang="en-US"/>
              <a:t> for discussion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100"/>
              <a:buChar char="❖"/>
            </a:pPr>
            <a:r>
              <a:rPr lang="en-US"/>
              <a:t>modularization eases maintenance, updating of system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change of implementation of layer’s service transparent to rest of system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e.g., change in gate procedure doesn’t affect rest of system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100"/>
              <a:buChar char="❖"/>
            </a:pPr>
            <a:r>
              <a:rPr lang="en-US"/>
              <a:t>layering considered harmful?</a:t>
            </a:r>
            <a:endParaRPr/>
          </a:p>
        </p:txBody>
      </p:sp>
      <p:sp>
        <p:nvSpPr>
          <p:cNvPr id="6387" name="Google Shape;6387;p52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1" name="Shape 6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2" name="Google Shape;6392;p53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6393" name="Google Shape;6393;p53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94" name="Google Shape;639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749" y="2043113"/>
            <a:ext cx="2352675" cy="3425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5" name="Google Shape;6395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8772" y="1714499"/>
            <a:ext cx="2389529" cy="38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6396" name="Google Shape;6396;p53"/>
          <p:cNvSpPr txBox="1"/>
          <p:nvPr/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Gill Sans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Reference Models for Layering 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1" name="Shape 6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2" name="Google Shape;6402;p54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pic>
        <p:nvPicPr>
          <p:cNvPr descr="underline_base" id="6403" name="Google Shape;640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638" y="873125"/>
            <a:ext cx="5484812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6404" name="Google Shape;6404;p54"/>
          <p:cNvSpPr/>
          <p:nvPr/>
        </p:nvSpPr>
        <p:spPr>
          <a:xfrm>
            <a:off x="6575425" y="1727200"/>
            <a:ext cx="1892300" cy="35306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5" name="Google Shape;6405;p54"/>
          <p:cNvSpPr txBox="1"/>
          <p:nvPr>
            <p:ph idx="4294967295" type="title"/>
          </p:nvPr>
        </p:nvSpPr>
        <p:spPr>
          <a:xfrm>
            <a:off x="433388" y="11430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Internet protocol stack</a:t>
            </a:r>
            <a:endParaRPr/>
          </a:p>
        </p:txBody>
      </p:sp>
      <p:sp>
        <p:nvSpPr>
          <p:cNvPr id="6406" name="Google Shape;6406;p54"/>
          <p:cNvSpPr txBox="1"/>
          <p:nvPr>
            <p:ph idx="4294967295" type="body"/>
          </p:nvPr>
        </p:nvSpPr>
        <p:spPr>
          <a:xfrm>
            <a:off x="527050" y="1333500"/>
            <a:ext cx="5554663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i="1" lang="en-US">
                <a:solidFill>
                  <a:srgbClr val="CC0000"/>
                </a:solidFill>
              </a:rPr>
              <a:t>application:</a:t>
            </a:r>
            <a:r>
              <a:rPr lang="en-US"/>
              <a:t> supporting network applications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FTP, SMTP, HTTP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100"/>
              <a:buChar char="❖"/>
            </a:pPr>
            <a:r>
              <a:rPr i="1" lang="en-US">
                <a:solidFill>
                  <a:srgbClr val="CC0000"/>
                </a:solidFill>
              </a:rPr>
              <a:t>transport:</a:t>
            </a:r>
            <a:r>
              <a:rPr lang="en-US"/>
              <a:t> process-process data transfer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TCP, UDP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100"/>
              <a:buChar char="❖"/>
            </a:pPr>
            <a:r>
              <a:rPr i="1" lang="en-US">
                <a:solidFill>
                  <a:srgbClr val="CC0000"/>
                </a:solidFill>
              </a:rPr>
              <a:t>network:</a:t>
            </a:r>
            <a:r>
              <a:rPr lang="en-US"/>
              <a:t> routing of datagrams from source to destination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IP, routing protocols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100"/>
              <a:buChar char="❖"/>
            </a:pPr>
            <a:r>
              <a:rPr i="1" lang="en-US">
                <a:solidFill>
                  <a:srgbClr val="CC0000"/>
                </a:solidFill>
              </a:rPr>
              <a:t>link:</a:t>
            </a:r>
            <a:r>
              <a:rPr lang="en-US"/>
              <a:t> data transfer between neighboring  network elements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Ethernet, 802.11 (WiFi), PPP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100"/>
              <a:buChar char="❖"/>
            </a:pPr>
            <a:r>
              <a:rPr i="1" lang="en-US">
                <a:solidFill>
                  <a:srgbClr val="CC0000"/>
                </a:solidFill>
              </a:rPr>
              <a:t>physical:</a:t>
            </a:r>
            <a:r>
              <a:rPr lang="en-US"/>
              <a:t> bits “on the wire”</a:t>
            </a:r>
            <a:endParaRPr/>
          </a:p>
          <a:p>
            <a:pPr indent="-22733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/>
          </a:p>
        </p:txBody>
      </p:sp>
      <p:sp>
        <p:nvSpPr>
          <p:cNvPr id="6407" name="Google Shape;6407;p54"/>
          <p:cNvSpPr/>
          <p:nvPr/>
        </p:nvSpPr>
        <p:spPr>
          <a:xfrm>
            <a:off x="6457950" y="1824038"/>
            <a:ext cx="1892300" cy="3530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8" name="Google Shape;6408;p54"/>
          <p:cNvSpPr txBox="1"/>
          <p:nvPr/>
        </p:nvSpPr>
        <p:spPr>
          <a:xfrm>
            <a:off x="6562725" y="1920875"/>
            <a:ext cx="164465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transport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endParaRPr/>
          </a:p>
        </p:txBody>
      </p:sp>
      <p:cxnSp>
        <p:nvCxnSpPr>
          <p:cNvPr id="6409" name="Google Shape;6409;p54"/>
          <p:cNvCxnSpPr/>
          <p:nvPr/>
        </p:nvCxnSpPr>
        <p:spPr>
          <a:xfrm>
            <a:off x="6451600" y="2516188"/>
            <a:ext cx="188595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10" name="Google Shape;6410;p54"/>
          <p:cNvCxnSpPr/>
          <p:nvPr/>
        </p:nvCxnSpPr>
        <p:spPr>
          <a:xfrm>
            <a:off x="6451600" y="3221038"/>
            <a:ext cx="188595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11" name="Google Shape;6411;p54"/>
          <p:cNvCxnSpPr/>
          <p:nvPr/>
        </p:nvCxnSpPr>
        <p:spPr>
          <a:xfrm>
            <a:off x="6451600" y="3932238"/>
            <a:ext cx="188595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12" name="Google Shape;6412;p54"/>
          <p:cNvCxnSpPr/>
          <p:nvPr/>
        </p:nvCxnSpPr>
        <p:spPr>
          <a:xfrm>
            <a:off x="6451600" y="4643438"/>
            <a:ext cx="188595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13" name="Google Shape;6413;p54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8" name="Shape 6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9" name="Google Shape;6419;p55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pic>
        <p:nvPicPr>
          <p:cNvPr descr="underline_base" id="6420" name="Google Shape;642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3175" y="795338"/>
            <a:ext cx="3370263" cy="184150"/>
          </a:xfrm>
          <a:prstGeom prst="rect">
            <a:avLst/>
          </a:prstGeom>
          <a:noFill/>
          <a:ln>
            <a:noFill/>
          </a:ln>
        </p:spPr>
      </p:pic>
      <p:sp>
        <p:nvSpPr>
          <p:cNvPr id="6421" name="Google Shape;6421;p55"/>
          <p:cNvSpPr/>
          <p:nvPr/>
        </p:nvSpPr>
        <p:spPr>
          <a:xfrm>
            <a:off x="6978650" y="4156075"/>
            <a:ext cx="655638" cy="1135063"/>
          </a:xfrm>
          <a:custGeom>
            <a:rect b="b" l="l" r="r" t="t"/>
            <a:pathLst>
              <a:path extrusionOk="0" h="715" w="413">
                <a:moveTo>
                  <a:pt x="413" y="570"/>
                </a:moveTo>
                <a:lnTo>
                  <a:pt x="9" y="0"/>
                </a:lnTo>
                <a:lnTo>
                  <a:pt x="0" y="604"/>
                </a:lnTo>
                <a:lnTo>
                  <a:pt x="397" y="715"/>
                </a:lnTo>
                <a:lnTo>
                  <a:pt x="413" y="57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2" name="Google Shape;6422;p55"/>
          <p:cNvSpPr/>
          <p:nvPr/>
        </p:nvSpPr>
        <p:spPr>
          <a:xfrm>
            <a:off x="7129463" y="2246313"/>
            <a:ext cx="638175" cy="852487"/>
          </a:xfrm>
          <a:custGeom>
            <a:rect b="b" l="l" r="r" t="t"/>
            <a:pathLst>
              <a:path extrusionOk="0" h="537" w="402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23" name="Google Shape;6423;p55"/>
          <p:cNvGrpSpPr/>
          <p:nvPr/>
        </p:nvGrpSpPr>
        <p:grpSpPr>
          <a:xfrm>
            <a:off x="7329488" y="2754313"/>
            <a:ext cx="1052512" cy="355600"/>
            <a:chOff x="4410" y="1365"/>
            <a:chExt cx="663" cy="224"/>
          </a:xfrm>
        </p:grpSpPr>
        <p:sp>
          <p:nvSpPr>
            <p:cNvPr id="6424" name="Google Shape;6424;p55"/>
            <p:cNvSpPr/>
            <p:nvPr/>
          </p:nvSpPr>
          <p:spPr>
            <a:xfrm>
              <a:off x="4410" y="1500"/>
              <a:ext cx="495" cy="87"/>
            </a:xfrm>
            <a:prstGeom prst="rect">
              <a:avLst/>
            </a:prstGeom>
            <a:gradFill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5" name="Google Shape;6425;p55"/>
            <p:cNvSpPr/>
            <p:nvPr/>
          </p:nvSpPr>
          <p:spPr>
            <a:xfrm>
              <a:off x="4410" y="1368"/>
              <a:ext cx="663" cy="135"/>
            </a:xfrm>
            <a:prstGeom prst="parallelogram">
              <a:avLst>
                <a:gd fmla="val 122778" name="adj"/>
              </a:avLst>
            </a:prstGeom>
            <a:gradFill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6" name="Google Shape;6426;p55"/>
            <p:cNvSpPr/>
            <p:nvPr/>
          </p:nvSpPr>
          <p:spPr>
            <a:xfrm>
              <a:off x="4904" y="1365"/>
              <a:ext cx="169" cy="224"/>
            </a:xfrm>
            <a:custGeom>
              <a:rect b="b" l="l" r="r" t="t"/>
              <a:pathLst>
                <a:path extrusionOk="0" h="224" w="169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7" name="Google Shape;6427;p55"/>
            <p:cNvSpPr/>
            <p:nvPr/>
          </p:nvSpPr>
          <p:spPr>
            <a:xfrm>
              <a:off x="4475" y="1395"/>
              <a:ext cx="506" cy="80"/>
            </a:xfrm>
            <a:custGeom>
              <a:rect b="b" l="l" r="r" t="t"/>
              <a:pathLst>
                <a:path extrusionOk="0" h="63" w="280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8" name="Google Shape;6428;p55"/>
            <p:cNvSpPr/>
            <p:nvPr/>
          </p:nvSpPr>
          <p:spPr>
            <a:xfrm>
              <a:off x="4593" y="1391"/>
              <a:ext cx="293" cy="93"/>
            </a:xfrm>
            <a:custGeom>
              <a:rect b="b" l="l" r="r" t="t"/>
              <a:pathLst>
                <a:path extrusionOk="0" h="93" w="2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29" name="Google Shape;6429;p55"/>
          <p:cNvGrpSpPr/>
          <p:nvPr/>
        </p:nvGrpSpPr>
        <p:grpSpPr>
          <a:xfrm>
            <a:off x="7392988" y="5013325"/>
            <a:ext cx="881062" cy="422275"/>
            <a:chOff x="2356" y="1300"/>
            <a:chExt cx="555" cy="194"/>
          </a:xfrm>
        </p:grpSpPr>
        <p:sp>
          <p:nvSpPr>
            <p:cNvPr id="6430" name="Google Shape;6430;p55"/>
            <p:cNvSpPr/>
            <p:nvPr/>
          </p:nvSpPr>
          <p:spPr>
            <a:xfrm>
              <a:off x="2357" y="1385"/>
              <a:ext cx="551" cy="109"/>
            </a:xfrm>
            <a:prstGeom prst="ellipse">
              <a:avLst/>
            </a:prstGeom>
            <a:gradFill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31" name="Google Shape;6431;p55"/>
            <p:cNvSpPr/>
            <p:nvPr/>
          </p:nvSpPr>
          <p:spPr>
            <a:xfrm>
              <a:off x="2357" y="1374"/>
              <a:ext cx="554" cy="66"/>
            </a:xfrm>
            <a:prstGeom prst="rect">
              <a:avLst/>
            </a:prstGeom>
            <a:gradFill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32" name="Google Shape;6432;p55"/>
            <p:cNvSpPr/>
            <p:nvPr/>
          </p:nvSpPr>
          <p:spPr>
            <a:xfrm>
              <a:off x="2356" y="1300"/>
              <a:ext cx="551" cy="127"/>
            </a:xfrm>
            <a:prstGeom prst="ellipse">
              <a:avLst/>
            </a:prstGeom>
            <a:gradFill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6433" name="Google Shape;6433;p55"/>
            <p:cNvGrpSpPr/>
            <p:nvPr/>
          </p:nvGrpSpPr>
          <p:grpSpPr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6434" name="Google Shape;6434;p55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5" name="Google Shape;6435;p55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436" name="Google Shape;6436;p55"/>
            <p:cNvCxnSpPr/>
            <p:nvPr/>
          </p:nvCxnSpPr>
          <p:spPr>
            <a:xfrm>
              <a:off x="2357" y="1361"/>
              <a:ext cx="0" cy="8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37" name="Google Shape;6437;p55"/>
            <p:cNvCxnSpPr/>
            <p:nvPr/>
          </p:nvCxnSpPr>
          <p:spPr>
            <a:xfrm>
              <a:off x="2907" y="1363"/>
              <a:ext cx="0" cy="8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38" name="Google Shape;6438;p55"/>
          <p:cNvSpPr/>
          <p:nvPr/>
        </p:nvSpPr>
        <p:spPr>
          <a:xfrm>
            <a:off x="3817938" y="1447800"/>
            <a:ext cx="4048125" cy="3833813"/>
          </a:xfrm>
          <a:custGeom>
            <a:rect b="b" l="l" r="r" t="t"/>
            <a:pathLst>
              <a:path extrusionOk="0" h="2415" w="2550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9" name="Google Shape;6439;p55"/>
          <p:cNvSpPr txBox="1"/>
          <p:nvPr/>
        </p:nvSpPr>
        <p:spPr>
          <a:xfrm>
            <a:off x="2716213" y="223838"/>
            <a:ext cx="11001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endParaRPr/>
          </a:p>
        </p:txBody>
      </p:sp>
      <p:sp>
        <p:nvSpPr>
          <p:cNvPr id="6440" name="Google Shape;6440;p55"/>
          <p:cNvSpPr/>
          <p:nvPr/>
        </p:nvSpPr>
        <p:spPr>
          <a:xfrm>
            <a:off x="3868738" y="650875"/>
            <a:ext cx="360362" cy="1577975"/>
          </a:xfrm>
          <a:custGeom>
            <a:rect b="b" l="l" r="r" t="t"/>
            <a:pathLst>
              <a:path extrusionOk="0" h="1186" w="267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1" name="Google Shape;6441;p55"/>
          <p:cNvSpPr/>
          <p:nvPr/>
        </p:nvSpPr>
        <p:spPr>
          <a:xfrm>
            <a:off x="2644775" y="660400"/>
            <a:ext cx="1296988" cy="1546225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2" name="Google Shape;6442;p55"/>
          <p:cNvSpPr/>
          <p:nvPr/>
        </p:nvSpPr>
        <p:spPr>
          <a:xfrm>
            <a:off x="2597150" y="731838"/>
            <a:ext cx="1273175" cy="1536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43" name="Google Shape;6443;p55"/>
          <p:cNvCxnSpPr/>
          <p:nvPr/>
        </p:nvCxnSpPr>
        <p:spPr>
          <a:xfrm>
            <a:off x="2597150" y="1049338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44" name="Google Shape;6444;p55"/>
          <p:cNvSpPr txBox="1"/>
          <p:nvPr/>
        </p:nvSpPr>
        <p:spPr>
          <a:xfrm>
            <a:off x="2554288" y="698500"/>
            <a:ext cx="131762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transport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endParaRPr/>
          </a:p>
        </p:txBody>
      </p:sp>
      <p:cxnSp>
        <p:nvCxnSpPr>
          <p:cNvPr id="6445" name="Google Shape;6445;p55"/>
          <p:cNvCxnSpPr/>
          <p:nvPr/>
        </p:nvCxnSpPr>
        <p:spPr>
          <a:xfrm>
            <a:off x="2605088" y="1370013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46" name="Google Shape;6446;p55"/>
          <p:cNvCxnSpPr/>
          <p:nvPr/>
        </p:nvCxnSpPr>
        <p:spPr>
          <a:xfrm>
            <a:off x="2609850" y="1651000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47" name="Google Shape;6447;p55"/>
          <p:cNvCxnSpPr/>
          <p:nvPr/>
        </p:nvCxnSpPr>
        <p:spPr>
          <a:xfrm>
            <a:off x="2609850" y="1927225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448" name="Google Shape;6448;p55"/>
          <p:cNvGrpSpPr/>
          <p:nvPr/>
        </p:nvGrpSpPr>
        <p:grpSpPr>
          <a:xfrm>
            <a:off x="1219200" y="1368425"/>
            <a:ext cx="1208088" cy="303213"/>
            <a:chOff x="501" y="1990"/>
            <a:chExt cx="761" cy="191"/>
          </a:xfrm>
        </p:grpSpPr>
        <p:sp>
          <p:nvSpPr>
            <p:cNvPr id="6449" name="Google Shape;6449;p55"/>
            <p:cNvSpPr/>
            <p:nvPr/>
          </p:nvSpPr>
          <p:spPr>
            <a:xfrm>
              <a:off x="501" y="2007"/>
              <a:ext cx="682" cy="16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0" name="Google Shape;6450;p55"/>
            <p:cNvSpPr/>
            <p:nvPr/>
          </p:nvSpPr>
          <p:spPr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6451" name="Google Shape;6451;p55"/>
            <p:cNvSpPr/>
            <p:nvPr/>
          </p:nvSpPr>
          <p:spPr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6452" name="Google Shape;6452;p55"/>
            <p:cNvSpPr/>
            <p:nvPr/>
          </p:nvSpPr>
          <p:spPr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  <p:cxnSp>
          <p:nvCxnSpPr>
            <p:cNvPr id="6453" name="Google Shape;6453;p55"/>
            <p:cNvCxnSpPr/>
            <p:nvPr/>
          </p:nvCxnSpPr>
          <p:spPr>
            <a:xfrm>
              <a:off x="688" y="2013"/>
              <a:ext cx="0" cy="15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54" name="Google Shape;6454;p55"/>
            <p:cNvCxnSpPr/>
            <p:nvPr/>
          </p:nvCxnSpPr>
          <p:spPr>
            <a:xfrm>
              <a:off x="880" y="2010"/>
              <a:ext cx="0" cy="1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55" name="Google Shape;6455;p55"/>
          <p:cNvSpPr txBox="1"/>
          <p:nvPr/>
        </p:nvSpPr>
        <p:spPr>
          <a:xfrm>
            <a:off x="395288" y="996950"/>
            <a:ext cx="9636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segment</a:t>
            </a:r>
            <a:endParaRPr/>
          </a:p>
        </p:txBody>
      </p:sp>
      <p:grpSp>
        <p:nvGrpSpPr>
          <p:cNvPr id="6456" name="Google Shape;6456;p55"/>
          <p:cNvGrpSpPr/>
          <p:nvPr/>
        </p:nvGrpSpPr>
        <p:grpSpPr>
          <a:xfrm>
            <a:off x="1533525" y="1033463"/>
            <a:ext cx="301625" cy="292100"/>
            <a:chOff x="1962" y="2058"/>
            <a:chExt cx="190" cy="184"/>
          </a:xfrm>
        </p:grpSpPr>
        <p:sp>
          <p:nvSpPr>
            <p:cNvPr id="6457" name="Google Shape;6457;p55"/>
            <p:cNvSpPr/>
            <p:nvPr/>
          </p:nvSpPr>
          <p:spPr>
            <a:xfrm>
              <a:off x="1962" y="2075"/>
              <a:ext cx="177" cy="16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8" name="Google Shape;6458;p55"/>
            <p:cNvSpPr/>
            <p:nvPr/>
          </p:nvSpPr>
          <p:spPr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</p:grpSp>
      <p:sp>
        <p:nvSpPr>
          <p:cNvPr id="6459" name="Google Shape;6459;p55"/>
          <p:cNvSpPr txBox="1"/>
          <p:nvPr/>
        </p:nvSpPr>
        <p:spPr>
          <a:xfrm>
            <a:off x="195263" y="1336675"/>
            <a:ext cx="10429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datagram</a:t>
            </a:r>
            <a:endParaRPr/>
          </a:p>
        </p:txBody>
      </p:sp>
      <p:sp>
        <p:nvSpPr>
          <p:cNvPr id="6460" name="Google Shape;6460;p55"/>
          <p:cNvSpPr txBox="1"/>
          <p:nvPr/>
        </p:nvSpPr>
        <p:spPr>
          <a:xfrm>
            <a:off x="1547813" y="4157663"/>
            <a:ext cx="14128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destination</a:t>
            </a:r>
            <a:endParaRPr/>
          </a:p>
        </p:txBody>
      </p:sp>
      <p:sp>
        <p:nvSpPr>
          <p:cNvPr id="6461" name="Google Shape;6461;p55"/>
          <p:cNvSpPr/>
          <p:nvPr/>
        </p:nvSpPr>
        <p:spPr>
          <a:xfrm>
            <a:off x="2979738" y="4540250"/>
            <a:ext cx="360362" cy="1577975"/>
          </a:xfrm>
          <a:custGeom>
            <a:rect b="b" l="l" r="r" t="t"/>
            <a:pathLst>
              <a:path extrusionOk="0" h="1186" w="267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2" name="Google Shape;6462;p55"/>
          <p:cNvSpPr/>
          <p:nvPr/>
        </p:nvSpPr>
        <p:spPr>
          <a:xfrm>
            <a:off x="1755775" y="4546600"/>
            <a:ext cx="1296988" cy="1546225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3" name="Google Shape;6463;p55"/>
          <p:cNvSpPr/>
          <p:nvPr/>
        </p:nvSpPr>
        <p:spPr>
          <a:xfrm>
            <a:off x="1708150" y="4618038"/>
            <a:ext cx="1273175" cy="1536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64" name="Google Shape;6464;p55"/>
          <p:cNvCxnSpPr/>
          <p:nvPr/>
        </p:nvCxnSpPr>
        <p:spPr>
          <a:xfrm>
            <a:off x="1708150" y="4935538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65" name="Google Shape;6465;p55"/>
          <p:cNvSpPr txBox="1"/>
          <p:nvPr/>
        </p:nvSpPr>
        <p:spPr>
          <a:xfrm>
            <a:off x="1665288" y="4584700"/>
            <a:ext cx="131762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transport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endParaRPr/>
          </a:p>
        </p:txBody>
      </p:sp>
      <p:cxnSp>
        <p:nvCxnSpPr>
          <p:cNvPr id="6466" name="Google Shape;6466;p55"/>
          <p:cNvCxnSpPr/>
          <p:nvPr/>
        </p:nvCxnSpPr>
        <p:spPr>
          <a:xfrm>
            <a:off x="1716088" y="5256213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7" name="Google Shape;6467;p55"/>
          <p:cNvCxnSpPr/>
          <p:nvPr/>
        </p:nvCxnSpPr>
        <p:spPr>
          <a:xfrm>
            <a:off x="1720850" y="5537200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8" name="Google Shape;6468;p55"/>
          <p:cNvCxnSpPr/>
          <p:nvPr/>
        </p:nvCxnSpPr>
        <p:spPr>
          <a:xfrm>
            <a:off x="1720850" y="5813425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469" name="Google Shape;6469;p55"/>
          <p:cNvGrpSpPr/>
          <p:nvPr/>
        </p:nvGrpSpPr>
        <p:grpSpPr>
          <a:xfrm>
            <a:off x="152400" y="5527675"/>
            <a:ext cx="1479550" cy="303213"/>
            <a:chOff x="332" y="2224"/>
            <a:chExt cx="932" cy="191"/>
          </a:xfrm>
        </p:grpSpPr>
        <p:sp>
          <p:nvSpPr>
            <p:cNvPr id="6470" name="Google Shape;6470;p55"/>
            <p:cNvSpPr/>
            <p:nvPr/>
          </p:nvSpPr>
          <p:spPr>
            <a:xfrm>
              <a:off x="345" y="2241"/>
              <a:ext cx="840" cy="16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1" name="Google Shape;6471;p55"/>
            <p:cNvSpPr/>
            <p:nvPr/>
          </p:nvSpPr>
          <p:spPr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6472" name="Google Shape;6472;p55"/>
            <p:cNvSpPr/>
            <p:nvPr/>
          </p:nvSpPr>
          <p:spPr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6473" name="Google Shape;6473;p55"/>
            <p:cNvSpPr/>
            <p:nvPr/>
          </p:nvSpPr>
          <p:spPr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/>
            </a:p>
          </p:txBody>
        </p:sp>
        <p:sp>
          <p:nvSpPr>
            <p:cNvPr id="6474" name="Google Shape;6474;p55"/>
            <p:cNvSpPr/>
            <p:nvPr/>
          </p:nvSpPr>
          <p:spPr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  <p:cxnSp>
          <p:nvCxnSpPr>
            <p:cNvPr id="6475" name="Google Shape;6475;p55"/>
            <p:cNvCxnSpPr/>
            <p:nvPr/>
          </p:nvCxnSpPr>
          <p:spPr>
            <a:xfrm>
              <a:off x="510" y="2241"/>
              <a:ext cx="0" cy="1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6" name="Google Shape;6476;p55"/>
            <p:cNvCxnSpPr/>
            <p:nvPr/>
          </p:nvCxnSpPr>
          <p:spPr>
            <a:xfrm>
              <a:off x="690" y="2247"/>
              <a:ext cx="0" cy="15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7" name="Google Shape;6477;p55"/>
            <p:cNvCxnSpPr/>
            <p:nvPr/>
          </p:nvCxnSpPr>
          <p:spPr>
            <a:xfrm>
              <a:off x="882" y="2244"/>
              <a:ext cx="0" cy="1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478" name="Google Shape;6478;p55"/>
          <p:cNvGrpSpPr/>
          <p:nvPr/>
        </p:nvGrpSpPr>
        <p:grpSpPr>
          <a:xfrm>
            <a:off x="420688" y="5229225"/>
            <a:ext cx="1208087" cy="303213"/>
            <a:chOff x="501" y="1990"/>
            <a:chExt cx="761" cy="191"/>
          </a:xfrm>
        </p:grpSpPr>
        <p:sp>
          <p:nvSpPr>
            <p:cNvPr id="6479" name="Google Shape;6479;p55"/>
            <p:cNvSpPr/>
            <p:nvPr/>
          </p:nvSpPr>
          <p:spPr>
            <a:xfrm>
              <a:off x="501" y="2007"/>
              <a:ext cx="682" cy="16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0" name="Google Shape;6480;p55"/>
            <p:cNvSpPr/>
            <p:nvPr/>
          </p:nvSpPr>
          <p:spPr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6481" name="Google Shape;6481;p55"/>
            <p:cNvSpPr/>
            <p:nvPr/>
          </p:nvSpPr>
          <p:spPr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6482" name="Google Shape;6482;p55"/>
            <p:cNvSpPr/>
            <p:nvPr/>
          </p:nvSpPr>
          <p:spPr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  <p:cxnSp>
          <p:nvCxnSpPr>
            <p:cNvPr id="6483" name="Google Shape;6483;p55"/>
            <p:cNvCxnSpPr/>
            <p:nvPr/>
          </p:nvCxnSpPr>
          <p:spPr>
            <a:xfrm>
              <a:off x="688" y="2013"/>
              <a:ext cx="0" cy="15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84" name="Google Shape;6484;p55"/>
            <p:cNvCxnSpPr/>
            <p:nvPr/>
          </p:nvCxnSpPr>
          <p:spPr>
            <a:xfrm>
              <a:off x="880" y="2010"/>
              <a:ext cx="0" cy="1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485" name="Google Shape;6485;p55"/>
          <p:cNvGrpSpPr/>
          <p:nvPr/>
        </p:nvGrpSpPr>
        <p:grpSpPr>
          <a:xfrm>
            <a:off x="723900" y="4921250"/>
            <a:ext cx="890588" cy="303213"/>
            <a:chOff x="645" y="1734"/>
            <a:chExt cx="561" cy="191"/>
          </a:xfrm>
        </p:grpSpPr>
        <p:sp>
          <p:nvSpPr>
            <p:cNvPr id="6486" name="Google Shape;6486;p55"/>
            <p:cNvSpPr/>
            <p:nvPr/>
          </p:nvSpPr>
          <p:spPr>
            <a:xfrm>
              <a:off x="645" y="1751"/>
              <a:ext cx="482" cy="16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7" name="Google Shape;6487;p55"/>
            <p:cNvSpPr/>
            <p:nvPr/>
          </p:nvSpPr>
          <p:spPr>
            <a:xfrm>
              <a:off x="648" y="1734"/>
              <a:ext cx="187" cy="1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6488" name="Google Shape;6488;p55"/>
            <p:cNvSpPr/>
            <p:nvPr/>
          </p:nvSpPr>
          <p:spPr>
            <a:xfrm>
              <a:off x="778" y="1735"/>
              <a:ext cx="428" cy="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  <p:cxnSp>
          <p:nvCxnSpPr>
            <p:cNvPr id="6489" name="Google Shape;6489;p55"/>
            <p:cNvCxnSpPr/>
            <p:nvPr/>
          </p:nvCxnSpPr>
          <p:spPr>
            <a:xfrm>
              <a:off x="824" y="1754"/>
              <a:ext cx="0" cy="1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490" name="Google Shape;6490;p55"/>
          <p:cNvGrpSpPr/>
          <p:nvPr/>
        </p:nvGrpSpPr>
        <p:grpSpPr>
          <a:xfrm>
            <a:off x="930275" y="4610100"/>
            <a:ext cx="679450" cy="301625"/>
            <a:chOff x="780" y="1553"/>
            <a:chExt cx="428" cy="190"/>
          </a:xfrm>
        </p:grpSpPr>
        <p:sp>
          <p:nvSpPr>
            <p:cNvPr id="6491" name="Google Shape;6491;p55"/>
            <p:cNvSpPr/>
            <p:nvPr/>
          </p:nvSpPr>
          <p:spPr>
            <a:xfrm>
              <a:off x="817" y="1569"/>
              <a:ext cx="312" cy="16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2" name="Google Shape;6492;p55"/>
            <p:cNvSpPr/>
            <p:nvPr/>
          </p:nvSpPr>
          <p:spPr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</p:grpSp>
      <p:grpSp>
        <p:nvGrpSpPr>
          <p:cNvPr id="6493" name="Google Shape;6493;p55"/>
          <p:cNvGrpSpPr/>
          <p:nvPr/>
        </p:nvGrpSpPr>
        <p:grpSpPr>
          <a:xfrm>
            <a:off x="5654675" y="4164013"/>
            <a:ext cx="1387475" cy="1035050"/>
            <a:chOff x="3601" y="168"/>
            <a:chExt cx="874" cy="652"/>
          </a:xfrm>
        </p:grpSpPr>
        <p:sp>
          <p:nvSpPr>
            <p:cNvPr id="6494" name="Google Shape;6494;p55"/>
            <p:cNvSpPr/>
            <p:nvPr/>
          </p:nvSpPr>
          <p:spPr>
            <a:xfrm>
              <a:off x="3658" y="168"/>
              <a:ext cx="817" cy="59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5" name="Google Shape;6495;p55"/>
            <p:cNvSpPr/>
            <p:nvPr/>
          </p:nvSpPr>
          <p:spPr>
            <a:xfrm>
              <a:off x="3628" y="213"/>
              <a:ext cx="802" cy="596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96" name="Google Shape;6496;p55"/>
            <p:cNvCxnSpPr/>
            <p:nvPr/>
          </p:nvCxnSpPr>
          <p:spPr>
            <a:xfrm>
              <a:off x="3628" y="413"/>
              <a:ext cx="796" cy="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497" name="Google Shape;6497;p55"/>
            <p:cNvSpPr txBox="1"/>
            <p:nvPr/>
          </p:nvSpPr>
          <p:spPr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/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link</a:t>
              </a:r>
              <a:endParaRPr/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/>
            </a:p>
          </p:txBody>
        </p:sp>
        <p:cxnSp>
          <p:nvCxnSpPr>
            <p:cNvPr id="6498" name="Google Shape;6498;p55"/>
            <p:cNvCxnSpPr/>
            <p:nvPr/>
          </p:nvCxnSpPr>
          <p:spPr>
            <a:xfrm>
              <a:off x="3633" y="615"/>
              <a:ext cx="796" cy="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499" name="Google Shape;6499;p55"/>
          <p:cNvGrpSpPr/>
          <p:nvPr/>
        </p:nvGrpSpPr>
        <p:grpSpPr>
          <a:xfrm>
            <a:off x="5821363" y="2271713"/>
            <a:ext cx="1387475" cy="733425"/>
            <a:chOff x="4696" y="597"/>
            <a:chExt cx="874" cy="462"/>
          </a:xfrm>
        </p:grpSpPr>
        <p:sp>
          <p:nvSpPr>
            <p:cNvPr id="6500" name="Google Shape;6500;p55"/>
            <p:cNvSpPr/>
            <p:nvPr/>
          </p:nvSpPr>
          <p:spPr>
            <a:xfrm>
              <a:off x="4753" y="597"/>
              <a:ext cx="817" cy="41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1" name="Google Shape;6501;p55"/>
            <p:cNvSpPr/>
            <p:nvPr/>
          </p:nvSpPr>
          <p:spPr>
            <a:xfrm>
              <a:off x="4723" y="642"/>
              <a:ext cx="802" cy="413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502" name="Google Shape;6502;p55"/>
            <p:cNvCxnSpPr/>
            <p:nvPr/>
          </p:nvCxnSpPr>
          <p:spPr>
            <a:xfrm>
              <a:off x="4723" y="842"/>
              <a:ext cx="796" cy="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503" name="Google Shape;6503;p55"/>
            <p:cNvSpPr txBox="1"/>
            <p:nvPr/>
          </p:nvSpPr>
          <p:spPr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link</a:t>
              </a:r>
              <a:endParaRPr/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/>
            </a:p>
          </p:txBody>
        </p:sp>
      </p:grpSp>
      <p:sp>
        <p:nvSpPr>
          <p:cNvPr id="6504" name="Google Shape;6504;p55"/>
          <p:cNvSpPr/>
          <p:nvPr/>
        </p:nvSpPr>
        <p:spPr>
          <a:xfrm>
            <a:off x="1828800" y="533400"/>
            <a:ext cx="5264150" cy="5494338"/>
          </a:xfrm>
          <a:custGeom>
            <a:rect b="b" l="l" r="r" t="t"/>
            <a:pathLst>
              <a:path extrusionOk="0" h="3461" w="3316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05" name="Google Shape;6505;p55"/>
          <p:cNvGrpSpPr/>
          <p:nvPr/>
        </p:nvGrpSpPr>
        <p:grpSpPr>
          <a:xfrm>
            <a:off x="4238625" y="4546600"/>
            <a:ext cx="1479550" cy="303213"/>
            <a:chOff x="332" y="2224"/>
            <a:chExt cx="932" cy="191"/>
          </a:xfrm>
        </p:grpSpPr>
        <p:sp>
          <p:nvSpPr>
            <p:cNvPr id="6506" name="Google Shape;6506;p55"/>
            <p:cNvSpPr/>
            <p:nvPr/>
          </p:nvSpPr>
          <p:spPr>
            <a:xfrm>
              <a:off x="345" y="2241"/>
              <a:ext cx="840" cy="16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7" name="Google Shape;6507;p55"/>
            <p:cNvSpPr/>
            <p:nvPr/>
          </p:nvSpPr>
          <p:spPr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6508" name="Google Shape;6508;p55"/>
            <p:cNvSpPr/>
            <p:nvPr/>
          </p:nvSpPr>
          <p:spPr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baseline="-2500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9" name="Google Shape;6509;p55"/>
            <p:cNvSpPr/>
            <p:nvPr/>
          </p:nvSpPr>
          <p:spPr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/>
            </a:p>
          </p:txBody>
        </p:sp>
        <p:sp>
          <p:nvSpPr>
            <p:cNvPr id="6510" name="Google Shape;6510;p55"/>
            <p:cNvSpPr/>
            <p:nvPr/>
          </p:nvSpPr>
          <p:spPr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  <p:cxnSp>
          <p:nvCxnSpPr>
            <p:cNvPr id="6511" name="Google Shape;6511;p55"/>
            <p:cNvCxnSpPr/>
            <p:nvPr/>
          </p:nvCxnSpPr>
          <p:spPr>
            <a:xfrm>
              <a:off x="510" y="2241"/>
              <a:ext cx="0" cy="1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12" name="Google Shape;6512;p55"/>
            <p:cNvCxnSpPr/>
            <p:nvPr/>
          </p:nvCxnSpPr>
          <p:spPr>
            <a:xfrm>
              <a:off x="690" y="2247"/>
              <a:ext cx="0" cy="15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13" name="Google Shape;6513;p55"/>
            <p:cNvCxnSpPr/>
            <p:nvPr/>
          </p:nvCxnSpPr>
          <p:spPr>
            <a:xfrm>
              <a:off x="882" y="2244"/>
              <a:ext cx="0" cy="1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514" name="Google Shape;6514;p55"/>
          <p:cNvGrpSpPr/>
          <p:nvPr/>
        </p:nvGrpSpPr>
        <p:grpSpPr>
          <a:xfrm>
            <a:off x="4497388" y="4240213"/>
            <a:ext cx="1208087" cy="303212"/>
            <a:chOff x="501" y="1990"/>
            <a:chExt cx="761" cy="191"/>
          </a:xfrm>
        </p:grpSpPr>
        <p:sp>
          <p:nvSpPr>
            <p:cNvPr id="6515" name="Google Shape;6515;p55"/>
            <p:cNvSpPr/>
            <p:nvPr/>
          </p:nvSpPr>
          <p:spPr>
            <a:xfrm>
              <a:off x="501" y="2007"/>
              <a:ext cx="682" cy="16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6" name="Google Shape;6516;p55"/>
            <p:cNvSpPr/>
            <p:nvPr/>
          </p:nvSpPr>
          <p:spPr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6517" name="Google Shape;6517;p55"/>
            <p:cNvSpPr/>
            <p:nvPr/>
          </p:nvSpPr>
          <p:spPr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baseline="-2500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8" name="Google Shape;6518;p55"/>
            <p:cNvSpPr/>
            <p:nvPr/>
          </p:nvSpPr>
          <p:spPr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  <p:cxnSp>
          <p:nvCxnSpPr>
            <p:cNvPr id="6519" name="Google Shape;6519;p55"/>
            <p:cNvCxnSpPr/>
            <p:nvPr/>
          </p:nvCxnSpPr>
          <p:spPr>
            <a:xfrm>
              <a:off x="688" y="2013"/>
              <a:ext cx="0" cy="15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20" name="Google Shape;6520;p55"/>
            <p:cNvCxnSpPr/>
            <p:nvPr/>
          </p:nvCxnSpPr>
          <p:spPr>
            <a:xfrm>
              <a:off x="880" y="2010"/>
              <a:ext cx="0" cy="1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521" name="Google Shape;6521;p55"/>
          <p:cNvGrpSpPr/>
          <p:nvPr/>
        </p:nvGrpSpPr>
        <p:grpSpPr>
          <a:xfrm>
            <a:off x="7269163" y="4606925"/>
            <a:ext cx="1208087" cy="303213"/>
            <a:chOff x="501" y="1990"/>
            <a:chExt cx="761" cy="191"/>
          </a:xfrm>
        </p:grpSpPr>
        <p:sp>
          <p:nvSpPr>
            <p:cNvPr id="6522" name="Google Shape;6522;p55"/>
            <p:cNvSpPr/>
            <p:nvPr/>
          </p:nvSpPr>
          <p:spPr>
            <a:xfrm>
              <a:off x="501" y="2007"/>
              <a:ext cx="682" cy="16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3" name="Google Shape;6523;p55"/>
            <p:cNvSpPr/>
            <p:nvPr/>
          </p:nvSpPr>
          <p:spPr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6524" name="Google Shape;6524;p55"/>
            <p:cNvSpPr/>
            <p:nvPr/>
          </p:nvSpPr>
          <p:spPr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baseline="-2500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5" name="Google Shape;6525;p55"/>
            <p:cNvSpPr/>
            <p:nvPr/>
          </p:nvSpPr>
          <p:spPr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  <p:cxnSp>
          <p:nvCxnSpPr>
            <p:cNvPr id="6526" name="Google Shape;6526;p55"/>
            <p:cNvCxnSpPr/>
            <p:nvPr/>
          </p:nvCxnSpPr>
          <p:spPr>
            <a:xfrm>
              <a:off x="688" y="2013"/>
              <a:ext cx="0" cy="15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27" name="Google Shape;6527;p55"/>
            <p:cNvCxnSpPr/>
            <p:nvPr/>
          </p:nvCxnSpPr>
          <p:spPr>
            <a:xfrm>
              <a:off x="880" y="2010"/>
              <a:ext cx="0" cy="1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528" name="Google Shape;6528;p55"/>
          <p:cNvGrpSpPr/>
          <p:nvPr/>
        </p:nvGrpSpPr>
        <p:grpSpPr>
          <a:xfrm>
            <a:off x="938213" y="1665288"/>
            <a:ext cx="1479550" cy="303212"/>
            <a:chOff x="332" y="2224"/>
            <a:chExt cx="932" cy="191"/>
          </a:xfrm>
        </p:grpSpPr>
        <p:sp>
          <p:nvSpPr>
            <p:cNvPr id="6529" name="Google Shape;6529;p55"/>
            <p:cNvSpPr/>
            <p:nvPr/>
          </p:nvSpPr>
          <p:spPr>
            <a:xfrm>
              <a:off x="345" y="2241"/>
              <a:ext cx="840" cy="16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0" name="Google Shape;6530;p55"/>
            <p:cNvSpPr/>
            <p:nvPr/>
          </p:nvSpPr>
          <p:spPr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6531" name="Google Shape;6531;p55"/>
            <p:cNvSpPr/>
            <p:nvPr/>
          </p:nvSpPr>
          <p:spPr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6532" name="Google Shape;6532;p55"/>
            <p:cNvSpPr/>
            <p:nvPr/>
          </p:nvSpPr>
          <p:spPr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/>
            </a:p>
          </p:txBody>
        </p:sp>
        <p:sp>
          <p:nvSpPr>
            <p:cNvPr id="6533" name="Google Shape;6533;p55"/>
            <p:cNvSpPr/>
            <p:nvPr/>
          </p:nvSpPr>
          <p:spPr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  <p:cxnSp>
          <p:nvCxnSpPr>
            <p:cNvPr id="6534" name="Google Shape;6534;p55"/>
            <p:cNvCxnSpPr/>
            <p:nvPr/>
          </p:nvCxnSpPr>
          <p:spPr>
            <a:xfrm>
              <a:off x="510" y="2241"/>
              <a:ext cx="0" cy="1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35" name="Google Shape;6535;p55"/>
            <p:cNvCxnSpPr/>
            <p:nvPr/>
          </p:nvCxnSpPr>
          <p:spPr>
            <a:xfrm>
              <a:off x="690" y="2247"/>
              <a:ext cx="0" cy="15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36" name="Google Shape;6536;p55"/>
            <p:cNvCxnSpPr/>
            <p:nvPr/>
          </p:nvCxnSpPr>
          <p:spPr>
            <a:xfrm>
              <a:off x="882" y="2244"/>
              <a:ext cx="0" cy="1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537" name="Google Shape;6537;p55"/>
          <p:cNvSpPr txBox="1"/>
          <p:nvPr/>
        </p:nvSpPr>
        <p:spPr>
          <a:xfrm>
            <a:off x="7921625" y="5411788"/>
            <a:ext cx="844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router</a:t>
            </a:r>
            <a:endParaRPr/>
          </a:p>
        </p:txBody>
      </p:sp>
      <p:sp>
        <p:nvSpPr>
          <p:cNvPr id="6538" name="Google Shape;6538;p55"/>
          <p:cNvSpPr txBox="1"/>
          <p:nvPr/>
        </p:nvSpPr>
        <p:spPr>
          <a:xfrm>
            <a:off x="7935913" y="3098800"/>
            <a:ext cx="8953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endParaRPr/>
          </a:p>
        </p:txBody>
      </p:sp>
      <p:sp>
        <p:nvSpPr>
          <p:cNvPr id="6539" name="Google Shape;6539;p55"/>
          <p:cNvSpPr txBox="1"/>
          <p:nvPr>
            <p:ph idx="4294967295" type="title"/>
          </p:nvPr>
        </p:nvSpPr>
        <p:spPr>
          <a:xfrm>
            <a:off x="4995863" y="0"/>
            <a:ext cx="38052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Encapsulation</a:t>
            </a:r>
            <a:endParaRPr/>
          </a:p>
        </p:txBody>
      </p:sp>
      <p:sp>
        <p:nvSpPr>
          <p:cNvPr id="6540" name="Google Shape;6540;p55"/>
          <p:cNvSpPr txBox="1"/>
          <p:nvPr/>
        </p:nvSpPr>
        <p:spPr>
          <a:xfrm>
            <a:off x="703263" y="692150"/>
            <a:ext cx="10080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endParaRPr/>
          </a:p>
        </p:txBody>
      </p:sp>
      <p:grpSp>
        <p:nvGrpSpPr>
          <p:cNvPr id="6541" name="Google Shape;6541;p55"/>
          <p:cNvGrpSpPr/>
          <p:nvPr/>
        </p:nvGrpSpPr>
        <p:grpSpPr>
          <a:xfrm>
            <a:off x="1763713" y="719138"/>
            <a:ext cx="679450" cy="301625"/>
            <a:chOff x="780" y="1553"/>
            <a:chExt cx="428" cy="190"/>
          </a:xfrm>
        </p:grpSpPr>
        <p:sp>
          <p:nvSpPr>
            <p:cNvPr id="6542" name="Google Shape;6542;p55"/>
            <p:cNvSpPr/>
            <p:nvPr/>
          </p:nvSpPr>
          <p:spPr>
            <a:xfrm>
              <a:off x="817" y="1569"/>
              <a:ext cx="312" cy="16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3" name="Google Shape;6543;p55"/>
            <p:cNvSpPr/>
            <p:nvPr/>
          </p:nvSpPr>
          <p:spPr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</p:grpSp>
      <p:grpSp>
        <p:nvGrpSpPr>
          <p:cNvPr id="6544" name="Google Shape;6544;p55"/>
          <p:cNvGrpSpPr/>
          <p:nvPr/>
        </p:nvGrpSpPr>
        <p:grpSpPr>
          <a:xfrm>
            <a:off x="1528763" y="1039813"/>
            <a:ext cx="903287" cy="301625"/>
            <a:chOff x="1851" y="2046"/>
            <a:chExt cx="569" cy="190"/>
          </a:xfrm>
        </p:grpSpPr>
        <p:grpSp>
          <p:nvGrpSpPr>
            <p:cNvPr id="6545" name="Google Shape;6545;p55"/>
            <p:cNvGrpSpPr/>
            <p:nvPr/>
          </p:nvGrpSpPr>
          <p:grpSpPr>
            <a:xfrm>
              <a:off x="1851" y="2047"/>
              <a:ext cx="190" cy="184"/>
              <a:chOff x="1962" y="2058"/>
              <a:chExt cx="190" cy="184"/>
            </a:xfrm>
          </p:grpSpPr>
          <p:sp>
            <p:nvSpPr>
              <p:cNvPr id="6546" name="Google Shape;6546;p55"/>
              <p:cNvSpPr/>
              <p:nvPr/>
            </p:nvSpPr>
            <p:spPr>
              <a:xfrm>
                <a:off x="1962" y="2075"/>
                <a:ext cx="177" cy="1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7" name="Google Shape;6547;p55"/>
              <p:cNvSpPr/>
              <p:nvPr/>
            </p:nvSpPr>
            <p:spPr>
              <a:xfrm>
                <a:off x="1965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r>
                  <a:rPr baseline="-25000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endParaRPr/>
              </a:p>
            </p:txBody>
          </p:sp>
        </p:grpSp>
        <p:grpSp>
          <p:nvGrpSpPr>
            <p:cNvPr id="6548" name="Google Shape;6548;p55"/>
            <p:cNvGrpSpPr/>
            <p:nvPr/>
          </p:nvGrpSpPr>
          <p:grpSpPr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6549" name="Google Shape;6549;p55"/>
              <p:cNvSpPr/>
              <p:nvPr/>
            </p:nvSpPr>
            <p:spPr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0" name="Google Shape;6550;p55"/>
              <p:cNvSpPr/>
              <p:nvPr/>
            </p:nvSpPr>
            <p:spPr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</a:t>
                </a:r>
                <a:endParaRPr/>
              </a:p>
            </p:txBody>
          </p:sp>
        </p:grpSp>
      </p:grpSp>
      <p:grpSp>
        <p:nvGrpSpPr>
          <p:cNvPr id="6551" name="Google Shape;6551;p55"/>
          <p:cNvGrpSpPr/>
          <p:nvPr/>
        </p:nvGrpSpPr>
        <p:grpSpPr>
          <a:xfrm>
            <a:off x="1235075" y="1363663"/>
            <a:ext cx="301625" cy="292100"/>
            <a:chOff x="1962" y="2058"/>
            <a:chExt cx="190" cy="184"/>
          </a:xfrm>
        </p:grpSpPr>
        <p:sp>
          <p:nvSpPr>
            <p:cNvPr id="6552" name="Google Shape;6552;p55"/>
            <p:cNvSpPr/>
            <p:nvPr/>
          </p:nvSpPr>
          <p:spPr>
            <a:xfrm>
              <a:off x="1962" y="2075"/>
              <a:ext cx="177" cy="16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3" name="Google Shape;6553;p55"/>
            <p:cNvSpPr/>
            <p:nvPr/>
          </p:nvSpPr>
          <p:spPr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</p:grpSp>
      <p:sp>
        <p:nvSpPr>
          <p:cNvPr id="6554" name="Google Shape;6554;p55"/>
          <p:cNvSpPr txBox="1"/>
          <p:nvPr/>
        </p:nvSpPr>
        <p:spPr>
          <a:xfrm>
            <a:off x="157163" y="1643063"/>
            <a:ext cx="7048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frame</a:t>
            </a:r>
            <a:endParaRPr/>
          </a:p>
        </p:txBody>
      </p:sp>
      <p:grpSp>
        <p:nvGrpSpPr>
          <p:cNvPr id="6555" name="Google Shape;6555;p55"/>
          <p:cNvGrpSpPr/>
          <p:nvPr/>
        </p:nvGrpSpPr>
        <p:grpSpPr>
          <a:xfrm flipH="1">
            <a:off x="3178175" y="4970463"/>
            <a:ext cx="803275" cy="771525"/>
            <a:chOff x="-44" y="1473"/>
            <a:chExt cx="981" cy="1105"/>
          </a:xfrm>
        </p:grpSpPr>
        <p:pic>
          <p:nvPicPr>
            <p:cNvPr descr="desktop_computer_stylized_medium" id="6556" name="Google Shape;6556;p5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57" name="Google Shape;6557;p55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58" name="Google Shape;6558;p55"/>
          <p:cNvGrpSpPr/>
          <p:nvPr/>
        </p:nvGrpSpPr>
        <p:grpSpPr>
          <a:xfrm flipH="1">
            <a:off x="4140200" y="1087438"/>
            <a:ext cx="803275" cy="771525"/>
            <a:chOff x="-44" y="1473"/>
            <a:chExt cx="981" cy="1105"/>
          </a:xfrm>
        </p:grpSpPr>
        <p:pic>
          <p:nvPicPr>
            <p:cNvPr descr="desktop_computer_stylized_medium" id="6559" name="Google Shape;6559;p5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60" name="Google Shape;6560;p55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61" name="Google Shape;6561;p55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6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6" name="Shape 6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7" name="Google Shape;6567;p56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pic>
        <p:nvPicPr>
          <p:cNvPr descr="underline_base" id="6568" name="Google Shape;656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450" y="1028700"/>
            <a:ext cx="45704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6569" name="Google Shape;6569;p56"/>
          <p:cNvSpPr txBox="1"/>
          <p:nvPr>
            <p:ph idx="4294967295"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1: roadmap</a:t>
            </a:r>
            <a:endParaRPr/>
          </a:p>
        </p:txBody>
      </p:sp>
      <p:sp>
        <p:nvSpPr>
          <p:cNvPr id="6570" name="Google Shape;6570;p56"/>
          <p:cNvSpPr txBox="1"/>
          <p:nvPr>
            <p:ph idx="4294967295" type="body"/>
          </p:nvPr>
        </p:nvSpPr>
        <p:spPr>
          <a:xfrm>
            <a:off x="487363" y="1406525"/>
            <a:ext cx="820737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>
                <a:solidFill>
                  <a:srgbClr val="000099"/>
                </a:solidFill>
              </a:rPr>
              <a:t>1.1 what </a:t>
            </a:r>
            <a:r>
              <a:rPr i="1" lang="en-US" sz="2800">
                <a:solidFill>
                  <a:srgbClr val="000099"/>
                </a:solidFill>
              </a:rPr>
              <a:t>is</a:t>
            </a:r>
            <a:r>
              <a:rPr lang="en-US" sz="2800">
                <a:solidFill>
                  <a:srgbClr val="000099"/>
                </a:solidFill>
              </a:rPr>
              <a:t> the Internet?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>
                <a:solidFill>
                  <a:srgbClr val="000099"/>
                </a:solidFill>
              </a:rPr>
              <a:t>1.2</a:t>
            </a:r>
            <a:r>
              <a:rPr lang="en-US" sz="2800"/>
              <a:t> network edge</a:t>
            </a:r>
            <a:endParaRPr/>
          </a:p>
          <a:p>
            <a:pPr indent="-228600" lvl="2" marL="1143000" rtl="0" algn="l"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end systems, access networks, links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>
                <a:solidFill>
                  <a:srgbClr val="000099"/>
                </a:solidFill>
              </a:rPr>
              <a:t>1.3 </a:t>
            </a:r>
            <a:r>
              <a:rPr lang="en-US" sz="2800"/>
              <a:t>network core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packet switching, circuit switching, network structure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>
                <a:solidFill>
                  <a:srgbClr val="000099"/>
                </a:solidFill>
              </a:rPr>
              <a:t>1.4 </a:t>
            </a:r>
            <a:r>
              <a:rPr lang="en-US" sz="2800"/>
              <a:t>delay, loss, throughput in networks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>
                <a:solidFill>
                  <a:srgbClr val="000099"/>
                </a:solidFill>
              </a:rPr>
              <a:t>1.5</a:t>
            </a:r>
            <a:r>
              <a:rPr lang="en-US" sz="2800"/>
              <a:t> protocol layers, service models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>
                <a:solidFill>
                  <a:srgbClr val="CC0000"/>
                </a:solidFill>
              </a:rPr>
              <a:t>1.6 networks under attack: security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>
                <a:solidFill>
                  <a:srgbClr val="000099"/>
                </a:solidFill>
              </a:rPr>
              <a:t>1.7</a:t>
            </a:r>
            <a:r>
              <a:rPr lang="en-US" sz="2800"/>
              <a:t> history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/>
          </a:p>
        </p:txBody>
      </p:sp>
      <p:sp>
        <p:nvSpPr>
          <p:cNvPr id="6571" name="Google Shape;6571;p56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5" name="Shape 6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6" name="Google Shape;6576;p57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pic>
        <p:nvPicPr>
          <p:cNvPr descr="underline_base" id="6577" name="Google Shape;6577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650" y="892175"/>
            <a:ext cx="41132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6578" name="Google Shape;6578;p57"/>
          <p:cNvSpPr txBox="1"/>
          <p:nvPr>
            <p:ph idx="4294967295" type="title"/>
          </p:nvPr>
        </p:nvSpPr>
        <p:spPr>
          <a:xfrm>
            <a:off x="333375" y="7778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security</a:t>
            </a:r>
            <a:endParaRPr/>
          </a:p>
        </p:txBody>
      </p:sp>
      <p:sp>
        <p:nvSpPr>
          <p:cNvPr id="6579" name="Google Shape;6579;p57"/>
          <p:cNvSpPr txBox="1"/>
          <p:nvPr>
            <p:ph idx="4294967295" type="body"/>
          </p:nvPr>
        </p:nvSpPr>
        <p:spPr>
          <a:xfrm>
            <a:off x="533400" y="1365250"/>
            <a:ext cx="7772400" cy="5119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-US">
                <a:solidFill>
                  <a:srgbClr val="CC0000"/>
                </a:solidFill>
              </a:rPr>
              <a:t>field of network security: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how bad guys can attack computer networks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how we can defend networks against attacks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how to design architectures that are immune to attacks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100"/>
              <a:buChar char="❖"/>
            </a:pPr>
            <a:r>
              <a:rPr lang="en-US">
                <a:solidFill>
                  <a:srgbClr val="CC0000"/>
                </a:solidFill>
              </a:rPr>
              <a:t>Internet not originally designed with (much) security in mind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i="1" lang="en-US"/>
              <a:t>original vision:</a:t>
            </a:r>
            <a:r>
              <a:rPr lang="en-US"/>
              <a:t> “a group of mutually trusting users attached to a transparent network” </a:t>
            </a:r>
            <a:r>
              <a:rPr lang="en-US">
                <a:latin typeface="MS PGothic"/>
                <a:ea typeface="MS PGothic"/>
                <a:cs typeface="MS PGothic"/>
                <a:sym typeface="MS PGothic"/>
              </a:rPr>
              <a:t>☺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Internet protocol designers playing “catch-up”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security considerations in all layers!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/>
          </a:p>
        </p:txBody>
      </p:sp>
      <p:sp>
        <p:nvSpPr>
          <p:cNvPr id="6580" name="Google Shape;6580;p57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4" name="Shape 6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5" name="Google Shape;6585;p58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pic>
        <p:nvPicPr>
          <p:cNvPr descr="underline_base" id="6586" name="Google Shape;6586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775" y="879475"/>
            <a:ext cx="8548688" cy="179388"/>
          </a:xfrm>
          <a:prstGeom prst="rect">
            <a:avLst/>
          </a:prstGeom>
          <a:noFill/>
          <a:ln>
            <a:noFill/>
          </a:ln>
        </p:spPr>
      </p:pic>
      <p:sp>
        <p:nvSpPr>
          <p:cNvPr id="6587" name="Google Shape;6587;p58"/>
          <p:cNvSpPr txBox="1"/>
          <p:nvPr>
            <p:ph idx="4294967295" type="title"/>
          </p:nvPr>
        </p:nvSpPr>
        <p:spPr>
          <a:xfrm>
            <a:off x="169863" y="95250"/>
            <a:ext cx="89963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Bad guys: put malware into hosts via Internet</a:t>
            </a:r>
            <a:endParaRPr/>
          </a:p>
        </p:txBody>
      </p:sp>
      <p:sp>
        <p:nvSpPr>
          <p:cNvPr id="6588" name="Google Shape;6588;p58"/>
          <p:cNvSpPr txBox="1"/>
          <p:nvPr>
            <p:ph idx="4294967295" type="body"/>
          </p:nvPr>
        </p:nvSpPr>
        <p:spPr>
          <a:xfrm>
            <a:off x="574675" y="1406525"/>
            <a:ext cx="7710488" cy="4772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-US"/>
              <a:t>malware can get in host from:</a:t>
            </a:r>
            <a:endParaRPr>
              <a:solidFill>
                <a:srgbClr val="000099"/>
              </a:solidFill>
            </a:endParaRPr>
          </a:p>
          <a:p>
            <a:pPr indent="-285750" lvl="1" marL="74295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i="1" lang="en-US">
                <a:solidFill>
                  <a:srgbClr val="000099"/>
                </a:solidFill>
              </a:rPr>
              <a:t>virus: </a:t>
            </a:r>
            <a:r>
              <a:rPr lang="en-US"/>
              <a:t>self-replicating infection by receiving/executing  object (e.g., e-mail attachment)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i="1" lang="en-US">
                <a:solidFill>
                  <a:srgbClr val="000099"/>
                </a:solidFill>
              </a:rPr>
              <a:t>worm: </a:t>
            </a:r>
            <a:r>
              <a:rPr lang="en-US"/>
              <a:t>self-replicating infection by passively receiving object that gets itself executed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1400"/>
              </a:spcBef>
              <a:spcAft>
                <a:spcPts val="0"/>
              </a:spcAft>
              <a:buSzPts val="2100"/>
              <a:buChar char="❖"/>
            </a:pPr>
            <a:r>
              <a:rPr lang="en-US">
                <a:solidFill>
                  <a:srgbClr val="000099"/>
                </a:solidFill>
              </a:rPr>
              <a:t>spyware malware</a:t>
            </a:r>
            <a:r>
              <a:rPr lang="en-US"/>
              <a:t> can record keystrokes, web sites visited, upload info to collection site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1400"/>
              </a:spcBef>
              <a:spcAft>
                <a:spcPts val="0"/>
              </a:spcAft>
              <a:buSzPts val="2100"/>
              <a:buChar char="❖"/>
            </a:pPr>
            <a:r>
              <a:rPr lang="en-US"/>
              <a:t>infected host can be enrolled in  </a:t>
            </a:r>
            <a:r>
              <a:rPr lang="en-US">
                <a:solidFill>
                  <a:srgbClr val="000099"/>
                </a:solidFill>
              </a:rPr>
              <a:t>botnet,</a:t>
            </a:r>
            <a:r>
              <a:rPr lang="en-US"/>
              <a:t> used for spam. DDoS attacks</a:t>
            </a:r>
            <a:endParaRPr/>
          </a:p>
        </p:txBody>
      </p:sp>
      <p:sp>
        <p:nvSpPr>
          <p:cNvPr id="6589" name="Google Shape;6589;p58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3" name="Shape 6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" name="Google Shape;6594;p59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pic>
        <p:nvPicPr>
          <p:cNvPr descr="underline_base" id="6595" name="Google Shape;6595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775" y="1136650"/>
            <a:ext cx="8548688" cy="179388"/>
          </a:xfrm>
          <a:prstGeom prst="rect">
            <a:avLst/>
          </a:prstGeom>
          <a:noFill/>
          <a:ln>
            <a:noFill/>
          </a:ln>
        </p:spPr>
      </p:pic>
      <p:sp>
        <p:nvSpPr>
          <p:cNvPr id="6596" name="Google Shape;6596;p59"/>
          <p:cNvSpPr txBox="1"/>
          <p:nvPr>
            <p:ph idx="4294967295" type="title"/>
          </p:nvPr>
        </p:nvSpPr>
        <p:spPr>
          <a:xfrm>
            <a:off x="0" y="95250"/>
            <a:ext cx="93916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The 8 Most Famous Computer Viruses or malwares of All Time</a:t>
            </a:r>
            <a:endParaRPr/>
          </a:p>
        </p:txBody>
      </p:sp>
      <p:sp>
        <p:nvSpPr>
          <p:cNvPr id="6597" name="Google Shape;6597;p59"/>
          <p:cNvSpPr txBox="1"/>
          <p:nvPr>
            <p:ph idx="4294967295" type="body"/>
          </p:nvPr>
        </p:nvSpPr>
        <p:spPr>
          <a:xfrm>
            <a:off x="574675" y="1406525"/>
            <a:ext cx="7710488" cy="4772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Char char="❖"/>
            </a:pPr>
            <a:r>
              <a:rPr lang="en-US"/>
              <a:t>CryptoLocker. When it comes to malware, ransomware is the new kid on the block. ...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Char char="❖"/>
            </a:pPr>
            <a:r>
              <a:rPr lang="en-US"/>
              <a:t>ILOVEYOU. While ILOVEYOU sounds like a cheerful bon mot you might find printed on the inside of a Valentine's Day card, it's actually far, far more sinister than that. ...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Char char="❖"/>
            </a:pPr>
            <a:r>
              <a:rPr lang="en-US"/>
              <a:t>MyDoom. ...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Char char="❖"/>
            </a:pPr>
            <a:r>
              <a:rPr lang="en-US"/>
              <a:t>Storm Worm. ...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Char char="❖"/>
            </a:pPr>
            <a:r>
              <a:rPr lang="en-US"/>
              <a:t>Anna Kournikova. ...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Char char="❖"/>
            </a:pPr>
            <a:r>
              <a:rPr lang="en-US"/>
              <a:t>Slammer. ...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Char char="❖"/>
            </a:pPr>
            <a:r>
              <a:rPr lang="en-US"/>
              <a:t>Stuxnet.</a:t>
            </a:r>
            <a:endParaRPr/>
          </a:p>
        </p:txBody>
      </p:sp>
      <p:sp>
        <p:nvSpPr>
          <p:cNvPr id="6598" name="Google Shape;6598;p59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Syllabus and tentative schedule</a:t>
            </a:r>
            <a:endParaRPr/>
          </a:p>
        </p:txBody>
      </p:sp>
      <p:sp>
        <p:nvSpPr>
          <p:cNvPr id="231" name="Google Shape;231;p6"/>
          <p:cNvSpPr txBox="1"/>
          <p:nvPr>
            <p:ph idx="1" type="body"/>
          </p:nvPr>
        </p:nvSpPr>
        <p:spPr>
          <a:xfrm>
            <a:off x="533400" y="1611313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Char char="❖"/>
            </a:pPr>
            <a:r>
              <a:rPr lang="en-US"/>
              <a:t>Course website at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http://www.eg.bucknell.edu/~cs363/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Char char="❖"/>
            </a:pPr>
            <a:r>
              <a:rPr lang="en-US"/>
              <a:t>Go through the syllabus at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http://www.eg.bucknell.edu/~cs363/2016-spring/syllabus.html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Academic responsibility!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Inclusive environment!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Char char="❖"/>
            </a:pPr>
            <a:r>
              <a:rPr lang="en-US"/>
              <a:t>A tentative schedule at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http://www.eg.bucknell.edu/~cs363/2016-spring/schedule.html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/>
          </a:p>
        </p:txBody>
      </p:sp>
      <p:sp>
        <p:nvSpPr>
          <p:cNvPr id="232" name="Google Shape;232;p6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233" name="Google Shape;233;p6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nderline_base" id="234" name="Google Shape;234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1825" y="1030288"/>
            <a:ext cx="5484813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2" name="Shape 6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3" name="Google Shape;6603;p60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grpSp>
        <p:nvGrpSpPr>
          <p:cNvPr id="6604" name="Google Shape;6604;p60"/>
          <p:cNvGrpSpPr/>
          <p:nvPr/>
        </p:nvGrpSpPr>
        <p:grpSpPr>
          <a:xfrm flipH="1">
            <a:off x="5716588" y="3614738"/>
            <a:ext cx="735012" cy="681037"/>
            <a:chOff x="-44" y="1473"/>
            <a:chExt cx="981" cy="1105"/>
          </a:xfrm>
        </p:grpSpPr>
        <p:pic>
          <p:nvPicPr>
            <p:cNvPr descr="desktop_computer_stylized_medium" id="6605" name="Google Shape;6605;p6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06" name="Google Shape;6606;p6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07" name="Google Shape;6607;p60"/>
          <p:cNvGrpSpPr/>
          <p:nvPr/>
        </p:nvGrpSpPr>
        <p:grpSpPr>
          <a:xfrm>
            <a:off x="6257925" y="3857625"/>
            <a:ext cx="831850" cy="1260475"/>
            <a:chOff x="5069" y="1396"/>
            <a:chExt cx="524" cy="794"/>
          </a:xfrm>
        </p:grpSpPr>
        <p:sp>
          <p:nvSpPr>
            <p:cNvPr id="6608" name="Google Shape;6608;p60"/>
            <p:cNvSpPr txBox="1"/>
            <p:nvPr/>
          </p:nvSpPr>
          <p:spPr>
            <a:xfrm>
              <a:off x="5069" y="1940"/>
              <a:ext cx="524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target</a:t>
              </a:r>
              <a:endParaRPr/>
            </a:p>
          </p:txBody>
        </p:sp>
        <p:grpSp>
          <p:nvGrpSpPr>
            <p:cNvPr id="6609" name="Google Shape;6609;p60"/>
            <p:cNvGrpSpPr/>
            <p:nvPr/>
          </p:nvGrpSpPr>
          <p:grpSpPr>
            <a:xfrm>
              <a:off x="5200" y="1396"/>
              <a:ext cx="258" cy="574"/>
              <a:chOff x="4140" y="429"/>
              <a:chExt cx="1425" cy="2396"/>
            </a:xfrm>
          </p:grpSpPr>
          <p:sp>
            <p:nvSpPr>
              <p:cNvPr id="6610" name="Google Shape;6610;p60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1" name="Google Shape;6611;p60"/>
              <p:cNvSpPr/>
              <p:nvPr/>
            </p:nvSpPr>
            <p:spPr>
              <a:xfrm>
                <a:off x="4206" y="429"/>
                <a:ext cx="1049" cy="2283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2" name="Google Shape;6612;p60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3" name="Google Shape;6613;p60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4" name="Google Shape;6614;p60"/>
              <p:cNvSpPr/>
              <p:nvPr/>
            </p:nvSpPr>
            <p:spPr>
              <a:xfrm>
                <a:off x="4212" y="692"/>
                <a:ext cx="597" cy="5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615" name="Google Shape;6615;p60"/>
              <p:cNvGrpSpPr/>
              <p:nvPr/>
            </p:nvGrpSpPr>
            <p:grpSpPr>
              <a:xfrm>
                <a:off x="4747" y="667"/>
                <a:ext cx="580" cy="146"/>
                <a:chOff x="612" y="2567"/>
                <a:chExt cx="724" cy="140"/>
              </a:xfrm>
            </p:grpSpPr>
            <p:sp>
              <p:nvSpPr>
                <p:cNvPr id="6616" name="Google Shape;6616;p60"/>
                <p:cNvSpPr/>
                <p:nvPr/>
              </p:nvSpPr>
              <p:spPr>
                <a:xfrm>
                  <a:off x="612" y="2567"/>
                  <a:ext cx="724" cy="14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17" name="Google Shape;6617;p60"/>
                <p:cNvSpPr/>
                <p:nvPr/>
              </p:nvSpPr>
              <p:spPr>
                <a:xfrm>
                  <a:off x="626" y="2583"/>
                  <a:ext cx="689" cy="108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618" name="Google Shape;6618;p60"/>
              <p:cNvSpPr/>
              <p:nvPr/>
            </p:nvSpPr>
            <p:spPr>
              <a:xfrm>
                <a:off x="4223" y="1018"/>
                <a:ext cx="597" cy="5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619" name="Google Shape;6619;p60"/>
              <p:cNvGrpSpPr/>
              <p:nvPr/>
            </p:nvGrpSpPr>
            <p:grpSpPr>
              <a:xfrm>
                <a:off x="4748" y="992"/>
                <a:ext cx="580" cy="134"/>
                <a:chOff x="615" y="2566"/>
                <a:chExt cx="724" cy="139"/>
              </a:xfrm>
            </p:grpSpPr>
            <p:sp>
              <p:nvSpPr>
                <p:cNvPr id="6620" name="Google Shape;6620;p60"/>
                <p:cNvSpPr/>
                <p:nvPr/>
              </p:nvSpPr>
              <p:spPr>
                <a:xfrm>
                  <a:off x="615" y="2566"/>
                  <a:ext cx="724" cy="139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21" name="Google Shape;6621;p60"/>
                <p:cNvSpPr/>
                <p:nvPr/>
              </p:nvSpPr>
              <p:spPr>
                <a:xfrm>
                  <a:off x="628" y="2584"/>
                  <a:ext cx="689" cy="104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622" name="Google Shape;6622;p60"/>
              <p:cNvSpPr/>
              <p:nvPr/>
            </p:nvSpPr>
            <p:spPr>
              <a:xfrm>
                <a:off x="4217" y="1360"/>
                <a:ext cx="597" cy="46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3" name="Google Shape;6623;p60"/>
              <p:cNvSpPr/>
              <p:nvPr/>
            </p:nvSpPr>
            <p:spPr>
              <a:xfrm>
                <a:off x="4228" y="1656"/>
                <a:ext cx="597" cy="46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624" name="Google Shape;6624;p60"/>
              <p:cNvGrpSpPr/>
              <p:nvPr/>
            </p:nvGrpSpPr>
            <p:grpSpPr>
              <a:xfrm>
                <a:off x="4737" y="1627"/>
                <a:ext cx="580" cy="150"/>
                <a:chOff x="616" y="2568"/>
                <a:chExt cx="722" cy="138"/>
              </a:xfrm>
            </p:grpSpPr>
            <p:sp>
              <p:nvSpPr>
                <p:cNvPr id="6625" name="Google Shape;6625;p60"/>
                <p:cNvSpPr/>
                <p:nvPr/>
              </p:nvSpPr>
              <p:spPr>
                <a:xfrm>
                  <a:off x="616" y="2568"/>
                  <a:ext cx="722" cy="138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26" name="Google Shape;6626;p60"/>
                <p:cNvSpPr/>
                <p:nvPr/>
              </p:nvSpPr>
              <p:spPr>
                <a:xfrm>
                  <a:off x="630" y="2583"/>
                  <a:ext cx="688" cy="108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627" name="Google Shape;6627;p60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628" name="Google Shape;6628;p60"/>
              <p:cNvGrpSpPr/>
              <p:nvPr/>
            </p:nvGrpSpPr>
            <p:grpSpPr>
              <a:xfrm>
                <a:off x="4737" y="1326"/>
                <a:ext cx="585" cy="138"/>
                <a:chOff x="611" y="2567"/>
                <a:chExt cx="729" cy="138"/>
              </a:xfrm>
            </p:grpSpPr>
            <p:sp>
              <p:nvSpPr>
                <p:cNvPr id="6629" name="Google Shape;6629;p60"/>
                <p:cNvSpPr/>
                <p:nvPr/>
              </p:nvSpPr>
              <p:spPr>
                <a:xfrm>
                  <a:off x="611" y="2567"/>
                  <a:ext cx="729" cy="138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30" name="Google Shape;6630;p60"/>
                <p:cNvSpPr/>
                <p:nvPr/>
              </p:nvSpPr>
              <p:spPr>
                <a:xfrm>
                  <a:off x="625" y="2584"/>
                  <a:ext cx="695" cy="1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631" name="Google Shape;6631;p60"/>
              <p:cNvSpPr/>
              <p:nvPr/>
            </p:nvSpPr>
            <p:spPr>
              <a:xfrm>
                <a:off x="5250" y="429"/>
                <a:ext cx="66" cy="2287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2" name="Google Shape;6632;p60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3" name="Google Shape;6633;p60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4" name="Google Shape;6634;p60"/>
              <p:cNvSpPr/>
              <p:nvPr/>
            </p:nvSpPr>
            <p:spPr>
              <a:xfrm>
                <a:off x="5515" y="2612"/>
                <a:ext cx="50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5" name="Google Shape;6635;p60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6" name="Google Shape;6636;p60"/>
              <p:cNvSpPr/>
              <p:nvPr/>
            </p:nvSpPr>
            <p:spPr>
              <a:xfrm>
                <a:off x="4140" y="2679"/>
                <a:ext cx="1199" cy="146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7" name="Google Shape;6637;p60"/>
              <p:cNvSpPr/>
              <p:nvPr/>
            </p:nvSpPr>
            <p:spPr>
              <a:xfrm>
                <a:off x="4206" y="2712"/>
                <a:ext cx="1072" cy="7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8" name="Google Shape;6638;p60"/>
              <p:cNvSpPr/>
              <p:nvPr/>
            </p:nvSpPr>
            <p:spPr>
              <a:xfrm>
                <a:off x="4306" y="2383"/>
                <a:ext cx="160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9" name="Google Shape;6639;p60"/>
              <p:cNvSpPr/>
              <p:nvPr/>
            </p:nvSpPr>
            <p:spPr>
              <a:xfrm>
                <a:off x="4488" y="2383"/>
                <a:ext cx="160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0" name="Google Shape;6640;p60"/>
              <p:cNvSpPr/>
              <p:nvPr/>
            </p:nvSpPr>
            <p:spPr>
              <a:xfrm>
                <a:off x="4665" y="2383"/>
                <a:ext cx="155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1" name="Google Shape;6641;p60"/>
              <p:cNvSpPr/>
              <p:nvPr/>
            </p:nvSpPr>
            <p:spPr>
              <a:xfrm>
                <a:off x="5062" y="1836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642" name="Google Shape;6642;p60"/>
          <p:cNvSpPr txBox="1"/>
          <p:nvPr>
            <p:ph idx="4294967295" type="body"/>
          </p:nvPr>
        </p:nvSpPr>
        <p:spPr>
          <a:xfrm>
            <a:off x="387350" y="1212850"/>
            <a:ext cx="8132763" cy="1171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rPr i="1" lang="en-US">
                <a:solidFill>
                  <a:srgbClr val="CC0000"/>
                </a:solidFill>
              </a:rPr>
              <a:t>Denial of Service (DoS):</a:t>
            </a:r>
            <a:r>
              <a:rPr lang="en-US"/>
              <a:t> attackers make resources (server, bandwidth) unavailable to legitimate traffic by overwhelming resource with bogus traffic</a:t>
            </a:r>
            <a:endParaRPr/>
          </a:p>
        </p:txBody>
      </p:sp>
      <p:sp>
        <p:nvSpPr>
          <p:cNvPr id="6643" name="Google Shape;6643;p60"/>
          <p:cNvSpPr/>
          <p:nvPr/>
        </p:nvSpPr>
        <p:spPr>
          <a:xfrm>
            <a:off x="354013" y="2652713"/>
            <a:ext cx="411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rPr lang="en-US" sz="24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1.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select target</a:t>
            </a:r>
            <a:endParaRPr/>
          </a:p>
        </p:txBody>
      </p:sp>
      <p:sp>
        <p:nvSpPr>
          <p:cNvPr id="6644" name="Google Shape;6644;p60"/>
          <p:cNvSpPr/>
          <p:nvPr/>
        </p:nvSpPr>
        <p:spPr>
          <a:xfrm>
            <a:off x="381000" y="3171825"/>
            <a:ext cx="37957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rPr lang="en-US" sz="24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2.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break into hosts around the network (see botnet)</a:t>
            </a:r>
            <a:endParaRPr/>
          </a:p>
          <a:p>
            <a: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45" name="Google Shape;6645;p60"/>
          <p:cNvSpPr/>
          <p:nvPr/>
        </p:nvSpPr>
        <p:spPr>
          <a:xfrm>
            <a:off x="373063" y="4040188"/>
            <a:ext cx="4114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rPr lang="en-US" sz="24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3.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send packets to target from compromised hosts</a:t>
            </a:r>
            <a:endParaRPr/>
          </a:p>
        </p:txBody>
      </p:sp>
      <p:sp>
        <p:nvSpPr>
          <p:cNvPr id="6646" name="Google Shape;6646;p60"/>
          <p:cNvSpPr/>
          <p:nvPr/>
        </p:nvSpPr>
        <p:spPr>
          <a:xfrm>
            <a:off x="288925" y="146050"/>
            <a:ext cx="8435975" cy="839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Bad guys: </a:t>
            </a:r>
            <a:r>
              <a:rPr lang="en-US" sz="32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attack server, network infrastructure</a:t>
            </a:r>
            <a:endParaRPr/>
          </a:p>
        </p:txBody>
      </p:sp>
      <p:grpSp>
        <p:nvGrpSpPr>
          <p:cNvPr id="6647" name="Google Shape;6647;p60"/>
          <p:cNvGrpSpPr/>
          <p:nvPr/>
        </p:nvGrpSpPr>
        <p:grpSpPr>
          <a:xfrm>
            <a:off x="5046663" y="3152775"/>
            <a:ext cx="2720975" cy="2674938"/>
            <a:chOff x="-262" y="2555"/>
            <a:chExt cx="1714" cy="1685"/>
          </a:xfrm>
        </p:grpSpPr>
        <p:cxnSp>
          <p:nvCxnSpPr>
            <p:cNvPr id="6648" name="Google Shape;6648;p60"/>
            <p:cNvCxnSpPr/>
            <p:nvPr/>
          </p:nvCxnSpPr>
          <p:spPr>
            <a:xfrm flipH="1" rot="10800000">
              <a:off x="160" y="3261"/>
              <a:ext cx="436" cy="166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649" name="Google Shape;6649;p60"/>
            <p:cNvCxnSpPr/>
            <p:nvPr/>
          </p:nvCxnSpPr>
          <p:spPr>
            <a:xfrm flipH="1" rot="10800000">
              <a:off x="413" y="3470"/>
              <a:ext cx="226" cy="324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650" name="Google Shape;6650;p60"/>
            <p:cNvCxnSpPr/>
            <p:nvPr/>
          </p:nvCxnSpPr>
          <p:spPr>
            <a:xfrm rot="10800000">
              <a:off x="857" y="3410"/>
              <a:ext cx="595" cy="456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651" name="Google Shape;6651;p60"/>
            <p:cNvCxnSpPr/>
            <p:nvPr/>
          </p:nvCxnSpPr>
          <p:spPr>
            <a:xfrm>
              <a:off x="735" y="2555"/>
              <a:ext cx="16" cy="460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652" name="Google Shape;6652;p60"/>
            <p:cNvCxnSpPr/>
            <p:nvPr/>
          </p:nvCxnSpPr>
          <p:spPr>
            <a:xfrm flipH="1">
              <a:off x="829" y="3011"/>
              <a:ext cx="473" cy="181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653" name="Google Shape;6653;p60"/>
            <p:cNvCxnSpPr/>
            <p:nvPr/>
          </p:nvCxnSpPr>
          <p:spPr>
            <a:xfrm>
              <a:off x="-262" y="3083"/>
              <a:ext cx="879" cy="111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654" name="Google Shape;6654;p60"/>
            <p:cNvCxnSpPr/>
            <p:nvPr/>
          </p:nvCxnSpPr>
          <p:spPr>
            <a:xfrm flipH="1" rot="10800000">
              <a:off x="-201" y="3362"/>
              <a:ext cx="800" cy="649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655" name="Google Shape;6655;p60"/>
            <p:cNvCxnSpPr/>
            <p:nvPr/>
          </p:nvCxnSpPr>
          <p:spPr>
            <a:xfrm flipH="1">
              <a:off x="852" y="2623"/>
              <a:ext cx="352" cy="398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656" name="Google Shape;6656;p60"/>
            <p:cNvCxnSpPr/>
            <p:nvPr/>
          </p:nvCxnSpPr>
          <p:spPr>
            <a:xfrm flipH="1" rot="10800000">
              <a:off x="494" y="3582"/>
              <a:ext cx="198" cy="658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657" name="Google Shape;6657;p60"/>
            <p:cNvCxnSpPr/>
            <p:nvPr/>
          </p:nvCxnSpPr>
          <p:spPr>
            <a:xfrm>
              <a:off x="162" y="2738"/>
              <a:ext cx="416" cy="258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descr="underline_base" id="6658" name="Google Shape;6658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288" y="763588"/>
            <a:ext cx="8228012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59" name="Google Shape;6659;p60"/>
          <p:cNvGrpSpPr/>
          <p:nvPr/>
        </p:nvGrpSpPr>
        <p:grpSpPr>
          <a:xfrm flipH="1">
            <a:off x="7212013" y="2792413"/>
            <a:ext cx="735012" cy="681037"/>
            <a:chOff x="-44" y="1473"/>
            <a:chExt cx="981" cy="1105"/>
          </a:xfrm>
        </p:grpSpPr>
        <p:pic>
          <p:nvPicPr>
            <p:cNvPr descr="desktop_computer_stylized_medium" id="6660" name="Google Shape;6660;p6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61" name="Google Shape;6661;p6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62" name="Google Shape;6662;p60"/>
          <p:cNvGrpSpPr/>
          <p:nvPr/>
        </p:nvGrpSpPr>
        <p:grpSpPr>
          <a:xfrm flipH="1">
            <a:off x="7499350" y="3629025"/>
            <a:ext cx="735013" cy="681038"/>
            <a:chOff x="-44" y="1473"/>
            <a:chExt cx="981" cy="1105"/>
          </a:xfrm>
        </p:grpSpPr>
        <p:pic>
          <p:nvPicPr>
            <p:cNvPr descr="desktop_computer_stylized_medium" id="6663" name="Google Shape;6663;p6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64" name="Google Shape;6664;p6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65" name="Google Shape;6665;p60"/>
          <p:cNvGrpSpPr/>
          <p:nvPr/>
        </p:nvGrpSpPr>
        <p:grpSpPr>
          <a:xfrm flipH="1">
            <a:off x="7558088" y="4330700"/>
            <a:ext cx="735012" cy="681038"/>
            <a:chOff x="-44" y="1473"/>
            <a:chExt cx="981" cy="1105"/>
          </a:xfrm>
        </p:grpSpPr>
        <p:pic>
          <p:nvPicPr>
            <p:cNvPr descr="desktop_computer_stylized_medium" id="6666" name="Google Shape;6666;p6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67" name="Google Shape;6667;p6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68" name="Google Shape;6668;p60"/>
          <p:cNvGrpSpPr/>
          <p:nvPr/>
        </p:nvGrpSpPr>
        <p:grpSpPr>
          <a:xfrm flipH="1">
            <a:off x="7594600" y="5111750"/>
            <a:ext cx="735013" cy="681038"/>
            <a:chOff x="-44" y="1473"/>
            <a:chExt cx="981" cy="1105"/>
          </a:xfrm>
        </p:grpSpPr>
        <p:pic>
          <p:nvPicPr>
            <p:cNvPr descr="desktop_computer_stylized_medium" id="6669" name="Google Shape;6669;p6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70" name="Google Shape;6670;p6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71" name="Google Shape;6671;p60"/>
          <p:cNvGrpSpPr/>
          <p:nvPr/>
        </p:nvGrpSpPr>
        <p:grpSpPr>
          <a:xfrm flipH="1">
            <a:off x="6249988" y="2921000"/>
            <a:ext cx="735012" cy="681038"/>
            <a:chOff x="-44" y="1473"/>
            <a:chExt cx="981" cy="1105"/>
          </a:xfrm>
        </p:grpSpPr>
        <p:pic>
          <p:nvPicPr>
            <p:cNvPr descr="desktop_computer_stylized_medium" id="6672" name="Google Shape;6672;p6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73" name="Google Shape;6673;p6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74" name="Google Shape;6674;p60"/>
          <p:cNvGrpSpPr/>
          <p:nvPr/>
        </p:nvGrpSpPr>
        <p:grpSpPr>
          <a:xfrm flipH="1">
            <a:off x="5245100" y="2982913"/>
            <a:ext cx="735013" cy="681037"/>
            <a:chOff x="-44" y="1473"/>
            <a:chExt cx="981" cy="1105"/>
          </a:xfrm>
        </p:grpSpPr>
        <p:pic>
          <p:nvPicPr>
            <p:cNvPr descr="desktop_computer_stylized_medium" id="6675" name="Google Shape;6675;p6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76" name="Google Shape;6676;p6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77" name="Google Shape;6677;p60"/>
          <p:cNvGrpSpPr/>
          <p:nvPr/>
        </p:nvGrpSpPr>
        <p:grpSpPr>
          <a:xfrm flipH="1">
            <a:off x="4529138" y="3687763"/>
            <a:ext cx="735012" cy="681037"/>
            <a:chOff x="-44" y="1473"/>
            <a:chExt cx="981" cy="1105"/>
          </a:xfrm>
        </p:grpSpPr>
        <p:pic>
          <p:nvPicPr>
            <p:cNvPr descr="desktop_computer_stylized_medium" id="6678" name="Google Shape;6678;p6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79" name="Google Shape;6679;p6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80" name="Google Shape;6680;p60"/>
          <p:cNvGrpSpPr/>
          <p:nvPr/>
        </p:nvGrpSpPr>
        <p:grpSpPr>
          <a:xfrm flipH="1">
            <a:off x="5160963" y="4422775"/>
            <a:ext cx="735012" cy="681038"/>
            <a:chOff x="-44" y="1473"/>
            <a:chExt cx="981" cy="1105"/>
          </a:xfrm>
        </p:grpSpPr>
        <p:pic>
          <p:nvPicPr>
            <p:cNvPr descr="desktop_computer_stylized_medium" id="6681" name="Google Shape;6681;p6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82" name="Google Shape;6682;p6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83" name="Google Shape;6683;p60"/>
          <p:cNvGrpSpPr/>
          <p:nvPr/>
        </p:nvGrpSpPr>
        <p:grpSpPr>
          <a:xfrm flipH="1">
            <a:off x="5691188" y="5032375"/>
            <a:ext cx="735012" cy="681038"/>
            <a:chOff x="-44" y="1473"/>
            <a:chExt cx="981" cy="1105"/>
          </a:xfrm>
        </p:grpSpPr>
        <p:pic>
          <p:nvPicPr>
            <p:cNvPr descr="desktop_computer_stylized_medium" id="6684" name="Google Shape;6684;p6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85" name="Google Shape;6685;p6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86" name="Google Shape;6686;p60"/>
          <p:cNvGrpSpPr/>
          <p:nvPr/>
        </p:nvGrpSpPr>
        <p:grpSpPr>
          <a:xfrm flipH="1">
            <a:off x="4768850" y="5322888"/>
            <a:ext cx="735013" cy="681037"/>
            <a:chOff x="-44" y="1473"/>
            <a:chExt cx="981" cy="1105"/>
          </a:xfrm>
        </p:grpSpPr>
        <p:pic>
          <p:nvPicPr>
            <p:cNvPr descr="desktop_computer_stylized_medium" id="6687" name="Google Shape;6687;p6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88" name="Google Shape;6688;p6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89" name="Google Shape;6689;p60"/>
          <p:cNvGrpSpPr/>
          <p:nvPr/>
        </p:nvGrpSpPr>
        <p:grpSpPr>
          <a:xfrm flipH="1">
            <a:off x="5961063" y="5829300"/>
            <a:ext cx="735012" cy="681038"/>
            <a:chOff x="-44" y="1473"/>
            <a:chExt cx="981" cy="1105"/>
          </a:xfrm>
        </p:grpSpPr>
        <p:pic>
          <p:nvPicPr>
            <p:cNvPr descr="desktop_computer_stylized_medium" id="6690" name="Google Shape;6690;p6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91" name="Google Shape;6691;p6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92" name="Google Shape;6692;p60"/>
          <p:cNvGrpSpPr/>
          <p:nvPr/>
        </p:nvGrpSpPr>
        <p:grpSpPr>
          <a:xfrm flipH="1">
            <a:off x="6705600" y="5440363"/>
            <a:ext cx="735013" cy="681037"/>
            <a:chOff x="-44" y="1473"/>
            <a:chExt cx="981" cy="1105"/>
          </a:xfrm>
        </p:grpSpPr>
        <p:pic>
          <p:nvPicPr>
            <p:cNvPr descr="desktop_computer_stylized_medium" id="6693" name="Google Shape;6693;p6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94" name="Google Shape;6694;p6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95" name="Google Shape;6695;p60"/>
          <p:cNvGrpSpPr/>
          <p:nvPr/>
        </p:nvGrpSpPr>
        <p:grpSpPr>
          <a:xfrm>
            <a:off x="4554538" y="2860675"/>
            <a:ext cx="3525837" cy="3408363"/>
            <a:chOff x="2920" y="1824"/>
            <a:chExt cx="2221" cy="2147"/>
          </a:xfrm>
        </p:grpSpPr>
        <p:pic>
          <p:nvPicPr>
            <p:cNvPr id="6696" name="Google Shape;6696;p6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967" y="1922"/>
              <a:ext cx="297" cy="2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97" name="Google Shape;6697;p6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321" y="1922"/>
              <a:ext cx="297" cy="2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98" name="Google Shape;6698;p6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20" y="2376"/>
              <a:ext cx="297" cy="2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99" name="Google Shape;6699;p6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270" y="2803"/>
              <a:ext cx="297" cy="2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00" name="Google Shape;6700;p6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620" y="3230"/>
              <a:ext cx="297" cy="2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01" name="Google Shape;6701;p6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87" y="3692"/>
              <a:ext cx="297" cy="2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02" name="Google Shape;6702;p6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844" y="3308"/>
              <a:ext cx="297" cy="2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03" name="Google Shape;6703;p6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58" y="2339"/>
              <a:ext cx="297" cy="2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04" name="Google Shape;6704;p6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014" y="3395"/>
              <a:ext cx="297" cy="2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05" name="Google Shape;6705;p6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52" y="1824"/>
              <a:ext cx="297" cy="27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06" name="Google Shape;6706;p60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0" name="Shape 6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1" name="Google Shape;6711;p61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grpSp>
        <p:nvGrpSpPr>
          <p:cNvPr id="6712" name="Google Shape;6712;p61"/>
          <p:cNvGrpSpPr/>
          <p:nvPr/>
        </p:nvGrpSpPr>
        <p:grpSpPr>
          <a:xfrm flipH="1">
            <a:off x="4510088" y="3351213"/>
            <a:ext cx="735012" cy="681037"/>
            <a:chOff x="-44" y="1473"/>
            <a:chExt cx="981" cy="1105"/>
          </a:xfrm>
        </p:grpSpPr>
        <p:pic>
          <p:nvPicPr>
            <p:cNvPr descr="desktop_computer_stylized_medium" id="6713" name="Google Shape;6713;p6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14" name="Google Shape;6714;p6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15" name="Google Shape;6715;p61"/>
          <p:cNvSpPr txBox="1"/>
          <p:nvPr>
            <p:ph idx="4294967295" type="title"/>
          </p:nvPr>
        </p:nvSpPr>
        <p:spPr>
          <a:xfrm>
            <a:off x="460375" y="1143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Bad guys can sniff packets</a:t>
            </a:r>
            <a:endParaRPr/>
          </a:p>
        </p:txBody>
      </p:sp>
      <p:sp>
        <p:nvSpPr>
          <p:cNvPr id="6716" name="Google Shape;6716;p61"/>
          <p:cNvSpPr txBox="1"/>
          <p:nvPr>
            <p:ph idx="4294967295" type="body"/>
          </p:nvPr>
        </p:nvSpPr>
        <p:spPr>
          <a:xfrm>
            <a:off x="493713" y="1355725"/>
            <a:ext cx="8077200" cy="148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80"/>
              <a:buFont typeface="Noto Sans Symbols"/>
              <a:buNone/>
            </a:pPr>
            <a:r>
              <a:rPr i="1" lang="en-US" sz="3200">
                <a:solidFill>
                  <a:srgbClr val="CC0000"/>
                </a:solidFill>
              </a:rPr>
              <a:t>packet “sniffing”:</a:t>
            </a:r>
            <a:r>
              <a:rPr i="1" lang="en-US">
                <a:solidFill>
                  <a:srgbClr val="FF0000"/>
                </a:solidFill>
              </a:rPr>
              <a:t>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broadcast media (shared ethernet, wireless)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promiscuous network interface reads/records all packets (e.g., including passwords!) passing by</a:t>
            </a:r>
            <a:endParaRPr/>
          </a:p>
        </p:txBody>
      </p:sp>
      <p:sp>
        <p:nvSpPr>
          <p:cNvPr id="6717" name="Google Shape;6717;p61"/>
          <p:cNvSpPr/>
          <p:nvPr/>
        </p:nvSpPr>
        <p:spPr>
          <a:xfrm>
            <a:off x="2005013" y="4086225"/>
            <a:ext cx="4587875" cy="728663"/>
          </a:xfrm>
          <a:custGeom>
            <a:rect b="b" l="l" r="r" t="t"/>
            <a:pathLst>
              <a:path extrusionOk="0" h="459" w="2620">
                <a:moveTo>
                  <a:pt x="2" y="0"/>
                </a:moveTo>
                <a:lnTo>
                  <a:pt x="0" y="253"/>
                </a:lnTo>
                <a:lnTo>
                  <a:pt x="2620" y="253"/>
                </a:lnTo>
                <a:lnTo>
                  <a:pt x="2620" y="459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8" name="Google Shape;6718;p61"/>
          <p:cNvSpPr/>
          <p:nvPr/>
        </p:nvSpPr>
        <p:spPr>
          <a:xfrm>
            <a:off x="4837113" y="3956050"/>
            <a:ext cx="4762" cy="522288"/>
          </a:xfrm>
          <a:custGeom>
            <a:rect b="b" l="l" r="r" t="t"/>
            <a:pathLst>
              <a:path extrusionOk="0" h="329" w="3">
                <a:moveTo>
                  <a:pt x="0" y="329"/>
                </a:moveTo>
                <a:lnTo>
                  <a:pt x="3" y="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19" name="Google Shape;6719;p61"/>
          <p:cNvCxnSpPr/>
          <p:nvPr/>
        </p:nvCxnSpPr>
        <p:spPr>
          <a:xfrm rot="10800000">
            <a:off x="3179763" y="4478338"/>
            <a:ext cx="0" cy="3746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0" name="Google Shape;6720;p61"/>
          <p:cNvCxnSpPr/>
          <p:nvPr/>
        </p:nvCxnSpPr>
        <p:spPr>
          <a:xfrm rot="10800000">
            <a:off x="3198813" y="5189538"/>
            <a:ext cx="0" cy="24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21" name="Google Shape;6721;p61"/>
          <p:cNvSpPr txBox="1"/>
          <p:nvPr/>
        </p:nvSpPr>
        <p:spPr>
          <a:xfrm>
            <a:off x="1462088" y="3375025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6722" name="Google Shape;6722;p61"/>
          <p:cNvSpPr txBox="1"/>
          <p:nvPr/>
        </p:nvSpPr>
        <p:spPr>
          <a:xfrm>
            <a:off x="6937375" y="4838700"/>
            <a:ext cx="3762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23" name="Google Shape;6723;p61"/>
          <p:cNvSpPr txBox="1"/>
          <p:nvPr/>
        </p:nvSpPr>
        <p:spPr>
          <a:xfrm>
            <a:off x="5029200" y="3352800"/>
            <a:ext cx="4048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grpSp>
        <p:nvGrpSpPr>
          <p:cNvPr id="6724" name="Google Shape;6724;p61"/>
          <p:cNvGrpSpPr/>
          <p:nvPr/>
        </p:nvGrpSpPr>
        <p:grpSpPr>
          <a:xfrm>
            <a:off x="3833813" y="4605338"/>
            <a:ext cx="2295525" cy="336550"/>
            <a:chOff x="2418" y="3342"/>
            <a:chExt cx="1446" cy="212"/>
          </a:xfrm>
        </p:grpSpPr>
        <p:sp>
          <p:nvSpPr>
            <p:cNvPr id="6725" name="Google Shape;6725;p61"/>
            <p:cNvSpPr/>
            <p:nvPr/>
          </p:nvSpPr>
          <p:spPr>
            <a:xfrm>
              <a:off x="2463" y="3366"/>
              <a:ext cx="1356" cy="174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726" name="Google Shape;6726;p61"/>
            <p:cNvCxnSpPr/>
            <p:nvPr/>
          </p:nvCxnSpPr>
          <p:spPr>
            <a:xfrm>
              <a:off x="2784" y="3372"/>
              <a:ext cx="0" cy="1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7" name="Google Shape;6727;p61"/>
            <p:cNvCxnSpPr/>
            <p:nvPr/>
          </p:nvCxnSpPr>
          <p:spPr>
            <a:xfrm>
              <a:off x="3186" y="3375"/>
              <a:ext cx="0" cy="1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8" name="Google Shape;6728;p61"/>
            <p:cNvCxnSpPr/>
            <p:nvPr/>
          </p:nvCxnSpPr>
          <p:spPr>
            <a:xfrm>
              <a:off x="3321" y="3375"/>
              <a:ext cx="0" cy="1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729" name="Google Shape;6729;p61"/>
            <p:cNvSpPr txBox="1"/>
            <p:nvPr/>
          </p:nvSpPr>
          <p:spPr>
            <a:xfrm>
              <a:off x="2418" y="3342"/>
              <a:ext cx="144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src:B dest:A     payload</a:t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6730" name="Google Shape;6730;p61"/>
          <p:cNvSpPr/>
          <p:nvPr/>
        </p:nvSpPr>
        <p:spPr>
          <a:xfrm>
            <a:off x="3802063" y="4560888"/>
            <a:ext cx="2635250" cy="241300"/>
          </a:xfrm>
          <a:custGeom>
            <a:rect b="b" l="l" r="r" t="t"/>
            <a:pathLst>
              <a:path extrusionOk="0" h="152" w="1660">
                <a:moveTo>
                  <a:pt x="1660" y="152"/>
                </a:moveTo>
                <a:lnTo>
                  <a:pt x="1660" y="0"/>
                </a:lnTo>
                <a:lnTo>
                  <a:pt x="0" y="4"/>
                </a:lnTo>
              </a:path>
            </a:pathLst>
          </a:cu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31" name="Google Shape;6731;p61"/>
          <p:cNvCxnSpPr/>
          <p:nvPr/>
        </p:nvCxnSpPr>
        <p:spPr>
          <a:xfrm rot="10800000">
            <a:off x="4945063" y="3957638"/>
            <a:ext cx="0" cy="60325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32" name="Google Shape;6732;p61"/>
          <p:cNvSpPr/>
          <p:nvPr/>
        </p:nvSpPr>
        <p:spPr>
          <a:xfrm>
            <a:off x="596900" y="5480050"/>
            <a:ext cx="7772400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wireshark software used for end-of-chapter labs is a (free) packet-sniffer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6733" name="Google Shape;6733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37075" y="3419475"/>
            <a:ext cx="471488" cy="4429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derline_base" id="6734" name="Google Shape;6734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6900" y="898525"/>
            <a:ext cx="5976938" cy="1730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35" name="Google Shape;6735;p61"/>
          <p:cNvGrpSpPr/>
          <p:nvPr/>
        </p:nvGrpSpPr>
        <p:grpSpPr>
          <a:xfrm>
            <a:off x="1830388" y="3413125"/>
            <a:ext cx="365125" cy="712788"/>
            <a:chOff x="4140" y="429"/>
            <a:chExt cx="1425" cy="2396"/>
          </a:xfrm>
        </p:grpSpPr>
        <p:sp>
          <p:nvSpPr>
            <p:cNvPr id="6736" name="Google Shape;6736;p61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7" name="Google Shape;6737;p61"/>
            <p:cNvSpPr/>
            <p:nvPr/>
          </p:nvSpPr>
          <p:spPr>
            <a:xfrm>
              <a:off x="4208" y="429"/>
              <a:ext cx="1047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8" name="Google Shape;6738;p61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9" name="Google Shape;6739;p6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0" name="Google Shape;6740;p61"/>
            <p:cNvSpPr/>
            <p:nvPr/>
          </p:nvSpPr>
          <p:spPr>
            <a:xfrm>
              <a:off x="4214" y="690"/>
              <a:ext cx="595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41" name="Google Shape;6741;p61"/>
            <p:cNvGrpSpPr/>
            <p:nvPr/>
          </p:nvGrpSpPr>
          <p:grpSpPr>
            <a:xfrm>
              <a:off x="4747" y="669"/>
              <a:ext cx="583" cy="144"/>
              <a:chOff x="612" y="2569"/>
              <a:chExt cx="727" cy="138"/>
            </a:xfrm>
          </p:grpSpPr>
          <p:sp>
            <p:nvSpPr>
              <p:cNvPr id="6742" name="Google Shape;6742;p61"/>
              <p:cNvSpPr/>
              <p:nvPr/>
            </p:nvSpPr>
            <p:spPr>
              <a:xfrm>
                <a:off x="612" y="2569"/>
                <a:ext cx="727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3" name="Google Shape;6743;p61"/>
              <p:cNvSpPr/>
              <p:nvPr/>
            </p:nvSpPr>
            <p:spPr>
              <a:xfrm>
                <a:off x="627" y="2584"/>
                <a:ext cx="696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744" name="Google Shape;6744;p61"/>
            <p:cNvSpPr/>
            <p:nvPr/>
          </p:nvSpPr>
          <p:spPr>
            <a:xfrm>
              <a:off x="4227" y="1021"/>
              <a:ext cx="595" cy="43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45" name="Google Shape;6745;p61"/>
            <p:cNvGrpSpPr/>
            <p:nvPr/>
          </p:nvGrpSpPr>
          <p:grpSpPr>
            <a:xfrm>
              <a:off x="4747" y="995"/>
              <a:ext cx="583" cy="133"/>
              <a:chOff x="614" y="2569"/>
              <a:chExt cx="727" cy="138"/>
            </a:xfrm>
          </p:grpSpPr>
          <p:sp>
            <p:nvSpPr>
              <p:cNvPr id="6746" name="Google Shape;6746;p61"/>
              <p:cNvSpPr/>
              <p:nvPr/>
            </p:nvSpPr>
            <p:spPr>
              <a:xfrm>
                <a:off x="614" y="2569"/>
                <a:ext cx="727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7" name="Google Shape;6747;p61"/>
              <p:cNvSpPr/>
              <p:nvPr/>
            </p:nvSpPr>
            <p:spPr>
              <a:xfrm>
                <a:off x="630" y="2585"/>
                <a:ext cx="696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748" name="Google Shape;6748;p61"/>
            <p:cNvSpPr/>
            <p:nvPr/>
          </p:nvSpPr>
          <p:spPr>
            <a:xfrm>
              <a:off x="4214" y="1358"/>
              <a:ext cx="601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9" name="Google Shape;6749;p61"/>
            <p:cNvSpPr/>
            <p:nvPr/>
          </p:nvSpPr>
          <p:spPr>
            <a:xfrm>
              <a:off x="4227" y="1656"/>
              <a:ext cx="595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50" name="Google Shape;6750;p61"/>
            <p:cNvGrpSpPr/>
            <p:nvPr/>
          </p:nvGrpSpPr>
          <p:grpSpPr>
            <a:xfrm>
              <a:off x="4735" y="1629"/>
              <a:ext cx="582" cy="150"/>
              <a:chOff x="614" y="2570"/>
              <a:chExt cx="725" cy="138"/>
            </a:xfrm>
          </p:grpSpPr>
          <p:sp>
            <p:nvSpPr>
              <p:cNvPr id="6751" name="Google Shape;6751;p61"/>
              <p:cNvSpPr/>
              <p:nvPr/>
            </p:nvSpPr>
            <p:spPr>
              <a:xfrm>
                <a:off x="614" y="2570"/>
                <a:ext cx="725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2" name="Google Shape;6752;p61"/>
              <p:cNvSpPr/>
              <p:nvPr/>
            </p:nvSpPr>
            <p:spPr>
              <a:xfrm>
                <a:off x="629" y="2585"/>
                <a:ext cx="695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753" name="Google Shape;6753;p6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54" name="Google Shape;6754;p61"/>
            <p:cNvGrpSpPr/>
            <p:nvPr/>
          </p:nvGrpSpPr>
          <p:grpSpPr>
            <a:xfrm>
              <a:off x="4741" y="1325"/>
              <a:ext cx="582" cy="139"/>
              <a:chOff x="616" y="2566"/>
              <a:chExt cx="725" cy="139"/>
            </a:xfrm>
          </p:grpSpPr>
          <p:sp>
            <p:nvSpPr>
              <p:cNvPr id="6755" name="Google Shape;6755;p61"/>
              <p:cNvSpPr/>
              <p:nvPr/>
            </p:nvSpPr>
            <p:spPr>
              <a:xfrm>
                <a:off x="616" y="2566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6" name="Google Shape;6756;p61"/>
              <p:cNvSpPr/>
              <p:nvPr/>
            </p:nvSpPr>
            <p:spPr>
              <a:xfrm>
                <a:off x="632" y="2583"/>
                <a:ext cx="695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757" name="Google Shape;6757;p61"/>
            <p:cNvSpPr/>
            <p:nvPr/>
          </p:nvSpPr>
          <p:spPr>
            <a:xfrm>
              <a:off x="5249" y="429"/>
              <a:ext cx="68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8" name="Google Shape;6758;p6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9" name="Google Shape;6759;p6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0" name="Google Shape;6760;p61"/>
            <p:cNvSpPr/>
            <p:nvPr/>
          </p:nvSpPr>
          <p:spPr>
            <a:xfrm>
              <a:off x="5515" y="2612"/>
              <a:ext cx="50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1" name="Google Shape;6761;p6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2" name="Google Shape;6762;p61"/>
            <p:cNvSpPr/>
            <p:nvPr/>
          </p:nvSpPr>
          <p:spPr>
            <a:xfrm>
              <a:off x="4140" y="2676"/>
              <a:ext cx="1202" cy="149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3" name="Google Shape;6763;p61"/>
            <p:cNvSpPr/>
            <p:nvPr/>
          </p:nvSpPr>
          <p:spPr>
            <a:xfrm>
              <a:off x="4208" y="2713"/>
              <a:ext cx="1066" cy="8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4" name="Google Shape;6764;p61"/>
            <p:cNvSpPr/>
            <p:nvPr/>
          </p:nvSpPr>
          <p:spPr>
            <a:xfrm>
              <a:off x="4307" y="2382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5" name="Google Shape;6765;p61"/>
            <p:cNvSpPr/>
            <p:nvPr/>
          </p:nvSpPr>
          <p:spPr>
            <a:xfrm>
              <a:off x="4487" y="2382"/>
              <a:ext cx="161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6" name="Google Shape;6766;p61"/>
            <p:cNvSpPr/>
            <p:nvPr/>
          </p:nvSpPr>
          <p:spPr>
            <a:xfrm>
              <a:off x="4660" y="2382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7" name="Google Shape;6767;p61"/>
            <p:cNvSpPr/>
            <p:nvPr/>
          </p:nvSpPr>
          <p:spPr>
            <a:xfrm>
              <a:off x="5063" y="1832"/>
              <a:ext cx="87" cy="763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68" name="Google Shape;6768;p61"/>
          <p:cNvGrpSpPr/>
          <p:nvPr/>
        </p:nvGrpSpPr>
        <p:grpSpPr>
          <a:xfrm flipH="1">
            <a:off x="6323013" y="4730750"/>
            <a:ext cx="735012" cy="681038"/>
            <a:chOff x="-44" y="1473"/>
            <a:chExt cx="981" cy="1105"/>
          </a:xfrm>
        </p:grpSpPr>
        <p:pic>
          <p:nvPicPr>
            <p:cNvPr descr="desktop_computer_stylized_medium" id="6769" name="Google Shape;6769;p6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70" name="Google Shape;6770;p6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71" name="Google Shape;6771;p61"/>
          <p:cNvGrpSpPr/>
          <p:nvPr/>
        </p:nvGrpSpPr>
        <p:grpSpPr>
          <a:xfrm>
            <a:off x="2747963" y="4849813"/>
            <a:ext cx="881062" cy="365125"/>
            <a:chOff x="2356" y="1300"/>
            <a:chExt cx="555" cy="194"/>
          </a:xfrm>
        </p:grpSpPr>
        <p:sp>
          <p:nvSpPr>
            <p:cNvPr id="6772" name="Google Shape;6772;p61"/>
            <p:cNvSpPr/>
            <p:nvPr/>
          </p:nvSpPr>
          <p:spPr>
            <a:xfrm>
              <a:off x="2357" y="1385"/>
              <a:ext cx="551" cy="109"/>
            </a:xfrm>
            <a:prstGeom prst="ellipse">
              <a:avLst/>
            </a:prstGeom>
            <a:gradFill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73" name="Google Shape;6773;p61"/>
            <p:cNvSpPr/>
            <p:nvPr/>
          </p:nvSpPr>
          <p:spPr>
            <a:xfrm>
              <a:off x="2357" y="1374"/>
              <a:ext cx="554" cy="66"/>
            </a:xfrm>
            <a:prstGeom prst="rect">
              <a:avLst/>
            </a:prstGeom>
            <a:gradFill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74" name="Google Shape;6774;p61"/>
            <p:cNvSpPr/>
            <p:nvPr/>
          </p:nvSpPr>
          <p:spPr>
            <a:xfrm>
              <a:off x="2356" y="1300"/>
              <a:ext cx="551" cy="127"/>
            </a:xfrm>
            <a:prstGeom prst="ellipse">
              <a:avLst/>
            </a:prstGeom>
            <a:gradFill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6775" name="Google Shape;6775;p61"/>
            <p:cNvGrpSpPr/>
            <p:nvPr/>
          </p:nvGrpSpPr>
          <p:grpSpPr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6776" name="Google Shape;6776;p61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7" name="Google Shape;6777;p61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778" name="Google Shape;6778;p61"/>
            <p:cNvCxnSpPr/>
            <p:nvPr/>
          </p:nvCxnSpPr>
          <p:spPr>
            <a:xfrm>
              <a:off x="2357" y="1361"/>
              <a:ext cx="0" cy="8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79" name="Google Shape;6779;p61"/>
            <p:cNvCxnSpPr/>
            <p:nvPr/>
          </p:nvCxnSpPr>
          <p:spPr>
            <a:xfrm>
              <a:off x="2907" y="1363"/>
              <a:ext cx="0" cy="8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80" name="Google Shape;6780;p61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4" name="Shape 6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5" name="Google Shape;6785;p62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pic>
        <p:nvPicPr>
          <p:cNvPr descr="underline_base" id="6786" name="Google Shape;6786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238" y="954088"/>
            <a:ext cx="7381875" cy="1857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87" name="Google Shape;6787;p62"/>
          <p:cNvGrpSpPr/>
          <p:nvPr/>
        </p:nvGrpSpPr>
        <p:grpSpPr>
          <a:xfrm flipH="1">
            <a:off x="4792663" y="2470150"/>
            <a:ext cx="735012" cy="681038"/>
            <a:chOff x="-44" y="1473"/>
            <a:chExt cx="981" cy="1105"/>
          </a:xfrm>
        </p:grpSpPr>
        <p:pic>
          <p:nvPicPr>
            <p:cNvPr descr="desktop_computer_stylized_medium" id="6788" name="Google Shape;6788;p6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89" name="Google Shape;6789;p6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90" name="Google Shape;6790;p62"/>
          <p:cNvSpPr txBox="1"/>
          <p:nvPr>
            <p:ph idx="4294967295" type="title"/>
          </p:nvPr>
        </p:nvSpPr>
        <p:spPr>
          <a:xfrm>
            <a:off x="488950" y="252413"/>
            <a:ext cx="7772400" cy="947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Bad guys can use fake addresses</a:t>
            </a:r>
            <a:endParaRPr/>
          </a:p>
        </p:txBody>
      </p:sp>
      <p:sp>
        <p:nvSpPr>
          <p:cNvPr id="6791" name="Google Shape;6791;p62"/>
          <p:cNvSpPr txBox="1"/>
          <p:nvPr>
            <p:ph idx="4294967295" type="body"/>
          </p:nvPr>
        </p:nvSpPr>
        <p:spPr>
          <a:xfrm>
            <a:off x="596900" y="1662113"/>
            <a:ext cx="8077200" cy="148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80"/>
              <a:buFont typeface="Noto Sans Symbols"/>
              <a:buNone/>
            </a:pPr>
            <a:r>
              <a:rPr i="1" lang="en-US" sz="3200">
                <a:solidFill>
                  <a:srgbClr val="CC0000"/>
                </a:solidFill>
              </a:rPr>
              <a:t>IP spoofing:</a:t>
            </a:r>
            <a:r>
              <a:rPr i="1" lang="en-US">
                <a:solidFill>
                  <a:srgbClr val="FF3300"/>
                </a:solidFill>
              </a:rPr>
              <a:t> </a:t>
            </a:r>
            <a:r>
              <a:rPr lang="en-US"/>
              <a:t>send packet with false source address</a:t>
            </a:r>
            <a:endParaRPr/>
          </a:p>
        </p:txBody>
      </p:sp>
      <p:sp>
        <p:nvSpPr>
          <p:cNvPr id="6792" name="Google Shape;6792;p62"/>
          <p:cNvSpPr/>
          <p:nvPr/>
        </p:nvSpPr>
        <p:spPr>
          <a:xfrm>
            <a:off x="2225675" y="3171825"/>
            <a:ext cx="4587875" cy="728663"/>
          </a:xfrm>
          <a:custGeom>
            <a:rect b="b" l="l" r="r" t="t"/>
            <a:pathLst>
              <a:path extrusionOk="0" h="459" w="2620">
                <a:moveTo>
                  <a:pt x="2" y="0"/>
                </a:moveTo>
                <a:lnTo>
                  <a:pt x="0" y="253"/>
                </a:lnTo>
                <a:lnTo>
                  <a:pt x="2620" y="253"/>
                </a:lnTo>
                <a:lnTo>
                  <a:pt x="2620" y="459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3" name="Google Shape;6793;p62"/>
          <p:cNvSpPr/>
          <p:nvPr/>
        </p:nvSpPr>
        <p:spPr>
          <a:xfrm>
            <a:off x="5057775" y="3041650"/>
            <a:ext cx="4763" cy="522288"/>
          </a:xfrm>
          <a:custGeom>
            <a:rect b="b" l="l" r="r" t="t"/>
            <a:pathLst>
              <a:path extrusionOk="0" h="329" w="3">
                <a:moveTo>
                  <a:pt x="0" y="329"/>
                </a:moveTo>
                <a:lnTo>
                  <a:pt x="3" y="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94" name="Google Shape;6794;p62"/>
          <p:cNvCxnSpPr/>
          <p:nvPr/>
        </p:nvCxnSpPr>
        <p:spPr>
          <a:xfrm rot="10800000">
            <a:off x="3400425" y="3563938"/>
            <a:ext cx="0" cy="3746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95" name="Google Shape;6795;p62"/>
          <p:cNvCxnSpPr/>
          <p:nvPr/>
        </p:nvCxnSpPr>
        <p:spPr>
          <a:xfrm rot="10800000">
            <a:off x="3419475" y="4275138"/>
            <a:ext cx="0" cy="24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96" name="Google Shape;6796;p62"/>
          <p:cNvSpPr txBox="1"/>
          <p:nvPr/>
        </p:nvSpPr>
        <p:spPr>
          <a:xfrm>
            <a:off x="1682750" y="2460625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6797" name="Google Shape;6797;p62"/>
          <p:cNvSpPr txBox="1"/>
          <p:nvPr/>
        </p:nvSpPr>
        <p:spPr>
          <a:xfrm>
            <a:off x="7086600" y="387985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6798" name="Google Shape;6798;p62"/>
          <p:cNvSpPr txBox="1"/>
          <p:nvPr/>
        </p:nvSpPr>
        <p:spPr>
          <a:xfrm>
            <a:off x="5249863" y="24384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6799" name="Google Shape;6799;p62"/>
          <p:cNvSpPr/>
          <p:nvPr/>
        </p:nvSpPr>
        <p:spPr>
          <a:xfrm>
            <a:off x="2235200" y="3019425"/>
            <a:ext cx="2967038" cy="704850"/>
          </a:xfrm>
          <a:custGeom>
            <a:rect b="b" l="l" r="r" t="t"/>
            <a:pathLst>
              <a:path extrusionOk="0" h="444" w="1869">
                <a:moveTo>
                  <a:pt x="1869" y="0"/>
                </a:moveTo>
                <a:lnTo>
                  <a:pt x="1869" y="444"/>
                </a:lnTo>
                <a:lnTo>
                  <a:pt x="0" y="444"/>
                </a:lnTo>
              </a:path>
            </a:pathLst>
          </a:cu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00" name="Google Shape;6800;p62"/>
          <p:cNvGrpSpPr/>
          <p:nvPr/>
        </p:nvGrpSpPr>
        <p:grpSpPr>
          <a:xfrm>
            <a:off x="2701925" y="3502025"/>
            <a:ext cx="2295525" cy="336550"/>
            <a:chOff x="2418" y="3342"/>
            <a:chExt cx="1446" cy="212"/>
          </a:xfrm>
        </p:grpSpPr>
        <p:sp>
          <p:nvSpPr>
            <p:cNvPr id="6801" name="Google Shape;6801;p62"/>
            <p:cNvSpPr/>
            <p:nvPr/>
          </p:nvSpPr>
          <p:spPr>
            <a:xfrm>
              <a:off x="2463" y="3366"/>
              <a:ext cx="1356" cy="174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802" name="Google Shape;6802;p62"/>
            <p:cNvCxnSpPr/>
            <p:nvPr/>
          </p:nvCxnSpPr>
          <p:spPr>
            <a:xfrm>
              <a:off x="2784" y="3372"/>
              <a:ext cx="0" cy="1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3" name="Google Shape;6803;p62"/>
            <p:cNvCxnSpPr/>
            <p:nvPr/>
          </p:nvCxnSpPr>
          <p:spPr>
            <a:xfrm>
              <a:off x="3186" y="3375"/>
              <a:ext cx="0" cy="1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4" name="Google Shape;6804;p62"/>
            <p:cNvCxnSpPr/>
            <p:nvPr/>
          </p:nvCxnSpPr>
          <p:spPr>
            <a:xfrm>
              <a:off x="3321" y="3375"/>
              <a:ext cx="0" cy="1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05" name="Google Shape;6805;p62"/>
            <p:cNvSpPr txBox="1"/>
            <p:nvPr/>
          </p:nvSpPr>
          <p:spPr>
            <a:xfrm>
              <a:off x="2418" y="3342"/>
              <a:ext cx="144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src:B</a:t>
              </a: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dest:A     payload</a:t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6806" name="Google Shape;6806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33938" y="2533650"/>
            <a:ext cx="471487" cy="4429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07" name="Google Shape;6807;p62"/>
          <p:cNvGrpSpPr/>
          <p:nvPr/>
        </p:nvGrpSpPr>
        <p:grpSpPr>
          <a:xfrm flipH="1">
            <a:off x="6575425" y="3886200"/>
            <a:ext cx="735013" cy="681038"/>
            <a:chOff x="-44" y="1473"/>
            <a:chExt cx="981" cy="1105"/>
          </a:xfrm>
        </p:grpSpPr>
        <p:pic>
          <p:nvPicPr>
            <p:cNvPr descr="desktop_computer_stylized_medium" id="6808" name="Google Shape;6808;p6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09" name="Google Shape;6809;p6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10" name="Google Shape;6810;p62"/>
          <p:cNvGrpSpPr/>
          <p:nvPr/>
        </p:nvGrpSpPr>
        <p:grpSpPr>
          <a:xfrm>
            <a:off x="2084388" y="2544763"/>
            <a:ext cx="365125" cy="712787"/>
            <a:chOff x="4140" y="429"/>
            <a:chExt cx="1425" cy="2396"/>
          </a:xfrm>
        </p:grpSpPr>
        <p:sp>
          <p:nvSpPr>
            <p:cNvPr id="6811" name="Google Shape;6811;p62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2" name="Google Shape;6812;p62"/>
            <p:cNvSpPr/>
            <p:nvPr/>
          </p:nvSpPr>
          <p:spPr>
            <a:xfrm>
              <a:off x="4208" y="429"/>
              <a:ext cx="1047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3" name="Google Shape;6813;p62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4" name="Google Shape;6814;p6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5" name="Google Shape;6815;p62"/>
            <p:cNvSpPr/>
            <p:nvPr/>
          </p:nvSpPr>
          <p:spPr>
            <a:xfrm>
              <a:off x="4214" y="690"/>
              <a:ext cx="595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816" name="Google Shape;6816;p62"/>
            <p:cNvGrpSpPr/>
            <p:nvPr/>
          </p:nvGrpSpPr>
          <p:grpSpPr>
            <a:xfrm>
              <a:off x="4747" y="669"/>
              <a:ext cx="583" cy="144"/>
              <a:chOff x="612" y="2569"/>
              <a:chExt cx="727" cy="138"/>
            </a:xfrm>
          </p:grpSpPr>
          <p:sp>
            <p:nvSpPr>
              <p:cNvPr id="6817" name="Google Shape;6817;p62"/>
              <p:cNvSpPr/>
              <p:nvPr/>
            </p:nvSpPr>
            <p:spPr>
              <a:xfrm>
                <a:off x="612" y="2569"/>
                <a:ext cx="727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8" name="Google Shape;6818;p62"/>
              <p:cNvSpPr/>
              <p:nvPr/>
            </p:nvSpPr>
            <p:spPr>
              <a:xfrm>
                <a:off x="627" y="2584"/>
                <a:ext cx="696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819" name="Google Shape;6819;p62"/>
            <p:cNvSpPr/>
            <p:nvPr/>
          </p:nvSpPr>
          <p:spPr>
            <a:xfrm>
              <a:off x="4227" y="1021"/>
              <a:ext cx="595" cy="43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820" name="Google Shape;6820;p62"/>
            <p:cNvGrpSpPr/>
            <p:nvPr/>
          </p:nvGrpSpPr>
          <p:grpSpPr>
            <a:xfrm>
              <a:off x="4747" y="995"/>
              <a:ext cx="583" cy="133"/>
              <a:chOff x="614" y="2569"/>
              <a:chExt cx="727" cy="138"/>
            </a:xfrm>
          </p:grpSpPr>
          <p:sp>
            <p:nvSpPr>
              <p:cNvPr id="6821" name="Google Shape;6821;p62"/>
              <p:cNvSpPr/>
              <p:nvPr/>
            </p:nvSpPr>
            <p:spPr>
              <a:xfrm>
                <a:off x="614" y="2569"/>
                <a:ext cx="727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2" name="Google Shape;6822;p62"/>
              <p:cNvSpPr/>
              <p:nvPr/>
            </p:nvSpPr>
            <p:spPr>
              <a:xfrm>
                <a:off x="630" y="2585"/>
                <a:ext cx="696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823" name="Google Shape;6823;p62"/>
            <p:cNvSpPr/>
            <p:nvPr/>
          </p:nvSpPr>
          <p:spPr>
            <a:xfrm>
              <a:off x="4214" y="1358"/>
              <a:ext cx="601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4" name="Google Shape;6824;p62"/>
            <p:cNvSpPr/>
            <p:nvPr/>
          </p:nvSpPr>
          <p:spPr>
            <a:xfrm>
              <a:off x="4227" y="1656"/>
              <a:ext cx="595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825" name="Google Shape;6825;p62"/>
            <p:cNvGrpSpPr/>
            <p:nvPr/>
          </p:nvGrpSpPr>
          <p:grpSpPr>
            <a:xfrm>
              <a:off x="4735" y="1629"/>
              <a:ext cx="582" cy="150"/>
              <a:chOff x="614" y="2570"/>
              <a:chExt cx="725" cy="138"/>
            </a:xfrm>
          </p:grpSpPr>
          <p:sp>
            <p:nvSpPr>
              <p:cNvPr id="6826" name="Google Shape;6826;p62"/>
              <p:cNvSpPr/>
              <p:nvPr/>
            </p:nvSpPr>
            <p:spPr>
              <a:xfrm>
                <a:off x="614" y="2570"/>
                <a:ext cx="725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7" name="Google Shape;6827;p62"/>
              <p:cNvSpPr/>
              <p:nvPr/>
            </p:nvSpPr>
            <p:spPr>
              <a:xfrm>
                <a:off x="629" y="2585"/>
                <a:ext cx="695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828" name="Google Shape;6828;p6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829" name="Google Shape;6829;p62"/>
            <p:cNvGrpSpPr/>
            <p:nvPr/>
          </p:nvGrpSpPr>
          <p:grpSpPr>
            <a:xfrm>
              <a:off x="4741" y="1326"/>
              <a:ext cx="582" cy="139"/>
              <a:chOff x="616" y="2567"/>
              <a:chExt cx="725" cy="139"/>
            </a:xfrm>
          </p:grpSpPr>
          <p:sp>
            <p:nvSpPr>
              <p:cNvPr id="6830" name="Google Shape;6830;p62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1" name="Google Shape;6831;p62"/>
              <p:cNvSpPr/>
              <p:nvPr/>
            </p:nvSpPr>
            <p:spPr>
              <a:xfrm>
                <a:off x="632" y="2583"/>
                <a:ext cx="695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832" name="Google Shape;6832;p62"/>
            <p:cNvSpPr/>
            <p:nvPr/>
          </p:nvSpPr>
          <p:spPr>
            <a:xfrm>
              <a:off x="5249" y="429"/>
              <a:ext cx="68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3" name="Google Shape;6833;p6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4" name="Google Shape;6834;p6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5" name="Google Shape;6835;p62"/>
            <p:cNvSpPr/>
            <p:nvPr/>
          </p:nvSpPr>
          <p:spPr>
            <a:xfrm>
              <a:off x="5515" y="2612"/>
              <a:ext cx="50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6" name="Google Shape;6836;p6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7" name="Google Shape;6837;p62"/>
            <p:cNvSpPr/>
            <p:nvPr/>
          </p:nvSpPr>
          <p:spPr>
            <a:xfrm>
              <a:off x="4140" y="2676"/>
              <a:ext cx="1202" cy="149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8" name="Google Shape;6838;p62"/>
            <p:cNvSpPr/>
            <p:nvPr/>
          </p:nvSpPr>
          <p:spPr>
            <a:xfrm>
              <a:off x="4208" y="2713"/>
              <a:ext cx="1066" cy="8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9" name="Google Shape;6839;p62"/>
            <p:cNvSpPr/>
            <p:nvPr/>
          </p:nvSpPr>
          <p:spPr>
            <a:xfrm>
              <a:off x="4307" y="2382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0" name="Google Shape;6840;p62"/>
            <p:cNvSpPr/>
            <p:nvPr/>
          </p:nvSpPr>
          <p:spPr>
            <a:xfrm>
              <a:off x="4487" y="2382"/>
              <a:ext cx="161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1" name="Google Shape;6841;p62"/>
            <p:cNvSpPr/>
            <p:nvPr/>
          </p:nvSpPr>
          <p:spPr>
            <a:xfrm>
              <a:off x="4660" y="2382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2" name="Google Shape;6842;p62"/>
            <p:cNvSpPr/>
            <p:nvPr/>
          </p:nvSpPr>
          <p:spPr>
            <a:xfrm>
              <a:off x="5063" y="1832"/>
              <a:ext cx="87" cy="763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43" name="Google Shape;6843;p62"/>
          <p:cNvGrpSpPr/>
          <p:nvPr/>
        </p:nvGrpSpPr>
        <p:grpSpPr>
          <a:xfrm>
            <a:off x="3011488" y="3946525"/>
            <a:ext cx="881062" cy="365125"/>
            <a:chOff x="2356" y="1300"/>
            <a:chExt cx="555" cy="194"/>
          </a:xfrm>
        </p:grpSpPr>
        <p:sp>
          <p:nvSpPr>
            <p:cNvPr id="6844" name="Google Shape;6844;p62"/>
            <p:cNvSpPr/>
            <p:nvPr/>
          </p:nvSpPr>
          <p:spPr>
            <a:xfrm>
              <a:off x="2357" y="1385"/>
              <a:ext cx="551" cy="109"/>
            </a:xfrm>
            <a:prstGeom prst="ellipse">
              <a:avLst/>
            </a:prstGeom>
            <a:gradFill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45" name="Google Shape;6845;p62"/>
            <p:cNvSpPr/>
            <p:nvPr/>
          </p:nvSpPr>
          <p:spPr>
            <a:xfrm>
              <a:off x="2357" y="1374"/>
              <a:ext cx="554" cy="66"/>
            </a:xfrm>
            <a:prstGeom prst="rect">
              <a:avLst/>
            </a:prstGeom>
            <a:gradFill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46" name="Google Shape;6846;p62"/>
            <p:cNvSpPr/>
            <p:nvPr/>
          </p:nvSpPr>
          <p:spPr>
            <a:xfrm>
              <a:off x="2356" y="1300"/>
              <a:ext cx="551" cy="127"/>
            </a:xfrm>
            <a:prstGeom prst="ellipse">
              <a:avLst/>
            </a:prstGeom>
            <a:gradFill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6847" name="Google Shape;6847;p62"/>
            <p:cNvGrpSpPr/>
            <p:nvPr/>
          </p:nvGrpSpPr>
          <p:grpSpPr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6848" name="Google Shape;6848;p62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9" name="Google Shape;6849;p62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850" name="Google Shape;6850;p62"/>
            <p:cNvCxnSpPr/>
            <p:nvPr/>
          </p:nvCxnSpPr>
          <p:spPr>
            <a:xfrm>
              <a:off x="2357" y="1361"/>
              <a:ext cx="0" cy="8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51" name="Google Shape;6851;p62"/>
            <p:cNvCxnSpPr/>
            <p:nvPr/>
          </p:nvCxnSpPr>
          <p:spPr>
            <a:xfrm>
              <a:off x="2907" y="1363"/>
              <a:ext cx="0" cy="8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852" name="Google Shape;6852;p62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53" name="Google Shape;6853;p62"/>
          <p:cNvSpPr txBox="1"/>
          <p:nvPr/>
        </p:nvSpPr>
        <p:spPr>
          <a:xfrm>
            <a:off x="946150" y="5562600"/>
            <a:ext cx="667067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… lots more on security (throughout, Chapter 8)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8" name="Shape 6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9" name="Google Shape;6859;p63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pic>
        <p:nvPicPr>
          <p:cNvPr descr="underline_base" id="6860" name="Google Shape;6860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450" y="1028700"/>
            <a:ext cx="45704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6861" name="Google Shape;6861;p63"/>
          <p:cNvSpPr txBox="1"/>
          <p:nvPr>
            <p:ph idx="4294967295"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1: roadmap</a:t>
            </a:r>
            <a:endParaRPr/>
          </a:p>
        </p:txBody>
      </p:sp>
      <p:sp>
        <p:nvSpPr>
          <p:cNvPr id="6862" name="Google Shape;6862;p63"/>
          <p:cNvSpPr txBox="1"/>
          <p:nvPr>
            <p:ph idx="4294967295" type="body"/>
          </p:nvPr>
        </p:nvSpPr>
        <p:spPr>
          <a:xfrm>
            <a:off x="487363" y="1406525"/>
            <a:ext cx="820737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>
                <a:solidFill>
                  <a:srgbClr val="000099"/>
                </a:solidFill>
              </a:rPr>
              <a:t>1.1 what </a:t>
            </a:r>
            <a:r>
              <a:rPr i="1" lang="en-US" sz="2800">
                <a:solidFill>
                  <a:srgbClr val="000099"/>
                </a:solidFill>
              </a:rPr>
              <a:t>is</a:t>
            </a:r>
            <a:r>
              <a:rPr lang="en-US" sz="2800">
                <a:solidFill>
                  <a:srgbClr val="000099"/>
                </a:solidFill>
              </a:rPr>
              <a:t> the Internet?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>
                <a:solidFill>
                  <a:srgbClr val="000099"/>
                </a:solidFill>
              </a:rPr>
              <a:t>1.2</a:t>
            </a:r>
            <a:r>
              <a:rPr lang="en-US" sz="2800"/>
              <a:t> network edge</a:t>
            </a:r>
            <a:endParaRPr/>
          </a:p>
          <a:p>
            <a:pPr indent="-228600" lvl="2" marL="1143000" rtl="0" algn="l"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end systems, access networks, links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>
                <a:solidFill>
                  <a:srgbClr val="000099"/>
                </a:solidFill>
              </a:rPr>
              <a:t>1.3 </a:t>
            </a:r>
            <a:r>
              <a:rPr lang="en-US" sz="2800"/>
              <a:t>network core</a:t>
            </a:r>
            <a:endParaRPr/>
          </a:p>
          <a:p>
            <a:pPr indent="-228600" lvl="2" marL="1143000" rtl="0" algn="l"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packet switching, circuit switching, network structure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>
                <a:solidFill>
                  <a:srgbClr val="000099"/>
                </a:solidFill>
              </a:rPr>
              <a:t>1.4 </a:t>
            </a:r>
            <a:r>
              <a:rPr lang="en-US" sz="2800"/>
              <a:t>delay, loss, throughput in networks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>
                <a:solidFill>
                  <a:srgbClr val="000099"/>
                </a:solidFill>
              </a:rPr>
              <a:t>1.5</a:t>
            </a:r>
            <a:r>
              <a:rPr lang="en-US" sz="2800"/>
              <a:t> protocol layers, service models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>
                <a:solidFill>
                  <a:srgbClr val="000099"/>
                </a:solidFill>
              </a:rPr>
              <a:t>1.6</a:t>
            </a:r>
            <a:r>
              <a:rPr lang="en-US" sz="2800"/>
              <a:t> networks under attack: security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>
                <a:solidFill>
                  <a:srgbClr val="CC0000"/>
                </a:solidFill>
              </a:rPr>
              <a:t>1.7 history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6863" name="Google Shape;6863;p63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8" name="Shape 6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9" name="Google Shape;6869;p64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pic>
        <p:nvPicPr>
          <p:cNvPr descr="arpanet2" id="6870" name="Google Shape;6870;p64"/>
          <p:cNvPicPr preferRelativeResize="0"/>
          <p:nvPr/>
        </p:nvPicPr>
        <p:blipFill rotWithShape="1">
          <a:blip r:embed="rId3">
            <a:alphaModFix/>
          </a:blip>
          <a:srcRect b="8457" l="0" r="0" t="0"/>
          <a:stretch/>
        </p:blipFill>
        <p:spPr>
          <a:xfrm>
            <a:off x="4495800" y="4222750"/>
            <a:ext cx="2716213" cy="2635250"/>
          </a:xfrm>
          <a:prstGeom prst="rect">
            <a:avLst/>
          </a:prstGeom>
          <a:noFill/>
          <a:ln>
            <a:noFill/>
          </a:ln>
        </p:spPr>
      </p:pic>
      <p:sp>
        <p:nvSpPr>
          <p:cNvPr id="6871" name="Google Shape;6871;p64"/>
          <p:cNvSpPr txBox="1"/>
          <p:nvPr>
            <p:ph idx="4294967295" type="title"/>
          </p:nvPr>
        </p:nvSpPr>
        <p:spPr>
          <a:xfrm>
            <a:off x="377825" y="252413"/>
            <a:ext cx="777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Internet history</a:t>
            </a:r>
            <a:endParaRPr/>
          </a:p>
        </p:txBody>
      </p:sp>
      <p:sp>
        <p:nvSpPr>
          <p:cNvPr id="6872" name="Google Shape;6872;p64"/>
          <p:cNvSpPr txBox="1"/>
          <p:nvPr>
            <p:ph idx="4294967295" type="body"/>
          </p:nvPr>
        </p:nvSpPr>
        <p:spPr>
          <a:xfrm>
            <a:off x="635000" y="1725613"/>
            <a:ext cx="3657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 sz="2400">
                <a:solidFill>
                  <a:srgbClr val="000099"/>
                </a:solidFill>
              </a:rPr>
              <a:t>1961:</a:t>
            </a:r>
            <a:r>
              <a:rPr lang="en-US" sz="2400"/>
              <a:t> Kleinrock - queueing theory shows effectiveness of packet-switching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lang="en-US" sz="2400">
                <a:solidFill>
                  <a:srgbClr val="000099"/>
                </a:solidFill>
              </a:rPr>
              <a:t>1964:</a:t>
            </a:r>
            <a:r>
              <a:rPr lang="en-US" sz="2400"/>
              <a:t> Baran - packet-switching in military nets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lang="en-US" sz="2400">
                <a:solidFill>
                  <a:srgbClr val="000099"/>
                </a:solidFill>
              </a:rPr>
              <a:t>1967:</a:t>
            </a:r>
            <a:r>
              <a:rPr lang="en-US" sz="2400"/>
              <a:t> ARPAnet conceived by Advanced Research Projects Agency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lang="en-US" sz="2400">
                <a:solidFill>
                  <a:srgbClr val="000099"/>
                </a:solidFill>
              </a:rPr>
              <a:t>1969:</a:t>
            </a:r>
            <a:r>
              <a:rPr lang="en-US" sz="2400"/>
              <a:t> first ARPAnet node operational</a:t>
            </a:r>
            <a:endParaRPr/>
          </a:p>
          <a:p>
            <a:pPr indent="-2286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  <p:sp>
        <p:nvSpPr>
          <p:cNvPr id="6873" name="Google Shape;6873;p64"/>
          <p:cNvSpPr txBox="1"/>
          <p:nvPr>
            <p:ph idx="4294967295" type="body"/>
          </p:nvPr>
        </p:nvSpPr>
        <p:spPr>
          <a:xfrm>
            <a:off x="4256088" y="1722438"/>
            <a:ext cx="4786312" cy="287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 sz="2400">
                <a:solidFill>
                  <a:srgbClr val="000099"/>
                </a:solidFill>
              </a:rPr>
              <a:t>1972:</a:t>
            </a:r>
            <a:r>
              <a:rPr lang="en-US" sz="2400"/>
              <a:t>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ARPAnet public demo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NCP (Network Control Protocol) first host-host protocol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first e-mail program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ARPAnet has 15 nodes</a:t>
            </a:r>
            <a:endParaRPr/>
          </a:p>
        </p:txBody>
      </p:sp>
      <p:sp>
        <p:nvSpPr>
          <p:cNvPr id="6874" name="Google Shape;6874;p64"/>
          <p:cNvSpPr/>
          <p:nvPr/>
        </p:nvSpPr>
        <p:spPr>
          <a:xfrm>
            <a:off x="523875" y="1028700"/>
            <a:ext cx="777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1961-1972: Early packet-switching principles</a:t>
            </a:r>
            <a:endParaRPr sz="2800" u="sng">
              <a:solidFill>
                <a:srgbClr val="CC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underline_base" id="6875" name="Google Shape;6875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513" y="771525"/>
            <a:ext cx="3656012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6876" name="Google Shape;6876;p64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1" name="Shape 6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2" name="Google Shape;6882;p65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6883" name="Google Shape;6883;p65"/>
          <p:cNvSpPr txBox="1"/>
          <p:nvPr>
            <p:ph idx="4294967295" type="body"/>
          </p:nvPr>
        </p:nvSpPr>
        <p:spPr>
          <a:xfrm>
            <a:off x="298450" y="1795463"/>
            <a:ext cx="4506913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 sz="2400">
                <a:solidFill>
                  <a:srgbClr val="000099"/>
                </a:solidFill>
              </a:rPr>
              <a:t>1970:</a:t>
            </a:r>
            <a:r>
              <a:rPr lang="en-US" sz="2400"/>
              <a:t> ALOHAnet satellite network in Hawaii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lang="en-US" sz="2400">
                <a:solidFill>
                  <a:srgbClr val="000099"/>
                </a:solidFill>
              </a:rPr>
              <a:t>1974:</a:t>
            </a:r>
            <a:r>
              <a:rPr lang="en-US" sz="2400"/>
              <a:t> Cerf and Kahn - architecture for interconnecting networks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lang="en-US" sz="2400">
                <a:solidFill>
                  <a:srgbClr val="FF0000"/>
                </a:solidFill>
              </a:rPr>
              <a:t>1976: Ethernet at Xerox PARC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lang="en-US" sz="2400">
                <a:solidFill>
                  <a:srgbClr val="000099"/>
                </a:solidFill>
              </a:rPr>
              <a:t>late70’s:</a:t>
            </a:r>
            <a:r>
              <a:rPr lang="en-US" sz="2400"/>
              <a:t> proprietary architectures: DECnet, SNA, XNA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lang="en-US" sz="2400">
                <a:solidFill>
                  <a:srgbClr val="000099"/>
                </a:solidFill>
              </a:rPr>
              <a:t>late 70’s:</a:t>
            </a:r>
            <a:r>
              <a:rPr lang="en-US" sz="2400"/>
              <a:t> switching fixed length packets (ATM precursor)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lang="en-US" sz="2400">
                <a:solidFill>
                  <a:srgbClr val="000099"/>
                </a:solidFill>
              </a:rPr>
              <a:t>1979:</a:t>
            </a:r>
            <a:r>
              <a:rPr lang="en-US" sz="2400"/>
              <a:t> ARPAnet has 200 nodes</a:t>
            </a:r>
            <a:endParaRPr/>
          </a:p>
        </p:txBody>
      </p:sp>
      <p:sp>
        <p:nvSpPr>
          <p:cNvPr id="6884" name="Google Shape;6884;p65"/>
          <p:cNvSpPr txBox="1"/>
          <p:nvPr>
            <p:ph idx="4294967295" type="body"/>
          </p:nvPr>
        </p:nvSpPr>
        <p:spPr>
          <a:xfrm>
            <a:off x="4999038" y="2155825"/>
            <a:ext cx="3924300" cy="3487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60"/>
              <a:buFont typeface="Noto Sans Symbols"/>
              <a:buNone/>
            </a:pPr>
            <a:r>
              <a:rPr lang="en-US" sz="2400">
                <a:solidFill>
                  <a:srgbClr val="CC0000"/>
                </a:solidFill>
              </a:rPr>
              <a:t>Cerf and Kahn’s internetworking principles</a:t>
            </a:r>
            <a:r>
              <a:rPr lang="en-US" sz="2400">
                <a:solidFill>
                  <a:srgbClr val="FF0000"/>
                </a:solidFill>
              </a:rPr>
              <a:t>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minimalism, autonomy - no internal changes required to interconnect networks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best effort service model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stateless routers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decentralized control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560"/>
              <a:buFont typeface="Noto Sans Symbols"/>
              <a:buNone/>
            </a:pPr>
            <a:r>
              <a:rPr lang="en-US" sz="2400">
                <a:solidFill>
                  <a:srgbClr val="CC0000"/>
                </a:solidFill>
              </a:rPr>
              <a:t>define today’s Internet architecture</a:t>
            </a:r>
            <a:endParaRPr sz="2400">
              <a:solidFill>
                <a:srgbClr val="CC0000"/>
              </a:solidFill>
            </a:endParaRPr>
          </a:p>
        </p:txBody>
      </p:sp>
      <p:sp>
        <p:nvSpPr>
          <p:cNvPr id="6885" name="Google Shape;6885;p65"/>
          <p:cNvSpPr/>
          <p:nvPr/>
        </p:nvSpPr>
        <p:spPr>
          <a:xfrm>
            <a:off x="523875" y="1028700"/>
            <a:ext cx="7972425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1972-1980: Internetworking, new and proprietary nets</a:t>
            </a:r>
            <a:endParaRPr sz="4000" u="sng">
              <a:solidFill>
                <a:srgbClr val="CC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886" name="Google Shape;6886;p65"/>
          <p:cNvSpPr/>
          <p:nvPr/>
        </p:nvSpPr>
        <p:spPr>
          <a:xfrm>
            <a:off x="4970463" y="1982788"/>
            <a:ext cx="3878262" cy="36195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87" name="Google Shape;6887;p65"/>
          <p:cNvSpPr/>
          <p:nvPr/>
        </p:nvSpPr>
        <p:spPr>
          <a:xfrm>
            <a:off x="377825" y="252413"/>
            <a:ext cx="777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Internet history</a:t>
            </a:r>
            <a:endParaRPr sz="4400">
              <a:solidFill>
                <a:srgbClr val="00009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6888" name="Google Shape;6888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513" y="771525"/>
            <a:ext cx="3656012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6889" name="Google Shape;6889;p65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4" name="Shape 6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5" name="Google Shape;6895;p66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6896" name="Google Shape;6896;p66"/>
          <p:cNvSpPr txBox="1"/>
          <p:nvPr>
            <p:ph idx="4294967295" type="body"/>
          </p:nvPr>
        </p:nvSpPr>
        <p:spPr>
          <a:xfrm>
            <a:off x="533400" y="1801813"/>
            <a:ext cx="38100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 sz="2400">
                <a:solidFill>
                  <a:srgbClr val="000099"/>
                </a:solidFill>
              </a:rPr>
              <a:t>1983:</a:t>
            </a:r>
            <a:r>
              <a:rPr lang="en-US" sz="2400"/>
              <a:t> deployment of TCP/IP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lang="en-US" sz="2400">
                <a:solidFill>
                  <a:srgbClr val="000099"/>
                </a:solidFill>
              </a:rPr>
              <a:t>1982:</a:t>
            </a:r>
            <a:r>
              <a:rPr lang="en-US" sz="2400"/>
              <a:t> smtp e-mail protocol defined 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lang="en-US" sz="2400">
                <a:solidFill>
                  <a:srgbClr val="000099"/>
                </a:solidFill>
              </a:rPr>
              <a:t>1983:</a:t>
            </a:r>
            <a:r>
              <a:rPr lang="en-US" sz="2400"/>
              <a:t> DNS defined for name-to-IP-address translation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lang="en-US" sz="2400">
                <a:solidFill>
                  <a:srgbClr val="000099"/>
                </a:solidFill>
              </a:rPr>
              <a:t>1985:</a:t>
            </a:r>
            <a:r>
              <a:rPr lang="en-US" sz="2400"/>
              <a:t> ftp protocol defined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lang="en-US" sz="2400">
                <a:solidFill>
                  <a:srgbClr val="000099"/>
                </a:solidFill>
              </a:rPr>
              <a:t>1988:</a:t>
            </a:r>
            <a:r>
              <a:rPr lang="en-US" sz="2400"/>
              <a:t> TCP congestion control</a:t>
            </a:r>
            <a:endParaRPr/>
          </a:p>
        </p:txBody>
      </p:sp>
      <p:sp>
        <p:nvSpPr>
          <p:cNvPr id="6897" name="Google Shape;6897;p66"/>
          <p:cNvSpPr txBox="1"/>
          <p:nvPr>
            <p:ph idx="4294967295" type="body"/>
          </p:nvPr>
        </p:nvSpPr>
        <p:spPr>
          <a:xfrm>
            <a:off x="4495800" y="1811338"/>
            <a:ext cx="3810000" cy="444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 sz="2400"/>
              <a:t>new national networks: Csnet, BITnet, NSFnet, Minitel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lang="en-US" sz="2400"/>
              <a:t>100,000 hosts connected to confederation of networks</a:t>
            </a:r>
            <a:endParaRPr/>
          </a:p>
          <a:p>
            <a:pPr indent="-2286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  <p:sp>
        <p:nvSpPr>
          <p:cNvPr id="6898" name="Google Shape;6898;p66"/>
          <p:cNvSpPr/>
          <p:nvPr/>
        </p:nvSpPr>
        <p:spPr>
          <a:xfrm>
            <a:off x="523875" y="1028700"/>
            <a:ext cx="79629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1980-1990: new protocols, a proliferation of networks</a:t>
            </a:r>
            <a:endParaRPr sz="4000" u="sng">
              <a:solidFill>
                <a:srgbClr val="CC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899" name="Google Shape;6899;p66"/>
          <p:cNvSpPr/>
          <p:nvPr/>
        </p:nvSpPr>
        <p:spPr>
          <a:xfrm>
            <a:off x="377825" y="252413"/>
            <a:ext cx="777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Internet history</a:t>
            </a:r>
            <a:endParaRPr sz="4400">
              <a:solidFill>
                <a:srgbClr val="00009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6900" name="Google Shape;6900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513" y="771525"/>
            <a:ext cx="3656012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6901" name="Google Shape;6901;p66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6" name="Shape 6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7" name="Google Shape;6907;p67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6908" name="Google Shape;6908;p67"/>
          <p:cNvSpPr txBox="1"/>
          <p:nvPr>
            <p:ph idx="4294967295" type="body"/>
          </p:nvPr>
        </p:nvSpPr>
        <p:spPr>
          <a:xfrm>
            <a:off x="419100" y="1790700"/>
            <a:ext cx="44704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 sz="2400">
                <a:solidFill>
                  <a:srgbClr val="000099"/>
                </a:solidFill>
              </a:rPr>
              <a:t>early 1990’s:</a:t>
            </a:r>
            <a:r>
              <a:rPr lang="en-US" sz="2400">
                <a:solidFill>
                  <a:schemeClr val="accent2"/>
                </a:solidFill>
              </a:rPr>
              <a:t> </a:t>
            </a:r>
            <a:r>
              <a:rPr lang="en-US" sz="2400"/>
              <a:t>ARPAnet decommissioned</a:t>
            </a:r>
            <a:endParaRPr/>
          </a:p>
          <a:p>
            <a:pPr indent="-225425" lvl="0" marL="225425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lang="en-US" sz="2400">
                <a:solidFill>
                  <a:srgbClr val="000099"/>
                </a:solidFill>
              </a:rPr>
              <a:t>1991:</a:t>
            </a:r>
            <a:r>
              <a:rPr lang="en-US" sz="2400">
                <a:solidFill>
                  <a:schemeClr val="accent2"/>
                </a:solidFill>
              </a:rPr>
              <a:t> </a:t>
            </a:r>
            <a:r>
              <a:rPr lang="en-US" sz="2400"/>
              <a:t>NSF lifts restrictions on commercial use of NSFnet (decommissioned, 1995)</a:t>
            </a:r>
            <a:endParaRPr/>
          </a:p>
          <a:p>
            <a:pPr indent="-225425" lvl="0" marL="225425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lang="en-US" sz="2400">
                <a:solidFill>
                  <a:srgbClr val="000099"/>
                </a:solidFill>
              </a:rPr>
              <a:t>early 1990s:</a:t>
            </a:r>
            <a:r>
              <a:rPr lang="en-US" sz="2400"/>
              <a:t> Web</a:t>
            </a:r>
            <a:endParaRPr/>
          </a:p>
          <a:p>
            <a:pPr indent="-225425" lvl="1" marL="569913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hypertext [Bush 1945, Nelson 1960’s]</a:t>
            </a:r>
            <a:endParaRPr/>
          </a:p>
          <a:p>
            <a:pPr indent="-225425" lvl="1" marL="569913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HTML, HTTP: Berners-Lee</a:t>
            </a:r>
            <a:endParaRPr/>
          </a:p>
          <a:p>
            <a:pPr indent="-225425" lvl="1" marL="569913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1994: Mosaic, later Netscape</a:t>
            </a:r>
            <a:endParaRPr/>
          </a:p>
          <a:p>
            <a:pPr indent="-225425" lvl="1" marL="569913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late 1990’s: commercialization</a:t>
            </a:r>
            <a:r>
              <a:rPr lang="en-US" sz="2000"/>
              <a:t> of the Web</a:t>
            </a:r>
            <a:endParaRPr/>
          </a:p>
          <a:p>
            <a:pPr indent="-126365" lvl="0" marL="225425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/>
          </a:p>
          <a:p>
            <a:pPr indent="-126365" lvl="0" marL="225425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/>
          </a:p>
        </p:txBody>
      </p:sp>
      <p:sp>
        <p:nvSpPr>
          <p:cNvPr id="6909" name="Google Shape;6909;p67"/>
          <p:cNvSpPr txBox="1"/>
          <p:nvPr>
            <p:ph idx="4294967295" type="body"/>
          </p:nvPr>
        </p:nvSpPr>
        <p:spPr>
          <a:xfrm>
            <a:off x="4889500" y="1800225"/>
            <a:ext cx="3965575" cy="444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560"/>
              <a:buFont typeface="Noto Sans Symbols"/>
              <a:buNone/>
            </a:pPr>
            <a:r>
              <a:rPr lang="en-US" sz="2400">
                <a:solidFill>
                  <a:srgbClr val="000099"/>
                </a:solidFill>
              </a:rPr>
              <a:t>late 1990’s – 2000’s: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lang="en-US" sz="2400"/>
              <a:t>more killer apps: instant messaging, P2P file sharing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lang="en-US" sz="2400"/>
              <a:t>network security to forefront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lang="en-US" sz="2400"/>
              <a:t>est. 50 million host, 100 million+ users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lang="en-US" sz="2400"/>
              <a:t>backbone links running at Gbps</a:t>
            </a:r>
            <a:endParaRPr/>
          </a:p>
          <a:p>
            <a:pPr indent="-260350" lvl="0" marL="34290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/>
          </a:p>
        </p:txBody>
      </p:sp>
      <p:sp>
        <p:nvSpPr>
          <p:cNvPr id="6910" name="Google Shape;6910;p67"/>
          <p:cNvSpPr/>
          <p:nvPr/>
        </p:nvSpPr>
        <p:spPr>
          <a:xfrm>
            <a:off x="523875" y="1028700"/>
            <a:ext cx="79629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1990, 2000’s: commercialization, the Web, new apps</a:t>
            </a:r>
            <a:endParaRPr sz="2800" u="sng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911" name="Google Shape;6911;p67"/>
          <p:cNvSpPr/>
          <p:nvPr/>
        </p:nvSpPr>
        <p:spPr>
          <a:xfrm>
            <a:off x="377825" y="252413"/>
            <a:ext cx="777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Internet history</a:t>
            </a:r>
            <a:endParaRPr sz="4400">
              <a:solidFill>
                <a:srgbClr val="00009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6912" name="Google Shape;6912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513" y="771525"/>
            <a:ext cx="3656012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6913" name="Google Shape;6913;p67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8" name="Shape 6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9" name="Google Shape;6919;p68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6920" name="Google Shape;6920;p68"/>
          <p:cNvSpPr txBox="1"/>
          <p:nvPr>
            <p:ph idx="4294967295" type="body"/>
          </p:nvPr>
        </p:nvSpPr>
        <p:spPr>
          <a:xfrm>
            <a:off x="492125" y="1209675"/>
            <a:ext cx="7502525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rPr i="1" lang="en-US">
                <a:solidFill>
                  <a:srgbClr val="C00000"/>
                </a:solidFill>
              </a:rPr>
              <a:t>2005-present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lang="en-US" sz="2400"/>
              <a:t>~750 million hosts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</a:pPr>
            <a:r>
              <a:rPr lang="en-US" sz="2000"/>
              <a:t>Smartphones and tablets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Char char="❖"/>
            </a:pPr>
            <a:r>
              <a:rPr lang="en-US" sz="2400"/>
              <a:t>Aggressive deployment of broadband access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Char char="❖"/>
            </a:pPr>
            <a:r>
              <a:rPr lang="en-US" sz="2400"/>
              <a:t>Increasing ubiquity of high-speed wireless access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Char char="❖"/>
            </a:pPr>
            <a:r>
              <a:rPr lang="en-US" sz="2400"/>
              <a:t>Emergence of online social networks: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Facebook: soon one billion users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Char char="❖"/>
            </a:pPr>
            <a:r>
              <a:rPr lang="en-US" sz="2400"/>
              <a:t>Service providers (Google, Microsoft) create their own networks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Bypass  Internet, providing “instantaneous” access to search, email, etc.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Char char="❖"/>
            </a:pPr>
            <a:r>
              <a:rPr lang="en-US" sz="2400"/>
              <a:t>E-commerce, universities, enterprises running their services in “cloud” (eg, Amazon EC2)</a:t>
            </a:r>
            <a:endParaRPr sz="2400"/>
          </a:p>
        </p:txBody>
      </p:sp>
      <p:sp>
        <p:nvSpPr>
          <p:cNvPr id="6921" name="Google Shape;6921;p68"/>
          <p:cNvSpPr/>
          <p:nvPr/>
        </p:nvSpPr>
        <p:spPr>
          <a:xfrm>
            <a:off x="377825" y="252413"/>
            <a:ext cx="777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Internet history</a:t>
            </a:r>
            <a:endParaRPr sz="4400">
              <a:solidFill>
                <a:srgbClr val="00009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6922" name="Google Shape;6922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513" y="771525"/>
            <a:ext cx="3656012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6923" name="Google Shape;6923;p68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8" name="Shape 6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9" name="Google Shape;6929;p69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pic>
        <p:nvPicPr>
          <p:cNvPr descr="underline_base" id="6930" name="Google Shape;6930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813" y="836613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6931" name="Google Shape;6931;p69"/>
          <p:cNvSpPr txBox="1"/>
          <p:nvPr>
            <p:ph idx="4294967295" type="title"/>
          </p:nvPr>
        </p:nvSpPr>
        <p:spPr>
          <a:xfrm>
            <a:off x="350838" y="160338"/>
            <a:ext cx="7772400" cy="903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Introduction: summary</a:t>
            </a:r>
            <a:endParaRPr/>
          </a:p>
        </p:txBody>
      </p:sp>
      <p:sp>
        <p:nvSpPr>
          <p:cNvPr id="6932" name="Google Shape;6932;p69"/>
          <p:cNvSpPr txBox="1"/>
          <p:nvPr>
            <p:ph idx="4294967295" type="body"/>
          </p:nvPr>
        </p:nvSpPr>
        <p:spPr>
          <a:xfrm>
            <a:off x="522288" y="1443038"/>
            <a:ext cx="4384675" cy="5189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rPr i="1" lang="en-US">
                <a:solidFill>
                  <a:srgbClr val="CC0000"/>
                </a:solidFill>
              </a:rPr>
              <a:t>covered a “ton” of material!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lang="en-US" sz="2400"/>
              <a:t>Internet overview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lang="en-US" sz="2400"/>
              <a:t>what’s a protocol?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lang="en-US" sz="2400"/>
              <a:t>network edge, core, access network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packet-switching versus circuit-switching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Internet structure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lang="en-US" sz="2400"/>
              <a:t>performance: loss, delay, throughput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lang="en-US" sz="2400"/>
              <a:t>layering, service models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lang="en-US" sz="2400"/>
              <a:t>security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lang="en-US" sz="2400"/>
              <a:t>history</a:t>
            </a:r>
            <a:endParaRPr/>
          </a:p>
        </p:txBody>
      </p:sp>
      <p:sp>
        <p:nvSpPr>
          <p:cNvPr id="6933" name="Google Shape;6933;p69"/>
          <p:cNvSpPr txBox="1"/>
          <p:nvPr>
            <p:ph idx="4294967295" type="body"/>
          </p:nvPr>
        </p:nvSpPr>
        <p:spPr>
          <a:xfrm>
            <a:off x="5146675" y="1428750"/>
            <a:ext cx="372427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rPr i="1" lang="en-US">
                <a:solidFill>
                  <a:srgbClr val="CC0000"/>
                </a:solidFill>
              </a:rPr>
              <a:t>you now have:</a:t>
            </a:r>
            <a:r>
              <a:rPr lang="en-US" sz="2400"/>
              <a:t>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lang="en-US" sz="2400"/>
              <a:t>context, overview, “feel” of networking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lang="en-US" sz="2400"/>
              <a:t>more depth, detail </a:t>
            </a:r>
            <a:r>
              <a:rPr i="1" lang="en-US" sz="2400"/>
              <a:t>to follow!</a:t>
            </a:r>
            <a:endParaRPr sz="2400"/>
          </a:p>
        </p:txBody>
      </p:sp>
      <p:sp>
        <p:nvSpPr>
          <p:cNvPr id="6934" name="Google Shape;6934;p69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241" name="Google Shape;241;p7"/>
          <p:cNvSpPr txBox="1"/>
          <p:nvPr>
            <p:ph idx="4294967295" type="title"/>
          </p:nvPr>
        </p:nvSpPr>
        <p:spPr>
          <a:xfrm>
            <a:off x="457200" y="2413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in the “overview”?</a:t>
            </a:r>
            <a:endParaRPr/>
          </a:p>
        </p:txBody>
      </p:sp>
      <p:sp>
        <p:nvSpPr>
          <p:cNvPr id="242" name="Google Shape;242;p7"/>
          <p:cNvSpPr txBox="1"/>
          <p:nvPr>
            <p:ph idx="4294967295" type="body"/>
          </p:nvPr>
        </p:nvSpPr>
        <p:spPr>
          <a:xfrm>
            <a:off x="557561" y="1260087"/>
            <a:ext cx="7660888" cy="5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-US"/>
              <a:t>what’s the Internet?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100"/>
              <a:buChar char="❖"/>
            </a:pPr>
            <a:r>
              <a:rPr lang="en-US"/>
              <a:t>what’s a protocol?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100"/>
              <a:buChar char="❖"/>
            </a:pPr>
            <a:r>
              <a:rPr lang="en-US"/>
              <a:t>network edge: hosts, access net, physical media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100"/>
              <a:buChar char="❖"/>
            </a:pPr>
            <a:r>
              <a:rPr lang="en-US"/>
              <a:t>network core: packet/circuit switching, Internet structure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100"/>
              <a:buChar char="❖"/>
            </a:pPr>
            <a:r>
              <a:rPr lang="en-US"/>
              <a:t>performance: loss, delay, throughput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100"/>
              <a:buChar char="❖"/>
            </a:pPr>
            <a:r>
              <a:rPr lang="en-US"/>
              <a:t>security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100"/>
              <a:buChar char="❖"/>
            </a:pPr>
            <a:r>
              <a:rPr lang="en-US"/>
              <a:t>protocol layers, service models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100"/>
              <a:buChar char="❖"/>
            </a:pPr>
            <a:r>
              <a:rPr lang="en-US"/>
              <a:t>history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Font typeface="Noto Sans Symbols"/>
              <a:buNone/>
            </a:pPr>
            <a:r>
              <a:t/>
            </a:r>
            <a:endParaRPr sz="2400"/>
          </a:p>
        </p:txBody>
      </p:sp>
      <p:pic>
        <p:nvPicPr>
          <p:cNvPr descr="underline_base" id="243" name="Google Shape;24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825" y="1030288"/>
            <a:ext cx="5484813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7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251" name="Google Shape;251;p8"/>
          <p:cNvSpPr txBox="1"/>
          <p:nvPr>
            <p:ph idx="4294967295" type="title"/>
          </p:nvPr>
        </p:nvSpPr>
        <p:spPr>
          <a:xfrm>
            <a:off x="212725" y="190500"/>
            <a:ext cx="8382000" cy="93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What’s the Internet: “nuts and bolts” view</a:t>
            </a:r>
            <a:endParaRPr/>
          </a:p>
        </p:txBody>
      </p:sp>
      <p:sp>
        <p:nvSpPr>
          <p:cNvPr id="252" name="Google Shape;252;p8"/>
          <p:cNvSpPr txBox="1"/>
          <p:nvPr>
            <p:ph idx="4294967295" type="body"/>
          </p:nvPr>
        </p:nvSpPr>
        <p:spPr>
          <a:xfrm>
            <a:off x="1657350" y="1436688"/>
            <a:ext cx="3779838" cy="1271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 sz="2400"/>
              <a:t>millions of connected computing devices: </a:t>
            </a:r>
            <a:endParaRPr/>
          </a:p>
          <a:p>
            <a:pPr indent="-231775" lvl="1" marL="631825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i="1" lang="en-US">
                <a:solidFill>
                  <a:srgbClr val="CC0000"/>
                </a:solidFill>
              </a:rPr>
              <a:t>hosts </a:t>
            </a:r>
            <a:r>
              <a:rPr i="1" lang="en-US"/>
              <a:t>=</a:t>
            </a:r>
            <a:r>
              <a:rPr i="1" lang="en-US">
                <a:solidFill>
                  <a:srgbClr val="CC0000"/>
                </a:solidFill>
              </a:rPr>
              <a:t> end systems</a:t>
            </a:r>
            <a:r>
              <a:rPr i="1" lang="en-US">
                <a:solidFill>
                  <a:srgbClr val="FF0000"/>
                </a:solidFill>
              </a:rPr>
              <a:t> </a:t>
            </a:r>
            <a:endParaRPr/>
          </a:p>
          <a:p>
            <a:pPr indent="-231775" lvl="1" marL="631825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running </a:t>
            </a:r>
            <a:r>
              <a:rPr i="1" lang="en-US">
                <a:solidFill>
                  <a:srgbClr val="CC0000"/>
                </a:solidFill>
              </a:rPr>
              <a:t>network apps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253" name="Google Shape;253;p8"/>
          <p:cNvSpPr/>
          <p:nvPr/>
        </p:nvSpPr>
        <p:spPr>
          <a:xfrm>
            <a:off x="1695450" y="3152775"/>
            <a:ext cx="3368675" cy="1884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❖"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communication links</a:t>
            </a:r>
            <a:endParaRPr sz="2400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7713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fiber, copper, radio, satellite</a:t>
            </a:r>
            <a:endParaRPr/>
          </a:p>
          <a:p>
            <a:pPr indent="-285750" lvl="1" marL="747713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transmission rate: </a:t>
            </a:r>
            <a:r>
              <a:rPr b="0" i="1" lang="en-US" sz="24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bandwidth</a:t>
            </a:r>
            <a:endParaRPr b="0" i="0" sz="2400" u="none" cap="none" strike="noStrike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4" name="Google Shape;254;p8"/>
          <p:cNvSpPr/>
          <p:nvPr/>
        </p:nvSpPr>
        <p:spPr>
          <a:xfrm>
            <a:off x="1811338" y="5307013"/>
            <a:ext cx="3779837" cy="1550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❖"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Packet switches: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forward packets (chunks of data)</a:t>
            </a:r>
            <a:endParaRPr/>
          </a:p>
          <a:p>
            <a:pPr indent="-231775" lvl="1" marL="6889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routers</a:t>
            </a: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and </a:t>
            </a:r>
            <a:r>
              <a:rPr b="0" i="1" lang="en-US" sz="24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switches</a:t>
            </a:r>
            <a:endParaRPr/>
          </a:p>
          <a:p>
            <a:pPr indent="-231775" lvl="0" marL="2317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55" name="Google Shape;255;p8"/>
          <p:cNvGrpSpPr/>
          <p:nvPr/>
        </p:nvGrpSpPr>
        <p:grpSpPr>
          <a:xfrm>
            <a:off x="338138" y="3454400"/>
            <a:ext cx="1573212" cy="1060450"/>
            <a:chOff x="98" y="2320"/>
            <a:chExt cx="991" cy="668"/>
          </a:xfrm>
        </p:grpSpPr>
        <p:sp>
          <p:nvSpPr>
            <p:cNvPr id="256" name="Google Shape;256;p8"/>
            <p:cNvSpPr txBox="1"/>
            <p:nvPr/>
          </p:nvSpPr>
          <p:spPr>
            <a:xfrm>
              <a:off x="564" y="2728"/>
              <a:ext cx="383" cy="2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wired</a:t>
              </a:r>
              <a:endParaRPr/>
            </a:p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links</a:t>
              </a:r>
              <a:endParaRPr/>
            </a:p>
          </p:txBody>
        </p:sp>
        <p:sp>
          <p:nvSpPr>
            <p:cNvPr id="257" name="Google Shape;257;p8"/>
            <p:cNvSpPr txBox="1"/>
            <p:nvPr/>
          </p:nvSpPr>
          <p:spPr>
            <a:xfrm>
              <a:off x="569" y="2465"/>
              <a:ext cx="520" cy="2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wireless</a:t>
              </a:r>
              <a:endParaRPr/>
            </a:p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links</a:t>
              </a:r>
              <a:endParaRPr/>
            </a:p>
          </p:txBody>
        </p:sp>
        <p:grpSp>
          <p:nvGrpSpPr>
            <p:cNvPr id="258" name="Google Shape;258;p8"/>
            <p:cNvGrpSpPr/>
            <p:nvPr/>
          </p:nvGrpSpPr>
          <p:grpSpPr>
            <a:xfrm>
              <a:off x="385" y="2320"/>
              <a:ext cx="201" cy="282"/>
              <a:chOff x="742" y="2409"/>
              <a:chExt cx="576" cy="881"/>
            </a:xfrm>
          </p:grpSpPr>
          <p:grpSp>
            <p:nvGrpSpPr>
              <p:cNvPr id="259" name="Google Shape;259;p8"/>
              <p:cNvGrpSpPr/>
              <p:nvPr/>
            </p:nvGrpSpPr>
            <p:grpSpPr>
              <a:xfrm>
                <a:off x="832" y="2643"/>
                <a:ext cx="376" cy="647"/>
                <a:chOff x="3130" y="3288"/>
                <a:chExt cx="410" cy="742"/>
              </a:xfrm>
            </p:grpSpPr>
            <p:cxnSp>
              <p:nvCxnSpPr>
                <p:cNvPr id="260" name="Google Shape;260;p8"/>
                <p:cNvCxnSpPr/>
                <p:nvPr/>
              </p:nvCxnSpPr>
              <p:spPr>
                <a:xfrm flipH="1">
                  <a:off x="3130" y="3288"/>
                  <a:ext cx="205" cy="6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1" name="Google Shape;261;p8"/>
                <p:cNvCxnSpPr/>
                <p:nvPr/>
              </p:nvCxnSpPr>
              <p:spPr>
                <a:xfrm>
                  <a:off x="3335" y="3288"/>
                  <a:ext cx="205" cy="66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2" name="Google Shape;262;p8"/>
                <p:cNvCxnSpPr/>
                <p:nvPr/>
              </p:nvCxnSpPr>
              <p:spPr>
                <a:xfrm>
                  <a:off x="3130" y="3957"/>
                  <a:ext cx="205" cy="73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3" name="Google Shape;263;p8"/>
                <p:cNvCxnSpPr/>
                <p:nvPr/>
              </p:nvCxnSpPr>
              <p:spPr>
                <a:xfrm flipH="1">
                  <a:off x="3335" y="3957"/>
                  <a:ext cx="205" cy="73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4" name="Google Shape;264;p8"/>
                <p:cNvCxnSpPr/>
                <p:nvPr/>
              </p:nvCxnSpPr>
              <p:spPr>
                <a:xfrm>
                  <a:off x="3335" y="3303"/>
                  <a:ext cx="0" cy="727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5" name="Google Shape;265;p8"/>
                <p:cNvCxnSpPr/>
                <p:nvPr/>
              </p:nvCxnSpPr>
              <p:spPr>
                <a:xfrm flipH="1" rot="10800000">
                  <a:off x="3130" y="3888"/>
                  <a:ext cx="205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6" name="Google Shape;266;p8"/>
                <p:cNvCxnSpPr/>
                <p:nvPr/>
              </p:nvCxnSpPr>
              <p:spPr>
                <a:xfrm rot="10800000">
                  <a:off x="3335" y="3888"/>
                  <a:ext cx="205" cy="6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7" name="Google Shape;267;p8"/>
                <p:cNvCxnSpPr/>
                <p:nvPr/>
              </p:nvCxnSpPr>
              <p:spPr>
                <a:xfrm>
                  <a:off x="3217" y="3668"/>
                  <a:ext cx="118" cy="55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8" name="Google Shape;268;p8"/>
                <p:cNvCxnSpPr/>
                <p:nvPr/>
              </p:nvCxnSpPr>
              <p:spPr>
                <a:xfrm flipH="1" rot="10800000">
                  <a:off x="3335" y="3668"/>
                  <a:ext cx="124" cy="55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9" name="Google Shape;269;p8"/>
                <p:cNvCxnSpPr/>
                <p:nvPr/>
              </p:nvCxnSpPr>
              <p:spPr>
                <a:xfrm>
                  <a:off x="3178" y="3766"/>
                  <a:ext cx="152" cy="75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0" name="Google Shape;270;p8"/>
                <p:cNvCxnSpPr/>
                <p:nvPr/>
              </p:nvCxnSpPr>
              <p:spPr>
                <a:xfrm flipH="1" rot="10800000">
                  <a:off x="3335" y="3781"/>
                  <a:ext cx="153" cy="66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1" name="Google Shape;271;p8"/>
                <p:cNvCxnSpPr/>
                <p:nvPr/>
              </p:nvCxnSpPr>
              <p:spPr>
                <a:xfrm flipH="1" rot="10800000">
                  <a:off x="3335" y="3567"/>
                  <a:ext cx="78" cy="27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2" name="Google Shape;272;p8"/>
                <p:cNvCxnSpPr/>
                <p:nvPr/>
              </p:nvCxnSpPr>
              <p:spPr>
                <a:xfrm flipH="1" rot="10800000">
                  <a:off x="3335" y="3428"/>
                  <a:ext cx="49" cy="21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3" name="Google Shape;273;p8"/>
                <p:cNvCxnSpPr/>
                <p:nvPr/>
              </p:nvCxnSpPr>
              <p:spPr>
                <a:xfrm>
                  <a:off x="3247" y="3558"/>
                  <a:ext cx="95" cy="36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4" name="Google Shape;274;p8"/>
                <p:cNvCxnSpPr/>
                <p:nvPr/>
              </p:nvCxnSpPr>
              <p:spPr>
                <a:xfrm>
                  <a:off x="3289" y="3422"/>
                  <a:ext cx="55" cy="36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pic>
            <p:nvPicPr>
              <p:cNvPr descr="cell_tower_radiation copy" id="275" name="Google Shape;275;p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6" name="Google Shape;276;p8"/>
              <p:cNvSpPr/>
              <p:nvPr/>
            </p:nvSpPr>
            <p:spPr>
              <a:xfrm>
                <a:off x="986" y="2596"/>
                <a:ext cx="66" cy="69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7" name="Google Shape;277;p8"/>
            <p:cNvGrpSpPr/>
            <p:nvPr/>
          </p:nvGrpSpPr>
          <p:grpSpPr>
            <a:xfrm>
              <a:off x="98" y="2444"/>
              <a:ext cx="355" cy="265"/>
              <a:chOff x="2967" y="478"/>
              <a:chExt cx="788" cy="625"/>
            </a:xfrm>
          </p:grpSpPr>
          <p:pic>
            <p:nvPicPr>
              <p:cNvPr descr="access_point_stylized_small" id="278" name="Google Shape;278;p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radiation_stylized" id="279" name="Google Shape;279;p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280" name="Google Shape;280;p8"/>
            <p:cNvCxnSpPr/>
            <p:nvPr/>
          </p:nvCxnSpPr>
          <p:spPr>
            <a:xfrm>
              <a:off x="288" y="2830"/>
              <a:ext cx="26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1" name="Google Shape;281;p8"/>
          <p:cNvGrpSpPr/>
          <p:nvPr/>
        </p:nvGrpSpPr>
        <p:grpSpPr>
          <a:xfrm>
            <a:off x="633413" y="5457825"/>
            <a:ext cx="646112" cy="477838"/>
            <a:chOff x="293" y="3440"/>
            <a:chExt cx="407" cy="301"/>
          </a:xfrm>
        </p:grpSpPr>
        <p:sp>
          <p:nvSpPr>
            <p:cNvPr id="282" name="Google Shape;282;p8"/>
            <p:cNvSpPr txBox="1"/>
            <p:nvPr/>
          </p:nvSpPr>
          <p:spPr>
            <a:xfrm>
              <a:off x="293" y="3549"/>
              <a:ext cx="40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router</a:t>
              </a:r>
              <a:endParaRPr/>
            </a:p>
          </p:txBody>
        </p:sp>
        <p:grpSp>
          <p:nvGrpSpPr>
            <p:cNvPr id="283" name="Google Shape;283;p8"/>
            <p:cNvGrpSpPr/>
            <p:nvPr/>
          </p:nvGrpSpPr>
          <p:grpSpPr>
            <a:xfrm>
              <a:off x="337" y="3440"/>
              <a:ext cx="306" cy="128"/>
              <a:chOff x="4650" y="1129"/>
              <a:chExt cx="246" cy="95"/>
            </a:xfrm>
          </p:grpSpPr>
          <p:sp>
            <p:nvSpPr>
              <p:cNvPr id="284" name="Google Shape;284;p8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5" name="Google Shape;285;p8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6" name="Google Shape;286;p8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287" name="Google Shape;287;p8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88" name="Google Shape;288;p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9" name="Google Shape;289;p8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90" name="Google Shape;290;p8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1" name="Google Shape;291;p8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pic>
        <p:nvPicPr>
          <p:cNvPr descr="underline_base" id="292" name="Google Shape;292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0200" y="846138"/>
            <a:ext cx="8228013" cy="1412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3" name="Google Shape;293;p8"/>
          <p:cNvGrpSpPr/>
          <p:nvPr/>
        </p:nvGrpSpPr>
        <p:grpSpPr>
          <a:xfrm>
            <a:off x="5202238" y="1384300"/>
            <a:ext cx="3551237" cy="4743450"/>
            <a:chOff x="5202238" y="1384300"/>
            <a:chExt cx="3551237" cy="4743450"/>
          </a:xfrm>
        </p:grpSpPr>
        <p:sp>
          <p:nvSpPr>
            <p:cNvPr id="294" name="Google Shape;294;p8"/>
            <p:cNvSpPr/>
            <p:nvPr/>
          </p:nvSpPr>
          <p:spPr>
            <a:xfrm>
              <a:off x="7004050" y="3527425"/>
              <a:ext cx="1314450" cy="674688"/>
            </a:xfrm>
            <a:custGeom>
              <a:rect b="b" l="l" r="r" t="t"/>
              <a:pathLst>
                <a:path extrusionOk="0" h="425" w="828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7023100" y="2001838"/>
              <a:ext cx="1730375" cy="1125538"/>
            </a:xfrm>
            <a:custGeom>
              <a:rect b="b" l="l" r="r" t="t"/>
              <a:pathLst>
                <a:path extrusionOk="0" h="459" w="765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>
              <a:gsLst>
                <a:gs pos="0">
                  <a:srgbClr val="00CCFF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5202238" y="1709738"/>
              <a:ext cx="1736725" cy="1071563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7" name="Google Shape;297;p8"/>
            <p:cNvGrpSpPr/>
            <p:nvPr/>
          </p:nvGrpSpPr>
          <p:grpSpPr>
            <a:xfrm>
              <a:off x="5278438" y="2974975"/>
              <a:ext cx="1458912" cy="933450"/>
              <a:chOff x="2889" y="1631"/>
              <a:chExt cx="980" cy="743"/>
            </a:xfrm>
          </p:grpSpPr>
          <p:sp>
            <p:nvSpPr>
              <p:cNvPr id="298" name="Google Shape;298;p8"/>
              <p:cNvSpPr/>
              <p:nvPr/>
            </p:nvSpPr>
            <p:spPr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8"/>
              <p:cNvSpPr/>
              <p:nvPr/>
            </p:nvSpPr>
            <p:spPr>
              <a:xfrm>
                <a:off x="2889" y="1631"/>
                <a:ext cx="980" cy="253"/>
              </a:xfrm>
              <a:prstGeom prst="triangle">
                <a:avLst>
                  <a:gd fmla="val 50000" name="adj"/>
                </a:avLst>
              </a:prstGeom>
              <a:solidFill>
                <a:srgbClr val="00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CC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00" name="Google Shape;300;p8"/>
            <p:cNvCxnSpPr/>
            <p:nvPr/>
          </p:nvCxnSpPr>
          <p:spPr>
            <a:xfrm>
              <a:off x="7396163" y="3813175"/>
              <a:ext cx="163512" cy="1206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8"/>
            <p:cNvCxnSpPr/>
            <p:nvPr/>
          </p:nvCxnSpPr>
          <p:spPr>
            <a:xfrm>
              <a:off x="7493000" y="3733800"/>
              <a:ext cx="279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8"/>
            <p:cNvCxnSpPr/>
            <p:nvPr/>
          </p:nvCxnSpPr>
          <p:spPr>
            <a:xfrm flipH="1" rot="10800000">
              <a:off x="7729538" y="3819525"/>
              <a:ext cx="134937" cy="1047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p8"/>
            <p:cNvCxnSpPr/>
            <p:nvPr/>
          </p:nvCxnSpPr>
          <p:spPr>
            <a:xfrm>
              <a:off x="6427788" y="3740150"/>
              <a:ext cx="6794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p8"/>
            <p:cNvCxnSpPr/>
            <p:nvPr/>
          </p:nvCxnSpPr>
          <p:spPr>
            <a:xfrm>
              <a:off x="6723063" y="2587625"/>
              <a:ext cx="509587" cy="31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" name="Google Shape;305;p8"/>
            <p:cNvCxnSpPr/>
            <p:nvPr/>
          </p:nvCxnSpPr>
          <p:spPr>
            <a:xfrm>
              <a:off x="6289675" y="2403475"/>
              <a:ext cx="152400" cy="952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6" name="Google Shape;306;p8"/>
            <p:cNvSpPr/>
            <p:nvPr/>
          </p:nvSpPr>
          <p:spPr>
            <a:xfrm>
              <a:off x="5497513" y="4378325"/>
              <a:ext cx="3079750" cy="1665288"/>
            </a:xfrm>
            <a:custGeom>
              <a:rect b="b" l="l" r="r" t="t"/>
              <a:pathLst>
                <a:path extrusionOk="0" h="1049" w="1940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7" name="Google Shape;307;p8"/>
            <p:cNvCxnSpPr/>
            <p:nvPr/>
          </p:nvCxnSpPr>
          <p:spPr>
            <a:xfrm rot="-5400000">
              <a:off x="7845425" y="5159376"/>
              <a:ext cx="523875" cy="1397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" name="Google Shape;308;p8"/>
            <p:cNvCxnSpPr/>
            <p:nvPr/>
          </p:nvCxnSpPr>
          <p:spPr>
            <a:xfrm flipH="1" rot="-5400000">
              <a:off x="7991475" y="5440363"/>
              <a:ext cx="3175" cy="85725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" name="Google Shape;309;p8"/>
            <p:cNvCxnSpPr/>
            <p:nvPr/>
          </p:nvCxnSpPr>
          <p:spPr>
            <a:xfrm rot="10800000">
              <a:off x="8177213" y="5116513"/>
              <a:ext cx="0" cy="1143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" name="Google Shape;310;p8"/>
            <p:cNvCxnSpPr/>
            <p:nvPr/>
          </p:nvCxnSpPr>
          <p:spPr>
            <a:xfrm>
              <a:off x="7358063" y="4697413"/>
              <a:ext cx="390525" cy="1841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Google Shape;311;p8"/>
            <p:cNvCxnSpPr/>
            <p:nvPr/>
          </p:nvCxnSpPr>
          <p:spPr>
            <a:xfrm flipH="1" rot="10800000">
              <a:off x="6737350" y="4684713"/>
              <a:ext cx="322263" cy="1984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" name="Google Shape;312;p8"/>
            <p:cNvCxnSpPr/>
            <p:nvPr/>
          </p:nvCxnSpPr>
          <p:spPr>
            <a:xfrm>
              <a:off x="6780213" y="4976813"/>
              <a:ext cx="9715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8"/>
            <p:cNvCxnSpPr/>
            <p:nvPr/>
          </p:nvCxnSpPr>
          <p:spPr>
            <a:xfrm>
              <a:off x="6100763" y="4773613"/>
              <a:ext cx="263525" cy="857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8"/>
            <p:cNvCxnSpPr/>
            <p:nvPr/>
          </p:nvCxnSpPr>
          <p:spPr>
            <a:xfrm flipH="1" rot="10800000">
              <a:off x="5842000" y="4983163"/>
              <a:ext cx="412750" cy="127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8"/>
            <p:cNvCxnSpPr/>
            <p:nvPr/>
          </p:nvCxnSpPr>
          <p:spPr>
            <a:xfrm flipH="1">
              <a:off x="6267450" y="5070475"/>
              <a:ext cx="142875" cy="1984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8"/>
            <p:cNvCxnSpPr/>
            <p:nvPr/>
          </p:nvCxnSpPr>
          <p:spPr>
            <a:xfrm rot="10800000">
              <a:off x="6588125" y="5097463"/>
              <a:ext cx="74613" cy="1730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8"/>
            <p:cNvCxnSpPr/>
            <p:nvPr/>
          </p:nvCxnSpPr>
          <p:spPr>
            <a:xfrm>
              <a:off x="6743700" y="5053013"/>
              <a:ext cx="503238" cy="2698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8"/>
            <p:cNvCxnSpPr/>
            <p:nvPr/>
          </p:nvCxnSpPr>
          <p:spPr>
            <a:xfrm>
              <a:off x="6281738" y="3522663"/>
              <a:ext cx="0" cy="1317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8"/>
            <p:cNvCxnSpPr/>
            <p:nvPr/>
          </p:nvCxnSpPr>
          <p:spPr>
            <a:xfrm flipH="1" rot="10800000">
              <a:off x="7577138" y="2492375"/>
              <a:ext cx="123825" cy="873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p8"/>
            <p:cNvCxnSpPr/>
            <p:nvPr/>
          </p:nvCxnSpPr>
          <p:spPr>
            <a:xfrm>
              <a:off x="7405688" y="2665413"/>
              <a:ext cx="0" cy="825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8"/>
            <p:cNvCxnSpPr/>
            <p:nvPr/>
          </p:nvCxnSpPr>
          <p:spPr>
            <a:xfrm flipH="1" rot="10800000">
              <a:off x="7577138" y="2562225"/>
              <a:ext cx="263525" cy="2889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8"/>
            <p:cNvCxnSpPr/>
            <p:nvPr/>
          </p:nvCxnSpPr>
          <p:spPr>
            <a:xfrm>
              <a:off x="7942263" y="2560638"/>
              <a:ext cx="0" cy="1968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8"/>
            <p:cNvCxnSpPr/>
            <p:nvPr/>
          </p:nvCxnSpPr>
          <p:spPr>
            <a:xfrm>
              <a:off x="7596188" y="2867025"/>
              <a:ext cx="18891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8"/>
            <p:cNvCxnSpPr/>
            <p:nvPr/>
          </p:nvCxnSpPr>
          <p:spPr>
            <a:xfrm flipH="1" rot="10800000">
              <a:off x="5891213" y="3733800"/>
              <a:ext cx="168275" cy="31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8"/>
            <p:cNvCxnSpPr/>
            <p:nvPr/>
          </p:nvCxnSpPr>
          <p:spPr>
            <a:xfrm>
              <a:off x="8150225" y="2857500"/>
              <a:ext cx="177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8"/>
            <p:cNvCxnSpPr/>
            <p:nvPr/>
          </p:nvCxnSpPr>
          <p:spPr>
            <a:xfrm flipH="1">
              <a:off x="7296150" y="2933700"/>
              <a:ext cx="98425" cy="7048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8"/>
            <p:cNvCxnSpPr/>
            <p:nvPr/>
          </p:nvCxnSpPr>
          <p:spPr>
            <a:xfrm flipH="1">
              <a:off x="7888288" y="2933700"/>
              <a:ext cx="111125" cy="7270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8"/>
            <p:cNvCxnSpPr/>
            <p:nvPr/>
          </p:nvCxnSpPr>
          <p:spPr>
            <a:xfrm flipH="1" rot="10800000">
              <a:off x="7272338" y="4075113"/>
              <a:ext cx="227012" cy="4365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29" name="Google Shape;329;p8"/>
            <p:cNvGrpSpPr/>
            <p:nvPr/>
          </p:nvGrpSpPr>
          <p:grpSpPr>
            <a:xfrm flipH="1">
              <a:off x="5775325" y="4533900"/>
              <a:ext cx="414337" cy="373063"/>
              <a:chOff x="2839" y="3501"/>
              <a:chExt cx="755" cy="803"/>
            </a:xfrm>
          </p:grpSpPr>
          <p:pic>
            <p:nvPicPr>
              <p:cNvPr descr="desktop_computer_stylized_medium" id="330" name="Google Shape;330;p8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1" name="Google Shape;331;p8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2" name="Google Shape;332;p8"/>
            <p:cNvGrpSpPr/>
            <p:nvPr/>
          </p:nvGrpSpPr>
          <p:grpSpPr>
            <a:xfrm flipH="1">
              <a:off x="5457825" y="4954588"/>
              <a:ext cx="482600" cy="406400"/>
              <a:chOff x="2839" y="3501"/>
              <a:chExt cx="755" cy="803"/>
            </a:xfrm>
          </p:grpSpPr>
          <p:pic>
            <p:nvPicPr>
              <p:cNvPr descr="desktop_computer_stylized_medium" id="333" name="Google Shape;333;p8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4" name="Google Shape;334;p8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5" name="Google Shape;335;p8"/>
            <p:cNvGrpSpPr/>
            <p:nvPr/>
          </p:nvGrpSpPr>
          <p:grpSpPr>
            <a:xfrm flipH="1">
              <a:off x="5935663" y="5256213"/>
              <a:ext cx="427037" cy="349250"/>
              <a:chOff x="2839" y="3501"/>
              <a:chExt cx="755" cy="803"/>
            </a:xfrm>
          </p:grpSpPr>
          <p:pic>
            <p:nvPicPr>
              <p:cNvPr descr="desktop_computer_stylized_medium" id="336" name="Google Shape;336;p8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7" name="Google Shape;337;p8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8" name="Google Shape;338;p8"/>
            <p:cNvGrpSpPr/>
            <p:nvPr/>
          </p:nvGrpSpPr>
          <p:grpSpPr>
            <a:xfrm>
              <a:off x="6550025" y="5238750"/>
              <a:ext cx="427037" cy="350838"/>
              <a:chOff x="2839" y="3501"/>
              <a:chExt cx="755" cy="803"/>
            </a:xfrm>
          </p:grpSpPr>
          <p:pic>
            <p:nvPicPr>
              <p:cNvPr descr="desktop_computer_stylized_medium" id="339" name="Google Shape;339;p8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0" name="Google Shape;340;p8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car_icon_small" id="341" name="Google Shape;341;p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342063" y="1720850"/>
              <a:ext cx="849312" cy="16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42" name="Google Shape;342;p8"/>
            <p:cNvGrpSpPr/>
            <p:nvPr/>
          </p:nvGrpSpPr>
          <p:grpSpPr>
            <a:xfrm>
              <a:off x="5613400" y="1546225"/>
              <a:ext cx="415925" cy="385763"/>
              <a:chOff x="2751" y="1851"/>
              <a:chExt cx="462" cy="478"/>
            </a:xfrm>
          </p:grpSpPr>
          <p:pic>
            <p:nvPicPr>
              <p:cNvPr descr="iphone_stylized_small" id="343" name="Google Shape;343;p8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radiation_stylized" id="344" name="Google Shape;344;p8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45" name="Google Shape;345;p8"/>
            <p:cNvGrpSpPr/>
            <p:nvPr/>
          </p:nvGrpSpPr>
          <p:grpSpPr>
            <a:xfrm>
              <a:off x="7689850" y="2395538"/>
              <a:ext cx="390525" cy="169863"/>
              <a:chOff x="4650" y="1129"/>
              <a:chExt cx="246" cy="95"/>
            </a:xfrm>
          </p:grpSpPr>
          <p:sp>
            <p:nvSpPr>
              <p:cNvPr id="346" name="Google Shape;346;p8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7" name="Google Shape;347;p8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8" name="Google Shape;348;p8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349" name="Google Shape;349;p8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0" name="Google Shape;350;p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1" name="Google Shape;351;p8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52" name="Google Shape;352;p8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3" name="Google Shape;353;p8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54" name="Google Shape;354;p8"/>
            <p:cNvGrpSpPr/>
            <p:nvPr/>
          </p:nvGrpSpPr>
          <p:grpSpPr>
            <a:xfrm>
              <a:off x="7762875" y="2757488"/>
              <a:ext cx="390525" cy="176213"/>
              <a:chOff x="4650" y="1129"/>
              <a:chExt cx="246" cy="95"/>
            </a:xfrm>
          </p:grpSpPr>
          <p:sp>
            <p:nvSpPr>
              <p:cNvPr id="355" name="Google Shape;355;p8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6" name="Google Shape;356;p8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7" name="Google Shape;357;p8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358" name="Google Shape;358;p8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9" name="Google Shape;359;p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0" name="Google Shape;360;p8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61" name="Google Shape;361;p8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2" name="Google Shape;362;p8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63" name="Google Shape;363;p8"/>
            <p:cNvGrpSpPr/>
            <p:nvPr/>
          </p:nvGrpSpPr>
          <p:grpSpPr>
            <a:xfrm>
              <a:off x="7204075" y="2493963"/>
              <a:ext cx="390525" cy="169863"/>
              <a:chOff x="4650" y="1129"/>
              <a:chExt cx="246" cy="95"/>
            </a:xfrm>
          </p:grpSpPr>
          <p:sp>
            <p:nvSpPr>
              <p:cNvPr id="364" name="Google Shape;364;p8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5" name="Google Shape;365;p8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367" name="Google Shape;367;p8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68" name="Google Shape;368;p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9" name="Google Shape;369;p8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70" name="Google Shape;370;p8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1" name="Google Shape;371;p8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72" name="Google Shape;372;p8"/>
            <p:cNvGrpSpPr/>
            <p:nvPr/>
          </p:nvGrpSpPr>
          <p:grpSpPr>
            <a:xfrm>
              <a:off x="7215188" y="2757488"/>
              <a:ext cx="390525" cy="169863"/>
              <a:chOff x="4650" y="1129"/>
              <a:chExt cx="246" cy="95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376" name="Google Shape;376;p8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77" name="Google Shape;377;p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8" name="Google Shape;378;p8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79" name="Google Shape;379;p8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0" name="Google Shape;380;p8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81" name="Google Shape;381;p8"/>
            <p:cNvCxnSpPr/>
            <p:nvPr/>
          </p:nvCxnSpPr>
          <p:spPr>
            <a:xfrm>
              <a:off x="8345488" y="2855913"/>
              <a:ext cx="177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grpSp>
          <p:nvGrpSpPr>
            <p:cNvPr id="382" name="Google Shape;382;p8"/>
            <p:cNvGrpSpPr/>
            <p:nvPr/>
          </p:nvGrpSpPr>
          <p:grpSpPr>
            <a:xfrm>
              <a:off x="7400925" y="3911600"/>
              <a:ext cx="485775" cy="203200"/>
              <a:chOff x="4650" y="1129"/>
              <a:chExt cx="246" cy="95"/>
            </a:xfrm>
          </p:grpSpPr>
          <p:sp>
            <p:nvSpPr>
              <p:cNvPr id="383" name="Google Shape;383;p8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386" name="Google Shape;386;p8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87" name="Google Shape;387;p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8" name="Google Shape;388;p8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89" name="Google Shape;389;p8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0" name="Google Shape;390;p8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91" name="Google Shape;391;p8"/>
            <p:cNvGrpSpPr/>
            <p:nvPr/>
          </p:nvGrpSpPr>
          <p:grpSpPr>
            <a:xfrm>
              <a:off x="7081838" y="3630613"/>
              <a:ext cx="485775" cy="203200"/>
              <a:chOff x="4650" y="1129"/>
              <a:chExt cx="246" cy="95"/>
            </a:xfrm>
          </p:grpSpPr>
          <p:sp>
            <p:nvSpPr>
              <p:cNvPr id="392" name="Google Shape;392;p8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3" name="Google Shape;393;p8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4" name="Google Shape;394;p8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395" name="Google Shape;395;p8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6" name="Google Shape;396;p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7" name="Google Shape;397;p8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98" name="Google Shape;398;p8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9" name="Google Shape;399;p8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00" name="Google Shape;400;p8"/>
            <p:cNvGrpSpPr/>
            <p:nvPr/>
          </p:nvGrpSpPr>
          <p:grpSpPr>
            <a:xfrm>
              <a:off x="7743825" y="3643313"/>
              <a:ext cx="485775" cy="203200"/>
              <a:chOff x="4650" y="1129"/>
              <a:chExt cx="246" cy="95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404" name="Google Shape;404;p8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05" name="Google Shape;405;p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6" name="Google Shape;406;p8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07" name="Google Shape;407;p8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8" name="Google Shape;408;p8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09" name="Google Shape;409;p8"/>
            <p:cNvGrpSpPr/>
            <p:nvPr/>
          </p:nvGrpSpPr>
          <p:grpSpPr>
            <a:xfrm>
              <a:off x="6962775" y="4505325"/>
              <a:ext cx="619125" cy="242888"/>
              <a:chOff x="4650" y="1129"/>
              <a:chExt cx="246" cy="95"/>
            </a:xfrm>
          </p:grpSpPr>
          <p:sp>
            <p:nvSpPr>
              <p:cNvPr id="410" name="Google Shape;410;p8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413" name="Google Shape;413;p8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4" name="Google Shape;414;p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" name="Google Shape;415;p8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16" name="Google Shape;416;p8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7" name="Google Shape;417;p8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18" name="Google Shape;418;p8"/>
            <p:cNvGrpSpPr/>
            <p:nvPr/>
          </p:nvGrpSpPr>
          <p:grpSpPr>
            <a:xfrm>
              <a:off x="7596188" y="4803775"/>
              <a:ext cx="619125" cy="242888"/>
              <a:chOff x="4650" y="1129"/>
              <a:chExt cx="246" cy="95"/>
            </a:xfrm>
          </p:grpSpPr>
          <p:sp>
            <p:nvSpPr>
              <p:cNvPr id="419" name="Google Shape;419;p8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422" name="Google Shape;422;p8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23" name="Google Shape;423;p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4" name="Google Shape;424;p8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25" name="Google Shape;425;p8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6" name="Google Shape;426;p8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27" name="Google Shape;427;p8"/>
            <p:cNvGrpSpPr/>
            <p:nvPr/>
          </p:nvGrpSpPr>
          <p:grpSpPr>
            <a:xfrm>
              <a:off x="6246813" y="4848225"/>
              <a:ext cx="619125" cy="242888"/>
              <a:chOff x="4650" y="1129"/>
              <a:chExt cx="246" cy="95"/>
            </a:xfrm>
          </p:grpSpPr>
          <p:sp>
            <p:nvSpPr>
              <p:cNvPr id="428" name="Google Shape;428;p8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9" name="Google Shape;429;p8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0" name="Google Shape;430;p8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431" name="Google Shape;431;p8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32" name="Google Shape;432;p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3" name="Google Shape;433;p8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34" name="Google Shape;434;p8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5" name="Google Shape;435;p8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36" name="Google Shape;436;p8"/>
            <p:cNvGrpSpPr/>
            <p:nvPr/>
          </p:nvGrpSpPr>
          <p:grpSpPr>
            <a:xfrm>
              <a:off x="6053138" y="3640138"/>
              <a:ext cx="390525" cy="169863"/>
              <a:chOff x="4650" y="1129"/>
              <a:chExt cx="246" cy="95"/>
            </a:xfrm>
          </p:grpSpPr>
          <p:sp>
            <p:nvSpPr>
              <p:cNvPr id="437" name="Google Shape;437;p8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440" name="Google Shape;440;p8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41" name="Google Shape;441;p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2" name="Google Shape;442;p8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43" name="Google Shape;443;p8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4" name="Google Shape;444;p8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45" name="Google Shape;445;p8"/>
            <p:cNvGrpSpPr/>
            <p:nvPr/>
          </p:nvGrpSpPr>
          <p:grpSpPr>
            <a:xfrm>
              <a:off x="6353175" y="2487613"/>
              <a:ext cx="390525" cy="169863"/>
              <a:chOff x="4650" y="1129"/>
              <a:chExt cx="246" cy="95"/>
            </a:xfrm>
          </p:grpSpPr>
          <p:sp>
            <p:nvSpPr>
              <p:cNvPr id="446" name="Google Shape;446;p8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7" name="Google Shape;447;p8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8" name="Google Shape;448;p8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449" name="Google Shape;449;p8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50" name="Google Shape;450;p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1" name="Google Shape;451;p8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52" name="Google Shape;452;p8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3" name="Google Shape;453;p8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54" name="Google Shape;454;p8"/>
            <p:cNvGrpSpPr/>
            <p:nvPr/>
          </p:nvGrpSpPr>
          <p:grpSpPr>
            <a:xfrm>
              <a:off x="5611813" y="3500438"/>
              <a:ext cx="506412" cy="352425"/>
              <a:chOff x="2967" y="478"/>
              <a:chExt cx="788" cy="625"/>
            </a:xfrm>
          </p:grpSpPr>
          <p:pic>
            <p:nvPicPr>
              <p:cNvPr descr="access_point_stylized_small" id="455" name="Google Shape;455;p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radiation_stylized" id="456" name="Google Shape;456;p8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57" name="Google Shape;457;p8"/>
            <p:cNvGrpSpPr/>
            <p:nvPr/>
          </p:nvGrpSpPr>
          <p:grpSpPr>
            <a:xfrm>
              <a:off x="7132638" y="5003800"/>
              <a:ext cx="563562" cy="420688"/>
              <a:chOff x="2967" y="478"/>
              <a:chExt cx="788" cy="625"/>
            </a:xfrm>
          </p:grpSpPr>
          <p:pic>
            <p:nvPicPr>
              <p:cNvPr descr="access_point_stylized_small" id="458" name="Google Shape;458;p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radiation_stylized" id="459" name="Google Shape;459;p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0" name="Google Shape;460;p8"/>
            <p:cNvGrpSpPr/>
            <p:nvPr/>
          </p:nvGrpSpPr>
          <p:grpSpPr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461" name="Google Shape;461;p8"/>
              <p:cNvGrpSpPr/>
              <p:nvPr/>
            </p:nvGrpSpPr>
            <p:grpSpPr>
              <a:xfrm>
                <a:off x="832" y="2643"/>
                <a:ext cx="376" cy="647"/>
                <a:chOff x="3130" y="3288"/>
                <a:chExt cx="410" cy="742"/>
              </a:xfrm>
            </p:grpSpPr>
            <p:cxnSp>
              <p:nvCxnSpPr>
                <p:cNvPr id="462" name="Google Shape;462;p8"/>
                <p:cNvCxnSpPr/>
                <p:nvPr/>
              </p:nvCxnSpPr>
              <p:spPr>
                <a:xfrm flipH="1">
                  <a:off x="3130" y="3288"/>
                  <a:ext cx="205" cy="6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63" name="Google Shape;463;p8"/>
                <p:cNvCxnSpPr/>
                <p:nvPr/>
              </p:nvCxnSpPr>
              <p:spPr>
                <a:xfrm>
                  <a:off x="3335" y="3288"/>
                  <a:ext cx="205" cy="66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64" name="Google Shape;464;p8"/>
                <p:cNvCxnSpPr/>
                <p:nvPr/>
              </p:nvCxnSpPr>
              <p:spPr>
                <a:xfrm>
                  <a:off x="3130" y="3957"/>
                  <a:ext cx="205" cy="73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65" name="Google Shape;465;p8"/>
                <p:cNvCxnSpPr/>
                <p:nvPr/>
              </p:nvCxnSpPr>
              <p:spPr>
                <a:xfrm flipH="1">
                  <a:off x="3335" y="3957"/>
                  <a:ext cx="205" cy="73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66" name="Google Shape;466;p8"/>
                <p:cNvCxnSpPr/>
                <p:nvPr/>
              </p:nvCxnSpPr>
              <p:spPr>
                <a:xfrm>
                  <a:off x="3335" y="3303"/>
                  <a:ext cx="0" cy="727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67" name="Google Shape;467;p8"/>
                <p:cNvCxnSpPr/>
                <p:nvPr/>
              </p:nvCxnSpPr>
              <p:spPr>
                <a:xfrm flipH="1" rot="10800000">
                  <a:off x="3130" y="3888"/>
                  <a:ext cx="205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68" name="Google Shape;468;p8"/>
                <p:cNvCxnSpPr/>
                <p:nvPr/>
              </p:nvCxnSpPr>
              <p:spPr>
                <a:xfrm rot="10800000">
                  <a:off x="3335" y="3888"/>
                  <a:ext cx="205" cy="6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69" name="Google Shape;469;p8"/>
                <p:cNvCxnSpPr/>
                <p:nvPr/>
              </p:nvCxnSpPr>
              <p:spPr>
                <a:xfrm>
                  <a:off x="3217" y="3668"/>
                  <a:ext cx="118" cy="55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0" name="Google Shape;470;p8"/>
                <p:cNvCxnSpPr/>
                <p:nvPr/>
              </p:nvCxnSpPr>
              <p:spPr>
                <a:xfrm flipH="1" rot="10800000">
                  <a:off x="3335" y="3668"/>
                  <a:ext cx="124" cy="55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1" name="Google Shape;471;p8"/>
                <p:cNvCxnSpPr/>
                <p:nvPr/>
              </p:nvCxnSpPr>
              <p:spPr>
                <a:xfrm>
                  <a:off x="3178" y="3766"/>
                  <a:ext cx="152" cy="75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2" name="Google Shape;472;p8"/>
                <p:cNvCxnSpPr/>
                <p:nvPr/>
              </p:nvCxnSpPr>
              <p:spPr>
                <a:xfrm flipH="1" rot="10800000">
                  <a:off x="3335" y="3781"/>
                  <a:ext cx="153" cy="66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3" name="Google Shape;473;p8"/>
                <p:cNvCxnSpPr/>
                <p:nvPr/>
              </p:nvCxnSpPr>
              <p:spPr>
                <a:xfrm flipH="1" rot="10800000">
                  <a:off x="3335" y="3567"/>
                  <a:ext cx="78" cy="27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4" name="Google Shape;474;p8"/>
                <p:cNvCxnSpPr/>
                <p:nvPr/>
              </p:nvCxnSpPr>
              <p:spPr>
                <a:xfrm flipH="1" rot="10800000">
                  <a:off x="3335" y="3428"/>
                  <a:ext cx="49" cy="21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5" name="Google Shape;475;p8"/>
                <p:cNvCxnSpPr/>
                <p:nvPr/>
              </p:nvCxnSpPr>
              <p:spPr>
                <a:xfrm>
                  <a:off x="3247" y="3558"/>
                  <a:ext cx="95" cy="36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6" name="Google Shape;476;p8"/>
                <p:cNvCxnSpPr/>
                <p:nvPr/>
              </p:nvCxnSpPr>
              <p:spPr>
                <a:xfrm>
                  <a:off x="3289" y="3422"/>
                  <a:ext cx="55" cy="36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pic>
            <p:nvPicPr>
              <p:cNvPr descr="cell_tower_radiation copy" id="477" name="Google Shape;477;p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8" name="Google Shape;478;p8"/>
              <p:cNvSpPr/>
              <p:nvPr/>
            </p:nvSpPr>
            <p:spPr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9" name="Google Shape;479;p8"/>
            <p:cNvSpPr txBox="1"/>
            <p:nvPr/>
          </p:nvSpPr>
          <p:spPr>
            <a:xfrm>
              <a:off x="5957888" y="1384300"/>
              <a:ext cx="15494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mobile network</a:t>
              </a:r>
              <a:endParaRPr/>
            </a:p>
          </p:txBody>
        </p:sp>
        <p:sp>
          <p:nvSpPr>
            <p:cNvPr id="480" name="Google Shape;480;p8"/>
            <p:cNvSpPr txBox="1"/>
            <p:nvPr/>
          </p:nvSpPr>
          <p:spPr>
            <a:xfrm>
              <a:off x="7561263" y="2071688"/>
              <a:ext cx="110807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global ISP</a:t>
              </a:r>
              <a:endParaRPr/>
            </a:p>
          </p:txBody>
        </p:sp>
        <p:sp>
          <p:nvSpPr>
            <p:cNvPr id="481" name="Google Shape;481;p8"/>
            <p:cNvSpPr txBox="1"/>
            <p:nvPr/>
          </p:nvSpPr>
          <p:spPr>
            <a:xfrm>
              <a:off x="7337425" y="3298825"/>
              <a:ext cx="128905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regional ISP</a:t>
              </a:r>
              <a:endParaRPr/>
            </a:p>
          </p:txBody>
        </p:sp>
        <p:sp>
          <p:nvSpPr>
            <p:cNvPr id="482" name="Google Shape;482;p8"/>
            <p:cNvSpPr txBox="1"/>
            <p:nvPr/>
          </p:nvSpPr>
          <p:spPr>
            <a:xfrm>
              <a:off x="6324600" y="2963863"/>
              <a:ext cx="895350" cy="48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home 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/>
            </a:p>
          </p:txBody>
        </p:sp>
        <p:sp>
          <p:nvSpPr>
            <p:cNvPr id="483" name="Google Shape;483;p8"/>
            <p:cNvSpPr txBox="1"/>
            <p:nvPr/>
          </p:nvSpPr>
          <p:spPr>
            <a:xfrm>
              <a:off x="5584825" y="5645150"/>
              <a:ext cx="1295400" cy="48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institutional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network</a:t>
              </a:r>
              <a:endParaRPr/>
            </a:p>
          </p:txBody>
        </p:sp>
        <p:grpSp>
          <p:nvGrpSpPr>
            <p:cNvPr id="484" name="Google Shape;484;p8"/>
            <p:cNvGrpSpPr/>
            <p:nvPr/>
          </p:nvGrpSpPr>
          <p:grpSpPr>
            <a:xfrm>
              <a:off x="8240713" y="5002213"/>
              <a:ext cx="227012" cy="481013"/>
              <a:chOff x="4140" y="429"/>
              <a:chExt cx="1425" cy="2396"/>
            </a:xfrm>
          </p:grpSpPr>
          <p:sp>
            <p:nvSpPr>
              <p:cNvPr id="485" name="Google Shape;485;p8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8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8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8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8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90" name="Google Shape;490;p8"/>
              <p:cNvGrpSpPr/>
              <p:nvPr/>
            </p:nvGrpSpPr>
            <p:grpSpPr>
              <a:xfrm>
                <a:off x="4748" y="666"/>
                <a:ext cx="578" cy="150"/>
                <a:chOff x="613" y="2566"/>
                <a:chExt cx="721" cy="144"/>
              </a:xfrm>
            </p:grpSpPr>
            <p:sp>
              <p:nvSpPr>
                <p:cNvPr id="491" name="Google Shape;491;p8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2" name="Google Shape;492;p8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93" name="Google Shape;493;p8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94" name="Google Shape;494;p8"/>
              <p:cNvGrpSpPr/>
              <p:nvPr/>
            </p:nvGrpSpPr>
            <p:grpSpPr>
              <a:xfrm>
                <a:off x="4748" y="990"/>
                <a:ext cx="578" cy="134"/>
                <a:chOff x="615" y="2564"/>
                <a:chExt cx="721" cy="139"/>
              </a:xfrm>
            </p:grpSpPr>
            <p:sp>
              <p:nvSpPr>
                <p:cNvPr id="495" name="Google Shape;495;p8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6" name="Google Shape;496;p8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97" name="Google Shape;497;p8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8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99" name="Google Shape;499;p8"/>
              <p:cNvGrpSpPr/>
              <p:nvPr/>
            </p:nvGrpSpPr>
            <p:grpSpPr>
              <a:xfrm>
                <a:off x="4738" y="1647"/>
                <a:ext cx="578" cy="135"/>
                <a:chOff x="618" y="2586"/>
                <a:chExt cx="720" cy="124"/>
              </a:xfrm>
            </p:grpSpPr>
            <p:sp>
              <p:nvSpPr>
                <p:cNvPr id="500" name="Google Shape;500;p8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1" name="Google Shape;501;p8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02" name="Google Shape;502;p8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03" name="Google Shape;503;p8"/>
              <p:cNvGrpSpPr/>
              <p:nvPr/>
            </p:nvGrpSpPr>
            <p:grpSpPr>
              <a:xfrm>
                <a:off x="4738" y="1330"/>
                <a:ext cx="588" cy="134"/>
                <a:chOff x="613" y="2571"/>
                <a:chExt cx="732" cy="134"/>
              </a:xfrm>
            </p:grpSpPr>
            <p:sp>
              <p:nvSpPr>
                <p:cNvPr id="504" name="Google Shape;504;p8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5" name="Google Shape;505;p8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06" name="Google Shape;506;p8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8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8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8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8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8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8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8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8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8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8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7" name="Google Shape;517;p8"/>
            <p:cNvGrpSpPr/>
            <p:nvPr/>
          </p:nvGrpSpPr>
          <p:grpSpPr>
            <a:xfrm>
              <a:off x="7924800" y="5303838"/>
              <a:ext cx="227012" cy="481013"/>
              <a:chOff x="4140" y="429"/>
              <a:chExt cx="1425" cy="2396"/>
            </a:xfrm>
          </p:grpSpPr>
          <p:sp>
            <p:nvSpPr>
              <p:cNvPr id="518" name="Google Shape;518;p8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8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8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8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8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23" name="Google Shape;523;p8"/>
              <p:cNvGrpSpPr/>
              <p:nvPr/>
            </p:nvGrpSpPr>
            <p:grpSpPr>
              <a:xfrm>
                <a:off x="4748" y="666"/>
                <a:ext cx="578" cy="150"/>
                <a:chOff x="613" y="2566"/>
                <a:chExt cx="721" cy="144"/>
              </a:xfrm>
            </p:grpSpPr>
            <p:sp>
              <p:nvSpPr>
                <p:cNvPr id="524" name="Google Shape;524;p8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5" name="Google Shape;525;p8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26" name="Google Shape;526;p8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27" name="Google Shape;527;p8"/>
              <p:cNvGrpSpPr/>
              <p:nvPr/>
            </p:nvGrpSpPr>
            <p:grpSpPr>
              <a:xfrm>
                <a:off x="4748" y="990"/>
                <a:ext cx="578" cy="134"/>
                <a:chOff x="615" y="2564"/>
                <a:chExt cx="721" cy="139"/>
              </a:xfrm>
            </p:grpSpPr>
            <p:sp>
              <p:nvSpPr>
                <p:cNvPr id="528" name="Google Shape;528;p8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9" name="Google Shape;529;p8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30" name="Google Shape;530;p8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8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32" name="Google Shape;532;p8"/>
              <p:cNvGrpSpPr/>
              <p:nvPr/>
            </p:nvGrpSpPr>
            <p:grpSpPr>
              <a:xfrm>
                <a:off x="4738" y="1647"/>
                <a:ext cx="578" cy="135"/>
                <a:chOff x="618" y="2586"/>
                <a:chExt cx="720" cy="124"/>
              </a:xfrm>
            </p:grpSpPr>
            <p:sp>
              <p:nvSpPr>
                <p:cNvPr id="533" name="Google Shape;533;p8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4" name="Google Shape;534;p8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35" name="Google Shape;535;p8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36" name="Google Shape;536;p8"/>
              <p:cNvGrpSpPr/>
              <p:nvPr/>
            </p:nvGrpSpPr>
            <p:grpSpPr>
              <a:xfrm>
                <a:off x="4738" y="1330"/>
                <a:ext cx="588" cy="134"/>
                <a:chOff x="613" y="2571"/>
                <a:chExt cx="732" cy="134"/>
              </a:xfrm>
            </p:grpSpPr>
            <p:sp>
              <p:nvSpPr>
                <p:cNvPr id="537" name="Google Shape;537;p8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8" name="Google Shape;538;p8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39" name="Google Shape;539;p8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8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8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8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8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8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8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8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8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8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8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0" name="Google Shape;550;p8"/>
            <p:cNvGrpSpPr/>
            <p:nvPr/>
          </p:nvGrpSpPr>
          <p:grpSpPr>
            <a:xfrm>
              <a:off x="5302250" y="2043113"/>
              <a:ext cx="534987" cy="413554"/>
              <a:chOff x="877" y="1008"/>
              <a:chExt cx="2747" cy="2626"/>
            </a:xfrm>
          </p:grpSpPr>
          <p:pic>
            <p:nvPicPr>
              <p:cNvPr descr="antenna_stylized" id="551" name="Google Shape;551;p8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552" name="Google Shape;552;p8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 flipH="1" rot="109064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53" name="Google Shape;553;p8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554" name="Google Shape;554;p8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55" name="Google Shape;555;p8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8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8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8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8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8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61" name="Google Shape;561;p8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62" name="Google Shape;562;p8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3" name="Google Shape;563;p8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4" name="Google Shape;564;p8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5" name="Google Shape;565;p8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6" name="Google Shape;566;p8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7" name="Google Shape;567;p8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68" name="Google Shape;568;p8"/>
              <p:cNvSpPr/>
              <p:nvPr/>
            </p:nvSpPr>
            <p:spPr>
              <a:xfrm>
                <a:off x="2577" y="3043"/>
                <a:ext cx="614" cy="514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8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8"/>
              <p:cNvSpPr/>
              <p:nvPr/>
            </p:nvSpPr>
            <p:spPr>
              <a:xfrm>
                <a:off x="1011" y="2998"/>
                <a:ext cx="17" cy="95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8"/>
              <p:cNvSpPr/>
              <p:nvPr/>
            </p:nvSpPr>
            <p:spPr>
              <a:xfrm>
                <a:off x="1012" y="2611"/>
                <a:ext cx="730" cy="393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8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8"/>
              <p:cNvSpPr/>
              <p:nvPr/>
            </p:nvSpPr>
            <p:spPr>
              <a:xfrm flipH="1" rot="10800000">
                <a:off x="2549" y="2986"/>
                <a:ext cx="608" cy="46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4" name="Google Shape;574;p8"/>
            <p:cNvGrpSpPr/>
            <p:nvPr/>
          </p:nvGrpSpPr>
          <p:grpSpPr>
            <a:xfrm>
              <a:off x="6872288" y="5486400"/>
              <a:ext cx="474662" cy="413554"/>
              <a:chOff x="877" y="1008"/>
              <a:chExt cx="2747" cy="2626"/>
            </a:xfrm>
          </p:grpSpPr>
          <p:pic>
            <p:nvPicPr>
              <p:cNvPr descr="antenna_stylized" id="575" name="Google Shape;575;p8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576" name="Google Shape;576;p8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 flipH="1" rot="109064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77" name="Google Shape;577;p8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578" name="Google Shape;578;p8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79" name="Google Shape;579;p8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8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8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8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8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8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85" name="Google Shape;585;p8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86" name="Google Shape;586;p8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7" name="Google Shape;587;p8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8" name="Google Shape;588;p8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9" name="Google Shape;589;p8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0" name="Google Shape;590;p8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1" name="Google Shape;591;p8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92" name="Google Shape;592;p8"/>
              <p:cNvSpPr/>
              <p:nvPr/>
            </p:nvSpPr>
            <p:spPr>
              <a:xfrm>
                <a:off x="2577" y="3043"/>
                <a:ext cx="614" cy="514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8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8"/>
              <p:cNvSpPr/>
              <p:nvPr/>
            </p:nvSpPr>
            <p:spPr>
              <a:xfrm>
                <a:off x="1011" y="2998"/>
                <a:ext cx="17" cy="95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8"/>
              <p:cNvSpPr/>
              <p:nvPr/>
            </p:nvSpPr>
            <p:spPr>
              <a:xfrm>
                <a:off x="1012" y="2611"/>
                <a:ext cx="730" cy="393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8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8"/>
              <p:cNvSpPr/>
              <p:nvPr/>
            </p:nvSpPr>
            <p:spPr>
              <a:xfrm flipH="1" rot="10800000">
                <a:off x="2549" y="2986"/>
                <a:ext cx="608" cy="46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8" name="Google Shape;598;p8"/>
            <p:cNvGrpSpPr/>
            <p:nvPr/>
          </p:nvGrpSpPr>
          <p:grpSpPr>
            <a:xfrm>
              <a:off x="5561013" y="3041650"/>
              <a:ext cx="444500" cy="413554"/>
              <a:chOff x="877" y="1008"/>
              <a:chExt cx="2747" cy="2626"/>
            </a:xfrm>
          </p:grpSpPr>
          <p:pic>
            <p:nvPicPr>
              <p:cNvPr descr="antenna_stylized" id="599" name="Google Shape;599;p8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600" name="Google Shape;600;p8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 flipH="1" rot="109064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01" name="Google Shape;601;p8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602" name="Google Shape;602;p8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03" name="Google Shape;603;p8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8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8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8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8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8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09" name="Google Shape;609;p8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610" name="Google Shape;610;p8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1" name="Google Shape;611;p8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2" name="Google Shape;612;p8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3" name="Google Shape;613;p8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4" name="Google Shape;614;p8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5" name="Google Shape;615;p8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16" name="Google Shape;616;p8"/>
              <p:cNvSpPr/>
              <p:nvPr/>
            </p:nvSpPr>
            <p:spPr>
              <a:xfrm>
                <a:off x="2577" y="3043"/>
                <a:ext cx="614" cy="514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8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8"/>
              <p:cNvSpPr/>
              <p:nvPr/>
            </p:nvSpPr>
            <p:spPr>
              <a:xfrm>
                <a:off x="1011" y="2998"/>
                <a:ext cx="17" cy="95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8"/>
              <p:cNvSpPr/>
              <p:nvPr/>
            </p:nvSpPr>
            <p:spPr>
              <a:xfrm>
                <a:off x="1012" y="2611"/>
                <a:ext cx="730" cy="393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8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8"/>
              <p:cNvSpPr/>
              <p:nvPr/>
            </p:nvSpPr>
            <p:spPr>
              <a:xfrm flipH="1" rot="10800000">
                <a:off x="2549" y="2986"/>
                <a:ext cx="608" cy="46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2" name="Google Shape;622;p8"/>
            <p:cNvGrpSpPr/>
            <p:nvPr/>
          </p:nvGrpSpPr>
          <p:grpSpPr>
            <a:xfrm flipH="1">
              <a:off x="5940425" y="3222625"/>
              <a:ext cx="414337" cy="373063"/>
              <a:chOff x="2839" y="3501"/>
              <a:chExt cx="755" cy="803"/>
            </a:xfrm>
          </p:grpSpPr>
          <p:pic>
            <p:nvPicPr>
              <p:cNvPr descr="desktop_computer_stylized_medium" id="623" name="Google Shape;623;p8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24" name="Google Shape;624;p8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5" name="Google Shape;625;p8"/>
            <p:cNvGrpSpPr/>
            <p:nvPr/>
          </p:nvGrpSpPr>
          <p:grpSpPr>
            <a:xfrm>
              <a:off x="7307263" y="5422900"/>
              <a:ext cx="474662" cy="413554"/>
              <a:chOff x="877" y="1008"/>
              <a:chExt cx="2747" cy="2626"/>
            </a:xfrm>
          </p:grpSpPr>
          <p:pic>
            <p:nvPicPr>
              <p:cNvPr descr="antenna_stylized" id="626" name="Google Shape;626;p8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627" name="Google Shape;627;p8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 flipH="1" rot="109064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28" name="Google Shape;628;p8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629" name="Google Shape;629;p8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30" name="Google Shape;630;p8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8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8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8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8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8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36" name="Google Shape;636;p8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637" name="Google Shape;637;p8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8" name="Google Shape;638;p8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9" name="Google Shape;639;p8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0" name="Google Shape;640;p8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1" name="Google Shape;641;p8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2" name="Google Shape;642;p8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43" name="Google Shape;643;p8"/>
              <p:cNvSpPr/>
              <p:nvPr/>
            </p:nvSpPr>
            <p:spPr>
              <a:xfrm>
                <a:off x="2577" y="3043"/>
                <a:ext cx="614" cy="514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8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8"/>
              <p:cNvSpPr/>
              <p:nvPr/>
            </p:nvSpPr>
            <p:spPr>
              <a:xfrm>
                <a:off x="1011" y="2998"/>
                <a:ext cx="17" cy="95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8"/>
              <p:cNvSpPr/>
              <p:nvPr/>
            </p:nvSpPr>
            <p:spPr>
              <a:xfrm>
                <a:off x="1012" y="2611"/>
                <a:ext cx="730" cy="393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8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8"/>
              <p:cNvSpPr/>
              <p:nvPr/>
            </p:nvSpPr>
            <p:spPr>
              <a:xfrm flipH="1" rot="10800000">
                <a:off x="2549" y="2986"/>
                <a:ext cx="608" cy="46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49" name="Google Shape;649;p8"/>
          <p:cNvGrpSpPr/>
          <p:nvPr/>
        </p:nvGrpSpPr>
        <p:grpSpPr>
          <a:xfrm>
            <a:off x="333375" y="1322388"/>
            <a:ext cx="1555750" cy="1622425"/>
            <a:chOff x="210" y="833"/>
            <a:chExt cx="980" cy="1022"/>
          </a:xfrm>
        </p:grpSpPr>
        <p:sp>
          <p:nvSpPr>
            <p:cNvPr id="650" name="Google Shape;650;p8"/>
            <p:cNvSpPr txBox="1"/>
            <p:nvPr/>
          </p:nvSpPr>
          <p:spPr>
            <a:xfrm>
              <a:off x="479" y="1667"/>
              <a:ext cx="711" cy="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smartphone</a:t>
              </a:r>
              <a:endParaRPr/>
            </a:p>
          </p:txBody>
        </p:sp>
        <p:sp>
          <p:nvSpPr>
            <p:cNvPr id="651" name="Google Shape;651;p8"/>
            <p:cNvSpPr txBox="1"/>
            <p:nvPr/>
          </p:nvSpPr>
          <p:spPr>
            <a:xfrm>
              <a:off x="487" y="872"/>
              <a:ext cx="272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/>
            </a:p>
          </p:txBody>
        </p:sp>
        <p:sp>
          <p:nvSpPr>
            <p:cNvPr id="652" name="Google Shape;652;p8"/>
            <p:cNvSpPr txBox="1"/>
            <p:nvPr/>
          </p:nvSpPr>
          <p:spPr>
            <a:xfrm>
              <a:off x="488" y="1096"/>
              <a:ext cx="42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/>
            </a:p>
          </p:txBody>
        </p:sp>
        <p:sp>
          <p:nvSpPr>
            <p:cNvPr id="653" name="Google Shape;653;p8"/>
            <p:cNvSpPr txBox="1"/>
            <p:nvPr/>
          </p:nvSpPr>
          <p:spPr>
            <a:xfrm>
              <a:off x="493" y="1390"/>
              <a:ext cx="520" cy="2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wireless</a:t>
              </a:r>
              <a:endParaRPr/>
            </a:p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laptop</a:t>
              </a:r>
              <a:endParaRPr/>
            </a:p>
          </p:txBody>
        </p:sp>
        <p:grpSp>
          <p:nvGrpSpPr>
            <p:cNvPr id="654" name="Google Shape;654;p8"/>
            <p:cNvGrpSpPr/>
            <p:nvPr/>
          </p:nvGrpSpPr>
          <p:grpSpPr>
            <a:xfrm flipH="1">
              <a:off x="244" y="833"/>
              <a:ext cx="261" cy="235"/>
              <a:chOff x="2839" y="3501"/>
              <a:chExt cx="755" cy="803"/>
            </a:xfrm>
          </p:grpSpPr>
          <p:pic>
            <p:nvPicPr>
              <p:cNvPr descr="desktop_computer_stylized_medium" id="655" name="Google Shape;655;p8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56" name="Google Shape;656;p8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7" name="Google Shape;657;p8"/>
            <p:cNvGrpSpPr/>
            <p:nvPr/>
          </p:nvGrpSpPr>
          <p:grpSpPr>
            <a:xfrm>
              <a:off x="298" y="1682"/>
              <a:ext cx="234" cy="173"/>
              <a:chOff x="2751" y="1851"/>
              <a:chExt cx="462" cy="478"/>
            </a:xfrm>
          </p:grpSpPr>
          <p:pic>
            <p:nvPicPr>
              <p:cNvPr descr="iphone_stylized_small" id="658" name="Google Shape;658;p8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radiation_stylized" id="659" name="Google Shape;659;p8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0" name="Google Shape;660;p8"/>
            <p:cNvGrpSpPr/>
            <p:nvPr/>
          </p:nvGrpSpPr>
          <p:grpSpPr>
            <a:xfrm>
              <a:off x="210" y="1368"/>
              <a:ext cx="301" cy="239"/>
              <a:chOff x="877" y="1008"/>
              <a:chExt cx="2747" cy="2626"/>
            </a:xfrm>
          </p:grpSpPr>
          <p:pic>
            <p:nvPicPr>
              <p:cNvPr descr="antenna_stylized" id="661" name="Google Shape;661;p8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662" name="Google Shape;662;p8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 flipH="1" rot="109064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63" name="Google Shape;663;p8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664" name="Google Shape;664;p8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65" name="Google Shape;665;p8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8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8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8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8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8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71" name="Google Shape;671;p8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672" name="Google Shape;672;p8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3" name="Google Shape;673;p8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4" name="Google Shape;674;p8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5" name="Google Shape;675;p8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6" name="Google Shape;676;p8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7" name="Google Shape;677;p8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78" name="Google Shape;678;p8"/>
              <p:cNvSpPr/>
              <p:nvPr/>
            </p:nvSpPr>
            <p:spPr>
              <a:xfrm>
                <a:off x="2577" y="3043"/>
                <a:ext cx="614" cy="514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8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8"/>
              <p:cNvSpPr/>
              <p:nvPr/>
            </p:nvSpPr>
            <p:spPr>
              <a:xfrm>
                <a:off x="1011" y="2998"/>
                <a:ext cx="17" cy="95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8"/>
              <p:cNvSpPr/>
              <p:nvPr/>
            </p:nvSpPr>
            <p:spPr>
              <a:xfrm>
                <a:off x="1012" y="2611"/>
                <a:ext cx="730" cy="393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8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8"/>
              <p:cNvSpPr/>
              <p:nvPr/>
            </p:nvSpPr>
            <p:spPr>
              <a:xfrm flipH="1" rot="10800000">
                <a:off x="2549" y="2986"/>
                <a:ext cx="608" cy="46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4" name="Google Shape;684;p8"/>
            <p:cNvGrpSpPr/>
            <p:nvPr/>
          </p:nvGrpSpPr>
          <p:grpSpPr>
            <a:xfrm>
              <a:off x="340" y="1097"/>
              <a:ext cx="157" cy="256"/>
              <a:chOff x="4140" y="429"/>
              <a:chExt cx="1425" cy="2396"/>
            </a:xfrm>
          </p:grpSpPr>
          <p:sp>
            <p:nvSpPr>
              <p:cNvPr id="685" name="Google Shape;685;p8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8"/>
              <p:cNvSpPr/>
              <p:nvPr/>
            </p:nvSpPr>
            <p:spPr>
              <a:xfrm>
                <a:off x="4204" y="429"/>
                <a:ext cx="1053" cy="2284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8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8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8"/>
              <p:cNvSpPr/>
              <p:nvPr/>
            </p:nvSpPr>
            <p:spPr>
              <a:xfrm>
                <a:off x="4213" y="691"/>
                <a:ext cx="599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90" name="Google Shape;690;p8"/>
              <p:cNvGrpSpPr/>
              <p:nvPr/>
            </p:nvGrpSpPr>
            <p:grpSpPr>
              <a:xfrm>
                <a:off x="4748" y="672"/>
                <a:ext cx="581" cy="141"/>
                <a:chOff x="613" y="2572"/>
                <a:chExt cx="725" cy="135"/>
              </a:xfrm>
            </p:grpSpPr>
            <p:sp>
              <p:nvSpPr>
                <p:cNvPr id="691" name="Google Shape;691;p8"/>
                <p:cNvSpPr/>
                <p:nvPr/>
              </p:nvSpPr>
              <p:spPr>
                <a:xfrm>
                  <a:off x="613" y="2572"/>
                  <a:ext cx="725" cy="135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2" name="Google Shape;692;p8"/>
                <p:cNvSpPr/>
                <p:nvPr/>
              </p:nvSpPr>
              <p:spPr>
                <a:xfrm>
                  <a:off x="624" y="2590"/>
                  <a:ext cx="691" cy="9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93" name="Google Shape;693;p8"/>
              <p:cNvSpPr/>
              <p:nvPr/>
            </p:nvSpPr>
            <p:spPr>
              <a:xfrm>
                <a:off x="4222" y="1019"/>
                <a:ext cx="599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94" name="Google Shape;694;p8"/>
              <p:cNvGrpSpPr/>
              <p:nvPr/>
            </p:nvGrpSpPr>
            <p:grpSpPr>
              <a:xfrm>
                <a:off x="4748" y="990"/>
                <a:ext cx="581" cy="141"/>
                <a:chOff x="615" y="2564"/>
                <a:chExt cx="725" cy="146"/>
              </a:xfrm>
            </p:grpSpPr>
            <p:sp>
              <p:nvSpPr>
                <p:cNvPr id="695" name="Google Shape;695;p8"/>
                <p:cNvSpPr/>
                <p:nvPr/>
              </p:nvSpPr>
              <p:spPr>
                <a:xfrm>
                  <a:off x="615" y="2564"/>
                  <a:ext cx="725" cy="146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6" name="Google Shape;696;p8"/>
                <p:cNvSpPr/>
                <p:nvPr/>
              </p:nvSpPr>
              <p:spPr>
                <a:xfrm>
                  <a:off x="627" y="2584"/>
                  <a:ext cx="691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97" name="Google Shape;697;p8"/>
              <p:cNvSpPr/>
              <p:nvPr/>
            </p:nvSpPr>
            <p:spPr>
              <a:xfrm>
                <a:off x="4213" y="1356"/>
                <a:ext cx="599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8"/>
              <p:cNvSpPr/>
              <p:nvPr/>
            </p:nvSpPr>
            <p:spPr>
              <a:xfrm>
                <a:off x="4231" y="1655"/>
                <a:ext cx="590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99" name="Google Shape;699;p8"/>
              <p:cNvGrpSpPr/>
              <p:nvPr/>
            </p:nvGrpSpPr>
            <p:grpSpPr>
              <a:xfrm>
                <a:off x="4739" y="1627"/>
                <a:ext cx="581" cy="150"/>
                <a:chOff x="619" y="2568"/>
                <a:chExt cx="724" cy="138"/>
              </a:xfrm>
            </p:grpSpPr>
            <p:sp>
              <p:nvSpPr>
                <p:cNvPr id="700" name="Google Shape;700;p8"/>
                <p:cNvSpPr/>
                <p:nvPr/>
              </p:nvSpPr>
              <p:spPr>
                <a:xfrm>
                  <a:off x="619" y="2568"/>
                  <a:ext cx="724" cy="138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1" name="Google Shape;701;p8"/>
                <p:cNvSpPr/>
                <p:nvPr/>
              </p:nvSpPr>
              <p:spPr>
                <a:xfrm>
                  <a:off x="630" y="2585"/>
                  <a:ext cx="690" cy="103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02" name="Google Shape;702;p8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03" name="Google Shape;703;p8"/>
              <p:cNvGrpSpPr/>
              <p:nvPr/>
            </p:nvGrpSpPr>
            <p:grpSpPr>
              <a:xfrm>
                <a:off x="4739" y="1328"/>
                <a:ext cx="581" cy="140"/>
                <a:chOff x="614" y="2569"/>
                <a:chExt cx="724" cy="140"/>
              </a:xfrm>
            </p:grpSpPr>
            <p:sp>
              <p:nvSpPr>
                <p:cNvPr id="704" name="Google Shape;704;p8"/>
                <p:cNvSpPr/>
                <p:nvPr/>
              </p:nvSpPr>
              <p:spPr>
                <a:xfrm>
                  <a:off x="614" y="2569"/>
                  <a:ext cx="724" cy="14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5" name="Google Shape;705;p8"/>
                <p:cNvSpPr/>
                <p:nvPr/>
              </p:nvSpPr>
              <p:spPr>
                <a:xfrm>
                  <a:off x="625" y="2587"/>
                  <a:ext cx="690" cy="103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06" name="Google Shape;706;p8"/>
              <p:cNvSpPr/>
              <p:nvPr/>
            </p:nvSpPr>
            <p:spPr>
              <a:xfrm>
                <a:off x="5247" y="429"/>
                <a:ext cx="73" cy="2293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8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8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8"/>
              <p:cNvSpPr/>
              <p:nvPr/>
            </p:nvSpPr>
            <p:spPr>
              <a:xfrm>
                <a:off x="5520" y="2610"/>
                <a:ext cx="45" cy="94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8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8"/>
              <p:cNvSpPr/>
              <p:nvPr/>
            </p:nvSpPr>
            <p:spPr>
              <a:xfrm>
                <a:off x="4140" y="2675"/>
                <a:ext cx="1198" cy="15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8"/>
              <p:cNvSpPr/>
              <p:nvPr/>
            </p:nvSpPr>
            <p:spPr>
              <a:xfrm>
                <a:off x="4204" y="2713"/>
                <a:ext cx="1071" cy="8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8"/>
              <p:cNvSpPr/>
              <p:nvPr/>
            </p:nvSpPr>
            <p:spPr>
              <a:xfrm>
                <a:off x="4312" y="2385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8"/>
              <p:cNvSpPr/>
              <p:nvPr/>
            </p:nvSpPr>
            <p:spPr>
              <a:xfrm>
                <a:off x="4485" y="2385"/>
                <a:ext cx="163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8"/>
              <p:cNvSpPr/>
              <p:nvPr/>
            </p:nvSpPr>
            <p:spPr>
              <a:xfrm>
                <a:off x="4666" y="2385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8"/>
              <p:cNvSpPr/>
              <p:nvPr/>
            </p:nvSpPr>
            <p:spPr>
              <a:xfrm>
                <a:off x="5066" y="1833"/>
                <a:ext cx="82" cy="767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17" name="Google Shape;717;p8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"/>
          <p:cNvSpPr txBox="1"/>
          <p:nvPr>
            <p:ph idx="11" type="ftr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pic>
        <p:nvPicPr>
          <p:cNvPr descr="underline_base" id="724" name="Google Shape;72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350" y="962025"/>
            <a:ext cx="59420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9"/>
          <p:cNvSpPr txBox="1"/>
          <p:nvPr>
            <p:ph idx="4294967295" type="title"/>
          </p:nvPr>
        </p:nvSpPr>
        <p:spPr>
          <a:xfrm>
            <a:off x="533400" y="220663"/>
            <a:ext cx="7772400" cy="1006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“Fun” internet appliances</a:t>
            </a:r>
            <a:br>
              <a:rPr lang="en-US"/>
            </a:br>
            <a:r>
              <a:rPr lang="en-US" sz="3200"/>
              <a:t>-- Internet of Things</a:t>
            </a:r>
            <a:endParaRPr/>
          </a:p>
        </p:txBody>
      </p:sp>
      <p:pic>
        <p:nvPicPr>
          <p:cNvPr descr="toaster" id="726" name="Google Shape;726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25850" y="1404745"/>
            <a:ext cx="2495550" cy="29352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isper" id="727" name="Google Shape;727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6788" y="1425575"/>
            <a:ext cx="1895475" cy="1560513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9"/>
          <p:cNvSpPr txBox="1"/>
          <p:nvPr/>
        </p:nvSpPr>
        <p:spPr>
          <a:xfrm>
            <a:off x="895350" y="2789238"/>
            <a:ext cx="216217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 picture frame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http://www.ceiva.com/</a:t>
            </a:r>
            <a:endParaRPr/>
          </a:p>
        </p:txBody>
      </p:sp>
      <p:sp>
        <p:nvSpPr>
          <p:cNvPr id="729" name="Google Shape;729;p9"/>
          <p:cNvSpPr txBox="1"/>
          <p:nvPr/>
        </p:nvSpPr>
        <p:spPr>
          <a:xfrm>
            <a:off x="5447684" y="1587702"/>
            <a:ext cx="2246313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Web-enabled toaster 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weather forecaster</a:t>
            </a:r>
            <a:endParaRPr/>
          </a:p>
        </p:txBody>
      </p:sp>
      <p:pic>
        <p:nvPicPr>
          <p:cNvPr descr="cisco" id="730" name="Google Shape;730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72181" y="4387850"/>
            <a:ext cx="2395538" cy="1919288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9"/>
          <p:cNvSpPr txBox="1"/>
          <p:nvPr/>
        </p:nvSpPr>
        <p:spPr>
          <a:xfrm>
            <a:off x="6926591" y="6016625"/>
            <a:ext cx="15970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phones</a:t>
            </a:r>
            <a:endParaRPr/>
          </a:p>
        </p:txBody>
      </p:sp>
      <p:graphicFrame>
        <p:nvGraphicFramePr>
          <p:cNvPr id="732" name="Google Shape;732;p9"/>
          <p:cNvGraphicFramePr/>
          <p:nvPr/>
        </p:nvGraphicFramePr>
        <p:xfrm>
          <a:off x="919163" y="3581400"/>
          <a:ext cx="803275" cy="2168525"/>
        </p:xfrm>
        <a:graphic>
          <a:graphicData uri="http://schemas.openxmlformats.org/presentationml/2006/ole">
            <mc:AlternateContent>
              <mc:Choice Requires="v">
                <p:oleObj r:id="rId8" imgH="2168525" imgW="803275" progId="" spid="_x0000_s1">
                  <p:embed/>
                </p:oleObj>
              </mc:Choice>
              <mc:Fallback>
                <p:oleObj r:id="rId9" imgH="2168525" imgW="803275" progId="">
                  <p:embed/>
                  <p:pic>
                    <p:nvPicPr>
                      <p:cNvPr id="732" name="Google Shape;732;p9"/>
                      <p:cNvPicPr preferRelativeResize="0"/>
                      <p:nvPr/>
                    </p:nvPicPr>
                    <p:blipFill rotWithShape="1">
                      <a:blip r:embed="rId10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19163" y="3581400"/>
                        <a:ext cx="803275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3" name="Google Shape;733;p9"/>
          <p:cNvSpPr txBox="1"/>
          <p:nvPr/>
        </p:nvSpPr>
        <p:spPr>
          <a:xfrm>
            <a:off x="981075" y="5789613"/>
            <a:ext cx="1179513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refrigerator</a:t>
            </a:r>
            <a:endParaRPr/>
          </a:p>
        </p:txBody>
      </p:sp>
      <p:pic>
        <p:nvPicPr>
          <p:cNvPr id="734" name="Google Shape;734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300605" y="3514204"/>
            <a:ext cx="1552575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9"/>
          <p:cNvSpPr txBox="1"/>
          <p:nvPr/>
        </p:nvSpPr>
        <p:spPr>
          <a:xfrm>
            <a:off x="2065895" y="4187497"/>
            <a:ext cx="2487612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Slingbox: watch,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cable TV remotely</a:t>
            </a:r>
            <a:endParaRPr/>
          </a:p>
        </p:txBody>
      </p:sp>
      <p:sp>
        <p:nvSpPr>
          <p:cNvPr id="736" name="Google Shape;736;p9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37" name="Google Shape;737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281623" y="2297122"/>
            <a:ext cx="695325" cy="1096962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9"/>
          <p:cNvSpPr txBox="1"/>
          <p:nvPr/>
        </p:nvSpPr>
        <p:spPr>
          <a:xfrm>
            <a:off x="6753225" y="3406861"/>
            <a:ext cx="1941513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Tweet-a-watt: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 energy use</a:t>
            </a:r>
            <a:endParaRPr/>
          </a:p>
        </p:txBody>
      </p:sp>
      <p:sp>
        <p:nvSpPr>
          <p:cNvPr id="739" name="Google Shape;739;p9"/>
          <p:cNvSpPr txBox="1"/>
          <p:nvPr/>
        </p:nvSpPr>
        <p:spPr>
          <a:xfrm>
            <a:off x="2775845" y="6053202"/>
            <a:ext cx="286649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apps in cars we drive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age41-1012-full.jpg" id="740" name="Google Shape;740;p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186565" y="5009556"/>
            <a:ext cx="1487056" cy="929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2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1999-10-08T19:08:27Z</dcterms:created>
  <dc:creator>Jim Kurose and Keith Ross</dc:creator>
</cp:coreProperties>
</file>