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04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31744" y="2024049"/>
            <a:ext cx="3608704" cy="395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3400" y="6068567"/>
            <a:ext cx="1447799" cy="1246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0" y="457200"/>
            <a:ext cx="457200" cy="5621020"/>
          </a:xfrm>
          <a:custGeom>
            <a:avLst/>
            <a:gdLst/>
            <a:ahLst/>
            <a:cxnLst/>
            <a:rect l="l" t="t" r="r" b="b"/>
            <a:pathLst>
              <a:path w="457200" h="5621020">
                <a:moveTo>
                  <a:pt x="0" y="5620511"/>
                </a:moveTo>
                <a:lnTo>
                  <a:pt x="457199" y="5620511"/>
                </a:lnTo>
                <a:lnTo>
                  <a:pt x="457199" y="0"/>
                </a:lnTo>
                <a:lnTo>
                  <a:pt x="0" y="0"/>
                </a:lnTo>
                <a:lnTo>
                  <a:pt x="0" y="5620511"/>
                </a:lnTo>
                <a:close/>
              </a:path>
            </a:pathLst>
          </a:custGeom>
          <a:solidFill>
            <a:srgbClr val="021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45523" y="458724"/>
            <a:ext cx="455930" cy="5621020"/>
          </a:xfrm>
          <a:custGeom>
            <a:avLst/>
            <a:gdLst/>
            <a:ahLst/>
            <a:cxnLst/>
            <a:rect l="l" t="t" r="r" b="b"/>
            <a:pathLst>
              <a:path w="455929" h="5621020">
                <a:moveTo>
                  <a:pt x="0" y="5620511"/>
                </a:moveTo>
                <a:lnTo>
                  <a:pt x="455675" y="5620511"/>
                </a:lnTo>
              </a:path>
              <a:path w="455929" h="5621020">
                <a:moveTo>
                  <a:pt x="455675" y="0"/>
                </a:moveTo>
                <a:lnTo>
                  <a:pt x="0" y="0"/>
                </a:lnTo>
                <a:lnTo>
                  <a:pt x="0" y="562051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91600" y="457200"/>
            <a:ext cx="152400" cy="5617845"/>
          </a:xfrm>
          <a:custGeom>
            <a:avLst/>
            <a:gdLst/>
            <a:ahLst/>
            <a:cxnLst/>
            <a:rect l="l" t="t" r="r" b="b"/>
            <a:pathLst>
              <a:path w="152400" h="5617845">
                <a:moveTo>
                  <a:pt x="0" y="5617463"/>
                </a:moveTo>
                <a:lnTo>
                  <a:pt x="152399" y="5617463"/>
                </a:lnTo>
                <a:lnTo>
                  <a:pt x="152399" y="0"/>
                </a:lnTo>
                <a:lnTo>
                  <a:pt x="0" y="0"/>
                </a:lnTo>
                <a:lnTo>
                  <a:pt x="0" y="5617463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3123" y="458724"/>
            <a:ext cx="152400" cy="5617845"/>
          </a:xfrm>
          <a:custGeom>
            <a:avLst/>
            <a:gdLst/>
            <a:ahLst/>
            <a:cxnLst/>
            <a:rect l="l" t="t" r="r" b="b"/>
            <a:pathLst>
              <a:path w="152400" h="5617845">
                <a:moveTo>
                  <a:pt x="0" y="5617463"/>
                </a:moveTo>
                <a:lnTo>
                  <a:pt x="152399" y="5617463"/>
                </a:lnTo>
                <a:lnTo>
                  <a:pt x="152399" y="0"/>
                </a:lnTo>
                <a:lnTo>
                  <a:pt x="0" y="0"/>
                </a:lnTo>
                <a:lnTo>
                  <a:pt x="0" y="561746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6781800"/>
            <a:ext cx="7693659" cy="533400"/>
          </a:xfrm>
          <a:custGeom>
            <a:avLst/>
            <a:gdLst/>
            <a:ahLst/>
            <a:cxnLst/>
            <a:rect l="l" t="t" r="r" b="b"/>
            <a:pathLst>
              <a:path w="7693659" h="533400">
                <a:moveTo>
                  <a:pt x="0" y="533399"/>
                </a:moveTo>
                <a:lnTo>
                  <a:pt x="7693151" y="533399"/>
                </a:lnTo>
                <a:lnTo>
                  <a:pt x="769315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021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8723" y="6783323"/>
            <a:ext cx="7693659" cy="532130"/>
          </a:xfrm>
          <a:custGeom>
            <a:avLst/>
            <a:gdLst/>
            <a:ahLst/>
            <a:cxnLst/>
            <a:rect l="l" t="t" r="r" b="b"/>
            <a:pathLst>
              <a:path w="7693659" h="532129">
                <a:moveTo>
                  <a:pt x="7693151" y="531875"/>
                </a:moveTo>
                <a:lnTo>
                  <a:pt x="7693151" y="0"/>
                </a:lnTo>
                <a:lnTo>
                  <a:pt x="0" y="0"/>
                </a:lnTo>
                <a:lnTo>
                  <a:pt x="0" y="5318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57200" y="6629400"/>
            <a:ext cx="7690484" cy="152400"/>
          </a:xfrm>
          <a:custGeom>
            <a:avLst/>
            <a:gdLst/>
            <a:ahLst/>
            <a:cxnLst/>
            <a:rect l="l" t="t" r="r" b="b"/>
            <a:pathLst>
              <a:path w="7690484" h="152400">
                <a:moveTo>
                  <a:pt x="0" y="152399"/>
                </a:moveTo>
                <a:lnTo>
                  <a:pt x="7690103" y="152399"/>
                </a:lnTo>
                <a:lnTo>
                  <a:pt x="7690103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58723" y="6630923"/>
            <a:ext cx="7690484" cy="152400"/>
          </a:xfrm>
          <a:custGeom>
            <a:avLst/>
            <a:gdLst/>
            <a:ahLst/>
            <a:cxnLst/>
            <a:rect l="l" t="t" r="r" b="b"/>
            <a:pathLst>
              <a:path w="7690484" h="152400">
                <a:moveTo>
                  <a:pt x="0" y="152399"/>
                </a:moveTo>
                <a:lnTo>
                  <a:pt x="7690103" y="152399"/>
                </a:lnTo>
                <a:lnTo>
                  <a:pt x="7690103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2868" y="810949"/>
            <a:ext cx="7852662" cy="91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2662" y="2521558"/>
            <a:ext cx="5153075" cy="365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27145" y="6913831"/>
            <a:ext cx="13989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8340" y="6904002"/>
            <a:ext cx="397256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7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5.png"/><Relationship Id="rId4" Type="http://schemas.openxmlformats.org/officeDocument/2006/relationships/image" Target="../media/image25.png"/><Relationship Id="rId9" Type="http://schemas.openxmlformats.org/officeDocument/2006/relationships/image" Target="../media/image6.png"/><Relationship Id="rId1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png"/><Relationship Id="rId3" Type="http://schemas.openxmlformats.org/officeDocument/2006/relationships/image" Target="../media/image36.png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38.png"/><Relationship Id="rId10" Type="http://schemas.openxmlformats.org/officeDocument/2006/relationships/image" Target="../media/image8.png"/><Relationship Id="rId4" Type="http://schemas.openxmlformats.org/officeDocument/2006/relationships/image" Target="../media/image37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3" Type="http://schemas.openxmlformats.org/officeDocument/2006/relationships/image" Target="../media/image39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41.png"/><Relationship Id="rId10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41.png"/><Relationship Id="rId10" Type="http://schemas.openxmlformats.org/officeDocument/2006/relationships/image" Target="../media/image11.png"/><Relationship Id="rId4" Type="http://schemas.openxmlformats.org/officeDocument/2006/relationships/image" Target="../media/image4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50" y="2696091"/>
            <a:ext cx="291274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35" dirty="0">
                <a:latin typeface="Arial"/>
                <a:cs typeface="Arial"/>
              </a:rPr>
              <a:t>C</a:t>
            </a:r>
            <a:r>
              <a:rPr sz="4400" b="1" spc="-25" dirty="0">
                <a:latin typeface="Arial"/>
                <a:cs typeface="Arial"/>
              </a:rPr>
              <a:t>hap</a:t>
            </a:r>
            <a:r>
              <a:rPr sz="4400" b="1" spc="-20" dirty="0">
                <a:latin typeface="Arial"/>
                <a:cs typeface="Arial"/>
              </a:rPr>
              <a:t>ter</a:t>
            </a:r>
            <a:r>
              <a:rPr sz="4400" b="1" spc="120" dirty="0">
                <a:latin typeface="Times New Roman"/>
                <a:cs typeface="Times New Roman"/>
              </a:rPr>
              <a:t> </a:t>
            </a:r>
            <a:r>
              <a:rPr sz="4400" b="1" spc="-25" dirty="0">
                <a:latin typeface="Arial"/>
                <a:cs typeface="Arial"/>
              </a:rPr>
              <a:t>13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7702" y="4279576"/>
            <a:ext cx="368363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latin typeface="Arial"/>
                <a:cs typeface="Arial"/>
              </a:rPr>
              <a:t>Inte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ation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87020">
              <a:lnSpc>
                <a:spcPct val="100000"/>
              </a:lnSpc>
            </a:pPr>
            <a:r>
              <a:rPr spc="-15" dirty="0"/>
              <a:t>Next</a:t>
            </a:r>
            <a:r>
              <a:rPr spc="-20" dirty="0"/>
              <a:t>Da</a:t>
            </a:r>
            <a:r>
              <a:rPr spc="-15" dirty="0"/>
              <a:t>te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20" dirty="0"/>
              <a:t>Fun</a:t>
            </a:r>
            <a:r>
              <a:rPr spc="-15" dirty="0"/>
              <a:t>ctiona</a:t>
            </a:r>
            <a:r>
              <a:rPr spc="-10" dirty="0"/>
              <a:t>l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Dec</a:t>
            </a:r>
            <a:r>
              <a:rPr spc="-20" dirty="0"/>
              <a:t>o</a:t>
            </a:r>
            <a:r>
              <a:rPr spc="-25" dirty="0"/>
              <a:t>m</a:t>
            </a:r>
            <a:r>
              <a:rPr spc="-20" dirty="0"/>
              <a:t>po</a:t>
            </a:r>
            <a:r>
              <a:rPr spc="-15" dirty="0"/>
              <a:t>sition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2057400"/>
          <a:ext cx="7760334" cy="2463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715"/>
                <a:gridCol w="25907"/>
                <a:gridCol w="734567"/>
                <a:gridCol w="408431"/>
                <a:gridCol w="736091"/>
                <a:gridCol w="519683"/>
                <a:gridCol w="268223"/>
                <a:gridCol w="254507"/>
                <a:gridCol w="190499"/>
                <a:gridCol w="304799"/>
                <a:gridCol w="583691"/>
                <a:gridCol w="1028699"/>
                <a:gridCol w="329183"/>
                <a:gridCol w="775715"/>
                <a:gridCol w="775715"/>
              </a:tblGrid>
              <a:tr h="420623">
                <a:tc gridSpan="6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0999">
                <a:tc gridSpan="8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191">
                <a:tc gridSpan="2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 gridSpan="3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onth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et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incre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ent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rint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3"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isLeap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alid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564" y="1002867"/>
            <a:ext cx="7709534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tep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1-Tes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mai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progra</a:t>
            </a:r>
            <a:r>
              <a:rPr sz="2800" b="1" dirty="0">
                <a:latin typeface="Arial"/>
                <a:cs typeface="Arial"/>
              </a:rPr>
              <a:t>m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og</a:t>
            </a:r>
            <a:r>
              <a:rPr sz="2800" b="1" dirty="0">
                <a:latin typeface="Arial"/>
                <a:cs typeface="Arial"/>
              </a:rPr>
              <a:t>ic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w</a:t>
            </a:r>
            <a:r>
              <a:rPr sz="2800" b="1" dirty="0">
                <a:latin typeface="Arial"/>
                <a:cs typeface="Arial"/>
              </a:rPr>
              <a:t>ith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al</a:t>
            </a:r>
            <a:r>
              <a:rPr sz="2800" b="1" dirty="0">
                <a:latin typeface="Arial"/>
                <a:cs typeface="Arial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stub</a:t>
            </a:r>
            <a:r>
              <a:rPr sz="2800" b="1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52415" y="34168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2415" y="3416808"/>
            <a:ext cx="1917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2415" y="3514344"/>
            <a:ext cx="19171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2415" y="3611879"/>
            <a:ext cx="1917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2415" y="3709416"/>
            <a:ext cx="1917191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2415" y="34168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1216" y="3429000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1216" y="3429000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1216" y="3526535"/>
            <a:ext cx="1536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1216" y="3624072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1216" y="3721608"/>
            <a:ext cx="1536191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7927" y="3416808"/>
            <a:ext cx="1539240" cy="445134"/>
          </a:xfrm>
          <a:custGeom>
            <a:avLst/>
            <a:gdLst/>
            <a:ahLst/>
            <a:cxnLst/>
            <a:rect l="l" t="t" r="r" b="b"/>
            <a:pathLst>
              <a:path w="1539239" h="445135">
                <a:moveTo>
                  <a:pt x="0" y="445007"/>
                </a:moveTo>
                <a:lnTo>
                  <a:pt x="1539239" y="445007"/>
                </a:lnTo>
                <a:lnTo>
                  <a:pt x="1539239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7927" y="3416808"/>
            <a:ext cx="1539239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7927" y="3514344"/>
            <a:ext cx="1539239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7927" y="3611879"/>
            <a:ext cx="1539239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7927" y="3709416"/>
            <a:ext cx="1539239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7927" y="3416808"/>
            <a:ext cx="1539240" cy="445134"/>
          </a:xfrm>
          <a:custGeom>
            <a:avLst/>
            <a:gdLst/>
            <a:ahLst/>
            <a:cxnLst/>
            <a:rect l="l" t="t" r="r" b="b"/>
            <a:pathLst>
              <a:path w="1539239" h="445135">
                <a:moveTo>
                  <a:pt x="0" y="445007"/>
                </a:moveTo>
                <a:lnTo>
                  <a:pt x="1539239" y="445007"/>
                </a:lnTo>
                <a:lnTo>
                  <a:pt x="1539239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8791" y="3416808"/>
            <a:ext cx="1548765" cy="445134"/>
          </a:xfrm>
          <a:custGeom>
            <a:avLst/>
            <a:gdLst/>
            <a:ahLst/>
            <a:cxnLst/>
            <a:rect l="l" t="t" r="r" b="b"/>
            <a:pathLst>
              <a:path w="1548765" h="445135">
                <a:moveTo>
                  <a:pt x="0" y="445007"/>
                </a:moveTo>
                <a:lnTo>
                  <a:pt x="1548383" y="445007"/>
                </a:lnTo>
                <a:lnTo>
                  <a:pt x="15483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8792" y="3416808"/>
            <a:ext cx="1548383" cy="97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8792" y="3514344"/>
            <a:ext cx="1548383" cy="97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8792" y="3611879"/>
            <a:ext cx="1548383" cy="97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8792" y="3709416"/>
            <a:ext cx="1548383" cy="152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6591" y="4215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6591" y="4215384"/>
            <a:ext cx="1536191" cy="975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6591" y="4312920"/>
            <a:ext cx="1536191" cy="975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6591" y="4410455"/>
            <a:ext cx="1536191" cy="975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6591" y="4507991"/>
            <a:ext cx="1536191" cy="1523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6591" y="4215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1216" y="4215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1216" y="4215384"/>
            <a:ext cx="1536191" cy="975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71216" y="4312920"/>
            <a:ext cx="1536191" cy="975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71216" y="4410455"/>
            <a:ext cx="1536191" cy="975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71216" y="4507991"/>
            <a:ext cx="1536191" cy="1523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71216" y="4215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914400" y="2209800"/>
          <a:ext cx="7745095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79"/>
                <a:gridCol w="760475"/>
                <a:gridCol w="384047"/>
                <a:gridCol w="736091"/>
                <a:gridCol w="519683"/>
                <a:gridCol w="268223"/>
                <a:gridCol w="254507"/>
                <a:gridCol w="190499"/>
                <a:gridCol w="304799"/>
                <a:gridCol w="583691"/>
                <a:gridCol w="1028699"/>
                <a:gridCol w="316991"/>
                <a:gridCol w="787907"/>
                <a:gridCol w="760475"/>
              </a:tblGrid>
              <a:tr h="420623">
                <a:tc gridSpan="5">
                  <a:txBody>
                    <a:bodyPr/>
                    <a:lstStyle/>
                    <a:p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Mai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0999">
                <a:tc gridSpan="7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191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monthEndStu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GetDateStu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incrementDateStu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PrintDateStu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316" y="810949"/>
            <a:ext cx="7163434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215" marR="5080" indent="-107315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-15" dirty="0">
                <a:latin typeface="Arial"/>
                <a:cs typeface="Arial"/>
              </a:rPr>
              <a:t>te</a:t>
            </a:r>
            <a:r>
              <a:rPr sz="3200" b="1" spc="-20" dirty="0">
                <a:latin typeface="Arial"/>
                <a:cs typeface="Arial"/>
              </a:rPr>
              <a:t>ps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2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-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n: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ma</a:t>
            </a:r>
            <a:r>
              <a:rPr sz="3200" b="1" spc="-15" dirty="0">
                <a:latin typeface="Arial"/>
                <a:cs typeface="Arial"/>
              </a:rPr>
              <a:t>in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progr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30" dirty="0">
                <a:latin typeface="Arial"/>
                <a:cs typeface="Arial"/>
              </a:rPr>
              <a:t>m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logic</a:t>
            </a:r>
            <a:r>
              <a:rPr sz="3200" b="1" spc="-10" dirty="0">
                <a:latin typeface="Arial"/>
                <a:cs typeface="Arial"/>
              </a:rPr>
              <a:t>,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replac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one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tub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at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ti</a:t>
            </a:r>
            <a:r>
              <a:rPr sz="3200" b="1" spc="-25" dirty="0">
                <a:latin typeface="Arial"/>
                <a:cs typeface="Arial"/>
              </a:rPr>
              <a:t>m</a:t>
            </a:r>
            <a:r>
              <a:rPr sz="3200" b="1" spc="-2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4815" y="34168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4815" y="3416808"/>
            <a:ext cx="1917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4815" y="3514344"/>
            <a:ext cx="19171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4815" y="3611879"/>
            <a:ext cx="1917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4815" y="3709416"/>
            <a:ext cx="1917191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4815" y="34168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3616" y="34168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3616" y="3416808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3616" y="3514344"/>
            <a:ext cx="1536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3616" y="3611879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3616" y="3709416"/>
            <a:ext cx="1536191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3616" y="34168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1191" y="3416808"/>
            <a:ext cx="1548765" cy="445134"/>
          </a:xfrm>
          <a:custGeom>
            <a:avLst/>
            <a:gdLst/>
            <a:ahLst/>
            <a:cxnLst/>
            <a:rect l="l" t="t" r="r" b="b"/>
            <a:pathLst>
              <a:path w="1548765" h="445135">
                <a:moveTo>
                  <a:pt x="0" y="445007"/>
                </a:moveTo>
                <a:lnTo>
                  <a:pt x="1548383" y="445007"/>
                </a:lnTo>
                <a:lnTo>
                  <a:pt x="15483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51192" y="3416808"/>
            <a:ext cx="1548383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51192" y="3514344"/>
            <a:ext cx="1548383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51192" y="3611879"/>
            <a:ext cx="1548383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51192" y="3709416"/>
            <a:ext cx="1548383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8991" y="4215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8991" y="4215384"/>
            <a:ext cx="1536191" cy="97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8991" y="4312920"/>
            <a:ext cx="1536191" cy="97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8991" y="4410455"/>
            <a:ext cx="1536191" cy="97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8991" y="4507991"/>
            <a:ext cx="1536191" cy="152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8991" y="4215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23616" y="4215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23616" y="4215384"/>
            <a:ext cx="1536191" cy="97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23616" y="4312920"/>
            <a:ext cx="1536191" cy="97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23616" y="4410455"/>
            <a:ext cx="1536191" cy="97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23616" y="4507991"/>
            <a:ext cx="1536191" cy="152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3616" y="4215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066800" y="2209800"/>
          <a:ext cx="7760334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715"/>
                <a:gridCol w="25907"/>
                <a:gridCol w="734567"/>
                <a:gridCol w="408431"/>
                <a:gridCol w="736091"/>
                <a:gridCol w="519683"/>
                <a:gridCol w="268223"/>
                <a:gridCol w="254507"/>
                <a:gridCol w="190499"/>
                <a:gridCol w="304799"/>
                <a:gridCol w="583691"/>
                <a:gridCol w="1028699"/>
                <a:gridCol w="329183"/>
                <a:gridCol w="775715"/>
                <a:gridCol w="775715"/>
              </a:tblGrid>
              <a:tr h="420623">
                <a:tc gridSpan="6"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0999"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191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 gridSpan="3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monthEn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GetDateStu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incrementDateStu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PrintDateStu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3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6749" y="1146230"/>
            <a:ext cx="6741159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Re</a:t>
            </a:r>
            <a:r>
              <a:rPr sz="3200" b="1" spc="-15" dirty="0">
                <a:latin typeface="Arial"/>
                <a:cs typeface="Arial"/>
              </a:rPr>
              <a:t>plac</a:t>
            </a:r>
            <a:r>
              <a:rPr sz="3200" b="1" spc="-20" dirty="0">
                <a:latin typeface="Arial"/>
                <a:cs typeface="Arial"/>
              </a:rPr>
              <a:t>ing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one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tub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at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ti</a:t>
            </a:r>
            <a:r>
              <a:rPr sz="3200" b="1" spc="-20" dirty="0">
                <a:latin typeface="Arial"/>
                <a:cs typeface="Arial"/>
              </a:rPr>
              <a:t>me</a:t>
            </a:r>
            <a:r>
              <a:rPr sz="3200" b="1" spc="-10" dirty="0"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800" b="1" dirty="0">
                <a:latin typeface="Arial"/>
                <a:cs typeface="Arial"/>
              </a:rPr>
              <a:t>(ass</a:t>
            </a:r>
            <a:r>
              <a:rPr sz="2800" b="1" spc="-5" dirty="0">
                <a:latin typeface="Arial"/>
                <a:cs typeface="Arial"/>
              </a:rPr>
              <a:t>ure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fa</a:t>
            </a:r>
            <a:r>
              <a:rPr sz="2800" b="1" spc="-5" dirty="0">
                <a:latin typeface="Arial"/>
                <a:cs typeface="Arial"/>
              </a:rPr>
              <a:t>u</a:t>
            </a:r>
            <a:r>
              <a:rPr sz="2800" b="1" dirty="0">
                <a:latin typeface="Arial"/>
                <a:cs typeface="Arial"/>
              </a:rPr>
              <a:t>lt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lati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un</a:t>
            </a:r>
            <a:r>
              <a:rPr sz="2800" b="1" dirty="0">
                <a:latin typeface="Arial"/>
                <a:cs typeface="Arial"/>
              </a:rPr>
              <a:t>it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level)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4815" y="35692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4815" y="3569208"/>
            <a:ext cx="1917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4815" y="3666744"/>
            <a:ext cx="19171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4815" y="3764279"/>
            <a:ext cx="1917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4815" y="3861816"/>
            <a:ext cx="1917191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4815" y="35692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51191" y="3569208"/>
            <a:ext cx="1548765" cy="445134"/>
          </a:xfrm>
          <a:custGeom>
            <a:avLst/>
            <a:gdLst/>
            <a:ahLst/>
            <a:cxnLst/>
            <a:rect l="l" t="t" r="r" b="b"/>
            <a:pathLst>
              <a:path w="1548765" h="445135">
                <a:moveTo>
                  <a:pt x="0" y="445007"/>
                </a:moveTo>
                <a:lnTo>
                  <a:pt x="1548383" y="445007"/>
                </a:lnTo>
                <a:lnTo>
                  <a:pt x="15483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51192" y="3569208"/>
            <a:ext cx="1548383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51192" y="3666744"/>
            <a:ext cx="1548383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51192" y="3764279"/>
            <a:ext cx="1548383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1192" y="3861816"/>
            <a:ext cx="1548383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8991" y="4367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8991" y="4367784"/>
            <a:ext cx="1536191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8991" y="4465320"/>
            <a:ext cx="1536191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8991" y="4562855"/>
            <a:ext cx="1536191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8991" y="4660391"/>
            <a:ext cx="1536191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8991" y="4367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23616" y="4367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23616" y="4367784"/>
            <a:ext cx="1536191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3616" y="4465320"/>
            <a:ext cx="1536191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3616" y="4562855"/>
            <a:ext cx="1536191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23616" y="4660391"/>
            <a:ext cx="1536191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3616" y="4367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066800" y="2362200"/>
          <a:ext cx="7760334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715"/>
                <a:gridCol w="25907"/>
                <a:gridCol w="734567"/>
                <a:gridCol w="408431"/>
                <a:gridCol w="736091"/>
                <a:gridCol w="519683"/>
                <a:gridCol w="268223"/>
                <a:gridCol w="254507"/>
                <a:gridCol w="190499"/>
                <a:gridCol w="304799"/>
                <a:gridCol w="583691"/>
                <a:gridCol w="1028699"/>
                <a:gridCol w="329183"/>
                <a:gridCol w="775715"/>
                <a:gridCol w="775715"/>
              </a:tblGrid>
              <a:tr h="420623">
                <a:tc gridSpan="6">
                  <a:txBody>
                    <a:bodyPr/>
                    <a:lstStyle/>
                    <a:p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0999"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191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 gridSpan="3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monthEn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GetDat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incrementDateStu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PrintDateStu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3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3176" y="3060192"/>
            <a:ext cx="1551940" cy="445134"/>
          </a:xfrm>
          <a:custGeom>
            <a:avLst/>
            <a:gdLst/>
            <a:ahLst/>
            <a:cxnLst/>
            <a:rect l="l" t="t" r="r" b="b"/>
            <a:pathLst>
              <a:path w="1551940" h="445135">
                <a:moveTo>
                  <a:pt x="0" y="445007"/>
                </a:moveTo>
                <a:lnTo>
                  <a:pt x="1551431" y="445007"/>
                </a:lnTo>
                <a:lnTo>
                  <a:pt x="155143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3176" y="3060192"/>
            <a:ext cx="155143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23176" y="3157728"/>
            <a:ext cx="155143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3176" y="3255264"/>
            <a:ext cx="155143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3176" y="3352800"/>
            <a:ext cx="1551431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6223" y="3060192"/>
            <a:ext cx="1548765" cy="445134"/>
          </a:xfrm>
          <a:custGeom>
            <a:avLst/>
            <a:gdLst/>
            <a:ahLst/>
            <a:cxnLst/>
            <a:rect l="l" t="t" r="r" b="b"/>
            <a:pathLst>
              <a:path w="1548765" h="445135">
                <a:moveTo>
                  <a:pt x="0" y="445007"/>
                </a:moveTo>
                <a:lnTo>
                  <a:pt x="1548383" y="445007"/>
                </a:lnTo>
                <a:lnTo>
                  <a:pt x="15483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0975" y="3861816"/>
            <a:ext cx="1539240" cy="441959"/>
          </a:xfrm>
          <a:custGeom>
            <a:avLst/>
            <a:gdLst/>
            <a:ahLst/>
            <a:cxnLst/>
            <a:rect l="l" t="t" r="r" b="b"/>
            <a:pathLst>
              <a:path w="1539239" h="441960">
                <a:moveTo>
                  <a:pt x="0" y="441959"/>
                </a:moveTo>
                <a:lnTo>
                  <a:pt x="1539239" y="441959"/>
                </a:lnTo>
                <a:lnTo>
                  <a:pt x="1539239" y="0"/>
                </a:lnTo>
                <a:lnTo>
                  <a:pt x="0" y="0"/>
                </a:lnTo>
                <a:lnTo>
                  <a:pt x="0" y="441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0975" y="3861816"/>
            <a:ext cx="1539239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0975" y="3959352"/>
            <a:ext cx="1539239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0975" y="4056888"/>
            <a:ext cx="1539239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0975" y="4154423"/>
            <a:ext cx="1539239" cy="1493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3861816"/>
            <a:ext cx="1536700" cy="441959"/>
          </a:xfrm>
          <a:custGeom>
            <a:avLst/>
            <a:gdLst/>
            <a:ahLst/>
            <a:cxnLst/>
            <a:rect l="l" t="t" r="r" b="b"/>
            <a:pathLst>
              <a:path w="1536700" h="441960">
                <a:moveTo>
                  <a:pt x="0" y="441959"/>
                </a:moveTo>
                <a:lnTo>
                  <a:pt x="1536191" y="441959"/>
                </a:lnTo>
                <a:lnTo>
                  <a:pt x="1536191" y="0"/>
                </a:lnTo>
                <a:lnTo>
                  <a:pt x="0" y="0"/>
                </a:lnTo>
                <a:lnTo>
                  <a:pt x="0" y="441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600" y="3861816"/>
            <a:ext cx="1536191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5600" y="3959352"/>
            <a:ext cx="1536191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5600" y="4056888"/>
            <a:ext cx="1536191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5600" y="4154423"/>
            <a:ext cx="1536191" cy="149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41831" y="1856232"/>
          <a:ext cx="7757159" cy="2463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191"/>
                <a:gridCol w="25907"/>
                <a:gridCol w="736091"/>
                <a:gridCol w="405383"/>
                <a:gridCol w="737615"/>
                <a:gridCol w="521207"/>
                <a:gridCol w="265175"/>
                <a:gridCol w="254507"/>
                <a:gridCol w="190499"/>
                <a:gridCol w="304799"/>
                <a:gridCol w="585215"/>
                <a:gridCol w="1027175"/>
                <a:gridCol w="329183"/>
                <a:gridCol w="777239"/>
                <a:gridCol w="774191"/>
              </a:tblGrid>
              <a:tr h="417575">
                <a:tc gridSpan="6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2523"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667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45007">
                <a:tc gridSpan="3"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monthEnd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GetDate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incrementDate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PrintDateStub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6615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680085">
              <a:lnSpc>
                <a:spcPct val="100000"/>
              </a:lnSpc>
            </a:pPr>
            <a:r>
              <a:rPr spc="-20" dirty="0"/>
              <a:t>L</a:t>
            </a:r>
            <a:r>
              <a:rPr spc="-15" dirty="0"/>
              <a:t>ast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Stub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Re</a:t>
            </a:r>
            <a:r>
              <a:rPr spc="-15" dirty="0"/>
              <a:t>placeme</a:t>
            </a:r>
            <a:r>
              <a:rPr spc="-20" dirty="0"/>
              <a:t>nt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for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Ma</a:t>
            </a:r>
            <a:r>
              <a:rPr spc="-15" dirty="0"/>
              <a:t>in</a:t>
            </a:r>
          </a:p>
        </p:txBody>
      </p:sp>
      <p:sp>
        <p:nvSpPr>
          <p:cNvPr id="3" name="object 3"/>
          <p:cNvSpPr/>
          <p:nvPr/>
        </p:nvSpPr>
        <p:spPr>
          <a:xfrm>
            <a:off x="1078991" y="4367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8991" y="4367784"/>
            <a:ext cx="1536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8991" y="4465320"/>
            <a:ext cx="15361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8991" y="4562855"/>
            <a:ext cx="1536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8991" y="4660391"/>
            <a:ext cx="1536191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8991" y="4367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3616" y="4367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3616" y="4367784"/>
            <a:ext cx="1536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3616" y="4465320"/>
            <a:ext cx="15361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3616" y="4562855"/>
            <a:ext cx="1536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3616" y="4660391"/>
            <a:ext cx="1536191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3616" y="4367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66800" y="2362200"/>
          <a:ext cx="7760334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715"/>
                <a:gridCol w="25907"/>
                <a:gridCol w="734567"/>
                <a:gridCol w="408431"/>
                <a:gridCol w="736091"/>
                <a:gridCol w="519683"/>
                <a:gridCol w="268223"/>
                <a:gridCol w="254507"/>
                <a:gridCol w="190499"/>
                <a:gridCol w="304799"/>
                <a:gridCol w="583691"/>
                <a:gridCol w="1028699"/>
                <a:gridCol w="329183"/>
                <a:gridCol w="775715"/>
                <a:gridCol w="775715"/>
              </a:tblGrid>
              <a:tr h="420623">
                <a:tc gridSpan="6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0999"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191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 gridSpan="3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monthEnd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GetDate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incrementDate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684" y="810949"/>
            <a:ext cx="7446009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4255" marR="5080" indent="-1012190">
              <a:lnSpc>
                <a:spcPct val="100000"/>
              </a:lnSpc>
              <a:tabLst>
                <a:tab pos="1119505" algn="l"/>
              </a:tabLst>
            </a:pP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-15" dirty="0">
                <a:latin typeface="Arial"/>
                <a:cs typeface="Arial"/>
              </a:rPr>
              <a:t>te</a:t>
            </a:r>
            <a:r>
              <a:rPr sz="3200" b="1" spc="-20" dirty="0">
                <a:latin typeface="Arial"/>
                <a:cs typeface="Arial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		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+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1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-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Arial"/>
                <a:cs typeface="Arial"/>
              </a:rPr>
              <a:t>M</a:t>
            </a:r>
            <a:r>
              <a:rPr sz="3200" b="1" spc="-20" dirty="0">
                <a:latin typeface="Arial"/>
                <a:cs typeface="Arial"/>
              </a:rPr>
              <a:t>o</a:t>
            </a:r>
            <a:r>
              <a:rPr sz="3200" b="1" spc="-15" dirty="0">
                <a:latin typeface="Arial"/>
                <a:cs typeface="Arial"/>
              </a:rPr>
              <a:t>v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down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one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b="1" spc="-15" dirty="0">
                <a:latin typeface="Arial"/>
                <a:cs typeface="Arial"/>
              </a:rPr>
              <a:t>eve</a:t>
            </a:r>
            <a:r>
              <a:rPr sz="3200" b="1" spc="-10" dirty="0">
                <a:latin typeface="Arial"/>
                <a:cs typeface="Arial"/>
              </a:rPr>
              <a:t>l,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nd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re</a:t>
            </a:r>
            <a:r>
              <a:rPr sz="3200" b="1" spc="-20" dirty="0">
                <a:latin typeface="Arial"/>
                <a:cs typeface="Arial"/>
              </a:rPr>
              <a:t>p</a:t>
            </a:r>
            <a:r>
              <a:rPr sz="3200" b="1" spc="-15" dirty="0">
                <a:latin typeface="Arial"/>
                <a:cs typeface="Arial"/>
              </a:rPr>
              <a:t>eat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the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tub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introdu</a:t>
            </a:r>
            <a:r>
              <a:rPr sz="3200" b="1" spc="-15" dirty="0">
                <a:latin typeface="Arial"/>
                <a:cs typeface="Arial"/>
              </a:rPr>
              <a:t>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6591" y="42915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591" y="4291584"/>
            <a:ext cx="1536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591" y="4389120"/>
            <a:ext cx="1536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591" y="4486655"/>
            <a:ext cx="15361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591" y="4584191"/>
            <a:ext cx="1536191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591" y="42915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1216" y="42915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1216" y="4291584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1216" y="4389120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1216" y="4486655"/>
            <a:ext cx="1536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1216" y="4584191"/>
            <a:ext cx="1536191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1216" y="42915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14400" y="2286000"/>
          <a:ext cx="7760334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715"/>
                <a:gridCol w="25907"/>
                <a:gridCol w="734567"/>
                <a:gridCol w="408431"/>
                <a:gridCol w="736091"/>
                <a:gridCol w="519683"/>
                <a:gridCol w="268223"/>
                <a:gridCol w="254507"/>
                <a:gridCol w="190499"/>
                <a:gridCol w="304799"/>
                <a:gridCol w="583691"/>
                <a:gridCol w="1028699"/>
                <a:gridCol w="329183"/>
                <a:gridCol w="775715"/>
                <a:gridCol w="775715"/>
              </a:tblGrid>
              <a:tr h="420623">
                <a:tc gridSpan="6"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0999"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191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 gridSpan="3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monthEnd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GetDate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incrementDate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3"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isLeapStub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325880">
              <a:lnSpc>
                <a:spcPct val="100000"/>
              </a:lnSpc>
            </a:pPr>
            <a:r>
              <a:rPr spc="-20" dirty="0"/>
              <a:t>B</a:t>
            </a:r>
            <a:r>
              <a:rPr spc="-15" dirty="0"/>
              <a:t>ut,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-20" dirty="0"/>
              <a:t>re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is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problem</a:t>
            </a:r>
            <a:r>
              <a:rPr spc="-10" dirty="0"/>
              <a:t>...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2139772"/>
            <a:ext cx="7122795" cy="405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85725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800" b="1" spc="-5" dirty="0">
                <a:latin typeface="Arial"/>
                <a:cs typeface="Arial"/>
              </a:rPr>
              <a:t>Th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Mai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progra</a:t>
            </a:r>
            <a:r>
              <a:rPr sz="2800" b="1" dirty="0">
                <a:latin typeface="Arial"/>
                <a:cs typeface="Arial"/>
              </a:rPr>
              <a:t>m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doe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no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nvoke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Mon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hEn</a:t>
            </a:r>
            <a:r>
              <a:rPr sz="2800" b="1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7505" algn="l"/>
              </a:tabLst>
            </a:pPr>
            <a:r>
              <a:rPr sz="2800" b="1" spc="-5" dirty="0">
                <a:latin typeface="Arial"/>
                <a:cs typeface="Arial"/>
              </a:rPr>
              <a:t>Mon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hEn</a:t>
            </a:r>
            <a:r>
              <a:rPr sz="2800" b="1" dirty="0">
                <a:latin typeface="Arial"/>
                <a:cs typeface="Arial"/>
              </a:rPr>
              <a:t>d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Functional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Decompositio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tree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becaus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scop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ru</a:t>
            </a:r>
            <a:r>
              <a:rPr sz="2800" b="1" dirty="0">
                <a:latin typeface="Arial"/>
                <a:cs typeface="Arial"/>
              </a:rPr>
              <a:t>les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mos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comp</a:t>
            </a:r>
            <a:r>
              <a:rPr sz="2800" b="1" dirty="0">
                <a:latin typeface="Arial"/>
                <a:cs typeface="Arial"/>
              </a:rPr>
              <a:t>ilers.</a:t>
            </a:r>
            <a:endParaRPr sz="2800">
              <a:latin typeface="Arial"/>
              <a:cs typeface="Arial"/>
            </a:endParaRPr>
          </a:p>
          <a:p>
            <a:pPr marL="356870" marR="895350" indent="-34417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7505" algn="l"/>
              </a:tabLst>
            </a:pPr>
            <a:r>
              <a:rPr sz="2800" b="1" dirty="0">
                <a:latin typeface="Arial"/>
                <a:cs typeface="Arial"/>
              </a:rPr>
              <a:t>(t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mor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prob</a:t>
            </a:r>
            <a:r>
              <a:rPr sz="2800" b="1" dirty="0">
                <a:latin typeface="Arial"/>
                <a:cs typeface="Arial"/>
              </a:rPr>
              <a:t>lem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lar</a:t>
            </a:r>
            <a:r>
              <a:rPr sz="2800" b="1" spc="-5" dirty="0">
                <a:latin typeface="Arial"/>
                <a:cs typeface="Arial"/>
              </a:rPr>
              <a:t>ger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systems)</a:t>
            </a:r>
            <a:endParaRPr sz="2800">
              <a:latin typeface="Arial"/>
              <a:cs typeface="Arial"/>
            </a:endParaRPr>
          </a:p>
          <a:p>
            <a:pPr marL="356870" marR="758825" indent="-34417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7505" algn="l"/>
              </a:tabLst>
            </a:pPr>
            <a:r>
              <a:rPr sz="2800" b="1" spc="-5" dirty="0">
                <a:latin typeface="Arial"/>
                <a:cs typeface="Arial"/>
              </a:rPr>
              <a:t>Sam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prob</a:t>
            </a:r>
            <a:r>
              <a:rPr sz="2800" b="1" dirty="0">
                <a:latin typeface="Arial"/>
                <a:cs typeface="Arial"/>
              </a:rPr>
              <a:t>lem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occur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bo</a:t>
            </a:r>
            <a:r>
              <a:rPr sz="2800" b="1" dirty="0">
                <a:latin typeface="Arial"/>
                <a:cs typeface="Arial"/>
              </a:rPr>
              <a:t>tt</a:t>
            </a:r>
            <a:r>
              <a:rPr sz="2800" b="1" spc="-5" dirty="0">
                <a:latin typeface="Arial"/>
                <a:cs typeface="Arial"/>
              </a:rPr>
              <a:t>om</a:t>
            </a:r>
            <a:r>
              <a:rPr sz="2800" b="1" dirty="0">
                <a:latin typeface="Arial"/>
                <a:cs typeface="Arial"/>
              </a:rPr>
              <a:t>-</a:t>
            </a:r>
            <a:r>
              <a:rPr sz="2800" b="1" spc="-5" dirty="0">
                <a:latin typeface="Arial"/>
                <a:cs typeface="Arial"/>
              </a:rPr>
              <a:t>u</a:t>
            </a:r>
            <a:r>
              <a:rPr sz="2800" b="1" dirty="0">
                <a:latin typeface="Arial"/>
                <a:cs typeface="Arial"/>
              </a:rPr>
              <a:t>p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te</a:t>
            </a:r>
            <a:r>
              <a:rPr sz="2800" b="1" spc="-5" dirty="0">
                <a:latin typeface="Arial"/>
                <a:cs typeface="Arial"/>
              </a:rPr>
              <a:t>gratio</a:t>
            </a:r>
            <a:r>
              <a:rPr sz="2800" b="1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2573" y="948109"/>
            <a:ext cx="6343650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Botto</a:t>
            </a:r>
            <a:r>
              <a:rPr sz="3200" b="1" spc="-25" dirty="0">
                <a:latin typeface="Arial"/>
                <a:cs typeface="Arial"/>
              </a:rPr>
              <a:t>m</a:t>
            </a:r>
            <a:r>
              <a:rPr sz="3200" b="1" spc="-20" dirty="0">
                <a:latin typeface="Arial"/>
                <a:cs typeface="Arial"/>
              </a:rPr>
              <a:t>-up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Inte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ation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2400" b="1" dirty="0">
                <a:latin typeface="Arial"/>
                <a:cs typeface="Arial"/>
              </a:rPr>
              <a:t>(Start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leaf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nodes,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drivers)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67783" y="2602992"/>
            <a:ext cx="1018540" cy="421005"/>
          </a:xfrm>
          <a:custGeom>
            <a:avLst/>
            <a:gdLst/>
            <a:ahLst/>
            <a:cxnLst/>
            <a:rect l="l" t="t" r="r" b="b"/>
            <a:pathLst>
              <a:path w="1018539" h="421005">
                <a:moveTo>
                  <a:pt x="0" y="420623"/>
                </a:moveTo>
                <a:lnTo>
                  <a:pt x="1018031" y="420623"/>
                </a:lnTo>
                <a:lnTo>
                  <a:pt x="1018031" y="0"/>
                </a:lnTo>
                <a:lnTo>
                  <a:pt x="0" y="0"/>
                </a:lnTo>
                <a:lnTo>
                  <a:pt x="0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7784" y="2602992"/>
            <a:ext cx="101803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7784" y="2700528"/>
            <a:ext cx="101803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7784" y="2798064"/>
            <a:ext cx="101803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7784" y="2895600"/>
            <a:ext cx="1018031" cy="128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7783" y="2602992"/>
            <a:ext cx="1018540" cy="421005"/>
          </a:xfrm>
          <a:custGeom>
            <a:avLst/>
            <a:gdLst/>
            <a:ahLst/>
            <a:cxnLst/>
            <a:rect l="l" t="t" r="r" b="b"/>
            <a:pathLst>
              <a:path w="1018539" h="421005">
                <a:moveTo>
                  <a:pt x="0" y="420623"/>
                </a:moveTo>
                <a:lnTo>
                  <a:pt x="1018031" y="420623"/>
                </a:lnTo>
                <a:lnTo>
                  <a:pt x="1018031" y="0"/>
                </a:lnTo>
                <a:lnTo>
                  <a:pt x="0" y="0"/>
                </a:lnTo>
                <a:lnTo>
                  <a:pt x="0" y="42062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23311" y="2685465"/>
            <a:ext cx="546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1015" y="37978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81015" y="3797808"/>
            <a:ext cx="1917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1015" y="3895344"/>
            <a:ext cx="1917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1015" y="3992879"/>
            <a:ext cx="1917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1015" y="4090416"/>
            <a:ext cx="1917191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1015" y="37978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9816" y="37978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9816" y="3797808"/>
            <a:ext cx="1536191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9816" y="3895344"/>
            <a:ext cx="1536191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9816" y="3992879"/>
            <a:ext cx="1536191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9816" y="4090416"/>
            <a:ext cx="1536191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9816" y="37978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5191" y="37978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5191" y="3797808"/>
            <a:ext cx="1536191" cy="97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5191" y="3895344"/>
            <a:ext cx="1536191" cy="97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5191" y="3992879"/>
            <a:ext cx="1536191" cy="97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191" y="4090416"/>
            <a:ext cx="1536191" cy="152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5191" y="37978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27391" y="3797808"/>
            <a:ext cx="1548765" cy="445134"/>
          </a:xfrm>
          <a:custGeom>
            <a:avLst/>
            <a:gdLst/>
            <a:ahLst/>
            <a:cxnLst/>
            <a:rect l="l" t="t" r="r" b="b"/>
            <a:pathLst>
              <a:path w="1548765" h="445135">
                <a:moveTo>
                  <a:pt x="0" y="445007"/>
                </a:moveTo>
                <a:lnTo>
                  <a:pt x="1548383" y="445007"/>
                </a:lnTo>
                <a:lnTo>
                  <a:pt x="15483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27392" y="3797808"/>
            <a:ext cx="1548383" cy="975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27392" y="3895344"/>
            <a:ext cx="1548383" cy="975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27392" y="3992879"/>
            <a:ext cx="1548383" cy="975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27392" y="4090416"/>
            <a:ext cx="1548383" cy="1523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27391" y="3797808"/>
            <a:ext cx="1551940" cy="445134"/>
          </a:xfrm>
          <a:custGeom>
            <a:avLst/>
            <a:gdLst/>
            <a:ahLst/>
            <a:cxnLst/>
            <a:rect l="l" t="t" r="r" b="b"/>
            <a:pathLst>
              <a:path w="1551940" h="445135">
                <a:moveTo>
                  <a:pt x="0" y="445007"/>
                </a:moveTo>
                <a:lnTo>
                  <a:pt x="1551431" y="445007"/>
                </a:lnTo>
                <a:lnTo>
                  <a:pt x="155143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33496" y="3892474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incrementDate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11502" y="3904667"/>
            <a:ext cx="1563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GetDateDriver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22909" y="3892474"/>
            <a:ext cx="1155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monthEnd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71313" y="3892474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55191" y="4596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99816" y="4596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29383" y="4255008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6576" y="4267200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56816" y="3416808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4383" y="34168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67983" y="34168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01583" y="34168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88991" y="3035808"/>
            <a:ext cx="3175" cy="353695"/>
          </a:xfrm>
          <a:custGeom>
            <a:avLst/>
            <a:gdLst/>
            <a:ahLst/>
            <a:cxnLst/>
            <a:rect l="l" t="t" r="r" b="b"/>
            <a:pathLst>
              <a:path w="3175" h="353695">
                <a:moveTo>
                  <a:pt x="0" y="0"/>
                </a:moveTo>
                <a:lnTo>
                  <a:pt x="3047" y="35356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56816" y="3404616"/>
            <a:ext cx="6144895" cy="0"/>
          </a:xfrm>
          <a:custGeom>
            <a:avLst/>
            <a:gdLst/>
            <a:ahLst/>
            <a:cxnLst/>
            <a:rect l="l" t="t" r="r" b="b"/>
            <a:pathLst>
              <a:path w="6144895">
                <a:moveTo>
                  <a:pt x="0" y="0"/>
                </a:moveTo>
                <a:lnTo>
                  <a:pt x="614476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627125" y="4691051"/>
            <a:ext cx="749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isLeap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404110" y="4691051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ValidDate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69" y="774373"/>
            <a:ext cx="6939280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3460" marR="5080" indent="-227076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Eac</a:t>
            </a:r>
            <a:r>
              <a:rPr sz="3200" b="1" spc="-20" dirty="0">
                <a:latin typeface="Arial"/>
                <a:cs typeface="Arial"/>
              </a:rPr>
              <a:t>h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-15" dirty="0">
                <a:latin typeface="Arial"/>
                <a:cs typeface="Arial"/>
              </a:rPr>
              <a:t>tep,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Re</a:t>
            </a:r>
            <a:r>
              <a:rPr sz="3200" b="1" spc="-15" dirty="0">
                <a:latin typeface="Arial"/>
                <a:cs typeface="Arial"/>
              </a:rPr>
              <a:t>plac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spc="-15" dirty="0">
                <a:latin typeface="Arial"/>
                <a:cs typeface="Arial"/>
              </a:rPr>
              <a:t>river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30" dirty="0">
                <a:latin typeface="Arial"/>
                <a:cs typeface="Arial"/>
              </a:rPr>
              <a:t>W</a:t>
            </a:r>
            <a:r>
              <a:rPr sz="3200" b="1" spc="-15" dirty="0">
                <a:latin typeface="Arial"/>
                <a:cs typeface="Arial"/>
              </a:rPr>
              <a:t>ith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Actu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75176" y="2398776"/>
            <a:ext cx="1234440" cy="433070"/>
          </a:xfrm>
          <a:custGeom>
            <a:avLst/>
            <a:gdLst/>
            <a:ahLst/>
            <a:cxnLst/>
            <a:rect l="l" t="t" r="r" b="b"/>
            <a:pathLst>
              <a:path w="1234439" h="433069">
                <a:moveTo>
                  <a:pt x="0" y="432815"/>
                </a:moveTo>
                <a:lnTo>
                  <a:pt x="1234439" y="432815"/>
                </a:lnTo>
                <a:lnTo>
                  <a:pt x="1234439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5176" y="2398776"/>
            <a:ext cx="1234439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5176" y="2496312"/>
            <a:ext cx="1234439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5176" y="2593848"/>
            <a:ext cx="1234439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5176" y="2691384"/>
            <a:ext cx="1234439" cy="140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8223" y="2401824"/>
            <a:ext cx="1231900" cy="429895"/>
          </a:xfrm>
          <a:custGeom>
            <a:avLst/>
            <a:gdLst/>
            <a:ahLst/>
            <a:cxnLst/>
            <a:rect l="l" t="t" r="r" b="b"/>
            <a:pathLst>
              <a:path w="1231900" h="429894">
                <a:moveTo>
                  <a:pt x="0" y="429767"/>
                </a:moveTo>
                <a:lnTo>
                  <a:pt x="1231391" y="429767"/>
                </a:lnTo>
                <a:lnTo>
                  <a:pt x="1231391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6800" y="3593592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6800" y="3593592"/>
            <a:ext cx="1917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6800" y="3691128"/>
            <a:ext cx="1917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6800" y="3788664"/>
            <a:ext cx="1917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6800" y="3886200"/>
            <a:ext cx="1917191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6800" y="3593592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0975" y="3593592"/>
            <a:ext cx="1539240" cy="445134"/>
          </a:xfrm>
          <a:custGeom>
            <a:avLst/>
            <a:gdLst/>
            <a:ahLst/>
            <a:cxnLst/>
            <a:rect l="l" t="t" r="r" b="b"/>
            <a:pathLst>
              <a:path w="1539239" h="445135">
                <a:moveTo>
                  <a:pt x="0" y="445007"/>
                </a:moveTo>
                <a:lnTo>
                  <a:pt x="1539239" y="445007"/>
                </a:lnTo>
                <a:lnTo>
                  <a:pt x="1539239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0975" y="3593592"/>
            <a:ext cx="1539239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0975" y="3691128"/>
            <a:ext cx="1539239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0975" y="3788664"/>
            <a:ext cx="1539239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0975" y="3886200"/>
            <a:ext cx="1539239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4023" y="3593592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23176" y="3593592"/>
            <a:ext cx="1551940" cy="445134"/>
          </a:xfrm>
          <a:custGeom>
            <a:avLst/>
            <a:gdLst/>
            <a:ahLst/>
            <a:cxnLst/>
            <a:rect l="l" t="t" r="r" b="b"/>
            <a:pathLst>
              <a:path w="1551940" h="445135">
                <a:moveTo>
                  <a:pt x="0" y="445007"/>
                </a:moveTo>
                <a:lnTo>
                  <a:pt x="1551431" y="445007"/>
                </a:lnTo>
                <a:lnTo>
                  <a:pt x="155143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23176" y="3593592"/>
            <a:ext cx="1551431" cy="97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23176" y="3691128"/>
            <a:ext cx="1551431" cy="97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23176" y="3788664"/>
            <a:ext cx="1551431" cy="97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23176" y="3886200"/>
            <a:ext cx="1551431" cy="152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26223" y="3593592"/>
            <a:ext cx="1548765" cy="445134"/>
          </a:xfrm>
          <a:custGeom>
            <a:avLst/>
            <a:gdLst/>
            <a:ahLst/>
            <a:cxnLst/>
            <a:rect l="l" t="t" r="r" b="b"/>
            <a:pathLst>
              <a:path w="1548765" h="445135">
                <a:moveTo>
                  <a:pt x="0" y="445007"/>
                </a:moveTo>
                <a:lnTo>
                  <a:pt x="1548383" y="445007"/>
                </a:lnTo>
                <a:lnTo>
                  <a:pt x="15483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938783" y="2398776"/>
          <a:ext cx="7736205" cy="245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39"/>
                <a:gridCol w="25907"/>
                <a:gridCol w="736091"/>
                <a:gridCol w="405383"/>
                <a:gridCol w="737615"/>
                <a:gridCol w="429767"/>
                <a:gridCol w="356615"/>
                <a:gridCol w="254507"/>
                <a:gridCol w="190499"/>
                <a:gridCol w="432815"/>
                <a:gridCol w="457199"/>
                <a:gridCol w="1027175"/>
                <a:gridCol w="329183"/>
                <a:gridCol w="777239"/>
                <a:gridCol w="774191"/>
              </a:tblGrid>
              <a:tr h="432815">
                <a:tc gridSpan="6"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331"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667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45007">
                <a:tc gridSpan="3"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monthEnd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GetDate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incrementDate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6615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3"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isLeap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ValidDate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2438400"/>
            <a:ext cx="1511935" cy="609600"/>
          </a:xfrm>
          <a:custGeom>
            <a:avLst/>
            <a:gdLst/>
            <a:ahLst/>
            <a:cxnLst/>
            <a:rect l="l" t="t" r="r" b="b"/>
            <a:pathLst>
              <a:path w="1511935" h="609600">
                <a:moveTo>
                  <a:pt x="167639" y="0"/>
                </a:moveTo>
                <a:lnTo>
                  <a:pt x="124988" y="5650"/>
                </a:lnTo>
                <a:lnTo>
                  <a:pt x="86217" y="21591"/>
                </a:lnTo>
                <a:lnTo>
                  <a:pt x="52843" y="46303"/>
                </a:lnTo>
                <a:lnTo>
                  <a:pt x="26385" y="78270"/>
                </a:lnTo>
                <a:lnTo>
                  <a:pt x="8361" y="115971"/>
                </a:lnTo>
                <a:lnTo>
                  <a:pt x="289" y="157890"/>
                </a:lnTo>
                <a:lnTo>
                  <a:pt x="0" y="441959"/>
                </a:lnTo>
                <a:lnTo>
                  <a:pt x="646" y="456514"/>
                </a:lnTo>
                <a:lnTo>
                  <a:pt x="9896" y="498040"/>
                </a:lnTo>
                <a:lnTo>
                  <a:pt x="28929" y="535181"/>
                </a:lnTo>
                <a:lnTo>
                  <a:pt x="56228" y="566418"/>
                </a:lnTo>
                <a:lnTo>
                  <a:pt x="90274" y="590234"/>
                </a:lnTo>
                <a:lnTo>
                  <a:pt x="129550" y="605109"/>
                </a:lnTo>
                <a:lnTo>
                  <a:pt x="1344167" y="609599"/>
                </a:lnTo>
                <a:lnTo>
                  <a:pt x="1358722" y="608953"/>
                </a:lnTo>
                <a:lnTo>
                  <a:pt x="1400248" y="599703"/>
                </a:lnTo>
                <a:lnTo>
                  <a:pt x="1437389" y="580670"/>
                </a:lnTo>
                <a:lnTo>
                  <a:pt x="1468626" y="553371"/>
                </a:lnTo>
                <a:lnTo>
                  <a:pt x="1492442" y="519325"/>
                </a:lnTo>
                <a:lnTo>
                  <a:pt x="1507317" y="480049"/>
                </a:lnTo>
                <a:lnTo>
                  <a:pt x="1511807" y="167639"/>
                </a:lnTo>
                <a:lnTo>
                  <a:pt x="1511161" y="153085"/>
                </a:lnTo>
                <a:lnTo>
                  <a:pt x="1501911" y="111559"/>
                </a:lnTo>
                <a:lnTo>
                  <a:pt x="1482878" y="74418"/>
                </a:lnTo>
                <a:lnTo>
                  <a:pt x="1455579" y="43181"/>
                </a:lnTo>
                <a:lnTo>
                  <a:pt x="1421533" y="19365"/>
                </a:lnTo>
                <a:lnTo>
                  <a:pt x="1382257" y="44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7796" y="2483613"/>
            <a:ext cx="121031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Requirements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pecification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3927" y="3681984"/>
            <a:ext cx="399415" cy="518159"/>
          </a:xfrm>
          <a:custGeom>
            <a:avLst/>
            <a:gdLst/>
            <a:ahLst/>
            <a:cxnLst/>
            <a:rect l="l" t="t" r="r" b="b"/>
            <a:pathLst>
              <a:path w="399414" h="518160">
                <a:moveTo>
                  <a:pt x="0" y="0"/>
                </a:moveTo>
                <a:lnTo>
                  <a:pt x="3047" y="0"/>
                </a:lnTo>
                <a:lnTo>
                  <a:pt x="35195" y="1715"/>
                </a:lnTo>
                <a:lnTo>
                  <a:pt x="66647" y="6772"/>
                </a:lnTo>
                <a:lnTo>
                  <a:pt x="127065" y="26383"/>
                </a:lnTo>
                <a:lnTo>
                  <a:pt x="183495" y="57771"/>
                </a:lnTo>
                <a:lnTo>
                  <a:pt x="235134" y="99876"/>
                </a:lnTo>
                <a:lnTo>
                  <a:pt x="281177" y="151637"/>
                </a:lnTo>
                <a:lnTo>
                  <a:pt x="320820" y="211994"/>
                </a:lnTo>
                <a:lnTo>
                  <a:pt x="353257" y="279885"/>
                </a:lnTo>
                <a:lnTo>
                  <a:pt x="366521" y="316325"/>
                </a:lnTo>
                <a:lnTo>
                  <a:pt x="377683" y="354250"/>
                </a:lnTo>
                <a:lnTo>
                  <a:pt x="386641" y="393529"/>
                </a:lnTo>
                <a:lnTo>
                  <a:pt x="393295" y="434029"/>
                </a:lnTo>
                <a:lnTo>
                  <a:pt x="397544" y="475616"/>
                </a:lnTo>
                <a:lnTo>
                  <a:pt x="399287" y="51815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5303" y="4133088"/>
            <a:ext cx="113030" cy="180340"/>
          </a:xfrm>
          <a:custGeom>
            <a:avLst/>
            <a:gdLst/>
            <a:ahLst/>
            <a:cxnLst/>
            <a:rect l="l" t="t" r="r" b="b"/>
            <a:pathLst>
              <a:path w="113029" h="180339">
                <a:moveTo>
                  <a:pt x="0" y="0"/>
                </a:moveTo>
                <a:lnTo>
                  <a:pt x="51815" y="179831"/>
                </a:lnTo>
                <a:lnTo>
                  <a:pt x="91078" y="64007"/>
                </a:lnTo>
                <a:lnTo>
                  <a:pt x="51815" y="64007"/>
                </a:lnTo>
                <a:lnTo>
                  <a:pt x="0" y="0"/>
                </a:lnTo>
                <a:close/>
              </a:path>
              <a:path w="113029" h="180339">
                <a:moveTo>
                  <a:pt x="112775" y="0"/>
                </a:moveTo>
                <a:lnTo>
                  <a:pt x="51815" y="64007"/>
                </a:lnTo>
                <a:lnTo>
                  <a:pt x="91078" y="6400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7120" y="4197096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815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3389376"/>
            <a:ext cx="1179830" cy="597535"/>
          </a:xfrm>
          <a:custGeom>
            <a:avLst/>
            <a:gdLst/>
            <a:ahLst/>
            <a:cxnLst/>
            <a:rect l="l" t="t" r="r" b="b"/>
            <a:pathLst>
              <a:path w="1179830" h="597535">
                <a:moveTo>
                  <a:pt x="167639" y="0"/>
                </a:moveTo>
                <a:lnTo>
                  <a:pt x="125359" y="5563"/>
                </a:lnTo>
                <a:lnTo>
                  <a:pt x="86875" y="21319"/>
                </a:lnTo>
                <a:lnTo>
                  <a:pt x="53665" y="45862"/>
                </a:lnTo>
                <a:lnTo>
                  <a:pt x="27205" y="77791"/>
                </a:lnTo>
                <a:lnTo>
                  <a:pt x="8973" y="115701"/>
                </a:lnTo>
                <a:lnTo>
                  <a:pt x="447" y="158190"/>
                </a:lnTo>
                <a:lnTo>
                  <a:pt x="0" y="429767"/>
                </a:lnTo>
                <a:lnTo>
                  <a:pt x="646" y="444761"/>
                </a:lnTo>
                <a:lnTo>
                  <a:pt x="9896" y="487058"/>
                </a:lnTo>
                <a:lnTo>
                  <a:pt x="28929" y="524329"/>
                </a:lnTo>
                <a:lnTo>
                  <a:pt x="56228" y="555282"/>
                </a:lnTo>
                <a:lnTo>
                  <a:pt x="90274" y="578629"/>
                </a:lnTo>
                <a:lnTo>
                  <a:pt x="129550" y="593077"/>
                </a:lnTo>
                <a:lnTo>
                  <a:pt x="1011935" y="597407"/>
                </a:lnTo>
                <a:lnTo>
                  <a:pt x="1026929" y="596786"/>
                </a:lnTo>
                <a:lnTo>
                  <a:pt x="1069226" y="587841"/>
                </a:lnTo>
                <a:lnTo>
                  <a:pt x="1106497" y="569282"/>
                </a:lnTo>
                <a:lnTo>
                  <a:pt x="1137450" y="542397"/>
                </a:lnTo>
                <a:lnTo>
                  <a:pt x="1160797" y="508479"/>
                </a:lnTo>
                <a:lnTo>
                  <a:pt x="1175245" y="468816"/>
                </a:lnTo>
                <a:lnTo>
                  <a:pt x="1179575" y="170687"/>
                </a:lnTo>
                <a:lnTo>
                  <a:pt x="1178965" y="155803"/>
                </a:lnTo>
                <a:lnTo>
                  <a:pt x="1170177" y="113526"/>
                </a:lnTo>
                <a:lnTo>
                  <a:pt x="1151932" y="75903"/>
                </a:lnTo>
                <a:lnTo>
                  <a:pt x="1125486" y="44337"/>
                </a:lnTo>
                <a:lnTo>
                  <a:pt x="1092094" y="20231"/>
                </a:lnTo>
                <a:lnTo>
                  <a:pt x="1053011" y="49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51381" y="3434589"/>
            <a:ext cx="99314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 marR="5080" indent="-192405">
              <a:lnSpc>
                <a:spcPts val="151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reliminary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2020" y="3434589"/>
            <a:ext cx="4006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7350" algn="l"/>
              </a:tabLst>
            </a:pP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Times New Roman"/>
                <a:cs typeface="Times New Roman"/>
              </a:rPr>
              <a:t> </a:t>
            </a:r>
            <a:r>
              <a:rPr sz="1400" b="1" u="sng" spc="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u="sng" spc="-5" dirty="0">
                <a:latin typeface="Arial"/>
                <a:cs typeface="Arial"/>
              </a:rPr>
              <a:t> </a:t>
            </a:r>
            <a:r>
              <a:rPr sz="1400" b="1" u="sng" dirty="0"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84575" y="4319016"/>
            <a:ext cx="1094740" cy="582295"/>
          </a:xfrm>
          <a:custGeom>
            <a:avLst/>
            <a:gdLst/>
            <a:ahLst/>
            <a:cxnLst/>
            <a:rect l="l" t="t" r="r" b="b"/>
            <a:pathLst>
              <a:path w="1094739" h="582295">
                <a:moveTo>
                  <a:pt x="170687" y="0"/>
                </a:moveTo>
                <a:lnTo>
                  <a:pt x="127171" y="5356"/>
                </a:lnTo>
                <a:lnTo>
                  <a:pt x="87840" y="20588"/>
                </a:lnTo>
                <a:lnTo>
                  <a:pt x="54099" y="44440"/>
                </a:lnTo>
                <a:lnTo>
                  <a:pt x="27351" y="75656"/>
                </a:lnTo>
                <a:lnTo>
                  <a:pt x="8999" y="112982"/>
                </a:lnTo>
                <a:lnTo>
                  <a:pt x="447" y="155160"/>
                </a:lnTo>
                <a:lnTo>
                  <a:pt x="0" y="414527"/>
                </a:lnTo>
                <a:lnTo>
                  <a:pt x="635" y="429387"/>
                </a:lnTo>
                <a:lnTo>
                  <a:pt x="9752" y="471335"/>
                </a:lnTo>
                <a:lnTo>
                  <a:pt x="28593" y="508363"/>
                </a:lnTo>
                <a:lnTo>
                  <a:pt x="55754" y="539214"/>
                </a:lnTo>
                <a:lnTo>
                  <a:pt x="89833" y="562632"/>
                </a:lnTo>
                <a:lnTo>
                  <a:pt x="129425" y="577364"/>
                </a:lnTo>
                <a:lnTo>
                  <a:pt x="926591" y="582167"/>
                </a:lnTo>
                <a:lnTo>
                  <a:pt x="941146" y="581546"/>
                </a:lnTo>
                <a:lnTo>
                  <a:pt x="982672" y="572601"/>
                </a:lnTo>
                <a:lnTo>
                  <a:pt x="1019813" y="554042"/>
                </a:lnTo>
                <a:lnTo>
                  <a:pt x="1051050" y="527157"/>
                </a:lnTo>
                <a:lnTo>
                  <a:pt x="1074866" y="493239"/>
                </a:lnTo>
                <a:lnTo>
                  <a:pt x="1089741" y="453576"/>
                </a:lnTo>
                <a:lnTo>
                  <a:pt x="1094231" y="167639"/>
                </a:lnTo>
                <a:lnTo>
                  <a:pt x="1093585" y="152646"/>
                </a:lnTo>
                <a:lnTo>
                  <a:pt x="1084335" y="110349"/>
                </a:lnTo>
                <a:lnTo>
                  <a:pt x="1065302" y="73078"/>
                </a:lnTo>
                <a:lnTo>
                  <a:pt x="1038003" y="42125"/>
                </a:lnTo>
                <a:lnTo>
                  <a:pt x="1003957" y="18778"/>
                </a:lnTo>
                <a:lnTo>
                  <a:pt x="964681" y="4330"/>
                </a:lnTo>
                <a:lnTo>
                  <a:pt x="1706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82190" y="4348990"/>
            <a:ext cx="71628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Detailed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1376" y="5398008"/>
            <a:ext cx="1094740" cy="582295"/>
          </a:xfrm>
          <a:custGeom>
            <a:avLst/>
            <a:gdLst/>
            <a:ahLst/>
            <a:cxnLst/>
            <a:rect l="l" t="t" r="r" b="b"/>
            <a:pathLst>
              <a:path w="1094739" h="582295">
                <a:moveTo>
                  <a:pt x="170687" y="0"/>
                </a:moveTo>
                <a:lnTo>
                  <a:pt x="127171" y="5356"/>
                </a:lnTo>
                <a:lnTo>
                  <a:pt x="87840" y="20588"/>
                </a:lnTo>
                <a:lnTo>
                  <a:pt x="54099" y="44440"/>
                </a:lnTo>
                <a:lnTo>
                  <a:pt x="27351" y="75656"/>
                </a:lnTo>
                <a:lnTo>
                  <a:pt x="8999" y="112982"/>
                </a:lnTo>
                <a:lnTo>
                  <a:pt x="447" y="155160"/>
                </a:lnTo>
                <a:lnTo>
                  <a:pt x="0" y="414527"/>
                </a:lnTo>
                <a:lnTo>
                  <a:pt x="635" y="429387"/>
                </a:lnTo>
                <a:lnTo>
                  <a:pt x="9752" y="471335"/>
                </a:lnTo>
                <a:lnTo>
                  <a:pt x="28593" y="508363"/>
                </a:lnTo>
                <a:lnTo>
                  <a:pt x="55754" y="539214"/>
                </a:lnTo>
                <a:lnTo>
                  <a:pt x="89833" y="562632"/>
                </a:lnTo>
                <a:lnTo>
                  <a:pt x="129425" y="577364"/>
                </a:lnTo>
                <a:lnTo>
                  <a:pt x="926591" y="582167"/>
                </a:lnTo>
                <a:lnTo>
                  <a:pt x="941146" y="581546"/>
                </a:lnTo>
                <a:lnTo>
                  <a:pt x="982672" y="572601"/>
                </a:lnTo>
                <a:lnTo>
                  <a:pt x="1019813" y="554042"/>
                </a:lnTo>
                <a:lnTo>
                  <a:pt x="1051050" y="527157"/>
                </a:lnTo>
                <a:lnTo>
                  <a:pt x="1074866" y="493239"/>
                </a:lnTo>
                <a:lnTo>
                  <a:pt x="1089741" y="453576"/>
                </a:lnTo>
                <a:lnTo>
                  <a:pt x="1094231" y="167639"/>
                </a:lnTo>
                <a:lnTo>
                  <a:pt x="1093585" y="152646"/>
                </a:lnTo>
                <a:lnTo>
                  <a:pt x="1084335" y="110349"/>
                </a:lnTo>
                <a:lnTo>
                  <a:pt x="1065302" y="73078"/>
                </a:lnTo>
                <a:lnTo>
                  <a:pt x="1038003" y="42125"/>
                </a:lnTo>
                <a:lnTo>
                  <a:pt x="1003957" y="18778"/>
                </a:lnTo>
                <a:lnTo>
                  <a:pt x="964681" y="4330"/>
                </a:lnTo>
                <a:lnTo>
                  <a:pt x="1706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88615" y="5568191"/>
            <a:ext cx="63690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Coding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34583" y="4419600"/>
            <a:ext cx="1094740" cy="585470"/>
          </a:xfrm>
          <a:custGeom>
            <a:avLst/>
            <a:gdLst/>
            <a:ahLst/>
            <a:cxnLst/>
            <a:rect l="l" t="t" r="r" b="b"/>
            <a:pathLst>
              <a:path w="1094740" h="585470">
                <a:moveTo>
                  <a:pt x="167639" y="0"/>
                </a:moveTo>
                <a:lnTo>
                  <a:pt x="124988" y="5650"/>
                </a:lnTo>
                <a:lnTo>
                  <a:pt x="86217" y="21591"/>
                </a:lnTo>
                <a:lnTo>
                  <a:pt x="52843" y="46303"/>
                </a:lnTo>
                <a:lnTo>
                  <a:pt x="26385" y="78270"/>
                </a:lnTo>
                <a:lnTo>
                  <a:pt x="8361" y="115971"/>
                </a:lnTo>
                <a:lnTo>
                  <a:pt x="289" y="157890"/>
                </a:lnTo>
                <a:lnTo>
                  <a:pt x="0" y="417575"/>
                </a:lnTo>
                <a:lnTo>
                  <a:pt x="646" y="432130"/>
                </a:lnTo>
                <a:lnTo>
                  <a:pt x="9896" y="473656"/>
                </a:lnTo>
                <a:lnTo>
                  <a:pt x="28929" y="510797"/>
                </a:lnTo>
                <a:lnTo>
                  <a:pt x="56228" y="542034"/>
                </a:lnTo>
                <a:lnTo>
                  <a:pt x="90274" y="565850"/>
                </a:lnTo>
                <a:lnTo>
                  <a:pt x="129550" y="580725"/>
                </a:lnTo>
                <a:lnTo>
                  <a:pt x="926591" y="585215"/>
                </a:lnTo>
                <a:lnTo>
                  <a:pt x="941146" y="584569"/>
                </a:lnTo>
                <a:lnTo>
                  <a:pt x="982672" y="575319"/>
                </a:lnTo>
                <a:lnTo>
                  <a:pt x="1019813" y="556286"/>
                </a:lnTo>
                <a:lnTo>
                  <a:pt x="1051050" y="528987"/>
                </a:lnTo>
                <a:lnTo>
                  <a:pt x="1074866" y="494941"/>
                </a:lnTo>
                <a:lnTo>
                  <a:pt x="1089741" y="455665"/>
                </a:lnTo>
                <a:lnTo>
                  <a:pt x="1094231" y="167639"/>
                </a:lnTo>
                <a:lnTo>
                  <a:pt x="1093585" y="153085"/>
                </a:lnTo>
                <a:lnTo>
                  <a:pt x="1084335" y="111559"/>
                </a:lnTo>
                <a:lnTo>
                  <a:pt x="1065302" y="74418"/>
                </a:lnTo>
                <a:lnTo>
                  <a:pt x="1038003" y="43181"/>
                </a:lnTo>
                <a:lnTo>
                  <a:pt x="1003957" y="19365"/>
                </a:lnTo>
                <a:lnTo>
                  <a:pt x="964681" y="44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56584" y="4449574"/>
            <a:ext cx="6572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0">
              <a:lnSpc>
                <a:spcPts val="1510"/>
              </a:lnSpc>
            </a:pPr>
            <a:r>
              <a:rPr sz="1400" b="1" spc="-10" dirty="0">
                <a:latin typeface="Arial"/>
                <a:cs typeface="Arial"/>
              </a:rPr>
              <a:t>Unit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01383" y="3441192"/>
            <a:ext cx="1094740" cy="585470"/>
          </a:xfrm>
          <a:custGeom>
            <a:avLst/>
            <a:gdLst/>
            <a:ahLst/>
            <a:cxnLst/>
            <a:rect l="l" t="t" r="r" b="b"/>
            <a:pathLst>
              <a:path w="1094740" h="585470">
                <a:moveTo>
                  <a:pt x="167639" y="0"/>
                </a:moveTo>
                <a:lnTo>
                  <a:pt x="124988" y="5650"/>
                </a:lnTo>
                <a:lnTo>
                  <a:pt x="86217" y="21591"/>
                </a:lnTo>
                <a:lnTo>
                  <a:pt x="52843" y="46303"/>
                </a:lnTo>
                <a:lnTo>
                  <a:pt x="26385" y="78270"/>
                </a:lnTo>
                <a:lnTo>
                  <a:pt x="8361" y="115971"/>
                </a:lnTo>
                <a:lnTo>
                  <a:pt x="289" y="157890"/>
                </a:lnTo>
                <a:lnTo>
                  <a:pt x="0" y="417575"/>
                </a:lnTo>
                <a:lnTo>
                  <a:pt x="646" y="432130"/>
                </a:lnTo>
                <a:lnTo>
                  <a:pt x="9896" y="473656"/>
                </a:lnTo>
                <a:lnTo>
                  <a:pt x="28929" y="510797"/>
                </a:lnTo>
                <a:lnTo>
                  <a:pt x="56228" y="542034"/>
                </a:lnTo>
                <a:lnTo>
                  <a:pt x="90274" y="565850"/>
                </a:lnTo>
                <a:lnTo>
                  <a:pt x="129550" y="580725"/>
                </a:lnTo>
                <a:lnTo>
                  <a:pt x="926591" y="585215"/>
                </a:lnTo>
                <a:lnTo>
                  <a:pt x="941146" y="584569"/>
                </a:lnTo>
                <a:lnTo>
                  <a:pt x="982672" y="575319"/>
                </a:lnTo>
                <a:lnTo>
                  <a:pt x="1019813" y="556286"/>
                </a:lnTo>
                <a:lnTo>
                  <a:pt x="1051050" y="528987"/>
                </a:lnTo>
                <a:lnTo>
                  <a:pt x="1074866" y="494941"/>
                </a:lnTo>
                <a:lnTo>
                  <a:pt x="1089741" y="455665"/>
                </a:lnTo>
                <a:lnTo>
                  <a:pt x="1094231" y="167639"/>
                </a:lnTo>
                <a:lnTo>
                  <a:pt x="1093585" y="153085"/>
                </a:lnTo>
                <a:lnTo>
                  <a:pt x="1084335" y="111559"/>
                </a:lnTo>
                <a:lnTo>
                  <a:pt x="1065302" y="74418"/>
                </a:lnTo>
                <a:lnTo>
                  <a:pt x="1038003" y="43181"/>
                </a:lnTo>
                <a:lnTo>
                  <a:pt x="1003957" y="19365"/>
                </a:lnTo>
                <a:lnTo>
                  <a:pt x="964681" y="44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86225" y="3474213"/>
            <a:ext cx="94297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 marR="5080" indent="-137160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Integration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68183" y="2450592"/>
            <a:ext cx="1094740" cy="585470"/>
          </a:xfrm>
          <a:custGeom>
            <a:avLst/>
            <a:gdLst/>
            <a:ahLst/>
            <a:cxnLst/>
            <a:rect l="l" t="t" r="r" b="b"/>
            <a:pathLst>
              <a:path w="1094740" h="585469">
                <a:moveTo>
                  <a:pt x="167639" y="0"/>
                </a:moveTo>
                <a:lnTo>
                  <a:pt x="124988" y="5650"/>
                </a:lnTo>
                <a:lnTo>
                  <a:pt x="86217" y="21591"/>
                </a:lnTo>
                <a:lnTo>
                  <a:pt x="52843" y="46303"/>
                </a:lnTo>
                <a:lnTo>
                  <a:pt x="26385" y="78270"/>
                </a:lnTo>
                <a:lnTo>
                  <a:pt x="8361" y="115971"/>
                </a:lnTo>
                <a:lnTo>
                  <a:pt x="289" y="157890"/>
                </a:lnTo>
                <a:lnTo>
                  <a:pt x="0" y="417575"/>
                </a:lnTo>
                <a:lnTo>
                  <a:pt x="646" y="432130"/>
                </a:lnTo>
                <a:lnTo>
                  <a:pt x="9896" y="473656"/>
                </a:lnTo>
                <a:lnTo>
                  <a:pt x="28929" y="510797"/>
                </a:lnTo>
                <a:lnTo>
                  <a:pt x="56228" y="542034"/>
                </a:lnTo>
                <a:lnTo>
                  <a:pt x="90274" y="565850"/>
                </a:lnTo>
                <a:lnTo>
                  <a:pt x="129550" y="580725"/>
                </a:lnTo>
                <a:lnTo>
                  <a:pt x="926591" y="585215"/>
                </a:lnTo>
                <a:lnTo>
                  <a:pt x="941146" y="584569"/>
                </a:lnTo>
                <a:lnTo>
                  <a:pt x="982672" y="575319"/>
                </a:lnTo>
                <a:lnTo>
                  <a:pt x="1019813" y="556286"/>
                </a:lnTo>
                <a:lnTo>
                  <a:pt x="1051050" y="528987"/>
                </a:lnTo>
                <a:lnTo>
                  <a:pt x="1074866" y="494941"/>
                </a:lnTo>
                <a:lnTo>
                  <a:pt x="1089741" y="455665"/>
                </a:lnTo>
                <a:lnTo>
                  <a:pt x="1094231" y="167639"/>
                </a:lnTo>
                <a:lnTo>
                  <a:pt x="1093585" y="153085"/>
                </a:lnTo>
                <a:lnTo>
                  <a:pt x="1084335" y="111559"/>
                </a:lnTo>
                <a:lnTo>
                  <a:pt x="1065302" y="74418"/>
                </a:lnTo>
                <a:lnTo>
                  <a:pt x="1038003" y="43181"/>
                </a:lnTo>
                <a:lnTo>
                  <a:pt x="1003957" y="19365"/>
                </a:lnTo>
                <a:lnTo>
                  <a:pt x="964681" y="4490"/>
                </a:lnTo>
                <a:lnTo>
                  <a:pt x="16763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90186" y="2483613"/>
            <a:ext cx="65722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9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ystem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84903" y="4623816"/>
            <a:ext cx="439420" cy="607060"/>
          </a:xfrm>
          <a:custGeom>
            <a:avLst/>
            <a:gdLst/>
            <a:ahLst/>
            <a:cxnLst/>
            <a:rect l="l" t="t" r="r" b="b"/>
            <a:pathLst>
              <a:path w="439420" h="607060">
                <a:moveTo>
                  <a:pt x="0" y="0"/>
                </a:moveTo>
                <a:lnTo>
                  <a:pt x="70719" y="7930"/>
                </a:lnTo>
                <a:lnTo>
                  <a:pt x="137818" y="30894"/>
                </a:lnTo>
                <a:lnTo>
                  <a:pt x="200418" y="67647"/>
                </a:lnTo>
                <a:lnTo>
                  <a:pt x="257641" y="116945"/>
                </a:lnTo>
                <a:lnTo>
                  <a:pt x="283962" y="145910"/>
                </a:lnTo>
                <a:lnTo>
                  <a:pt x="308609" y="177545"/>
                </a:lnTo>
                <a:lnTo>
                  <a:pt x="331474" y="211695"/>
                </a:lnTo>
                <a:lnTo>
                  <a:pt x="352446" y="248204"/>
                </a:lnTo>
                <a:lnTo>
                  <a:pt x="371415" y="286917"/>
                </a:lnTo>
                <a:lnTo>
                  <a:pt x="388272" y="327678"/>
                </a:lnTo>
                <a:lnTo>
                  <a:pt x="402907" y="370331"/>
                </a:lnTo>
                <a:lnTo>
                  <a:pt x="415210" y="414723"/>
                </a:lnTo>
                <a:lnTo>
                  <a:pt x="425072" y="460696"/>
                </a:lnTo>
                <a:lnTo>
                  <a:pt x="432383" y="508095"/>
                </a:lnTo>
                <a:lnTo>
                  <a:pt x="437032" y="556765"/>
                </a:lnTo>
                <a:lnTo>
                  <a:pt x="438911" y="60655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53711" y="5212079"/>
            <a:ext cx="113030" cy="180340"/>
          </a:xfrm>
          <a:custGeom>
            <a:avLst/>
            <a:gdLst/>
            <a:ahLst/>
            <a:cxnLst/>
            <a:rect l="l" t="t" r="r" b="b"/>
            <a:pathLst>
              <a:path w="113029" h="180339">
                <a:moveTo>
                  <a:pt x="0" y="0"/>
                </a:moveTo>
                <a:lnTo>
                  <a:pt x="64007" y="179831"/>
                </a:lnTo>
                <a:lnTo>
                  <a:pt x="98724" y="51815"/>
                </a:lnTo>
                <a:lnTo>
                  <a:pt x="64007" y="51815"/>
                </a:lnTo>
                <a:lnTo>
                  <a:pt x="0" y="0"/>
                </a:lnTo>
                <a:close/>
              </a:path>
              <a:path w="113029" h="180339">
                <a:moveTo>
                  <a:pt x="112775" y="0"/>
                </a:moveTo>
                <a:lnTo>
                  <a:pt x="64007" y="51815"/>
                </a:lnTo>
                <a:lnTo>
                  <a:pt x="98724" y="51815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7720" y="522732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2951" y="2743200"/>
            <a:ext cx="344805" cy="527685"/>
          </a:xfrm>
          <a:custGeom>
            <a:avLst/>
            <a:gdLst/>
            <a:ahLst/>
            <a:cxnLst/>
            <a:rect l="l" t="t" r="r" b="b"/>
            <a:pathLst>
              <a:path w="344805" h="527685">
                <a:moveTo>
                  <a:pt x="0" y="0"/>
                </a:moveTo>
                <a:lnTo>
                  <a:pt x="3047" y="0"/>
                </a:lnTo>
                <a:lnTo>
                  <a:pt x="31105" y="1738"/>
                </a:lnTo>
                <a:lnTo>
                  <a:pt x="85227" y="15245"/>
                </a:lnTo>
                <a:lnTo>
                  <a:pt x="136112" y="41243"/>
                </a:lnTo>
                <a:lnTo>
                  <a:pt x="183065" y="78671"/>
                </a:lnTo>
                <a:lnTo>
                  <a:pt x="225391" y="126468"/>
                </a:lnTo>
                <a:lnTo>
                  <a:pt x="262395" y="183574"/>
                </a:lnTo>
                <a:lnTo>
                  <a:pt x="293382" y="248927"/>
                </a:lnTo>
                <a:lnTo>
                  <a:pt x="317658" y="321468"/>
                </a:lnTo>
                <a:lnTo>
                  <a:pt x="327062" y="360102"/>
                </a:lnTo>
                <a:lnTo>
                  <a:pt x="334527" y="400136"/>
                </a:lnTo>
                <a:lnTo>
                  <a:pt x="339967" y="441435"/>
                </a:lnTo>
                <a:lnTo>
                  <a:pt x="343295" y="483869"/>
                </a:lnTo>
                <a:lnTo>
                  <a:pt x="344423" y="5273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72511" y="3218688"/>
            <a:ext cx="113030" cy="180340"/>
          </a:xfrm>
          <a:custGeom>
            <a:avLst/>
            <a:gdLst/>
            <a:ahLst/>
            <a:cxnLst/>
            <a:rect l="l" t="t" r="r" b="b"/>
            <a:pathLst>
              <a:path w="113030" h="180339">
                <a:moveTo>
                  <a:pt x="0" y="0"/>
                </a:moveTo>
                <a:lnTo>
                  <a:pt x="64007" y="179831"/>
                </a:lnTo>
                <a:lnTo>
                  <a:pt x="95417" y="64007"/>
                </a:lnTo>
                <a:lnTo>
                  <a:pt x="64007" y="64007"/>
                </a:lnTo>
                <a:lnTo>
                  <a:pt x="0" y="0"/>
                </a:lnTo>
                <a:close/>
              </a:path>
              <a:path w="113030" h="180339">
                <a:moveTo>
                  <a:pt x="112775" y="0"/>
                </a:moveTo>
                <a:lnTo>
                  <a:pt x="64007" y="64007"/>
                </a:lnTo>
                <a:lnTo>
                  <a:pt x="95417" y="6400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30423" y="329488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4983" y="4748784"/>
            <a:ext cx="490855" cy="631190"/>
          </a:xfrm>
          <a:custGeom>
            <a:avLst/>
            <a:gdLst/>
            <a:ahLst/>
            <a:cxnLst/>
            <a:rect l="l" t="t" r="r" b="b"/>
            <a:pathLst>
              <a:path w="490854" h="631189">
                <a:moveTo>
                  <a:pt x="0" y="630935"/>
                </a:moveTo>
                <a:lnTo>
                  <a:pt x="1624" y="579322"/>
                </a:lnTo>
                <a:lnTo>
                  <a:pt x="6416" y="528834"/>
                </a:lnTo>
                <a:lnTo>
                  <a:pt x="14247" y="479634"/>
                </a:lnTo>
                <a:lnTo>
                  <a:pt x="24993" y="431889"/>
                </a:lnTo>
                <a:lnTo>
                  <a:pt x="38528" y="385762"/>
                </a:lnTo>
                <a:lnTo>
                  <a:pt x="54726" y="341418"/>
                </a:lnTo>
                <a:lnTo>
                  <a:pt x="73462" y="299022"/>
                </a:lnTo>
                <a:lnTo>
                  <a:pt x="94609" y="258738"/>
                </a:lnTo>
                <a:lnTo>
                  <a:pt x="118043" y="220731"/>
                </a:lnTo>
                <a:lnTo>
                  <a:pt x="143636" y="185165"/>
                </a:lnTo>
                <a:lnTo>
                  <a:pt x="171265" y="152206"/>
                </a:lnTo>
                <a:lnTo>
                  <a:pt x="200802" y="122017"/>
                </a:lnTo>
                <a:lnTo>
                  <a:pt x="232122" y="94763"/>
                </a:lnTo>
                <a:lnTo>
                  <a:pt x="265099" y="70609"/>
                </a:lnTo>
                <a:lnTo>
                  <a:pt x="299608" y="49720"/>
                </a:lnTo>
                <a:lnTo>
                  <a:pt x="335523" y="32260"/>
                </a:lnTo>
                <a:lnTo>
                  <a:pt x="372718" y="18393"/>
                </a:lnTo>
                <a:lnTo>
                  <a:pt x="411068" y="8284"/>
                </a:lnTo>
                <a:lnTo>
                  <a:pt x="450446" y="2098"/>
                </a:lnTo>
                <a:lnTo>
                  <a:pt x="49072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9511" y="4693920"/>
            <a:ext cx="189230" cy="113030"/>
          </a:xfrm>
          <a:custGeom>
            <a:avLst/>
            <a:gdLst/>
            <a:ahLst/>
            <a:cxnLst/>
            <a:rect l="l" t="t" r="r" b="b"/>
            <a:pathLst>
              <a:path w="189229" h="113029">
                <a:moveTo>
                  <a:pt x="0" y="0"/>
                </a:moveTo>
                <a:lnTo>
                  <a:pt x="76199" y="36575"/>
                </a:lnTo>
                <a:lnTo>
                  <a:pt x="36575" y="112775"/>
                </a:lnTo>
                <a:lnTo>
                  <a:pt x="188975" y="12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15711" y="4730496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24383" y="0"/>
                </a:moveTo>
                <a:lnTo>
                  <a:pt x="0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43600" y="3758184"/>
            <a:ext cx="451484" cy="658495"/>
          </a:xfrm>
          <a:custGeom>
            <a:avLst/>
            <a:gdLst/>
            <a:ahLst/>
            <a:cxnLst/>
            <a:rect l="l" t="t" r="r" b="b"/>
            <a:pathLst>
              <a:path w="451485" h="658495">
                <a:moveTo>
                  <a:pt x="0" y="658367"/>
                </a:moveTo>
                <a:lnTo>
                  <a:pt x="1511" y="604492"/>
                </a:lnTo>
                <a:lnTo>
                  <a:pt x="5964" y="551794"/>
                </a:lnTo>
                <a:lnTo>
                  <a:pt x="13239" y="500445"/>
                </a:lnTo>
                <a:lnTo>
                  <a:pt x="23213" y="450616"/>
                </a:lnTo>
                <a:lnTo>
                  <a:pt x="35766" y="402478"/>
                </a:lnTo>
                <a:lnTo>
                  <a:pt x="50776" y="356204"/>
                </a:lnTo>
                <a:lnTo>
                  <a:pt x="68123" y="311964"/>
                </a:lnTo>
                <a:lnTo>
                  <a:pt x="87684" y="269930"/>
                </a:lnTo>
                <a:lnTo>
                  <a:pt x="109340" y="230274"/>
                </a:lnTo>
                <a:lnTo>
                  <a:pt x="132968" y="193166"/>
                </a:lnTo>
                <a:lnTo>
                  <a:pt x="158449" y="158779"/>
                </a:lnTo>
                <a:lnTo>
                  <a:pt x="185659" y="127284"/>
                </a:lnTo>
                <a:lnTo>
                  <a:pt x="214479" y="98852"/>
                </a:lnTo>
                <a:lnTo>
                  <a:pt x="244787" y="73654"/>
                </a:lnTo>
                <a:lnTo>
                  <a:pt x="276463" y="51863"/>
                </a:lnTo>
                <a:lnTo>
                  <a:pt x="343429" y="19185"/>
                </a:lnTo>
                <a:lnTo>
                  <a:pt x="414411" y="2188"/>
                </a:lnTo>
                <a:lnTo>
                  <a:pt x="45110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311" y="3703320"/>
            <a:ext cx="189230" cy="113030"/>
          </a:xfrm>
          <a:custGeom>
            <a:avLst/>
            <a:gdLst/>
            <a:ahLst/>
            <a:cxnLst/>
            <a:rect l="l" t="t" r="r" b="b"/>
            <a:pathLst>
              <a:path w="189229" h="113029">
                <a:moveTo>
                  <a:pt x="188975" y="0"/>
                </a:moveTo>
                <a:lnTo>
                  <a:pt x="0" y="0"/>
                </a:lnTo>
                <a:lnTo>
                  <a:pt x="76199" y="36575"/>
                </a:lnTo>
                <a:lnTo>
                  <a:pt x="36575" y="112775"/>
                </a:lnTo>
                <a:lnTo>
                  <a:pt x="188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82511" y="3727704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24383" y="0"/>
                </a:moveTo>
                <a:lnTo>
                  <a:pt x="0" y="121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34783" y="2767584"/>
            <a:ext cx="429895" cy="670560"/>
          </a:xfrm>
          <a:custGeom>
            <a:avLst/>
            <a:gdLst/>
            <a:ahLst/>
            <a:cxnLst/>
            <a:rect l="l" t="t" r="r" b="b"/>
            <a:pathLst>
              <a:path w="429895" h="670560">
                <a:moveTo>
                  <a:pt x="0" y="670559"/>
                </a:moveTo>
                <a:lnTo>
                  <a:pt x="1834" y="615792"/>
                </a:lnTo>
                <a:lnTo>
                  <a:pt x="6355" y="562246"/>
                </a:lnTo>
                <a:lnTo>
                  <a:pt x="13458" y="510089"/>
                </a:lnTo>
                <a:lnTo>
                  <a:pt x="23042" y="459492"/>
                </a:lnTo>
                <a:lnTo>
                  <a:pt x="35004" y="410622"/>
                </a:lnTo>
                <a:lnTo>
                  <a:pt x="49240" y="363650"/>
                </a:lnTo>
                <a:lnTo>
                  <a:pt x="65648" y="318745"/>
                </a:lnTo>
                <a:lnTo>
                  <a:pt x="84124" y="276075"/>
                </a:lnTo>
                <a:lnTo>
                  <a:pt x="104567" y="235810"/>
                </a:lnTo>
                <a:lnTo>
                  <a:pt x="126872" y="198119"/>
                </a:lnTo>
                <a:lnTo>
                  <a:pt x="150938" y="163172"/>
                </a:lnTo>
                <a:lnTo>
                  <a:pt x="176662" y="131137"/>
                </a:lnTo>
                <a:lnTo>
                  <a:pt x="203939" y="102183"/>
                </a:lnTo>
                <a:lnTo>
                  <a:pt x="232669" y="76480"/>
                </a:lnTo>
                <a:lnTo>
                  <a:pt x="294071" y="35503"/>
                </a:lnTo>
                <a:lnTo>
                  <a:pt x="360044" y="9558"/>
                </a:lnTo>
                <a:lnTo>
                  <a:pt x="394489" y="2646"/>
                </a:lnTo>
                <a:lnTo>
                  <a:pt x="42976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85303" y="2712720"/>
            <a:ext cx="189230" cy="113030"/>
          </a:xfrm>
          <a:custGeom>
            <a:avLst/>
            <a:gdLst/>
            <a:ahLst/>
            <a:cxnLst/>
            <a:rect l="l" t="t" r="r" b="b"/>
            <a:pathLst>
              <a:path w="189229" h="113030">
                <a:moveTo>
                  <a:pt x="188975" y="0"/>
                </a:moveTo>
                <a:lnTo>
                  <a:pt x="0" y="0"/>
                </a:lnTo>
                <a:lnTo>
                  <a:pt x="76199" y="36575"/>
                </a:lnTo>
                <a:lnTo>
                  <a:pt x="36575" y="112775"/>
                </a:lnTo>
                <a:lnTo>
                  <a:pt x="188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61503" y="2749296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5" h="3175">
                <a:moveTo>
                  <a:pt x="24383" y="0"/>
                </a:moveTo>
                <a:lnTo>
                  <a:pt x="0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5111" y="4477511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53711" y="4477511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82311" y="4477511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10911" y="4477511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39511" y="4477511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31920" y="357530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0520" y="357530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89120" y="357530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17720" y="357530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46320" y="357530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74920" y="357530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03519" y="357530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32119" y="357530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60719" y="357530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89319" y="357530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17919" y="357530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201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487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773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59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345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31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917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203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489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775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061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347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633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919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205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491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777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063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4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349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5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635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5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921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5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20711" y="2609088"/>
            <a:ext cx="100965" cy="3175"/>
          </a:xfrm>
          <a:custGeom>
            <a:avLst/>
            <a:gdLst/>
            <a:ahLst/>
            <a:cxnLst/>
            <a:rect l="l" t="t" r="r" b="b"/>
            <a:pathLst>
              <a:path w="100965" h="3175">
                <a:moveTo>
                  <a:pt x="0" y="0"/>
                </a:moveTo>
                <a:lnTo>
                  <a:pt x="1005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5005">
              <a:lnSpc>
                <a:spcPct val="100000"/>
              </a:lnSpc>
            </a:pPr>
            <a:r>
              <a:rPr spc="-20" dirty="0"/>
              <a:t>L</a:t>
            </a:r>
            <a:r>
              <a:rPr spc="-15" dirty="0"/>
              <a:t>evels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esting</a:t>
            </a:r>
          </a:p>
          <a:p>
            <a:pPr marL="1945005">
              <a:lnSpc>
                <a:spcPct val="100000"/>
              </a:lnSpc>
              <a:spcBef>
                <a:spcPts val="30"/>
              </a:spcBef>
            </a:pPr>
            <a:r>
              <a:rPr sz="2400" spc="-10" dirty="0"/>
              <a:t>(in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famous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/>
              <a:t>V-Model)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5512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</a:pPr>
            <a:r>
              <a:rPr sz="2400" spc="-20" dirty="0"/>
              <a:t>When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/>
              <a:t>Al</a:t>
            </a:r>
            <a:r>
              <a:rPr sz="2400" spc="-10" dirty="0"/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/>
              <a:t>Driver</a:t>
            </a:r>
            <a:r>
              <a:rPr sz="2400" dirty="0"/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/>
              <a:t>a</a:t>
            </a:r>
            <a:r>
              <a:rPr sz="2400" dirty="0"/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Level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/>
              <a:t>Hav</a:t>
            </a:r>
            <a:r>
              <a:rPr sz="2400" dirty="0"/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/>
              <a:t>Bee</a:t>
            </a:r>
            <a:r>
              <a:rPr sz="2400" dirty="0"/>
              <a:t>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/>
              <a:t>Replaced,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/>
              <a:t>Move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/>
              <a:t>up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/>
              <a:t>one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Level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/>
              <a:t>an</a:t>
            </a:r>
            <a:r>
              <a:rPr sz="2400" spc="-15" dirty="0"/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/>
              <a:t>Replac</a:t>
            </a:r>
            <a:r>
              <a:rPr sz="2400" dirty="0"/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/>
              <a:t>One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/>
              <a:t>Uni</a:t>
            </a:r>
            <a:r>
              <a:rPr sz="2400" spc="-10" dirty="0"/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/>
              <a:t>a</a:t>
            </a:r>
            <a:r>
              <a:rPr sz="2400" dirty="0"/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/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03191" y="2602992"/>
            <a:ext cx="1231900" cy="433070"/>
          </a:xfrm>
          <a:custGeom>
            <a:avLst/>
            <a:gdLst/>
            <a:ahLst/>
            <a:cxnLst/>
            <a:rect l="l" t="t" r="r" b="b"/>
            <a:pathLst>
              <a:path w="1231900" h="433069">
                <a:moveTo>
                  <a:pt x="0" y="432815"/>
                </a:moveTo>
                <a:lnTo>
                  <a:pt x="1231391" y="432815"/>
                </a:lnTo>
                <a:lnTo>
                  <a:pt x="12313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3191" y="2602992"/>
            <a:ext cx="12313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3191" y="2700528"/>
            <a:ext cx="12313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3191" y="2798064"/>
            <a:ext cx="12313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3191" y="2895600"/>
            <a:ext cx="1231391" cy="140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3191" y="2602992"/>
            <a:ext cx="1231900" cy="433070"/>
          </a:xfrm>
          <a:custGeom>
            <a:avLst/>
            <a:gdLst/>
            <a:ahLst/>
            <a:cxnLst/>
            <a:rect l="l" t="t" r="r" b="b"/>
            <a:pathLst>
              <a:path w="1231900" h="433069">
                <a:moveTo>
                  <a:pt x="0" y="432815"/>
                </a:moveTo>
                <a:lnTo>
                  <a:pt x="1231391" y="432815"/>
                </a:lnTo>
                <a:lnTo>
                  <a:pt x="12313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66695" y="2697658"/>
            <a:ext cx="1207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MainDriver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04815" y="37978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4815" y="3797808"/>
            <a:ext cx="1917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4815" y="3895344"/>
            <a:ext cx="1917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4815" y="3992879"/>
            <a:ext cx="1917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4815" y="4090416"/>
            <a:ext cx="1917191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4815" y="37978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23616" y="37978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8991" y="37978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8991" y="3797808"/>
            <a:ext cx="1536191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8991" y="3895344"/>
            <a:ext cx="1536191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8991" y="3992879"/>
            <a:ext cx="1536191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8991" y="4090416"/>
            <a:ext cx="1536191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8991" y="37978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1191" y="3797808"/>
            <a:ext cx="1548765" cy="445134"/>
          </a:xfrm>
          <a:custGeom>
            <a:avLst/>
            <a:gdLst/>
            <a:ahLst/>
            <a:cxnLst/>
            <a:rect l="l" t="t" r="r" b="b"/>
            <a:pathLst>
              <a:path w="1548765" h="445135">
                <a:moveTo>
                  <a:pt x="0" y="445007"/>
                </a:moveTo>
                <a:lnTo>
                  <a:pt x="1548383" y="445007"/>
                </a:lnTo>
                <a:lnTo>
                  <a:pt x="15483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1192" y="3797808"/>
            <a:ext cx="1548383" cy="97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51192" y="3895344"/>
            <a:ext cx="1548383" cy="97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1192" y="3992879"/>
            <a:ext cx="1548383" cy="97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1192" y="4090416"/>
            <a:ext cx="1548383" cy="152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1191" y="3797808"/>
            <a:ext cx="1551940" cy="445134"/>
          </a:xfrm>
          <a:custGeom>
            <a:avLst/>
            <a:gdLst/>
            <a:ahLst/>
            <a:cxnLst/>
            <a:rect l="l" t="t" r="r" b="b"/>
            <a:pathLst>
              <a:path w="1551940" h="445135">
                <a:moveTo>
                  <a:pt x="0" y="445007"/>
                </a:moveTo>
                <a:lnTo>
                  <a:pt x="1551431" y="445007"/>
                </a:lnTo>
                <a:lnTo>
                  <a:pt x="155143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57296" y="3892474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incrementDate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04110" y="3892474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GetDate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46709" y="3892474"/>
            <a:ext cx="1155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monthEnd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95113" y="3892474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78991" y="4596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23616" y="45963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3183" y="4255008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0376" y="4267200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80616" y="3416808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58183" y="34168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91783" y="34168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25383" y="34168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12791" y="3035808"/>
            <a:ext cx="3175" cy="353695"/>
          </a:xfrm>
          <a:custGeom>
            <a:avLst/>
            <a:gdLst/>
            <a:ahLst/>
            <a:cxnLst/>
            <a:rect l="l" t="t" r="r" b="b"/>
            <a:pathLst>
              <a:path w="3175" h="353695">
                <a:moveTo>
                  <a:pt x="0" y="0"/>
                </a:moveTo>
                <a:lnTo>
                  <a:pt x="3047" y="35356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80616" y="3404616"/>
            <a:ext cx="6144895" cy="0"/>
          </a:xfrm>
          <a:custGeom>
            <a:avLst/>
            <a:gdLst/>
            <a:ahLst/>
            <a:cxnLst/>
            <a:rect l="l" t="t" r="r" b="b"/>
            <a:pathLst>
              <a:path w="6144895">
                <a:moveTo>
                  <a:pt x="0" y="0"/>
                </a:moveTo>
                <a:lnTo>
                  <a:pt x="614476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50925" y="4691051"/>
            <a:ext cx="749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isLeap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327910" y="4691051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ValidDate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2816" rIns="0" bIns="0" rtlCol="0">
            <a:spAutoFit/>
          </a:bodyPr>
          <a:lstStyle/>
          <a:p>
            <a:pPr marL="1450975">
              <a:lnSpc>
                <a:spcPct val="100000"/>
              </a:lnSpc>
            </a:pPr>
            <a:r>
              <a:rPr spc="-20" dirty="0"/>
              <a:t>Note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the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F</a:t>
            </a:r>
            <a:r>
              <a:rPr spc="-15" dirty="0"/>
              <a:t>ault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spc="-15" dirty="0"/>
              <a:t>solation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050791" y="2298192"/>
            <a:ext cx="1231900" cy="433070"/>
          </a:xfrm>
          <a:custGeom>
            <a:avLst/>
            <a:gdLst/>
            <a:ahLst/>
            <a:cxnLst/>
            <a:rect l="l" t="t" r="r" b="b"/>
            <a:pathLst>
              <a:path w="1231900" h="433069">
                <a:moveTo>
                  <a:pt x="0" y="432815"/>
                </a:moveTo>
                <a:lnTo>
                  <a:pt x="1231391" y="432815"/>
                </a:lnTo>
                <a:lnTo>
                  <a:pt x="12313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50791" y="2298192"/>
            <a:ext cx="12313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0791" y="2395728"/>
            <a:ext cx="12313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0791" y="2493264"/>
            <a:ext cx="12313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0791" y="2590800"/>
            <a:ext cx="1231391" cy="140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0791" y="2298192"/>
            <a:ext cx="1231900" cy="433070"/>
          </a:xfrm>
          <a:custGeom>
            <a:avLst/>
            <a:gdLst/>
            <a:ahLst/>
            <a:cxnLst/>
            <a:rect l="l" t="t" r="r" b="b"/>
            <a:pathLst>
              <a:path w="1231900" h="433069">
                <a:moveTo>
                  <a:pt x="0" y="432815"/>
                </a:moveTo>
                <a:lnTo>
                  <a:pt x="1231391" y="432815"/>
                </a:lnTo>
                <a:lnTo>
                  <a:pt x="12313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4295" y="2392857"/>
            <a:ext cx="1207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MainDriver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2415" y="34930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2415" y="3493008"/>
            <a:ext cx="1917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2415" y="3590544"/>
            <a:ext cx="1917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2415" y="3688079"/>
            <a:ext cx="1917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52415" y="3785616"/>
            <a:ext cx="1917191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52415" y="34930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1216" y="34930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6591" y="34930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8791" y="3493008"/>
            <a:ext cx="1548765" cy="445134"/>
          </a:xfrm>
          <a:custGeom>
            <a:avLst/>
            <a:gdLst/>
            <a:ahLst/>
            <a:cxnLst/>
            <a:rect l="l" t="t" r="r" b="b"/>
            <a:pathLst>
              <a:path w="1548765" h="445135">
                <a:moveTo>
                  <a:pt x="0" y="445007"/>
                </a:moveTo>
                <a:lnTo>
                  <a:pt x="1548383" y="445007"/>
                </a:lnTo>
                <a:lnTo>
                  <a:pt x="15483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98792" y="3493008"/>
            <a:ext cx="1548383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8792" y="3590544"/>
            <a:ext cx="1548383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8792" y="3688079"/>
            <a:ext cx="1548383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8792" y="3785616"/>
            <a:ext cx="1548383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8791" y="3493008"/>
            <a:ext cx="1551940" cy="445134"/>
          </a:xfrm>
          <a:custGeom>
            <a:avLst/>
            <a:gdLst/>
            <a:ahLst/>
            <a:cxnLst/>
            <a:rect l="l" t="t" r="r" b="b"/>
            <a:pathLst>
              <a:path w="1551940" h="445135">
                <a:moveTo>
                  <a:pt x="0" y="445007"/>
                </a:moveTo>
                <a:lnTo>
                  <a:pt x="1551431" y="445007"/>
                </a:lnTo>
                <a:lnTo>
                  <a:pt x="155143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04896" y="3587674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incrementDate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1710" y="3587674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GetDate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4308" y="3587674"/>
            <a:ext cx="1155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monthEnd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42713" y="3587674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26591" y="42915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71216" y="42915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00783" y="3950208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17976" y="3962400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28216" y="3112008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5783" y="31120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39383" y="31120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72983" y="31120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60391" y="2731008"/>
            <a:ext cx="3175" cy="353695"/>
          </a:xfrm>
          <a:custGeom>
            <a:avLst/>
            <a:gdLst/>
            <a:ahLst/>
            <a:cxnLst/>
            <a:rect l="l" t="t" r="r" b="b"/>
            <a:pathLst>
              <a:path w="3175" h="353694">
                <a:moveTo>
                  <a:pt x="0" y="0"/>
                </a:moveTo>
                <a:lnTo>
                  <a:pt x="3047" y="35356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8216" y="3099816"/>
            <a:ext cx="6144895" cy="0"/>
          </a:xfrm>
          <a:custGeom>
            <a:avLst/>
            <a:gdLst/>
            <a:ahLst/>
            <a:cxnLst/>
            <a:rect l="l" t="t" r="r" b="b"/>
            <a:pathLst>
              <a:path w="6144895">
                <a:moveTo>
                  <a:pt x="0" y="0"/>
                </a:moveTo>
                <a:lnTo>
                  <a:pt x="614476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98525" y="4386251"/>
            <a:ext cx="749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isLeap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175510" y="4386251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ValidDate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240" rIns="0" bIns="0" rtlCol="0">
            <a:spAutoFit/>
          </a:bodyPr>
          <a:lstStyle/>
          <a:p>
            <a:pPr marL="1417320">
              <a:lnSpc>
                <a:spcPct val="100000"/>
              </a:lnSpc>
            </a:pPr>
            <a:r>
              <a:rPr spc="-15" dirty="0"/>
              <a:t>Next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5" dirty="0"/>
              <a:t>te</a:t>
            </a:r>
            <a:r>
              <a:rPr spc="-20" dirty="0"/>
              <a:t>p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Inte</a:t>
            </a:r>
            <a:r>
              <a:rPr spc="-20" dirty="0"/>
              <a:t>gr</a:t>
            </a:r>
            <a:r>
              <a:rPr spc="-15" dirty="0"/>
              <a:t>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74591" y="2755392"/>
            <a:ext cx="1231900" cy="433070"/>
          </a:xfrm>
          <a:custGeom>
            <a:avLst/>
            <a:gdLst/>
            <a:ahLst/>
            <a:cxnLst/>
            <a:rect l="l" t="t" r="r" b="b"/>
            <a:pathLst>
              <a:path w="1231900" h="433069">
                <a:moveTo>
                  <a:pt x="0" y="432815"/>
                </a:moveTo>
                <a:lnTo>
                  <a:pt x="1231391" y="432815"/>
                </a:lnTo>
                <a:lnTo>
                  <a:pt x="12313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4591" y="2755392"/>
            <a:ext cx="12313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4591" y="2852928"/>
            <a:ext cx="12313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4591" y="2950464"/>
            <a:ext cx="12313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4591" y="3048000"/>
            <a:ext cx="1231391" cy="140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4591" y="2755392"/>
            <a:ext cx="1231900" cy="433070"/>
          </a:xfrm>
          <a:custGeom>
            <a:avLst/>
            <a:gdLst/>
            <a:ahLst/>
            <a:cxnLst/>
            <a:rect l="l" t="t" r="r" b="b"/>
            <a:pathLst>
              <a:path w="1231900" h="433069">
                <a:moveTo>
                  <a:pt x="0" y="432815"/>
                </a:moveTo>
                <a:lnTo>
                  <a:pt x="1231391" y="432815"/>
                </a:lnTo>
                <a:lnTo>
                  <a:pt x="12313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38095" y="2850058"/>
            <a:ext cx="1207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MainDriver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76215" y="39502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5016" y="39502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91" y="39502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22591" y="3950208"/>
            <a:ext cx="1548765" cy="445134"/>
          </a:xfrm>
          <a:custGeom>
            <a:avLst/>
            <a:gdLst/>
            <a:ahLst/>
            <a:cxnLst/>
            <a:rect l="l" t="t" r="r" b="b"/>
            <a:pathLst>
              <a:path w="1548765" h="445135">
                <a:moveTo>
                  <a:pt x="0" y="445007"/>
                </a:moveTo>
                <a:lnTo>
                  <a:pt x="1548383" y="445007"/>
                </a:lnTo>
                <a:lnTo>
                  <a:pt x="15483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22592" y="3950208"/>
            <a:ext cx="1548383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2592" y="4047744"/>
            <a:ext cx="1548383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22592" y="4145279"/>
            <a:ext cx="1548383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22592" y="4242816"/>
            <a:ext cx="1548383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22591" y="3950208"/>
            <a:ext cx="1551940" cy="445134"/>
          </a:xfrm>
          <a:custGeom>
            <a:avLst/>
            <a:gdLst/>
            <a:ahLst/>
            <a:cxnLst/>
            <a:rect l="l" t="t" r="r" b="b"/>
            <a:pathLst>
              <a:path w="1551940" h="445135">
                <a:moveTo>
                  <a:pt x="0" y="445007"/>
                </a:moveTo>
                <a:lnTo>
                  <a:pt x="1551431" y="445007"/>
                </a:lnTo>
                <a:lnTo>
                  <a:pt x="155143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28696" y="4044875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incrementDate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5510" y="4044875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GetDate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8108" y="4044875"/>
            <a:ext cx="1155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monthEnd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66513" y="4044875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0391" y="4748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5016" y="4748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4583" y="4407408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1776" y="4419600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52016" y="3569208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9583" y="35692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63183" y="35692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96783" y="35692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84191" y="3188208"/>
            <a:ext cx="3175" cy="353695"/>
          </a:xfrm>
          <a:custGeom>
            <a:avLst/>
            <a:gdLst/>
            <a:ahLst/>
            <a:cxnLst/>
            <a:rect l="l" t="t" r="r" b="b"/>
            <a:pathLst>
              <a:path w="3175" h="353695">
                <a:moveTo>
                  <a:pt x="0" y="0"/>
                </a:moveTo>
                <a:lnTo>
                  <a:pt x="3047" y="35356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52016" y="3557016"/>
            <a:ext cx="6144895" cy="0"/>
          </a:xfrm>
          <a:custGeom>
            <a:avLst/>
            <a:gdLst/>
            <a:ahLst/>
            <a:cxnLst/>
            <a:rect l="l" t="t" r="r" b="b"/>
            <a:pathLst>
              <a:path w="6144895">
                <a:moveTo>
                  <a:pt x="0" y="0"/>
                </a:moveTo>
                <a:lnTo>
                  <a:pt x="614476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22325" y="4843451"/>
            <a:ext cx="749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isLeap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099310" y="4843451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ValidDate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24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pc="-20" dirty="0"/>
              <a:t>This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-15" dirty="0"/>
              <a:t>eve</a:t>
            </a:r>
            <a:r>
              <a:rPr spc="-10" dirty="0"/>
              <a:t>l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the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Main</a:t>
            </a:r>
            <a:r>
              <a:rPr spc="-20" dirty="0"/>
              <a:t>D</a:t>
            </a:r>
            <a:r>
              <a:rPr spc="-15" dirty="0"/>
              <a:t>river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/>
              <a:t>Logic</a:t>
            </a:r>
          </a:p>
        </p:txBody>
      </p:sp>
      <p:sp>
        <p:nvSpPr>
          <p:cNvPr id="3" name="object 3"/>
          <p:cNvSpPr/>
          <p:nvPr/>
        </p:nvSpPr>
        <p:spPr>
          <a:xfrm>
            <a:off x="4050791" y="2374392"/>
            <a:ext cx="1231900" cy="433070"/>
          </a:xfrm>
          <a:custGeom>
            <a:avLst/>
            <a:gdLst/>
            <a:ahLst/>
            <a:cxnLst/>
            <a:rect l="l" t="t" r="r" b="b"/>
            <a:pathLst>
              <a:path w="1231900" h="433069">
                <a:moveTo>
                  <a:pt x="0" y="432815"/>
                </a:moveTo>
                <a:lnTo>
                  <a:pt x="1231391" y="432815"/>
                </a:lnTo>
                <a:lnTo>
                  <a:pt x="12313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50791" y="2374392"/>
            <a:ext cx="12313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0791" y="2471928"/>
            <a:ext cx="12313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0791" y="2569464"/>
            <a:ext cx="12313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0791" y="2667000"/>
            <a:ext cx="1231391" cy="140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0791" y="2374392"/>
            <a:ext cx="1231900" cy="433070"/>
          </a:xfrm>
          <a:custGeom>
            <a:avLst/>
            <a:gdLst/>
            <a:ahLst/>
            <a:cxnLst/>
            <a:rect l="l" t="t" r="r" b="b"/>
            <a:pathLst>
              <a:path w="1231900" h="433069">
                <a:moveTo>
                  <a:pt x="0" y="432815"/>
                </a:moveTo>
                <a:lnTo>
                  <a:pt x="1231391" y="432815"/>
                </a:lnTo>
                <a:lnTo>
                  <a:pt x="12313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4295" y="2469057"/>
            <a:ext cx="1207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MainDriver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2415" y="35692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1216" y="35692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6591" y="35692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8791" y="3569208"/>
            <a:ext cx="1551940" cy="445134"/>
          </a:xfrm>
          <a:custGeom>
            <a:avLst/>
            <a:gdLst/>
            <a:ahLst/>
            <a:cxnLst/>
            <a:rect l="l" t="t" r="r" b="b"/>
            <a:pathLst>
              <a:path w="1551940" h="445135">
                <a:moveTo>
                  <a:pt x="0" y="445007"/>
                </a:moveTo>
                <a:lnTo>
                  <a:pt x="1551431" y="445007"/>
                </a:lnTo>
                <a:lnTo>
                  <a:pt x="155143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04896" y="3663874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incrementDate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1710" y="3663874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GetDate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4308" y="3663874"/>
            <a:ext cx="1155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monthEnd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2713" y="3663874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6591" y="4367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1216" y="43677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0783" y="4026408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17976" y="4038600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8216" y="3188208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5783" y="31882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39383" y="31882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2983" y="3188208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0391" y="2807208"/>
            <a:ext cx="3175" cy="353695"/>
          </a:xfrm>
          <a:custGeom>
            <a:avLst/>
            <a:gdLst/>
            <a:ahLst/>
            <a:cxnLst/>
            <a:rect l="l" t="t" r="r" b="b"/>
            <a:pathLst>
              <a:path w="3175" h="353694">
                <a:moveTo>
                  <a:pt x="0" y="0"/>
                </a:moveTo>
                <a:lnTo>
                  <a:pt x="3047" y="35356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28216" y="3176016"/>
            <a:ext cx="6144895" cy="0"/>
          </a:xfrm>
          <a:custGeom>
            <a:avLst/>
            <a:gdLst/>
            <a:ahLst/>
            <a:cxnLst/>
            <a:rect l="l" t="t" r="r" b="b"/>
            <a:pathLst>
              <a:path w="6144895">
                <a:moveTo>
                  <a:pt x="0" y="0"/>
                </a:moveTo>
                <a:lnTo>
                  <a:pt x="614476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98525" y="4462451"/>
            <a:ext cx="749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isLeap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175510" y="4462451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ValidDate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240" rIns="0" bIns="0" rtlCol="0">
            <a:spAutoFit/>
          </a:bodyPr>
          <a:lstStyle/>
          <a:p>
            <a:pPr marL="433070">
              <a:lnSpc>
                <a:spcPct val="100000"/>
              </a:lnSpc>
            </a:pPr>
            <a:r>
              <a:rPr spc="-20" dirty="0"/>
              <a:t>L</a:t>
            </a:r>
            <a:r>
              <a:rPr spc="-15" dirty="0"/>
              <a:t>ast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5" dirty="0"/>
              <a:t>te</a:t>
            </a:r>
            <a:r>
              <a:rPr spc="-20" dirty="0"/>
              <a:t>p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Botto</a:t>
            </a:r>
            <a:r>
              <a:rPr spc="-25" dirty="0"/>
              <a:t>m</a:t>
            </a:r>
            <a:r>
              <a:rPr spc="-20" dirty="0"/>
              <a:t>-up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Inte</a:t>
            </a:r>
            <a:r>
              <a:rPr spc="-20" dirty="0"/>
              <a:t>gr</a:t>
            </a:r>
            <a:r>
              <a:rPr spc="-15" dirty="0"/>
              <a:t>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2209800"/>
          <a:ext cx="7760334" cy="2463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715"/>
                <a:gridCol w="25907"/>
                <a:gridCol w="734567"/>
                <a:gridCol w="408431"/>
                <a:gridCol w="736091"/>
                <a:gridCol w="431291"/>
                <a:gridCol w="356615"/>
                <a:gridCol w="254507"/>
                <a:gridCol w="190499"/>
                <a:gridCol w="429767"/>
                <a:gridCol w="458723"/>
                <a:gridCol w="1028699"/>
                <a:gridCol w="329183"/>
                <a:gridCol w="775715"/>
                <a:gridCol w="775715"/>
              </a:tblGrid>
              <a:tr h="432815">
                <a:tc gridSpan="6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807"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191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 gridSpan="3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monthEnd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GetDate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incrementDate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3"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isLeap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ValidDate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9109" y="795709"/>
            <a:ext cx="6529705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15" dirty="0">
                <a:latin typeface="Arial"/>
                <a:cs typeface="Arial"/>
              </a:rPr>
              <a:t>Sa</a:t>
            </a:r>
            <a:r>
              <a:rPr sz="3200" b="1" spc="-20" dirty="0">
                <a:latin typeface="Arial"/>
                <a:cs typeface="Arial"/>
              </a:rPr>
              <a:t>ndw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h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Inte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ation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2400" b="1" spc="-15" dirty="0">
                <a:latin typeface="Arial"/>
                <a:cs typeface="Arial"/>
              </a:rPr>
              <a:t>(no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stubs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drivers,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but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less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fault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isolation)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28615" y="36454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8615" y="3645408"/>
            <a:ext cx="1917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8615" y="3742944"/>
            <a:ext cx="1917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8615" y="3840479"/>
            <a:ext cx="19171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8615" y="3938016"/>
            <a:ext cx="1917191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8615" y="36454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2791" y="36454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2791" y="3645408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791" y="3742944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2791" y="3840479"/>
            <a:ext cx="1536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2791" y="3938016"/>
            <a:ext cx="1536191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791" y="36454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4991" y="3645408"/>
            <a:ext cx="1548765" cy="445134"/>
          </a:xfrm>
          <a:custGeom>
            <a:avLst/>
            <a:gdLst/>
            <a:ahLst/>
            <a:cxnLst/>
            <a:rect l="l" t="t" r="r" b="b"/>
            <a:pathLst>
              <a:path w="1548765" h="445135">
                <a:moveTo>
                  <a:pt x="0" y="445007"/>
                </a:moveTo>
                <a:lnTo>
                  <a:pt x="1548383" y="445007"/>
                </a:lnTo>
                <a:lnTo>
                  <a:pt x="15483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4992" y="3645408"/>
            <a:ext cx="1548383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74992" y="3742944"/>
            <a:ext cx="1548383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74992" y="3840479"/>
            <a:ext cx="1548383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74992" y="3938016"/>
            <a:ext cx="1548383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2791" y="44439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2791" y="4443984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2791" y="4541520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2791" y="4639055"/>
            <a:ext cx="1536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2791" y="4736591"/>
            <a:ext cx="1536191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2791" y="44439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990600" y="2438400"/>
          <a:ext cx="7760334" cy="2463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715"/>
                <a:gridCol w="25907"/>
                <a:gridCol w="734567"/>
                <a:gridCol w="408431"/>
                <a:gridCol w="736091"/>
                <a:gridCol w="431291"/>
                <a:gridCol w="356615"/>
                <a:gridCol w="254507"/>
                <a:gridCol w="190499"/>
                <a:gridCol w="429767"/>
                <a:gridCol w="458723"/>
                <a:gridCol w="1028699"/>
                <a:gridCol w="329183"/>
                <a:gridCol w="775715"/>
                <a:gridCol w="775715"/>
              </a:tblGrid>
              <a:tr h="432815">
                <a:tc gridSpan="6"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807"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191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 gridSpan="3"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monthEnd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GetDate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incrementDate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3"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isLeap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ValidDate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5973" y="835333"/>
            <a:ext cx="4813300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An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-25" dirty="0">
                <a:latin typeface="Arial"/>
                <a:cs typeface="Arial"/>
              </a:rPr>
              <a:t>m</a:t>
            </a:r>
            <a:r>
              <a:rPr sz="3200" b="1" spc="-20" dirty="0">
                <a:latin typeface="Arial"/>
                <a:cs typeface="Arial"/>
              </a:rPr>
              <a:t>po</a:t>
            </a:r>
            <a:r>
              <a:rPr sz="3200" b="1" spc="-15" dirty="0">
                <a:latin typeface="Arial"/>
                <a:cs typeface="Arial"/>
              </a:rPr>
              <a:t>ssible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Sa</a:t>
            </a:r>
            <a:r>
              <a:rPr sz="3200" b="1" spc="-20" dirty="0">
                <a:latin typeface="Arial"/>
                <a:cs typeface="Arial"/>
              </a:rPr>
              <a:t>ndw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h</a:t>
            </a:r>
            <a:endParaRPr sz="320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55"/>
              </a:spcBef>
            </a:pPr>
            <a:r>
              <a:rPr sz="2400" b="1" spc="-15" dirty="0">
                <a:latin typeface="Arial"/>
                <a:cs typeface="Arial"/>
              </a:rPr>
              <a:t>(Why?)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52415" y="37216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2415" y="3721608"/>
            <a:ext cx="1917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2415" y="3819144"/>
            <a:ext cx="1917191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2415" y="3916679"/>
            <a:ext cx="1917191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2415" y="4014216"/>
            <a:ext cx="1917191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2415" y="3721608"/>
            <a:ext cx="1917700" cy="445134"/>
          </a:xfrm>
          <a:custGeom>
            <a:avLst/>
            <a:gdLst/>
            <a:ahLst/>
            <a:cxnLst/>
            <a:rect l="l" t="t" r="r" b="b"/>
            <a:pathLst>
              <a:path w="1917700" h="445135">
                <a:moveTo>
                  <a:pt x="0" y="445007"/>
                </a:moveTo>
                <a:lnTo>
                  <a:pt x="1917191" y="445007"/>
                </a:lnTo>
                <a:lnTo>
                  <a:pt x="1917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1216" y="37216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1216" y="3721608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1216" y="3819144"/>
            <a:ext cx="1536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1216" y="3916679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1216" y="4014216"/>
            <a:ext cx="1536191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1216" y="3721608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8791" y="3721608"/>
            <a:ext cx="1548765" cy="445134"/>
          </a:xfrm>
          <a:custGeom>
            <a:avLst/>
            <a:gdLst/>
            <a:ahLst/>
            <a:cxnLst/>
            <a:rect l="l" t="t" r="r" b="b"/>
            <a:pathLst>
              <a:path w="1548765" h="445135">
                <a:moveTo>
                  <a:pt x="0" y="445007"/>
                </a:moveTo>
                <a:lnTo>
                  <a:pt x="1548383" y="445007"/>
                </a:lnTo>
                <a:lnTo>
                  <a:pt x="15483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8792" y="3721608"/>
            <a:ext cx="1548383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98792" y="3819144"/>
            <a:ext cx="1548383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8792" y="3916679"/>
            <a:ext cx="1548383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98792" y="4014216"/>
            <a:ext cx="1548383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1216" y="45201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71216" y="4520184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71216" y="4617720"/>
            <a:ext cx="1536191" cy="97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71216" y="4715255"/>
            <a:ext cx="1536191" cy="97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1216" y="4812791"/>
            <a:ext cx="1536191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71216" y="4520184"/>
            <a:ext cx="1536700" cy="445134"/>
          </a:xfrm>
          <a:custGeom>
            <a:avLst/>
            <a:gdLst/>
            <a:ahLst/>
            <a:cxnLst/>
            <a:rect l="l" t="t" r="r" b="b"/>
            <a:pathLst>
              <a:path w="1536700" h="445135">
                <a:moveTo>
                  <a:pt x="0" y="445007"/>
                </a:moveTo>
                <a:lnTo>
                  <a:pt x="1536191" y="445007"/>
                </a:lnTo>
                <a:lnTo>
                  <a:pt x="153619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914400" y="2514600"/>
          <a:ext cx="7760334" cy="2463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715"/>
                <a:gridCol w="25907"/>
                <a:gridCol w="734567"/>
                <a:gridCol w="408431"/>
                <a:gridCol w="736091"/>
                <a:gridCol w="431291"/>
                <a:gridCol w="356615"/>
                <a:gridCol w="254507"/>
                <a:gridCol w="190499"/>
                <a:gridCol w="429767"/>
                <a:gridCol w="458723"/>
                <a:gridCol w="1028699"/>
                <a:gridCol w="329183"/>
                <a:gridCol w="775715"/>
                <a:gridCol w="775715"/>
              </a:tblGrid>
              <a:tr h="432815">
                <a:tc gridSpan="6"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807"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191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 gridSpan="3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monthEnd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GetDate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incrementDate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567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3"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isLeap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ValidDate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20" y="820093"/>
            <a:ext cx="7704455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B</a:t>
            </a:r>
            <a:r>
              <a:rPr sz="3200" b="1" spc="-15" dirty="0">
                <a:latin typeface="Arial"/>
                <a:cs typeface="Arial"/>
              </a:rPr>
              <a:t>ig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Bang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Inte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ation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15" dirty="0">
                <a:latin typeface="Arial"/>
                <a:cs typeface="Arial"/>
              </a:rPr>
              <a:t>(</a:t>
            </a:r>
            <a:r>
              <a:rPr sz="3200" b="1" spc="-20" dirty="0">
                <a:latin typeface="Arial"/>
                <a:cs typeface="Arial"/>
              </a:rPr>
              <a:t>No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tub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,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no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drivers</a:t>
            </a:r>
            <a:r>
              <a:rPr sz="3200" b="1" spc="-10" dirty="0">
                <a:latin typeface="Arial"/>
                <a:cs typeface="Arial"/>
              </a:rPr>
              <a:t>,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no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fault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-15" dirty="0">
                <a:latin typeface="Arial"/>
                <a:cs typeface="Arial"/>
              </a:rPr>
              <a:t>solation)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9431" y="2465832"/>
          <a:ext cx="7757159" cy="2463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191"/>
                <a:gridCol w="25907"/>
                <a:gridCol w="736091"/>
                <a:gridCol w="405383"/>
                <a:gridCol w="737615"/>
                <a:gridCol w="432815"/>
                <a:gridCol w="353567"/>
                <a:gridCol w="254507"/>
                <a:gridCol w="190499"/>
                <a:gridCol w="432815"/>
                <a:gridCol w="457199"/>
                <a:gridCol w="1027175"/>
                <a:gridCol w="332231"/>
                <a:gridCol w="774191"/>
                <a:gridCol w="774191"/>
              </a:tblGrid>
              <a:tr h="429767">
                <a:tc gridSpan="6"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331"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667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 gridSpan="3"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monthEnd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GetDate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incrementDate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6615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5007">
                <a:tc gridSpan="3"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isLeap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ValidDate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040" rIns="0" bIns="0" rtlCol="0">
            <a:spAutoFit/>
          </a:bodyPr>
          <a:lstStyle/>
          <a:p>
            <a:pPr marL="896619">
              <a:lnSpc>
                <a:spcPct val="100000"/>
              </a:lnSpc>
            </a:pPr>
            <a:r>
              <a:rPr spc="-20" dirty="0"/>
              <a:t>Ca</a:t>
            </a:r>
            <a:r>
              <a:rPr spc="-10" dirty="0"/>
              <a:t>ll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G</a:t>
            </a:r>
            <a:r>
              <a:rPr spc="-15" dirty="0"/>
              <a:t>ra</a:t>
            </a:r>
            <a:r>
              <a:rPr spc="-20" dirty="0"/>
              <a:t>ph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Base</a:t>
            </a:r>
            <a:r>
              <a:rPr spc="-20" dirty="0"/>
              <a:t>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Inte</a:t>
            </a:r>
            <a:r>
              <a:rPr spc="-20" dirty="0"/>
              <a:t>gr</a:t>
            </a:r>
            <a:r>
              <a:rPr spc="-15" dirty="0"/>
              <a:t>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2206143"/>
            <a:ext cx="7557134" cy="368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Deriv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Cal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sourc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Node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units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There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edg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unit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unit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B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call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Choos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approac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pairwis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neighborhood)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Develo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Nee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specia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tools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r>
              <a:rPr sz="2400" b="1" spc="-10" dirty="0">
                <a:latin typeface="Arial"/>
                <a:cs typeface="Arial"/>
              </a:rPr>
              <a:t>)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chec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Arial"/>
                <a:cs typeface="Arial"/>
              </a:rPr>
              <a:t>“</a:t>
            </a:r>
            <a:r>
              <a:rPr sz="2400" b="1" spc="0" dirty="0">
                <a:latin typeface="Arial"/>
                <a:cs typeface="Arial"/>
              </a:rPr>
              <a:t>b</a:t>
            </a:r>
            <a:r>
              <a:rPr sz="2400" b="1" spc="-5" dirty="0">
                <a:latin typeface="Arial"/>
                <a:cs typeface="Arial"/>
              </a:rPr>
              <a:t>efor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afte</a:t>
            </a:r>
            <a:r>
              <a:rPr sz="2400" b="1" spc="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”</a:t>
            </a:r>
            <a:r>
              <a:rPr sz="2400" b="1" spc="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interface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interaction</a:t>
            </a:r>
            <a:endParaRPr sz="2400">
              <a:latin typeface="Arial"/>
              <a:cs typeface="Arial"/>
            </a:endParaRPr>
          </a:p>
          <a:p>
            <a:pPr marL="356870" marR="128905" indent="-344170">
              <a:lnSpc>
                <a:spcPts val="2860"/>
              </a:lnSpc>
              <a:spcBef>
                <a:spcPts val="68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Resolve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question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impossible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interfaces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(e.g.,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monthEn</a:t>
            </a:r>
            <a:r>
              <a:rPr sz="2400" b="1" spc="-2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016" rIns="0" bIns="0" rtlCol="0">
            <a:spAutoFit/>
          </a:bodyPr>
          <a:lstStyle/>
          <a:p>
            <a:pPr marL="1734820">
              <a:lnSpc>
                <a:spcPct val="100000"/>
              </a:lnSpc>
            </a:pPr>
            <a:r>
              <a:rPr spc="-15" dirty="0"/>
              <a:t>Next</a:t>
            </a:r>
            <a:r>
              <a:rPr spc="-20" dirty="0"/>
              <a:t>Da</a:t>
            </a:r>
            <a:r>
              <a:rPr spc="-15" dirty="0"/>
              <a:t>te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20" dirty="0"/>
              <a:t>Ca</a:t>
            </a:r>
            <a:r>
              <a:rPr spc="-10" dirty="0"/>
              <a:t>ll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G</a:t>
            </a:r>
            <a:r>
              <a:rPr spc="-15" dirty="0"/>
              <a:t>ra</a:t>
            </a:r>
            <a:r>
              <a:rPr spc="-20" dirty="0"/>
              <a:t>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2687" y="1987473"/>
            <a:ext cx="546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0415" y="1917192"/>
            <a:ext cx="862965" cy="393700"/>
          </a:xfrm>
          <a:custGeom>
            <a:avLst/>
            <a:gdLst/>
            <a:ahLst/>
            <a:cxnLst/>
            <a:rect l="l" t="t" r="r" b="b"/>
            <a:pathLst>
              <a:path w="862964" h="393700">
                <a:moveTo>
                  <a:pt x="862583" y="196595"/>
                </a:moveTo>
                <a:lnTo>
                  <a:pt x="850049" y="243837"/>
                </a:lnTo>
                <a:lnTo>
                  <a:pt x="814444" y="286939"/>
                </a:lnTo>
                <a:lnTo>
                  <a:pt x="779371" y="312699"/>
                </a:lnTo>
                <a:lnTo>
                  <a:pt x="736263" y="335607"/>
                </a:lnTo>
                <a:lnTo>
                  <a:pt x="686009" y="355258"/>
                </a:lnTo>
                <a:lnTo>
                  <a:pt x="629497" y="371246"/>
                </a:lnTo>
                <a:lnTo>
                  <a:pt x="567615" y="383168"/>
                </a:lnTo>
                <a:lnTo>
                  <a:pt x="501251" y="390618"/>
                </a:lnTo>
                <a:lnTo>
                  <a:pt x="431291" y="393191"/>
                </a:lnTo>
                <a:lnTo>
                  <a:pt x="395918" y="392540"/>
                </a:lnTo>
                <a:lnTo>
                  <a:pt x="327645" y="387477"/>
                </a:lnTo>
                <a:lnTo>
                  <a:pt x="263411" y="377741"/>
                </a:lnTo>
                <a:lnTo>
                  <a:pt x="204103" y="363735"/>
                </a:lnTo>
                <a:lnTo>
                  <a:pt x="150609" y="345865"/>
                </a:lnTo>
                <a:lnTo>
                  <a:pt x="103817" y="324535"/>
                </a:lnTo>
                <a:lnTo>
                  <a:pt x="64616" y="300151"/>
                </a:lnTo>
                <a:lnTo>
                  <a:pt x="33892" y="273116"/>
                </a:lnTo>
                <a:lnTo>
                  <a:pt x="5644" y="228483"/>
                </a:lnTo>
                <a:lnTo>
                  <a:pt x="0" y="196595"/>
                </a:lnTo>
                <a:lnTo>
                  <a:pt x="1429" y="180468"/>
                </a:lnTo>
                <a:lnTo>
                  <a:pt x="21987" y="134447"/>
                </a:lnTo>
                <a:lnTo>
                  <a:pt x="48139" y="106238"/>
                </a:lnTo>
                <a:lnTo>
                  <a:pt x="83212" y="80478"/>
                </a:lnTo>
                <a:lnTo>
                  <a:pt x="126320" y="57572"/>
                </a:lnTo>
                <a:lnTo>
                  <a:pt x="176574" y="37924"/>
                </a:lnTo>
                <a:lnTo>
                  <a:pt x="233086" y="21939"/>
                </a:lnTo>
                <a:lnTo>
                  <a:pt x="294968" y="10020"/>
                </a:lnTo>
                <a:lnTo>
                  <a:pt x="361332" y="2572"/>
                </a:lnTo>
                <a:lnTo>
                  <a:pt x="431291" y="0"/>
                </a:lnTo>
                <a:lnTo>
                  <a:pt x="466665" y="651"/>
                </a:lnTo>
                <a:lnTo>
                  <a:pt x="534938" y="5712"/>
                </a:lnTo>
                <a:lnTo>
                  <a:pt x="599172" y="15446"/>
                </a:lnTo>
                <a:lnTo>
                  <a:pt x="658480" y="29449"/>
                </a:lnTo>
                <a:lnTo>
                  <a:pt x="711974" y="47316"/>
                </a:lnTo>
                <a:lnTo>
                  <a:pt x="758766" y="68643"/>
                </a:lnTo>
                <a:lnTo>
                  <a:pt x="797967" y="93027"/>
                </a:lnTo>
                <a:lnTo>
                  <a:pt x="828691" y="120062"/>
                </a:lnTo>
                <a:lnTo>
                  <a:pt x="856939" y="164701"/>
                </a:lnTo>
                <a:lnTo>
                  <a:pt x="862583" y="196595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08910" y="2889682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incrementDate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5783" y="2795016"/>
            <a:ext cx="1828800" cy="445134"/>
          </a:xfrm>
          <a:custGeom>
            <a:avLst/>
            <a:gdLst/>
            <a:ahLst/>
            <a:cxnLst/>
            <a:rect l="l" t="t" r="r" b="b"/>
            <a:pathLst>
              <a:path w="1828800" h="445135">
                <a:moveTo>
                  <a:pt x="1828799" y="222503"/>
                </a:moveTo>
                <a:lnTo>
                  <a:pt x="1802225" y="275977"/>
                </a:lnTo>
                <a:lnTo>
                  <a:pt x="1756943" y="309116"/>
                </a:lnTo>
                <a:lnTo>
                  <a:pt x="1691805" y="339713"/>
                </a:lnTo>
                <a:lnTo>
                  <a:pt x="1652377" y="353916"/>
                </a:lnTo>
                <a:lnTo>
                  <a:pt x="1608692" y="367311"/>
                </a:lnTo>
                <a:lnTo>
                  <a:pt x="1560983" y="379841"/>
                </a:lnTo>
                <a:lnTo>
                  <a:pt x="1509487" y="391450"/>
                </a:lnTo>
                <a:lnTo>
                  <a:pt x="1454438" y="402080"/>
                </a:lnTo>
                <a:lnTo>
                  <a:pt x="1396073" y="411674"/>
                </a:lnTo>
                <a:lnTo>
                  <a:pt x="1334625" y="420174"/>
                </a:lnTo>
                <a:lnTo>
                  <a:pt x="1270331" y="427523"/>
                </a:lnTo>
                <a:lnTo>
                  <a:pt x="1203426" y="433665"/>
                </a:lnTo>
                <a:lnTo>
                  <a:pt x="1134145" y="438541"/>
                </a:lnTo>
                <a:lnTo>
                  <a:pt x="1062723" y="442096"/>
                </a:lnTo>
                <a:lnTo>
                  <a:pt x="989396" y="444270"/>
                </a:lnTo>
                <a:lnTo>
                  <a:pt x="914399" y="445007"/>
                </a:lnTo>
                <a:lnTo>
                  <a:pt x="839407" y="444270"/>
                </a:lnTo>
                <a:lnTo>
                  <a:pt x="766083" y="442096"/>
                </a:lnTo>
                <a:lnTo>
                  <a:pt x="694664" y="438541"/>
                </a:lnTo>
                <a:lnTo>
                  <a:pt x="625385" y="433665"/>
                </a:lnTo>
                <a:lnTo>
                  <a:pt x="558481" y="427523"/>
                </a:lnTo>
                <a:lnTo>
                  <a:pt x="494187" y="420174"/>
                </a:lnTo>
                <a:lnTo>
                  <a:pt x="432740" y="411674"/>
                </a:lnTo>
                <a:lnTo>
                  <a:pt x="374374" y="402080"/>
                </a:lnTo>
                <a:lnTo>
                  <a:pt x="319325" y="391450"/>
                </a:lnTo>
                <a:lnTo>
                  <a:pt x="267827" y="379841"/>
                </a:lnTo>
                <a:lnTo>
                  <a:pt x="220117" y="367311"/>
                </a:lnTo>
                <a:lnTo>
                  <a:pt x="176430" y="353916"/>
                </a:lnTo>
                <a:lnTo>
                  <a:pt x="137002" y="339713"/>
                </a:lnTo>
                <a:lnTo>
                  <a:pt x="71860" y="309116"/>
                </a:lnTo>
                <a:lnTo>
                  <a:pt x="26575" y="275977"/>
                </a:lnTo>
                <a:lnTo>
                  <a:pt x="3031" y="240754"/>
                </a:lnTo>
                <a:lnTo>
                  <a:pt x="0" y="222503"/>
                </a:lnTo>
                <a:lnTo>
                  <a:pt x="3031" y="204253"/>
                </a:lnTo>
                <a:lnTo>
                  <a:pt x="26575" y="169030"/>
                </a:lnTo>
                <a:lnTo>
                  <a:pt x="71860" y="135891"/>
                </a:lnTo>
                <a:lnTo>
                  <a:pt x="137002" y="105294"/>
                </a:lnTo>
                <a:lnTo>
                  <a:pt x="176430" y="91091"/>
                </a:lnTo>
                <a:lnTo>
                  <a:pt x="220117" y="77696"/>
                </a:lnTo>
                <a:lnTo>
                  <a:pt x="267827" y="65166"/>
                </a:lnTo>
                <a:lnTo>
                  <a:pt x="319325" y="53557"/>
                </a:lnTo>
                <a:lnTo>
                  <a:pt x="374374" y="42927"/>
                </a:lnTo>
                <a:lnTo>
                  <a:pt x="432740" y="33333"/>
                </a:lnTo>
                <a:lnTo>
                  <a:pt x="494187" y="24833"/>
                </a:lnTo>
                <a:lnTo>
                  <a:pt x="558481" y="17484"/>
                </a:lnTo>
                <a:lnTo>
                  <a:pt x="625385" y="11342"/>
                </a:lnTo>
                <a:lnTo>
                  <a:pt x="694664" y="6465"/>
                </a:lnTo>
                <a:lnTo>
                  <a:pt x="766083" y="2911"/>
                </a:lnTo>
                <a:lnTo>
                  <a:pt x="839407" y="737"/>
                </a:lnTo>
                <a:lnTo>
                  <a:pt x="914399" y="0"/>
                </a:lnTo>
                <a:lnTo>
                  <a:pt x="989396" y="737"/>
                </a:lnTo>
                <a:lnTo>
                  <a:pt x="1062723" y="2911"/>
                </a:lnTo>
                <a:lnTo>
                  <a:pt x="1134145" y="6465"/>
                </a:lnTo>
                <a:lnTo>
                  <a:pt x="1203426" y="11342"/>
                </a:lnTo>
                <a:lnTo>
                  <a:pt x="1270331" y="17484"/>
                </a:lnTo>
                <a:lnTo>
                  <a:pt x="1334625" y="24833"/>
                </a:lnTo>
                <a:lnTo>
                  <a:pt x="1396073" y="33333"/>
                </a:lnTo>
                <a:lnTo>
                  <a:pt x="1454438" y="42927"/>
                </a:lnTo>
                <a:lnTo>
                  <a:pt x="1509487" y="53557"/>
                </a:lnTo>
                <a:lnTo>
                  <a:pt x="1560983" y="65166"/>
                </a:lnTo>
                <a:lnTo>
                  <a:pt x="1608692" y="77696"/>
                </a:lnTo>
                <a:lnTo>
                  <a:pt x="1652377" y="91091"/>
                </a:lnTo>
                <a:lnTo>
                  <a:pt x="1691805" y="105294"/>
                </a:lnTo>
                <a:lnTo>
                  <a:pt x="1756943" y="135891"/>
                </a:lnTo>
                <a:lnTo>
                  <a:pt x="1802225" y="169030"/>
                </a:lnTo>
                <a:lnTo>
                  <a:pt x="1825768" y="204253"/>
                </a:lnTo>
                <a:lnTo>
                  <a:pt x="1828799" y="22250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45285" y="3816274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ValidDate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1783" y="3721608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9" y="317579"/>
                </a:lnTo>
                <a:lnTo>
                  <a:pt x="1187083" y="349014"/>
                </a:lnTo>
                <a:lnTo>
                  <a:pt x="1128766" y="377368"/>
                </a:lnTo>
                <a:lnTo>
                  <a:pt x="1059158" y="402170"/>
                </a:lnTo>
                <a:lnTo>
                  <a:pt x="1020532" y="413092"/>
                </a:lnTo>
                <a:lnTo>
                  <a:pt x="979579" y="422949"/>
                </a:lnTo>
                <a:lnTo>
                  <a:pt x="936463" y="431683"/>
                </a:lnTo>
                <a:lnTo>
                  <a:pt x="891350" y="439234"/>
                </a:lnTo>
                <a:lnTo>
                  <a:pt x="844405" y="445545"/>
                </a:lnTo>
                <a:lnTo>
                  <a:pt x="795792" y="450556"/>
                </a:lnTo>
                <a:lnTo>
                  <a:pt x="745678" y="454207"/>
                </a:lnTo>
                <a:lnTo>
                  <a:pt x="694227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7" y="757"/>
                </a:lnTo>
                <a:lnTo>
                  <a:pt x="745678" y="2992"/>
                </a:lnTo>
                <a:lnTo>
                  <a:pt x="795792" y="6643"/>
                </a:lnTo>
                <a:lnTo>
                  <a:pt x="844405" y="11654"/>
                </a:lnTo>
                <a:lnTo>
                  <a:pt x="891350" y="17965"/>
                </a:lnTo>
                <a:lnTo>
                  <a:pt x="936463" y="25516"/>
                </a:lnTo>
                <a:lnTo>
                  <a:pt x="979579" y="34250"/>
                </a:lnTo>
                <a:lnTo>
                  <a:pt x="1020532" y="44107"/>
                </a:lnTo>
                <a:lnTo>
                  <a:pt x="1059158" y="55029"/>
                </a:lnTo>
                <a:lnTo>
                  <a:pt x="1128766" y="79831"/>
                </a:lnTo>
                <a:lnTo>
                  <a:pt x="1187083" y="108185"/>
                </a:lnTo>
                <a:lnTo>
                  <a:pt x="1232789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41928" y="2889682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38800" y="2795016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3"/>
                </a:lnTo>
                <a:lnTo>
                  <a:pt x="1244500" y="317579"/>
                </a:lnTo>
                <a:lnTo>
                  <a:pt x="1198359" y="349014"/>
                </a:lnTo>
                <a:lnTo>
                  <a:pt x="1139486" y="377368"/>
                </a:lnTo>
                <a:lnTo>
                  <a:pt x="1069215" y="402170"/>
                </a:lnTo>
                <a:lnTo>
                  <a:pt x="1030222" y="413092"/>
                </a:lnTo>
                <a:lnTo>
                  <a:pt x="988880" y="422949"/>
                </a:lnTo>
                <a:lnTo>
                  <a:pt x="945354" y="431683"/>
                </a:lnTo>
                <a:lnTo>
                  <a:pt x="899813" y="439234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7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8" y="456442"/>
                </a:lnTo>
                <a:lnTo>
                  <a:pt x="542640" y="454207"/>
                </a:lnTo>
                <a:lnTo>
                  <a:pt x="492050" y="450556"/>
                </a:lnTo>
                <a:lnTo>
                  <a:pt x="442977" y="445545"/>
                </a:lnTo>
                <a:lnTo>
                  <a:pt x="395586" y="439234"/>
                </a:lnTo>
                <a:lnTo>
                  <a:pt x="350045" y="431683"/>
                </a:lnTo>
                <a:lnTo>
                  <a:pt x="306519" y="422949"/>
                </a:lnTo>
                <a:lnTo>
                  <a:pt x="265177" y="413092"/>
                </a:lnTo>
                <a:lnTo>
                  <a:pt x="226184" y="402170"/>
                </a:lnTo>
                <a:lnTo>
                  <a:pt x="189707" y="390243"/>
                </a:lnTo>
                <a:lnTo>
                  <a:pt x="124968" y="363606"/>
                </a:lnTo>
                <a:lnTo>
                  <a:pt x="72295" y="333653"/>
                </a:lnTo>
                <a:lnTo>
                  <a:pt x="33020" y="300853"/>
                </a:lnTo>
                <a:lnTo>
                  <a:pt x="8477" y="265679"/>
                </a:lnTo>
                <a:lnTo>
                  <a:pt x="0" y="228599"/>
                </a:lnTo>
                <a:lnTo>
                  <a:pt x="2147" y="209851"/>
                </a:lnTo>
                <a:lnTo>
                  <a:pt x="18823" y="173666"/>
                </a:lnTo>
                <a:lnTo>
                  <a:pt x="50899" y="139620"/>
                </a:lnTo>
                <a:lnTo>
                  <a:pt x="97040" y="108185"/>
                </a:lnTo>
                <a:lnTo>
                  <a:pt x="155913" y="79831"/>
                </a:lnTo>
                <a:lnTo>
                  <a:pt x="226184" y="55029"/>
                </a:lnTo>
                <a:lnTo>
                  <a:pt x="265177" y="44107"/>
                </a:lnTo>
                <a:lnTo>
                  <a:pt x="306519" y="34250"/>
                </a:lnTo>
                <a:lnTo>
                  <a:pt x="350045" y="25516"/>
                </a:lnTo>
                <a:lnTo>
                  <a:pt x="395586" y="17965"/>
                </a:lnTo>
                <a:lnTo>
                  <a:pt x="442977" y="11654"/>
                </a:lnTo>
                <a:lnTo>
                  <a:pt x="492050" y="6643"/>
                </a:lnTo>
                <a:lnTo>
                  <a:pt x="542640" y="2992"/>
                </a:lnTo>
                <a:lnTo>
                  <a:pt x="594578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2"/>
                </a:lnTo>
                <a:lnTo>
                  <a:pt x="803349" y="6643"/>
                </a:lnTo>
                <a:lnTo>
                  <a:pt x="852422" y="11654"/>
                </a:lnTo>
                <a:lnTo>
                  <a:pt x="899813" y="17965"/>
                </a:lnTo>
                <a:lnTo>
                  <a:pt x="945354" y="25516"/>
                </a:lnTo>
                <a:lnTo>
                  <a:pt x="988880" y="34250"/>
                </a:lnTo>
                <a:lnTo>
                  <a:pt x="1030222" y="44107"/>
                </a:lnTo>
                <a:lnTo>
                  <a:pt x="1069215" y="55029"/>
                </a:lnTo>
                <a:lnTo>
                  <a:pt x="1105692" y="66956"/>
                </a:lnTo>
                <a:lnTo>
                  <a:pt x="1170430" y="93593"/>
                </a:lnTo>
                <a:lnTo>
                  <a:pt x="1223104" y="123546"/>
                </a:lnTo>
                <a:lnTo>
                  <a:pt x="1262379" y="156346"/>
                </a:lnTo>
                <a:lnTo>
                  <a:pt x="1286922" y="191520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61109" y="2889682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GetDate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1783" y="2795016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9" y="317579"/>
                </a:lnTo>
                <a:lnTo>
                  <a:pt x="1187083" y="349014"/>
                </a:lnTo>
                <a:lnTo>
                  <a:pt x="1128766" y="377368"/>
                </a:lnTo>
                <a:lnTo>
                  <a:pt x="1059158" y="402170"/>
                </a:lnTo>
                <a:lnTo>
                  <a:pt x="1020532" y="413092"/>
                </a:lnTo>
                <a:lnTo>
                  <a:pt x="979579" y="422949"/>
                </a:lnTo>
                <a:lnTo>
                  <a:pt x="936463" y="431683"/>
                </a:lnTo>
                <a:lnTo>
                  <a:pt x="891350" y="439234"/>
                </a:lnTo>
                <a:lnTo>
                  <a:pt x="844405" y="445545"/>
                </a:lnTo>
                <a:lnTo>
                  <a:pt x="795792" y="450556"/>
                </a:lnTo>
                <a:lnTo>
                  <a:pt x="745678" y="454207"/>
                </a:lnTo>
                <a:lnTo>
                  <a:pt x="694227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7" y="757"/>
                </a:lnTo>
                <a:lnTo>
                  <a:pt x="745678" y="2992"/>
                </a:lnTo>
                <a:lnTo>
                  <a:pt x="795792" y="6643"/>
                </a:lnTo>
                <a:lnTo>
                  <a:pt x="844405" y="11654"/>
                </a:lnTo>
                <a:lnTo>
                  <a:pt x="891350" y="17965"/>
                </a:lnTo>
                <a:lnTo>
                  <a:pt x="936463" y="25516"/>
                </a:lnTo>
                <a:lnTo>
                  <a:pt x="979579" y="34250"/>
                </a:lnTo>
                <a:lnTo>
                  <a:pt x="1020532" y="44107"/>
                </a:lnTo>
                <a:lnTo>
                  <a:pt x="1059158" y="55029"/>
                </a:lnTo>
                <a:lnTo>
                  <a:pt x="1128766" y="79831"/>
                </a:lnTo>
                <a:lnTo>
                  <a:pt x="1187083" y="108185"/>
                </a:lnTo>
                <a:lnTo>
                  <a:pt x="1232789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37309" y="5645076"/>
            <a:ext cx="749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isLeap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69591" y="5550408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5"/>
                </a:lnTo>
                <a:lnTo>
                  <a:pt x="1244500" y="317582"/>
                </a:lnTo>
                <a:lnTo>
                  <a:pt x="1198359" y="349017"/>
                </a:lnTo>
                <a:lnTo>
                  <a:pt x="1139486" y="377371"/>
                </a:lnTo>
                <a:lnTo>
                  <a:pt x="1069215" y="402172"/>
                </a:lnTo>
                <a:lnTo>
                  <a:pt x="1030222" y="413094"/>
                </a:lnTo>
                <a:lnTo>
                  <a:pt x="988880" y="422950"/>
                </a:lnTo>
                <a:lnTo>
                  <a:pt x="945354" y="431684"/>
                </a:lnTo>
                <a:lnTo>
                  <a:pt x="899813" y="439235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8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8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5"/>
                </a:lnTo>
                <a:lnTo>
                  <a:pt x="350046" y="431684"/>
                </a:lnTo>
                <a:lnTo>
                  <a:pt x="306521" y="422950"/>
                </a:lnTo>
                <a:lnTo>
                  <a:pt x="265178" y="413094"/>
                </a:lnTo>
                <a:lnTo>
                  <a:pt x="226185" y="402172"/>
                </a:lnTo>
                <a:lnTo>
                  <a:pt x="189708" y="390245"/>
                </a:lnTo>
                <a:lnTo>
                  <a:pt x="124969" y="363609"/>
                </a:lnTo>
                <a:lnTo>
                  <a:pt x="72295" y="333655"/>
                </a:lnTo>
                <a:lnTo>
                  <a:pt x="33020" y="300856"/>
                </a:lnTo>
                <a:lnTo>
                  <a:pt x="8477" y="265680"/>
                </a:lnTo>
                <a:lnTo>
                  <a:pt x="0" y="228599"/>
                </a:lnTo>
                <a:lnTo>
                  <a:pt x="2147" y="209850"/>
                </a:lnTo>
                <a:lnTo>
                  <a:pt x="18824" y="173664"/>
                </a:lnTo>
                <a:lnTo>
                  <a:pt x="50900" y="139617"/>
                </a:lnTo>
                <a:lnTo>
                  <a:pt x="97041" y="108182"/>
                </a:lnTo>
                <a:lnTo>
                  <a:pt x="155914" y="79828"/>
                </a:lnTo>
                <a:lnTo>
                  <a:pt x="226185" y="55027"/>
                </a:lnTo>
                <a:lnTo>
                  <a:pt x="265178" y="44105"/>
                </a:lnTo>
                <a:lnTo>
                  <a:pt x="306521" y="34249"/>
                </a:lnTo>
                <a:lnTo>
                  <a:pt x="350046" y="25515"/>
                </a:lnTo>
                <a:lnTo>
                  <a:pt x="395587" y="17964"/>
                </a:lnTo>
                <a:lnTo>
                  <a:pt x="442978" y="11653"/>
                </a:lnTo>
                <a:lnTo>
                  <a:pt x="492051" y="6643"/>
                </a:lnTo>
                <a:lnTo>
                  <a:pt x="542640" y="2991"/>
                </a:lnTo>
                <a:lnTo>
                  <a:pt x="594579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1"/>
                </a:lnTo>
                <a:lnTo>
                  <a:pt x="803349" y="6643"/>
                </a:lnTo>
                <a:lnTo>
                  <a:pt x="852422" y="11653"/>
                </a:lnTo>
                <a:lnTo>
                  <a:pt x="899813" y="17964"/>
                </a:lnTo>
                <a:lnTo>
                  <a:pt x="945354" y="25515"/>
                </a:lnTo>
                <a:lnTo>
                  <a:pt x="988880" y="34249"/>
                </a:lnTo>
                <a:lnTo>
                  <a:pt x="1030222" y="44105"/>
                </a:lnTo>
                <a:lnTo>
                  <a:pt x="1069215" y="55027"/>
                </a:lnTo>
                <a:lnTo>
                  <a:pt x="1105692" y="66954"/>
                </a:lnTo>
                <a:lnTo>
                  <a:pt x="1170430" y="93590"/>
                </a:lnTo>
                <a:lnTo>
                  <a:pt x="1223104" y="123544"/>
                </a:lnTo>
                <a:lnTo>
                  <a:pt x="1262379" y="156343"/>
                </a:lnTo>
                <a:lnTo>
                  <a:pt x="1286922" y="191519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0901" y="4718483"/>
            <a:ext cx="1155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monthEnd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69591" y="4623816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5"/>
                </a:lnTo>
                <a:lnTo>
                  <a:pt x="1244500" y="317582"/>
                </a:lnTo>
                <a:lnTo>
                  <a:pt x="1198359" y="349017"/>
                </a:lnTo>
                <a:lnTo>
                  <a:pt x="1139486" y="377371"/>
                </a:lnTo>
                <a:lnTo>
                  <a:pt x="1069215" y="402172"/>
                </a:lnTo>
                <a:lnTo>
                  <a:pt x="1030222" y="413094"/>
                </a:lnTo>
                <a:lnTo>
                  <a:pt x="988880" y="422950"/>
                </a:lnTo>
                <a:lnTo>
                  <a:pt x="945354" y="431684"/>
                </a:lnTo>
                <a:lnTo>
                  <a:pt x="899813" y="439235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8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8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5"/>
                </a:lnTo>
                <a:lnTo>
                  <a:pt x="350046" y="431684"/>
                </a:lnTo>
                <a:lnTo>
                  <a:pt x="306521" y="422950"/>
                </a:lnTo>
                <a:lnTo>
                  <a:pt x="265178" y="413094"/>
                </a:lnTo>
                <a:lnTo>
                  <a:pt x="226185" y="402172"/>
                </a:lnTo>
                <a:lnTo>
                  <a:pt x="189708" y="390245"/>
                </a:lnTo>
                <a:lnTo>
                  <a:pt x="124969" y="363609"/>
                </a:lnTo>
                <a:lnTo>
                  <a:pt x="72295" y="333655"/>
                </a:lnTo>
                <a:lnTo>
                  <a:pt x="33020" y="300856"/>
                </a:lnTo>
                <a:lnTo>
                  <a:pt x="8477" y="265680"/>
                </a:lnTo>
                <a:lnTo>
                  <a:pt x="0" y="228599"/>
                </a:lnTo>
                <a:lnTo>
                  <a:pt x="2147" y="209850"/>
                </a:lnTo>
                <a:lnTo>
                  <a:pt x="18824" y="173664"/>
                </a:lnTo>
                <a:lnTo>
                  <a:pt x="50900" y="139617"/>
                </a:lnTo>
                <a:lnTo>
                  <a:pt x="97041" y="108182"/>
                </a:lnTo>
                <a:lnTo>
                  <a:pt x="155914" y="79828"/>
                </a:lnTo>
                <a:lnTo>
                  <a:pt x="226185" y="55027"/>
                </a:lnTo>
                <a:lnTo>
                  <a:pt x="265178" y="44105"/>
                </a:lnTo>
                <a:lnTo>
                  <a:pt x="306521" y="34249"/>
                </a:lnTo>
                <a:lnTo>
                  <a:pt x="350046" y="25515"/>
                </a:lnTo>
                <a:lnTo>
                  <a:pt x="395587" y="17964"/>
                </a:lnTo>
                <a:lnTo>
                  <a:pt x="442978" y="11653"/>
                </a:lnTo>
                <a:lnTo>
                  <a:pt x="492051" y="6643"/>
                </a:lnTo>
                <a:lnTo>
                  <a:pt x="542640" y="2991"/>
                </a:lnTo>
                <a:lnTo>
                  <a:pt x="594579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1"/>
                </a:lnTo>
                <a:lnTo>
                  <a:pt x="803349" y="6643"/>
                </a:lnTo>
                <a:lnTo>
                  <a:pt x="852422" y="11653"/>
                </a:lnTo>
                <a:lnTo>
                  <a:pt x="899813" y="17964"/>
                </a:lnTo>
                <a:lnTo>
                  <a:pt x="945354" y="25515"/>
                </a:lnTo>
                <a:lnTo>
                  <a:pt x="988880" y="34249"/>
                </a:lnTo>
                <a:lnTo>
                  <a:pt x="1030222" y="44105"/>
                </a:lnTo>
                <a:lnTo>
                  <a:pt x="1069215" y="55027"/>
                </a:lnTo>
                <a:lnTo>
                  <a:pt x="1105692" y="66954"/>
                </a:lnTo>
                <a:lnTo>
                  <a:pt x="1170430" y="93590"/>
                </a:lnTo>
                <a:lnTo>
                  <a:pt x="1223104" y="123544"/>
                </a:lnTo>
                <a:lnTo>
                  <a:pt x="1262379" y="156343"/>
                </a:lnTo>
                <a:lnTo>
                  <a:pt x="1286922" y="191519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6176" y="2578608"/>
            <a:ext cx="116205" cy="216535"/>
          </a:xfrm>
          <a:custGeom>
            <a:avLst/>
            <a:gdLst/>
            <a:ahLst/>
            <a:cxnLst/>
            <a:rect l="l" t="t" r="r" b="b"/>
            <a:pathLst>
              <a:path w="116204" h="216535">
                <a:moveTo>
                  <a:pt x="115823" y="0"/>
                </a:moveTo>
                <a:lnTo>
                  <a:pt x="0" y="0"/>
                </a:lnTo>
                <a:lnTo>
                  <a:pt x="64007" y="216407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183" y="2322576"/>
            <a:ext cx="3175" cy="256540"/>
          </a:xfrm>
          <a:custGeom>
            <a:avLst/>
            <a:gdLst/>
            <a:ahLst/>
            <a:cxnLst/>
            <a:rect l="l" t="t" r="r" b="b"/>
            <a:pathLst>
              <a:path w="3175" h="256539">
                <a:moveTo>
                  <a:pt x="0" y="0"/>
                </a:moveTo>
                <a:lnTo>
                  <a:pt x="3047" y="25603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7000" y="3517392"/>
            <a:ext cx="100965" cy="216535"/>
          </a:xfrm>
          <a:custGeom>
            <a:avLst/>
            <a:gdLst/>
            <a:ahLst/>
            <a:cxnLst/>
            <a:rect l="l" t="t" r="r" b="b"/>
            <a:pathLst>
              <a:path w="100964" h="216535">
                <a:moveTo>
                  <a:pt x="100583" y="0"/>
                </a:moveTo>
                <a:lnTo>
                  <a:pt x="0" y="0"/>
                </a:lnTo>
                <a:lnTo>
                  <a:pt x="51815" y="216407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816" y="3252216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7000" y="4443984"/>
            <a:ext cx="100965" cy="216535"/>
          </a:xfrm>
          <a:custGeom>
            <a:avLst/>
            <a:gdLst/>
            <a:ahLst/>
            <a:cxnLst/>
            <a:rect l="l" t="t" r="r" b="b"/>
            <a:pathLst>
              <a:path w="100964" h="216535">
                <a:moveTo>
                  <a:pt x="100583" y="0"/>
                </a:moveTo>
                <a:lnTo>
                  <a:pt x="0" y="0"/>
                </a:lnTo>
                <a:lnTo>
                  <a:pt x="51815" y="216407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8816" y="4178808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67000" y="5370576"/>
            <a:ext cx="100965" cy="216535"/>
          </a:xfrm>
          <a:custGeom>
            <a:avLst/>
            <a:gdLst/>
            <a:ahLst/>
            <a:cxnLst/>
            <a:rect l="l" t="t" r="r" b="b"/>
            <a:pathLst>
              <a:path w="100964" h="216535">
                <a:moveTo>
                  <a:pt x="100583" y="0"/>
                </a:moveTo>
                <a:lnTo>
                  <a:pt x="0" y="0"/>
                </a:lnTo>
                <a:lnTo>
                  <a:pt x="51815" y="216407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18816" y="510540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12591" y="2691384"/>
            <a:ext cx="204470" cy="165100"/>
          </a:xfrm>
          <a:custGeom>
            <a:avLst/>
            <a:gdLst/>
            <a:ahLst/>
            <a:cxnLst/>
            <a:rect l="l" t="t" r="r" b="b"/>
            <a:pathLst>
              <a:path w="204470" h="165100">
                <a:moveTo>
                  <a:pt x="152399" y="0"/>
                </a:moveTo>
                <a:lnTo>
                  <a:pt x="0" y="164591"/>
                </a:lnTo>
                <a:lnTo>
                  <a:pt x="204215" y="88391"/>
                </a:lnTo>
                <a:lnTo>
                  <a:pt x="176783" y="51815"/>
                </a:lnTo>
                <a:lnTo>
                  <a:pt x="152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89376" y="2234184"/>
            <a:ext cx="737870" cy="509270"/>
          </a:xfrm>
          <a:custGeom>
            <a:avLst/>
            <a:gdLst/>
            <a:ahLst/>
            <a:cxnLst/>
            <a:rect l="l" t="t" r="r" b="b"/>
            <a:pathLst>
              <a:path w="737870" h="509269">
                <a:moveTo>
                  <a:pt x="737615" y="0"/>
                </a:moveTo>
                <a:lnTo>
                  <a:pt x="0" y="50901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800" y="2667000"/>
            <a:ext cx="204470" cy="165100"/>
          </a:xfrm>
          <a:custGeom>
            <a:avLst/>
            <a:gdLst/>
            <a:ahLst/>
            <a:cxnLst/>
            <a:rect l="l" t="t" r="r" b="b"/>
            <a:pathLst>
              <a:path w="204470" h="165100">
                <a:moveTo>
                  <a:pt x="51815" y="0"/>
                </a:moveTo>
                <a:lnTo>
                  <a:pt x="24383" y="51815"/>
                </a:lnTo>
                <a:lnTo>
                  <a:pt x="0" y="88391"/>
                </a:lnTo>
                <a:lnTo>
                  <a:pt x="204215" y="164591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28615" y="2209800"/>
            <a:ext cx="734695" cy="509270"/>
          </a:xfrm>
          <a:custGeom>
            <a:avLst/>
            <a:gdLst/>
            <a:ahLst/>
            <a:cxnLst/>
            <a:rect l="l" t="t" r="r" b="b"/>
            <a:pathLst>
              <a:path w="734695" h="509269">
                <a:moveTo>
                  <a:pt x="0" y="0"/>
                </a:moveTo>
                <a:lnTo>
                  <a:pt x="734567" y="50901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0983" y="4520184"/>
            <a:ext cx="180340" cy="204470"/>
          </a:xfrm>
          <a:custGeom>
            <a:avLst/>
            <a:gdLst/>
            <a:ahLst/>
            <a:cxnLst/>
            <a:rect l="l" t="t" r="r" b="b"/>
            <a:pathLst>
              <a:path w="180339" h="204470">
                <a:moveTo>
                  <a:pt x="103631" y="0"/>
                </a:moveTo>
                <a:lnTo>
                  <a:pt x="0" y="204215"/>
                </a:lnTo>
                <a:lnTo>
                  <a:pt x="179831" y="76199"/>
                </a:lnTo>
                <a:lnTo>
                  <a:pt x="140207" y="39623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41191" y="3252216"/>
            <a:ext cx="1091565" cy="1308100"/>
          </a:xfrm>
          <a:custGeom>
            <a:avLst/>
            <a:gdLst/>
            <a:ahLst/>
            <a:cxnLst/>
            <a:rect l="l" t="t" r="r" b="b"/>
            <a:pathLst>
              <a:path w="1091564" h="1308100">
                <a:moveTo>
                  <a:pt x="1091183" y="0"/>
                </a:moveTo>
                <a:lnTo>
                  <a:pt x="0" y="130759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16" rIns="0" bIns="0" rtlCol="0">
            <a:spAutoFit/>
          </a:bodyPr>
          <a:lstStyle/>
          <a:p>
            <a:pPr marL="542925">
              <a:lnSpc>
                <a:spcPts val="3804"/>
              </a:lnSpc>
            </a:pPr>
            <a:r>
              <a:rPr spc="-20" dirty="0"/>
              <a:t>The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Mars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10" dirty="0"/>
              <a:t>li</a:t>
            </a:r>
            <a:r>
              <a:rPr spc="-20" dirty="0"/>
              <a:t>ma</a:t>
            </a:r>
            <a:r>
              <a:rPr spc="-15" dirty="0"/>
              <a:t>te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5" dirty="0"/>
              <a:t>rbiter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5" dirty="0"/>
              <a:t>M</a:t>
            </a:r>
            <a:r>
              <a:rPr spc="-10" dirty="0"/>
              <a:t>i</a:t>
            </a:r>
            <a:r>
              <a:rPr spc="-15" dirty="0"/>
              <a:t>ss</a:t>
            </a:r>
            <a:r>
              <a:rPr spc="-20" dirty="0"/>
              <a:t>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40" y="1609243"/>
            <a:ext cx="7129145" cy="476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missio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failed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September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1999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complete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successfu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flight: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416,000,00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miles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(665.600.600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km)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weeks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flight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duration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lost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beginning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Mars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orbit</a:t>
            </a:r>
            <a:endParaRPr sz="2400">
              <a:latin typeface="Arial"/>
              <a:cs typeface="Arial"/>
            </a:endParaRPr>
          </a:p>
          <a:p>
            <a:pPr marL="356870" marR="7366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integration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fault: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Lockheed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Martin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used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English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units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acceleratio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calculations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(pounds),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Je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Propulsion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Laboratory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used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metri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units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0" dirty="0">
                <a:latin typeface="Arial"/>
                <a:cs typeface="Arial"/>
              </a:rPr>
              <a:t>n</a:t>
            </a:r>
            <a:r>
              <a:rPr sz="2400" b="1" spc="-20" dirty="0">
                <a:latin typeface="Arial"/>
                <a:cs typeface="Arial"/>
              </a:rPr>
              <a:t>ewton</a:t>
            </a:r>
            <a:r>
              <a:rPr sz="2400" b="1" spc="-25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356870" marR="767715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NAS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announce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US</a:t>
            </a:r>
            <a:r>
              <a:rPr sz="2400" b="1" dirty="0">
                <a:latin typeface="Arial"/>
                <a:cs typeface="Arial"/>
              </a:rPr>
              <a:t>$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50,00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project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discover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how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this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happened.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ts val="2855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(We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know!)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6375" marR="5080" indent="-2734310">
              <a:lnSpc>
                <a:spcPct val="100000"/>
              </a:lnSpc>
            </a:pPr>
            <a:r>
              <a:rPr spc="-15" dirty="0"/>
              <a:t>Pair</a:t>
            </a:r>
            <a:r>
              <a:rPr spc="-20" dirty="0"/>
              <a:t>w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20" dirty="0"/>
              <a:t>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Inte</a:t>
            </a:r>
            <a:r>
              <a:rPr spc="-20" dirty="0"/>
              <a:t>gr</a:t>
            </a:r>
            <a:r>
              <a:rPr spc="-15" dirty="0"/>
              <a:t>ation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-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test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eac</a:t>
            </a:r>
            <a:r>
              <a:rPr spc="-20" dirty="0"/>
              <a:t>h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e</a:t>
            </a:r>
            <a:r>
              <a:rPr spc="-20" dirty="0"/>
              <a:t>dge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Ca</a:t>
            </a:r>
            <a:r>
              <a:rPr spc="-10" dirty="0"/>
              <a:t>ll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G</a:t>
            </a:r>
            <a:r>
              <a:rPr spc="-15" dirty="0"/>
              <a:t>ra</a:t>
            </a:r>
            <a:r>
              <a:rPr spc="-20" dirty="0"/>
              <a:t>ph</a:t>
            </a:r>
          </a:p>
        </p:txBody>
      </p:sp>
      <p:sp>
        <p:nvSpPr>
          <p:cNvPr id="3" name="object 3"/>
          <p:cNvSpPr/>
          <p:nvPr/>
        </p:nvSpPr>
        <p:spPr>
          <a:xfrm>
            <a:off x="4102607" y="2069592"/>
            <a:ext cx="862965" cy="393700"/>
          </a:xfrm>
          <a:custGeom>
            <a:avLst/>
            <a:gdLst/>
            <a:ahLst/>
            <a:cxnLst/>
            <a:rect l="l" t="t" r="r" b="b"/>
            <a:pathLst>
              <a:path w="862964" h="393700">
                <a:moveTo>
                  <a:pt x="862583" y="196595"/>
                </a:moveTo>
                <a:lnTo>
                  <a:pt x="850049" y="243837"/>
                </a:lnTo>
                <a:lnTo>
                  <a:pt x="814444" y="286939"/>
                </a:lnTo>
                <a:lnTo>
                  <a:pt x="779371" y="312699"/>
                </a:lnTo>
                <a:lnTo>
                  <a:pt x="736263" y="335607"/>
                </a:lnTo>
                <a:lnTo>
                  <a:pt x="686009" y="355258"/>
                </a:lnTo>
                <a:lnTo>
                  <a:pt x="629497" y="371246"/>
                </a:lnTo>
                <a:lnTo>
                  <a:pt x="567615" y="383168"/>
                </a:lnTo>
                <a:lnTo>
                  <a:pt x="501251" y="390618"/>
                </a:lnTo>
                <a:lnTo>
                  <a:pt x="431291" y="393191"/>
                </a:lnTo>
                <a:lnTo>
                  <a:pt x="395918" y="392540"/>
                </a:lnTo>
                <a:lnTo>
                  <a:pt x="327645" y="387477"/>
                </a:lnTo>
                <a:lnTo>
                  <a:pt x="263411" y="377741"/>
                </a:lnTo>
                <a:lnTo>
                  <a:pt x="204103" y="363735"/>
                </a:lnTo>
                <a:lnTo>
                  <a:pt x="150609" y="345865"/>
                </a:lnTo>
                <a:lnTo>
                  <a:pt x="103817" y="324535"/>
                </a:lnTo>
                <a:lnTo>
                  <a:pt x="64616" y="300151"/>
                </a:lnTo>
                <a:lnTo>
                  <a:pt x="33892" y="273116"/>
                </a:lnTo>
                <a:lnTo>
                  <a:pt x="5644" y="228483"/>
                </a:lnTo>
                <a:lnTo>
                  <a:pt x="0" y="196595"/>
                </a:lnTo>
                <a:lnTo>
                  <a:pt x="1429" y="180468"/>
                </a:lnTo>
                <a:lnTo>
                  <a:pt x="21987" y="134447"/>
                </a:lnTo>
                <a:lnTo>
                  <a:pt x="48139" y="106238"/>
                </a:lnTo>
                <a:lnTo>
                  <a:pt x="83212" y="80478"/>
                </a:lnTo>
                <a:lnTo>
                  <a:pt x="126320" y="57572"/>
                </a:lnTo>
                <a:lnTo>
                  <a:pt x="176574" y="37924"/>
                </a:lnTo>
                <a:lnTo>
                  <a:pt x="233086" y="21939"/>
                </a:lnTo>
                <a:lnTo>
                  <a:pt x="294968" y="10020"/>
                </a:lnTo>
                <a:lnTo>
                  <a:pt x="361332" y="2572"/>
                </a:lnTo>
                <a:lnTo>
                  <a:pt x="431291" y="0"/>
                </a:lnTo>
                <a:lnTo>
                  <a:pt x="466665" y="651"/>
                </a:lnTo>
                <a:lnTo>
                  <a:pt x="534938" y="5712"/>
                </a:lnTo>
                <a:lnTo>
                  <a:pt x="599172" y="15446"/>
                </a:lnTo>
                <a:lnTo>
                  <a:pt x="658480" y="29449"/>
                </a:lnTo>
                <a:lnTo>
                  <a:pt x="711974" y="47316"/>
                </a:lnTo>
                <a:lnTo>
                  <a:pt x="758766" y="68643"/>
                </a:lnTo>
                <a:lnTo>
                  <a:pt x="797967" y="93027"/>
                </a:lnTo>
                <a:lnTo>
                  <a:pt x="828691" y="120062"/>
                </a:lnTo>
                <a:lnTo>
                  <a:pt x="856939" y="164701"/>
                </a:lnTo>
                <a:lnTo>
                  <a:pt x="862583" y="196595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1023" y="2947416"/>
            <a:ext cx="1828800" cy="445134"/>
          </a:xfrm>
          <a:custGeom>
            <a:avLst/>
            <a:gdLst/>
            <a:ahLst/>
            <a:cxnLst/>
            <a:rect l="l" t="t" r="r" b="b"/>
            <a:pathLst>
              <a:path w="1828800" h="445135">
                <a:moveTo>
                  <a:pt x="1828799" y="222503"/>
                </a:moveTo>
                <a:lnTo>
                  <a:pt x="1802224" y="275977"/>
                </a:lnTo>
                <a:lnTo>
                  <a:pt x="1756939" y="309116"/>
                </a:lnTo>
                <a:lnTo>
                  <a:pt x="1691797" y="339713"/>
                </a:lnTo>
                <a:lnTo>
                  <a:pt x="1652369" y="353916"/>
                </a:lnTo>
                <a:lnTo>
                  <a:pt x="1608682" y="367311"/>
                </a:lnTo>
                <a:lnTo>
                  <a:pt x="1560972" y="379841"/>
                </a:lnTo>
                <a:lnTo>
                  <a:pt x="1509474" y="391450"/>
                </a:lnTo>
                <a:lnTo>
                  <a:pt x="1454425" y="402080"/>
                </a:lnTo>
                <a:lnTo>
                  <a:pt x="1396059" y="411674"/>
                </a:lnTo>
                <a:lnTo>
                  <a:pt x="1334612" y="420174"/>
                </a:lnTo>
                <a:lnTo>
                  <a:pt x="1270318" y="427523"/>
                </a:lnTo>
                <a:lnTo>
                  <a:pt x="1203414" y="433665"/>
                </a:lnTo>
                <a:lnTo>
                  <a:pt x="1134135" y="438541"/>
                </a:lnTo>
                <a:lnTo>
                  <a:pt x="1062716" y="442096"/>
                </a:lnTo>
                <a:lnTo>
                  <a:pt x="989392" y="444270"/>
                </a:lnTo>
                <a:lnTo>
                  <a:pt x="914399" y="445007"/>
                </a:lnTo>
                <a:lnTo>
                  <a:pt x="839407" y="444270"/>
                </a:lnTo>
                <a:lnTo>
                  <a:pt x="766083" y="442096"/>
                </a:lnTo>
                <a:lnTo>
                  <a:pt x="694664" y="438541"/>
                </a:lnTo>
                <a:lnTo>
                  <a:pt x="625385" y="433665"/>
                </a:lnTo>
                <a:lnTo>
                  <a:pt x="558481" y="427523"/>
                </a:lnTo>
                <a:lnTo>
                  <a:pt x="494187" y="420174"/>
                </a:lnTo>
                <a:lnTo>
                  <a:pt x="432740" y="411674"/>
                </a:lnTo>
                <a:lnTo>
                  <a:pt x="374374" y="402080"/>
                </a:lnTo>
                <a:lnTo>
                  <a:pt x="319325" y="391450"/>
                </a:lnTo>
                <a:lnTo>
                  <a:pt x="267827" y="379841"/>
                </a:lnTo>
                <a:lnTo>
                  <a:pt x="220117" y="367311"/>
                </a:lnTo>
                <a:lnTo>
                  <a:pt x="176430" y="353916"/>
                </a:lnTo>
                <a:lnTo>
                  <a:pt x="137002" y="339713"/>
                </a:lnTo>
                <a:lnTo>
                  <a:pt x="71860" y="309116"/>
                </a:lnTo>
                <a:lnTo>
                  <a:pt x="26575" y="275977"/>
                </a:lnTo>
                <a:lnTo>
                  <a:pt x="3031" y="240754"/>
                </a:lnTo>
                <a:lnTo>
                  <a:pt x="0" y="222503"/>
                </a:lnTo>
                <a:lnTo>
                  <a:pt x="3031" y="204253"/>
                </a:lnTo>
                <a:lnTo>
                  <a:pt x="26575" y="169030"/>
                </a:lnTo>
                <a:lnTo>
                  <a:pt x="71860" y="135891"/>
                </a:lnTo>
                <a:lnTo>
                  <a:pt x="137002" y="105294"/>
                </a:lnTo>
                <a:lnTo>
                  <a:pt x="176430" y="91091"/>
                </a:lnTo>
                <a:lnTo>
                  <a:pt x="220117" y="77696"/>
                </a:lnTo>
                <a:lnTo>
                  <a:pt x="267827" y="65166"/>
                </a:lnTo>
                <a:lnTo>
                  <a:pt x="319325" y="53557"/>
                </a:lnTo>
                <a:lnTo>
                  <a:pt x="374374" y="42927"/>
                </a:lnTo>
                <a:lnTo>
                  <a:pt x="432740" y="33333"/>
                </a:lnTo>
                <a:lnTo>
                  <a:pt x="494187" y="24833"/>
                </a:lnTo>
                <a:lnTo>
                  <a:pt x="558481" y="17484"/>
                </a:lnTo>
                <a:lnTo>
                  <a:pt x="625385" y="11342"/>
                </a:lnTo>
                <a:lnTo>
                  <a:pt x="694664" y="6465"/>
                </a:lnTo>
                <a:lnTo>
                  <a:pt x="766083" y="2911"/>
                </a:lnTo>
                <a:lnTo>
                  <a:pt x="839407" y="737"/>
                </a:lnTo>
                <a:lnTo>
                  <a:pt x="914399" y="0"/>
                </a:lnTo>
                <a:lnTo>
                  <a:pt x="989392" y="737"/>
                </a:lnTo>
                <a:lnTo>
                  <a:pt x="1062716" y="2911"/>
                </a:lnTo>
                <a:lnTo>
                  <a:pt x="1134135" y="6465"/>
                </a:lnTo>
                <a:lnTo>
                  <a:pt x="1203414" y="11342"/>
                </a:lnTo>
                <a:lnTo>
                  <a:pt x="1270318" y="17484"/>
                </a:lnTo>
                <a:lnTo>
                  <a:pt x="1334612" y="24833"/>
                </a:lnTo>
                <a:lnTo>
                  <a:pt x="1396059" y="33333"/>
                </a:lnTo>
                <a:lnTo>
                  <a:pt x="1454425" y="42927"/>
                </a:lnTo>
                <a:lnTo>
                  <a:pt x="1509474" y="53557"/>
                </a:lnTo>
                <a:lnTo>
                  <a:pt x="1560972" y="65166"/>
                </a:lnTo>
                <a:lnTo>
                  <a:pt x="1608682" y="77696"/>
                </a:lnTo>
                <a:lnTo>
                  <a:pt x="1652369" y="91091"/>
                </a:lnTo>
                <a:lnTo>
                  <a:pt x="1691797" y="105294"/>
                </a:lnTo>
                <a:lnTo>
                  <a:pt x="1756939" y="135891"/>
                </a:lnTo>
                <a:lnTo>
                  <a:pt x="1802224" y="169030"/>
                </a:lnTo>
                <a:lnTo>
                  <a:pt x="1825768" y="204253"/>
                </a:lnTo>
                <a:lnTo>
                  <a:pt x="1828799" y="22250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0525" y="3968675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ValidDate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1783" y="3874008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9" y="317579"/>
                </a:lnTo>
                <a:lnTo>
                  <a:pt x="1187083" y="349014"/>
                </a:lnTo>
                <a:lnTo>
                  <a:pt x="1128766" y="377368"/>
                </a:lnTo>
                <a:lnTo>
                  <a:pt x="1059158" y="402170"/>
                </a:lnTo>
                <a:lnTo>
                  <a:pt x="1020532" y="413092"/>
                </a:lnTo>
                <a:lnTo>
                  <a:pt x="979579" y="422949"/>
                </a:lnTo>
                <a:lnTo>
                  <a:pt x="936463" y="431683"/>
                </a:lnTo>
                <a:lnTo>
                  <a:pt x="891350" y="439234"/>
                </a:lnTo>
                <a:lnTo>
                  <a:pt x="844405" y="445545"/>
                </a:lnTo>
                <a:lnTo>
                  <a:pt x="795792" y="450556"/>
                </a:lnTo>
                <a:lnTo>
                  <a:pt x="745678" y="454207"/>
                </a:lnTo>
                <a:lnTo>
                  <a:pt x="694227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7" y="757"/>
                </a:lnTo>
                <a:lnTo>
                  <a:pt x="745678" y="2992"/>
                </a:lnTo>
                <a:lnTo>
                  <a:pt x="795792" y="6643"/>
                </a:lnTo>
                <a:lnTo>
                  <a:pt x="844405" y="11654"/>
                </a:lnTo>
                <a:lnTo>
                  <a:pt x="891350" y="17965"/>
                </a:lnTo>
                <a:lnTo>
                  <a:pt x="936463" y="25516"/>
                </a:lnTo>
                <a:lnTo>
                  <a:pt x="979579" y="34250"/>
                </a:lnTo>
                <a:lnTo>
                  <a:pt x="1020532" y="44107"/>
                </a:lnTo>
                <a:lnTo>
                  <a:pt x="1059158" y="55029"/>
                </a:lnTo>
                <a:lnTo>
                  <a:pt x="1128766" y="79831"/>
                </a:lnTo>
                <a:lnTo>
                  <a:pt x="1187083" y="108185"/>
                </a:lnTo>
                <a:lnTo>
                  <a:pt x="1232789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54120" y="3042082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0991" y="2947416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3"/>
                </a:lnTo>
                <a:lnTo>
                  <a:pt x="1244500" y="317579"/>
                </a:lnTo>
                <a:lnTo>
                  <a:pt x="1198359" y="349014"/>
                </a:lnTo>
                <a:lnTo>
                  <a:pt x="1139486" y="377368"/>
                </a:lnTo>
                <a:lnTo>
                  <a:pt x="1069215" y="402170"/>
                </a:lnTo>
                <a:lnTo>
                  <a:pt x="1030222" y="413092"/>
                </a:lnTo>
                <a:lnTo>
                  <a:pt x="988880" y="422949"/>
                </a:lnTo>
                <a:lnTo>
                  <a:pt x="945354" y="431683"/>
                </a:lnTo>
                <a:lnTo>
                  <a:pt x="899813" y="439234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7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8" y="456442"/>
                </a:lnTo>
                <a:lnTo>
                  <a:pt x="542640" y="454207"/>
                </a:lnTo>
                <a:lnTo>
                  <a:pt x="492050" y="450556"/>
                </a:lnTo>
                <a:lnTo>
                  <a:pt x="442977" y="445545"/>
                </a:lnTo>
                <a:lnTo>
                  <a:pt x="395586" y="439234"/>
                </a:lnTo>
                <a:lnTo>
                  <a:pt x="350045" y="431683"/>
                </a:lnTo>
                <a:lnTo>
                  <a:pt x="306519" y="422949"/>
                </a:lnTo>
                <a:lnTo>
                  <a:pt x="265177" y="413092"/>
                </a:lnTo>
                <a:lnTo>
                  <a:pt x="226184" y="402170"/>
                </a:lnTo>
                <a:lnTo>
                  <a:pt x="189707" y="390243"/>
                </a:lnTo>
                <a:lnTo>
                  <a:pt x="124968" y="363606"/>
                </a:lnTo>
                <a:lnTo>
                  <a:pt x="72295" y="333653"/>
                </a:lnTo>
                <a:lnTo>
                  <a:pt x="33020" y="300853"/>
                </a:lnTo>
                <a:lnTo>
                  <a:pt x="8477" y="265679"/>
                </a:lnTo>
                <a:lnTo>
                  <a:pt x="0" y="228599"/>
                </a:lnTo>
                <a:lnTo>
                  <a:pt x="2147" y="209851"/>
                </a:lnTo>
                <a:lnTo>
                  <a:pt x="18823" y="173666"/>
                </a:lnTo>
                <a:lnTo>
                  <a:pt x="50899" y="139620"/>
                </a:lnTo>
                <a:lnTo>
                  <a:pt x="97040" y="108185"/>
                </a:lnTo>
                <a:lnTo>
                  <a:pt x="155913" y="79831"/>
                </a:lnTo>
                <a:lnTo>
                  <a:pt x="226184" y="55029"/>
                </a:lnTo>
                <a:lnTo>
                  <a:pt x="265177" y="44107"/>
                </a:lnTo>
                <a:lnTo>
                  <a:pt x="306519" y="34250"/>
                </a:lnTo>
                <a:lnTo>
                  <a:pt x="350045" y="25516"/>
                </a:lnTo>
                <a:lnTo>
                  <a:pt x="395586" y="17965"/>
                </a:lnTo>
                <a:lnTo>
                  <a:pt x="442977" y="11654"/>
                </a:lnTo>
                <a:lnTo>
                  <a:pt x="492050" y="6643"/>
                </a:lnTo>
                <a:lnTo>
                  <a:pt x="542640" y="2992"/>
                </a:lnTo>
                <a:lnTo>
                  <a:pt x="594578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2"/>
                </a:lnTo>
                <a:lnTo>
                  <a:pt x="803349" y="6643"/>
                </a:lnTo>
                <a:lnTo>
                  <a:pt x="852422" y="11654"/>
                </a:lnTo>
                <a:lnTo>
                  <a:pt x="899813" y="17965"/>
                </a:lnTo>
                <a:lnTo>
                  <a:pt x="945354" y="25516"/>
                </a:lnTo>
                <a:lnTo>
                  <a:pt x="988880" y="34250"/>
                </a:lnTo>
                <a:lnTo>
                  <a:pt x="1030222" y="44107"/>
                </a:lnTo>
                <a:lnTo>
                  <a:pt x="1069215" y="55029"/>
                </a:lnTo>
                <a:lnTo>
                  <a:pt x="1105692" y="66956"/>
                </a:lnTo>
                <a:lnTo>
                  <a:pt x="1170430" y="93593"/>
                </a:lnTo>
                <a:lnTo>
                  <a:pt x="1223104" y="123546"/>
                </a:lnTo>
                <a:lnTo>
                  <a:pt x="1262379" y="156346"/>
                </a:lnTo>
                <a:lnTo>
                  <a:pt x="1286922" y="191520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61109" y="3042082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GetDate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1783" y="2947416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9" y="317579"/>
                </a:lnTo>
                <a:lnTo>
                  <a:pt x="1187083" y="349014"/>
                </a:lnTo>
                <a:lnTo>
                  <a:pt x="1128766" y="377368"/>
                </a:lnTo>
                <a:lnTo>
                  <a:pt x="1059158" y="402170"/>
                </a:lnTo>
                <a:lnTo>
                  <a:pt x="1020532" y="413092"/>
                </a:lnTo>
                <a:lnTo>
                  <a:pt x="979579" y="422949"/>
                </a:lnTo>
                <a:lnTo>
                  <a:pt x="936463" y="431683"/>
                </a:lnTo>
                <a:lnTo>
                  <a:pt x="891350" y="439234"/>
                </a:lnTo>
                <a:lnTo>
                  <a:pt x="844405" y="445545"/>
                </a:lnTo>
                <a:lnTo>
                  <a:pt x="795792" y="450556"/>
                </a:lnTo>
                <a:lnTo>
                  <a:pt x="745678" y="454207"/>
                </a:lnTo>
                <a:lnTo>
                  <a:pt x="694227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7" y="757"/>
                </a:lnTo>
                <a:lnTo>
                  <a:pt x="745678" y="2992"/>
                </a:lnTo>
                <a:lnTo>
                  <a:pt x="795792" y="6643"/>
                </a:lnTo>
                <a:lnTo>
                  <a:pt x="844405" y="11654"/>
                </a:lnTo>
                <a:lnTo>
                  <a:pt x="891350" y="17965"/>
                </a:lnTo>
                <a:lnTo>
                  <a:pt x="936463" y="25516"/>
                </a:lnTo>
                <a:lnTo>
                  <a:pt x="979579" y="34250"/>
                </a:lnTo>
                <a:lnTo>
                  <a:pt x="1020532" y="44107"/>
                </a:lnTo>
                <a:lnTo>
                  <a:pt x="1059158" y="55029"/>
                </a:lnTo>
                <a:lnTo>
                  <a:pt x="1128766" y="79831"/>
                </a:lnTo>
                <a:lnTo>
                  <a:pt x="1187083" y="108185"/>
                </a:lnTo>
                <a:lnTo>
                  <a:pt x="1232789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49501" y="5797476"/>
            <a:ext cx="749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isLeap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1783" y="5702808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5"/>
                </a:lnTo>
                <a:lnTo>
                  <a:pt x="1244500" y="317582"/>
                </a:lnTo>
                <a:lnTo>
                  <a:pt x="1198359" y="349017"/>
                </a:lnTo>
                <a:lnTo>
                  <a:pt x="1139486" y="377371"/>
                </a:lnTo>
                <a:lnTo>
                  <a:pt x="1069215" y="402172"/>
                </a:lnTo>
                <a:lnTo>
                  <a:pt x="1030222" y="413094"/>
                </a:lnTo>
                <a:lnTo>
                  <a:pt x="988880" y="422950"/>
                </a:lnTo>
                <a:lnTo>
                  <a:pt x="945354" y="431684"/>
                </a:lnTo>
                <a:lnTo>
                  <a:pt x="899813" y="439235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8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8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5"/>
                </a:lnTo>
                <a:lnTo>
                  <a:pt x="350046" y="431684"/>
                </a:lnTo>
                <a:lnTo>
                  <a:pt x="306521" y="422950"/>
                </a:lnTo>
                <a:lnTo>
                  <a:pt x="265178" y="413094"/>
                </a:lnTo>
                <a:lnTo>
                  <a:pt x="226185" y="402172"/>
                </a:lnTo>
                <a:lnTo>
                  <a:pt x="189708" y="390245"/>
                </a:lnTo>
                <a:lnTo>
                  <a:pt x="124969" y="363609"/>
                </a:lnTo>
                <a:lnTo>
                  <a:pt x="72295" y="333655"/>
                </a:lnTo>
                <a:lnTo>
                  <a:pt x="33020" y="300856"/>
                </a:lnTo>
                <a:lnTo>
                  <a:pt x="8477" y="265680"/>
                </a:lnTo>
                <a:lnTo>
                  <a:pt x="0" y="228599"/>
                </a:lnTo>
                <a:lnTo>
                  <a:pt x="2147" y="209850"/>
                </a:lnTo>
                <a:lnTo>
                  <a:pt x="18824" y="173664"/>
                </a:lnTo>
                <a:lnTo>
                  <a:pt x="50900" y="139617"/>
                </a:lnTo>
                <a:lnTo>
                  <a:pt x="97041" y="108182"/>
                </a:lnTo>
                <a:lnTo>
                  <a:pt x="155914" y="79828"/>
                </a:lnTo>
                <a:lnTo>
                  <a:pt x="226185" y="55027"/>
                </a:lnTo>
                <a:lnTo>
                  <a:pt x="265178" y="44105"/>
                </a:lnTo>
                <a:lnTo>
                  <a:pt x="306521" y="34249"/>
                </a:lnTo>
                <a:lnTo>
                  <a:pt x="350046" y="25515"/>
                </a:lnTo>
                <a:lnTo>
                  <a:pt x="395587" y="17964"/>
                </a:lnTo>
                <a:lnTo>
                  <a:pt x="442978" y="11653"/>
                </a:lnTo>
                <a:lnTo>
                  <a:pt x="492051" y="6643"/>
                </a:lnTo>
                <a:lnTo>
                  <a:pt x="542640" y="2991"/>
                </a:lnTo>
                <a:lnTo>
                  <a:pt x="594579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1"/>
                </a:lnTo>
                <a:lnTo>
                  <a:pt x="803349" y="6643"/>
                </a:lnTo>
                <a:lnTo>
                  <a:pt x="852422" y="11653"/>
                </a:lnTo>
                <a:lnTo>
                  <a:pt x="899813" y="17964"/>
                </a:lnTo>
                <a:lnTo>
                  <a:pt x="945354" y="25515"/>
                </a:lnTo>
                <a:lnTo>
                  <a:pt x="988880" y="34249"/>
                </a:lnTo>
                <a:lnTo>
                  <a:pt x="1030222" y="44105"/>
                </a:lnTo>
                <a:lnTo>
                  <a:pt x="1069215" y="55027"/>
                </a:lnTo>
                <a:lnTo>
                  <a:pt x="1105692" y="66954"/>
                </a:lnTo>
                <a:lnTo>
                  <a:pt x="1170430" y="93590"/>
                </a:lnTo>
                <a:lnTo>
                  <a:pt x="1223104" y="123544"/>
                </a:lnTo>
                <a:lnTo>
                  <a:pt x="1262379" y="156343"/>
                </a:lnTo>
                <a:lnTo>
                  <a:pt x="1286922" y="191519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33093" y="4870883"/>
            <a:ext cx="1155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monthEnd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1783" y="4776216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5"/>
                </a:lnTo>
                <a:lnTo>
                  <a:pt x="1244500" y="317582"/>
                </a:lnTo>
                <a:lnTo>
                  <a:pt x="1198359" y="349017"/>
                </a:lnTo>
                <a:lnTo>
                  <a:pt x="1139486" y="377371"/>
                </a:lnTo>
                <a:lnTo>
                  <a:pt x="1069215" y="402172"/>
                </a:lnTo>
                <a:lnTo>
                  <a:pt x="1030222" y="413094"/>
                </a:lnTo>
                <a:lnTo>
                  <a:pt x="988880" y="422950"/>
                </a:lnTo>
                <a:lnTo>
                  <a:pt x="945354" y="431684"/>
                </a:lnTo>
                <a:lnTo>
                  <a:pt x="899813" y="439235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8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8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5"/>
                </a:lnTo>
                <a:lnTo>
                  <a:pt x="350046" y="431684"/>
                </a:lnTo>
                <a:lnTo>
                  <a:pt x="306521" y="422950"/>
                </a:lnTo>
                <a:lnTo>
                  <a:pt x="265178" y="413094"/>
                </a:lnTo>
                <a:lnTo>
                  <a:pt x="226185" y="402172"/>
                </a:lnTo>
                <a:lnTo>
                  <a:pt x="189708" y="390245"/>
                </a:lnTo>
                <a:lnTo>
                  <a:pt x="124969" y="363609"/>
                </a:lnTo>
                <a:lnTo>
                  <a:pt x="72295" y="333655"/>
                </a:lnTo>
                <a:lnTo>
                  <a:pt x="33020" y="300856"/>
                </a:lnTo>
                <a:lnTo>
                  <a:pt x="8477" y="265680"/>
                </a:lnTo>
                <a:lnTo>
                  <a:pt x="0" y="228599"/>
                </a:lnTo>
                <a:lnTo>
                  <a:pt x="2147" y="209850"/>
                </a:lnTo>
                <a:lnTo>
                  <a:pt x="18824" y="173664"/>
                </a:lnTo>
                <a:lnTo>
                  <a:pt x="50900" y="139617"/>
                </a:lnTo>
                <a:lnTo>
                  <a:pt x="97041" y="108182"/>
                </a:lnTo>
                <a:lnTo>
                  <a:pt x="155914" y="79828"/>
                </a:lnTo>
                <a:lnTo>
                  <a:pt x="226185" y="55027"/>
                </a:lnTo>
                <a:lnTo>
                  <a:pt x="265178" y="44105"/>
                </a:lnTo>
                <a:lnTo>
                  <a:pt x="306521" y="34249"/>
                </a:lnTo>
                <a:lnTo>
                  <a:pt x="350046" y="25515"/>
                </a:lnTo>
                <a:lnTo>
                  <a:pt x="395587" y="17964"/>
                </a:lnTo>
                <a:lnTo>
                  <a:pt x="442978" y="11653"/>
                </a:lnTo>
                <a:lnTo>
                  <a:pt x="492051" y="6643"/>
                </a:lnTo>
                <a:lnTo>
                  <a:pt x="542640" y="2991"/>
                </a:lnTo>
                <a:lnTo>
                  <a:pt x="594579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1"/>
                </a:lnTo>
                <a:lnTo>
                  <a:pt x="803349" y="6643"/>
                </a:lnTo>
                <a:lnTo>
                  <a:pt x="852422" y="11653"/>
                </a:lnTo>
                <a:lnTo>
                  <a:pt x="899813" y="17964"/>
                </a:lnTo>
                <a:lnTo>
                  <a:pt x="945354" y="25515"/>
                </a:lnTo>
                <a:lnTo>
                  <a:pt x="988880" y="34249"/>
                </a:lnTo>
                <a:lnTo>
                  <a:pt x="1030222" y="44105"/>
                </a:lnTo>
                <a:lnTo>
                  <a:pt x="1069215" y="55027"/>
                </a:lnTo>
                <a:lnTo>
                  <a:pt x="1105692" y="66954"/>
                </a:lnTo>
                <a:lnTo>
                  <a:pt x="1170430" y="93590"/>
                </a:lnTo>
                <a:lnTo>
                  <a:pt x="1223104" y="123544"/>
                </a:lnTo>
                <a:lnTo>
                  <a:pt x="1262379" y="156343"/>
                </a:lnTo>
                <a:lnTo>
                  <a:pt x="1286922" y="191519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1415" y="2731008"/>
            <a:ext cx="113030" cy="216535"/>
          </a:xfrm>
          <a:custGeom>
            <a:avLst/>
            <a:gdLst/>
            <a:ahLst/>
            <a:cxnLst/>
            <a:rect l="l" t="t" r="r" b="b"/>
            <a:pathLst>
              <a:path w="113029" h="216535">
                <a:moveTo>
                  <a:pt x="112775" y="0"/>
                </a:moveTo>
                <a:lnTo>
                  <a:pt x="0" y="0"/>
                </a:lnTo>
                <a:lnTo>
                  <a:pt x="60959" y="21640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2376" y="2474976"/>
            <a:ext cx="3175" cy="256540"/>
          </a:xfrm>
          <a:custGeom>
            <a:avLst/>
            <a:gdLst/>
            <a:ahLst/>
            <a:cxnLst/>
            <a:rect l="l" t="t" r="r" b="b"/>
            <a:pathLst>
              <a:path w="3175" h="256539">
                <a:moveTo>
                  <a:pt x="0" y="0"/>
                </a:moveTo>
                <a:lnTo>
                  <a:pt x="3047" y="25603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9191" y="3669792"/>
            <a:ext cx="100965" cy="216535"/>
          </a:xfrm>
          <a:custGeom>
            <a:avLst/>
            <a:gdLst/>
            <a:ahLst/>
            <a:cxnLst/>
            <a:rect l="l" t="t" r="r" b="b"/>
            <a:pathLst>
              <a:path w="100964" h="216535">
                <a:moveTo>
                  <a:pt x="100583" y="0"/>
                </a:moveTo>
                <a:lnTo>
                  <a:pt x="0" y="0"/>
                </a:lnTo>
                <a:lnTo>
                  <a:pt x="51815" y="216407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1007" y="3404616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9191" y="4596384"/>
            <a:ext cx="100965" cy="216535"/>
          </a:xfrm>
          <a:custGeom>
            <a:avLst/>
            <a:gdLst/>
            <a:ahLst/>
            <a:cxnLst/>
            <a:rect l="l" t="t" r="r" b="b"/>
            <a:pathLst>
              <a:path w="100964" h="216535">
                <a:moveTo>
                  <a:pt x="100583" y="0"/>
                </a:moveTo>
                <a:lnTo>
                  <a:pt x="0" y="0"/>
                </a:lnTo>
                <a:lnTo>
                  <a:pt x="51815" y="216407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1007" y="4331208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9191" y="5522976"/>
            <a:ext cx="100965" cy="216535"/>
          </a:xfrm>
          <a:custGeom>
            <a:avLst/>
            <a:gdLst/>
            <a:ahLst/>
            <a:cxnLst/>
            <a:rect l="l" t="t" r="r" b="b"/>
            <a:pathLst>
              <a:path w="100964" h="216535">
                <a:moveTo>
                  <a:pt x="100583" y="0"/>
                </a:moveTo>
                <a:lnTo>
                  <a:pt x="0" y="0"/>
                </a:lnTo>
                <a:lnTo>
                  <a:pt x="51815" y="216407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1007" y="525780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4783" y="2843784"/>
            <a:ext cx="204470" cy="165100"/>
          </a:xfrm>
          <a:custGeom>
            <a:avLst/>
            <a:gdLst/>
            <a:ahLst/>
            <a:cxnLst/>
            <a:rect l="l" t="t" r="r" b="b"/>
            <a:pathLst>
              <a:path w="204470" h="165100">
                <a:moveTo>
                  <a:pt x="152399" y="0"/>
                </a:moveTo>
                <a:lnTo>
                  <a:pt x="0" y="164591"/>
                </a:lnTo>
                <a:lnTo>
                  <a:pt x="204215" y="88391"/>
                </a:lnTo>
                <a:lnTo>
                  <a:pt x="179831" y="51815"/>
                </a:lnTo>
                <a:lnTo>
                  <a:pt x="152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04615" y="2386584"/>
            <a:ext cx="734695" cy="509270"/>
          </a:xfrm>
          <a:custGeom>
            <a:avLst/>
            <a:gdLst/>
            <a:ahLst/>
            <a:cxnLst/>
            <a:rect l="l" t="t" r="r" b="b"/>
            <a:pathLst>
              <a:path w="734695" h="509269">
                <a:moveTo>
                  <a:pt x="734567" y="0"/>
                </a:moveTo>
                <a:lnTo>
                  <a:pt x="0" y="50901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0991" y="2819400"/>
            <a:ext cx="204470" cy="165100"/>
          </a:xfrm>
          <a:custGeom>
            <a:avLst/>
            <a:gdLst/>
            <a:ahLst/>
            <a:cxnLst/>
            <a:rect l="l" t="t" r="r" b="b"/>
            <a:pathLst>
              <a:path w="204470" h="165100">
                <a:moveTo>
                  <a:pt x="51815" y="0"/>
                </a:moveTo>
                <a:lnTo>
                  <a:pt x="24383" y="51815"/>
                </a:lnTo>
                <a:lnTo>
                  <a:pt x="0" y="88391"/>
                </a:lnTo>
                <a:lnTo>
                  <a:pt x="204215" y="164591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40807" y="2362200"/>
            <a:ext cx="734695" cy="509270"/>
          </a:xfrm>
          <a:custGeom>
            <a:avLst/>
            <a:gdLst/>
            <a:ahLst/>
            <a:cxnLst/>
            <a:rect l="l" t="t" r="r" b="b"/>
            <a:pathLst>
              <a:path w="734695" h="509269">
                <a:moveTo>
                  <a:pt x="0" y="0"/>
                </a:moveTo>
                <a:lnTo>
                  <a:pt x="734567" y="50901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3176" y="4672584"/>
            <a:ext cx="180340" cy="204470"/>
          </a:xfrm>
          <a:custGeom>
            <a:avLst/>
            <a:gdLst/>
            <a:ahLst/>
            <a:cxnLst/>
            <a:rect l="l" t="t" r="r" b="b"/>
            <a:pathLst>
              <a:path w="180339" h="204470">
                <a:moveTo>
                  <a:pt x="103631" y="0"/>
                </a:moveTo>
                <a:lnTo>
                  <a:pt x="0" y="204215"/>
                </a:lnTo>
                <a:lnTo>
                  <a:pt x="179831" y="76199"/>
                </a:lnTo>
                <a:lnTo>
                  <a:pt x="140207" y="39623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53383" y="3404616"/>
            <a:ext cx="1094740" cy="1308100"/>
          </a:xfrm>
          <a:custGeom>
            <a:avLst/>
            <a:gdLst/>
            <a:ahLst/>
            <a:cxnLst/>
            <a:rect l="l" t="t" r="r" b="b"/>
            <a:pathLst>
              <a:path w="1094739" h="1308100">
                <a:moveTo>
                  <a:pt x="1094231" y="0"/>
                </a:moveTo>
                <a:lnTo>
                  <a:pt x="0" y="130759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21103" y="2139873"/>
            <a:ext cx="1614170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 marR="575945" indent="396240">
              <a:lnSpc>
                <a:spcPct val="166700"/>
              </a:lnSpc>
            </a:pPr>
            <a:r>
              <a:rPr sz="1800" b="1" spc="-15" dirty="0">
                <a:latin typeface="Arial"/>
                <a:cs typeface="Arial"/>
              </a:rPr>
              <a:t>Main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pair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800" b="1" dirty="0">
                <a:latin typeface="Arial"/>
                <a:cs typeface="Arial"/>
              </a:rPr>
              <a:t>incrementDate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087118" y="2405049"/>
            <a:ext cx="635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pair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09696" y="2405049"/>
            <a:ext cx="635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pair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92301" y="3471850"/>
            <a:ext cx="635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pair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92301" y="4438067"/>
            <a:ext cx="635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pair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55725" y="5352468"/>
            <a:ext cx="635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pair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66695" y="3980867"/>
            <a:ext cx="635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pair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20" y="789613"/>
            <a:ext cx="7319645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algn="ctr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Redund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y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Arial"/>
                <a:cs typeface="Arial"/>
              </a:rPr>
              <a:t>P</a:t>
            </a:r>
            <a:r>
              <a:rPr sz="3200" b="1" spc="-15" dirty="0">
                <a:latin typeface="Arial"/>
                <a:cs typeface="Arial"/>
              </a:rPr>
              <a:t>air</a:t>
            </a:r>
            <a:r>
              <a:rPr sz="3200" b="1" spc="-20" dirty="0">
                <a:latin typeface="Arial"/>
                <a:cs typeface="Arial"/>
              </a:rPr>
              <a:t>w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spc="1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Inte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ation</a:t>
            </a:r>
            <a:endParaRPr sz="32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70"/>
              </a:spcBef>
            </a:pPr>
            <a:r>
              <a:rPr sz="2000" b="1" spc="-10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ach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node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may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involved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several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tests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(degree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node)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(and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non-existent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interface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problem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fixed)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1808" y="2121408"/>
          <a:ext cx="5908675" cy="412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2867"/>
                <a:gridCol w="3494531"/>
              </a:tblGrid>
              <a:tr h="45262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Numbe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pairs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Main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15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GetDate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incrementDate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15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PrintDate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ValidDate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15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MonthEnd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IsLeap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24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tests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245" y="917629"/>
            <a:ext cx="6868159" cy="116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Neighborhood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Inte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ation</a:t>
            </a:r>
            <a:endParaRPr sz="3200">
              <a:latin typeface="Arial"/>
              <a:cs typeface="Arial"/>
            </a:endParaRPr>
          </a:p>
          <a:p>
            <a:pPr marL="12700" marR="5080" algn="ctr">
              <a:lnSpc>
                <a:spcPts val="2860"/>
              </a:lnSpc>
              <a:spcBef>
                <a:spcPts val="165"/>
              </a:spcBef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neighborhood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al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other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given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distance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(usually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away.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7527" y="2850058"/>
            <a:ext cx="546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0015" y="2782824"/>
            <a:ext cx="862965" cy="393700"/>
          </a:xfrm>
          <a:custGeom>
            <a:avLst/>
            <a:gdLst/>
            <a:ahLst/>
            <a:cxnLst/>
            <a:rect l="l" t="t" r="r" b="b"/>
            <a:pathLst>
              <a:path w="862964" h="393700">
                <a:moveTo>
                  <a:pt x="862583" y="196595"/>
                </a:moveTo>
                <a:lnTo>
                  <a:pt x="850049" y="243837"/>
                </a:lnTo>
                <a:lnTo>
                  <a:pt x="814444" y="286939"/>
                </a:lnTo>
                <a:lnTo>
                  <a:pt x="779371" y="312699"/>
                </a:lnTo>
                <a:lnTo>
                  <a:pt x="736263" y="335607"/>
                </a:lnTo>
                <a:lnTo>
                  <a:pt x="686009" y="355258"/>
                </a:lnTo>
                <a:lnTo>
                  <a:pt x="629497" y="371246"/>
                </a:lnTo>
                <a:lnTo>
                  <a:pt x="567615" y="383168"/>
                </a:lnTo>
                <a:lnTo>
                  <a:pt x="501251" y="390618"/>
                </a:lnTo>
                <a:lnTo>
                  <a:pt x="431291" y="393191"/>
                </a:lnTo>
                <a:lnTo>
                  <a:pt x="395918" y="392540"/>
                </a:lnTo>
                <a:lnTo>
                  <a:pt x="327645" y="387477"/>
                </a:lnTo>
                <a:lnTo>
                  <a:pt x="263411" y="377741"/>
                </a:lnTo>
                <a:lnTo>
                  <a:pt x="204103" y="363735"/>
                </a:lnTo>
                <a:lnTo>
                  <a:pt x="150609" y="345865"/>
                </a:lnTo>
                <a:lnTo>
                  <a:pt x="103817" y="324535"/>
                </a:lnTo>
                <a:lnTo>
                  <a:pt x="64616" y="300151"/>
                </a:lnTo>
                <a:lnTo>
                  <a:pt x="33892" y="273116"/>
                </a:lnTo>
                <a:lnTo>
                  <a:pt x="5644" y="228483"/>
                </a:lnTo>
                <a:lnTo>
                  <a:pt x="0" y="196595"/>
                </a:lnTo>
                <a:lnTo>
                  <a:pt x="1429" y="180468"/>
                </a:lnTo>
                <a:lnTo>
                  <a:pt x="21987" y="134447"/>
                </a:lnTo>
                <a:lnTo>
                  <a:pt x="48139" y="106238"/>
                </a:lnTo>
                <a:lnTo>
                  <a:pt x="83212" y="80478"/>
                </a:lnTo>
                <a:lnTo>
                  <a:pt x="126320" y="57572"/>
                </a:lnTo>
                <a:lnTo>
                  <a:pt x="176574" y="37924"/>
                </a:lnTo>
                <a:lnTo>
                  <a:pt x="233086" y="21939"/>
                </a:lnTo>
                <a:lnTo>
                  <a:pt x="294968" y="10020"/>
                </a:lnTo>
                <a:lnTo>
                  <a:pt x="361332" y="2572"/>
                </a:lnTo>
                <a:lnTo>
                  <a:pt x="431291" y="0"/>
                </a:lnTo>
                <a:lnTo>
                  <a:pt x="466665" y="651"/>
                </a:lnTo>
                <a:lnTo>
                  <a:pt x="534938" y="5712"/>
                </a:lnTo>
                <a:lnTo>
                  <a:pt x="599172" y="15446"/>
                </a:lnTo>
                <a:lnTo>
                  <a:pt x="658480" y="29449"/>
                </a:lnTo>
                <a:lnTo>
                  <a:pt x="711974" y="47316"/>
                </a:lnTo>
                <a:lnTo>
                  <a:pt x="758766" y="68643"/>
                </a:lnTo>
                <a:lnTo>
                  <a:pt x="797967" y="93027"/>
                </a:lnTo>
                <a:lnTo>
                  <a:pt x="828691" y="120062"/>
                </a:lnTo>
                <a:lnTo>
                  <a:pt x="856939" y="164701"/>
                </a:lnTo>
                <a:lnTo>
                  <a:pt x="862583" y="196595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30703" y="3752266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incrementDate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5383" y="3657600"/>
            <a:ext cx="1828800" cy="445134"/>
          </a:xfrm>
          <a:custGeom>
            <a:avLst/>
            <a:gdLst/>
            <a:ahLst/>
            <a:cxnLst/>
            <a:rect l="l" t="t" r="r" b="b"/>
            <a:pathLst>
              <a:path w="1828800" h="445135">
                <a:moveTo>
                  <a:pt x="1828799" y="222503"/>
                </a:moveTo>
                <a:lnTo>
                  <a:pt x="1802224" y="275977"/>
                </a:lnTo>
                <a:lnTo>
                  <a:pt x="1756939" y="309116"/>
                </a:lnTo>
                <a:lnTo>
                  <a:pt x="1691797" y="339713"/>
                </a:lnTo>
                <a:lnTo>
                  <a:pt x="1652369" y="353916"/>
                </a:lnTo>
                <a:lnTo>
                  <a:pt x="1608682" y="367311"/>
                </a:lnTo>
                <a:lnTo>
                  <a:pt x="1560972" y="379841"/>
                </a:lnTo>
                <a:lnTo>
                  <a:pt x="1509474" y="391450"/>
                </a:lnTo>
                <a:lnTo>
                  <a:pt x="1454425" y="402080"/>
                </a:lnTo>
                <a:lnTo>
                  <a:pt x="1396059" y="411674"/>
                </a:lnTo>
                <a:lnTo>
                  <a:pt x="1334612" y="420174"/>
                </a:lnTo>
                <a:lnTo>
                  <a:pt x="1270318" y="427523"/>
                </a:lnTo>
                <a:lnTo>
                  <a:pt x="1203414" y="433665"/>
                </a:lnTo>
                <a:lnTo>
                  <a:pt x="1134135" y="438541"/>
                </a:lnTo>
                <a:lnTo>
                  <a:pt x="1062716" y="442096"/>
                </a:lnTo>
                <a:lnTo>
                  <a:pt x="989392" y="444270"/>
                </a:lnTo>
                <a:lnTo>
                  <a:pt x="914399" y="445007"/>
                </a:lnTo>
                <a:lnTo>
                  <a:pt x="839407" y="444270"/>
                </a:lnTo>
                <a:lnTo>
                  <a:pt x="766083" y="442096"/>
                </a:lnTo>
                <a:lnTo>
                  <a:pt x="694664" y="438541"/>
                </a:lnTo>
                <a:lnTo>
                  <a:pt x="625385" y="433665"/>
                </a:lnTo>
                <a:lnTo>
                  <a:pt x="558481" y="427523"/>
                </a:lnTo>
                <a:lnTo>
                  <a:pt x="494187" y="420174"/>
                </a:lnTo>
                <a:lnTo>
                  <a:pt x="432740" y="411674"/>
                </a:lnTo>
                <a:lnTo>
                  <a:pt x="374374" y="402080"/>
                </a:lnTo>
                <a:lnTo>
                  <a:pt x="319325" y="391450"/>
                </a:lnTo>
                <a:lnTo>
                  <a:pt x="267827" y="379841"/>
                </a:lnTo>
                <a:lnTo>
                  <a:pt x="220117" y="367311"/>
                </a:lnTo>
                <a:lnTo>
                  <a:pt x="176430" y="353916"/>
                </a:lnTo>
                <a:lnTo>
                  <a:pt x="137002" y="339713"/>
                </a:lnTo>
                <a:lnTo>
                  <a:pt x="71860" y="309116"/>
                </a:lnTo>
                <a:lnTo>
                  <a:pt x="26575" y="275977"/>
                </a:lnTo>
                <a:lnTo>
                  <a:pt x="3031" y="240754"/>
                </a:lnTo>
                <a:lnTo>
                  <a:pt x="0" y="222503"/>
                </a:lnTo>
                <a:lnTo>
                  <a:pt x="3031" y="204253"/>
                </a:lnTo>
                <a:lnTo>
                  <a:pt x="26575" y="169030"/>
                </a:lnTo>
                <a:lnTo>
                  <a:pt x="71860" y="135891"/>
                </a:lnTo>
                <a:lnTo>
                  <a:pt x="137002" y="105294"/>
                </a:lnTo>
                <a:lnTo>
                  <a:pt x="176430" y="91091"/>
                </a:lnTo>
                <a:lnTo>
                  <a:pt x="220117" y="77696"/>
                </a:lnTo>
                <a:lnTo>
                  <a:pt x="267827" y="65166"/>
                </a:lnTo>
                <a:lnTo>
                  <a:pt x="319325" y="53557"/>
                </a:lnTo>
                <a:lnTo>
                  <a:pt x="374374" y="42927"/>
                </a:lnTo>
                <a:lnTo>
                  <a:pt x="432740" y="33333"/>
                </a:lnTo>
                <a:lnTo>
                  <a:pt x="494187" y="24833"/>
                </a:lnTo>
                <a:lnTo>
                  <a:pt x="558481" y="17484"/>
                </a:lnTo>
                <a:lnTo>
                  <a:pt x="625385" y="11342"/>
                </a:lnTo>
                <a:lnTo>
                  <a:pt x="694664" y="6465"/>
                </a:lnTo>
                <a:lnTo>
                  <a:pt x="766083" y="2911"/>
                </a:lnTo>
                <a:lnTo>
                  <a:pt x="839407" y="737"/>
                </a:lnTo>
                <a:lnTo>
                  <a:pt x="914399" y="0"/>
                </a:lnTo>
                <a:lnTo>
                  <a:pt x="989392" y="737"/>
                </a:lnTo>
                <a:lnTo>
                  <a:pt x="1062716" y="2911"/>
                </a:lnTo>
                <a:lnTo>
                  <a:pt x="1134135" y="6465"/>
                </a:lnTo>
                <a:lnTo>
                  <a:pt x="1203414" y="11342"/>
                </a:lnTo>
                <a:lnTo>
                  <a:pt x="1270318" y="17484"/>
                </a:lnTo>
                <a:lnTo>
                  <a:pt x="1334612" y="24833"/>
                </a:lnTo>
                <a:lnTo>
                  <a:pt x="1396059" y="33333"/>
                </a:lnTo>
                <a:lnTo>
                  <a:pt x="1454425" y="42927"/>
                </a:lnTo>
                <a:lnTo>
                  <a:pt x="1509474" y="53557"/>
                </a:lnTo>
                <a:lnTo>
                  <a:pt x="1560972" y="65166"/>
                </a:lnTo>
                <a:lnTo>
                  <a:pt x="1608682" y="77696"/>
                </a:lnTo>
                <a:lnTo>
                  <a:pt x="1652369" y="91091"/>
                </a:lnTo>
                <a:lnTo>
                  <a:pt x="1691797" y="105294"/>
                </a:lnTo>
                <a:lnTo>
                  <a:pt x="1756939" y="135891"/>
                </a:lnTo>
                <a:lnTo>
                  <a:pt x="1802224" y="169030"/>
                </a:lnTo>
                <a:lnTo>
                  <a:pt x="1825768" y="204253"/>
                </a:lnTo>
                <a:lnTo>
                  <a:pt x="1828799" y="22250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40485" y="3788842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ValidDate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6983" y="3697223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8" y="317579"/>
                </a:lnTo>
                <a:lnTo>
                  <a:pt x="1187082" y="349014"/>
                </a:lnTo>
                <a:lnTo>
                  <a:pt x="1128764" y="377368"/>
                </a:lnTo>
                <a:lnTo>
                  <a:pt x="1059155" y="402170"/>
                </a:lnTo>
                <a:lnTo>
                  <a:pt x="1020529" y="413092"/>
                </a:lnTo>
                <a:lnTo>
                  <a:pt x="979576" y="422949"/>
                </a:lnTo>
                <a:lnTo>
                  <a:pt x="936460" y="431683"/>
                </a:lnTo>
                <a:lnTo>
                  <a:pt x="891347" y="439234"/>
                </a:lnTo>
                <a:lnTo>
                  <a:pt x="844402" y="445545"/>
                </a:lnTo>
                <a:lnTo>
                  <a:pt x="795790" y="450556"/>
                </a:lnTo>
                <a:lnTo>
                  <a:pt x="745677" y="454207"/>
                </a:lnTo>
                <a:lnTo>
                  <a:pt x="694226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6" y="757"/>
                </a:lnTo>
                <a:lnTo>
                  <a:pt x="745677" y="2992"/>
                </a:lnTo>
                <a:lnTo>
                  <a:pt x="795790" y="6643"/>
                </a:lnTo>
                <a:lnTo>
                  <a:pt x="844402" y="11654"/>
                </a:lnTo>
                <a:lnTo>
                  <a:pt x="891347" y="17965"/>
                </a:lnTo>
                <a:lnTo>
                  <a:pt x="936460" y="25516"/>
                </a:lnTo>
                <a:lnTo>
                  <a:pt x="979576" y="34250"/>
                </a:lnTo>
                <a:lnTo>
                  <a:pt x="1020529" y="44107"/>
                </a:lnTo>
                <a:lnTo>
                  <a:pt x="1059155" y="55029"/>
                </a:lnTo>
                <a:lnTo>
                  <a:pt x="1128764" y="79831"/>
                </a:lnTo>
                <a:lnTo>
                  <a:pt x="1187082" y="108185"/>
                </a:lnTo>
                <a:lnTo>
                  <a:pt x="1232788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63721" y="3752266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8400" y="3657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3"/>
                </a:lnTo>
                <a:lnTo>
                  <a:pt x="1244500" y="317579"/>
                </a:lnTo>
                <a:lnTo>
                  <a:pt x="1198359" y="349014"/>
                </a:lnTo>
                <a:lnTo>
                  <a:pt x="1139486" y="377368"/>
                </a:lnTo>
                <a:lnTo>
                  <a:pt x="1069215" y="402170"/>
                </a:lnTo>
                <a:lnTo>
                  <a:pt x="1030222" y="413092"/>
                </a:lnTo>
                <a:lnTo>
                  <a:pt x="988880" y="422949"/>
                </a:lnTo>
                <a:lnTo>
                  <a:pt x="945354" y="431683"/>
                </a:lnTo>
                <a:lnTo>
                  <a:pt x="899813" y="439234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7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8" y="456442"/>
                </a:lnTo>
                <a:lnTo>
                  <a:pt x="542640" y="454207"/>
                </a:lnTo>
                <a:lnTo>
                  <a:pt x="492050" y="450556"/>
                </a:lnTo>
                <a:lnTo>
                  <a:pt x="442977" y="445545"/>
                </a:lnTo>
                <a:lnTo>
                  <a:pt x="395586" y="439234"/>
                </a:lnTo>
                <a:lnTo>
                  <a:pt x="350045" y="431683"/>
                </a:lnTo>
                <a:lnTo>
                  <a:pt x="306519" y="422949"/>
                </a:lnTo>
                <a:lnTo>
                  <a:pt x="265177" y="413092"/>
                </a:lnTo>
                <a:lnTo>
                  <a:pt x="226184" y="402170"/>
                </a:lnTo>
                <a:lnTo>
                  <a:pt x="189707" y="390243"/>
                </a:lnTo>
                <a:lnTo>
                  <a:pt x="124968" y="363606"/>
                </a:lnTo>
                <a:lnTo>
                  <a:pt x="72295" y="333653"/>
                </a:lnTo>
                <a:lnTo>
                  <a:pt x="33020" y="300853"/>
                </a:lnTo>
                <a:lnTo>
                  <a:pt x="8477" y="265679"/>
                </a:lnTo>
                <a:lnTo>
                  <a:pt x="0" y="228599"/>
                </a:lnTo>
                <a:lnTo>
                  <a:pt x="2147" y="209851"/>
                </a:lnTo>
                <a:lnTo>
                  <a:pt x="18823" y="173666"/>
                </a:lnTo>
                <a:lnTo>
                  <a:pt x="50899" y="139620"/>
                </a:lnTo>
                <a:lnTo>
                  <a:pt x="97040" y="108185"/>
                </a:lnTo>
                <a:lnTo>
                  <a:pt x="155913" y="79831"/>
                </a:lnTo>
                <a:lnTo>
                  <a:pt x="226184" y="55029"/>
                </a:lnTo>
                <a:lnTo>
                  <a:pt x="265177" y="44107"/>
                </a:lnTo>
                <a:lnTo>
                  <a:pt x="306519" y="34250"/>
                </a:lnTo>
                <a:lnTo>
                  <a:pt x="350045" y="25516"/>
                </a:lnTo>
                <a:lnTo>
                  <a:pt x="395586" y="17965"/>
                </a:lnTo>
                <a:lnTo>
                  <a:pt x="442977" y="11654"/>
                </a:lnTo>
                <a:lnTo>
                  <a:pt x="492050" y="6643"/>
                </a:lnTo>
                <a:lnTo>
                  <a:pt x="542640" y="2992"/>
                </a:lnTo>
                <a:lnTo>
                  <a:pt x="594578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2"/>
                </a:lnTo>
                <a:lnTo>
                  <a:pt x="803349" y="6643"/>
                </a:lnTo>
                <a:lnTo>
                  <a:pt x="852422" y="11654"/>
                </a:lnTo>
                <a:lnTo>
                  <a:pt x="899813" y="17965"/>
                </a:lnTo>
                <a:lnTo>
                  <a:pt x="945354" y="25516"/>
                </a:lnTo>
                <a:lnTo>
                  <a:pt x="988880" y="34250"/>
                </a:lnTo>
                <a:lnTo>
                  <a:pt x="1030222" y="44107"/>
                </a:lnTo>
                <a:lnTo>
                  <a:pt x="1069215" y="55029"/>
                </a:lnTo>
                <a:lnTo>
                  <a:pt x="1105692" y="66956"/>
                </a:lnTo>
                <a:lnTo>
                  <a:pt x="1170430" y="93593"/>
                </a:lnTo>
                <a:lnTo>
                  <a:pt x="1223104" y="123546"/>
                </a:lnTo>
                <a:lnTo>
                  <a:pt x="1262379" y="156346"/>
                </a:lnTo>
                <a:lnTo>
                  <a:pt x="1286922" y="191520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56309" y="2850058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GetDate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76983" y="2755392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8" y="317579"/>
                </a:lnTo>
                <a:lnTo>
                  <a:pt x="1187082" y="349014"/>
                </a:lnTo>
                <a:lnTo>
                  <a:pt x="1128764" y="377368"/>
                </a:lnTo>
                <a:lnTo>
                  <a:pt x="1059155" y="402170"/>
                </a:lnTo>
                <a:lnTo>
                  <a:pt x="1020529" y="413092"/>
                </a:lnTo>
                <a:lnTo>
                  <a:pt x="979576" y="422949"/>
                </a:lnTo>
                <a:lnTo>
                  <a:pt x="936460" y="431683"/>
                </a:lnTo>
                <a:lnTo>
                  <a:pt x="891347" y="439234"/>
                </a:lnTo>
                <a:lnTo>
                  <a:pt x="844402" y="445545"/>
                </a:lnTo>
                <a:lnTo>
                  <a:pt x="795790" y="450556"/>
                </a:lnTo>
                <a:lnTo>
                  <a:pt x="745677" y="454207"/>
                </a:lnTo>
                <a:lnTo>
                  <a:pt x="694226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6" y="757"/>
                </a:lnTo>
                <a:lnTo>
                  <a:pt x="745677" y="2992"/>
                </a:lnTo>
                <a:lnTo>
                  <a:pt x="795790" y="6643"/>
                </a:lnTo>
                <a:lnTo>
                  <a:pt x="844402" y="11654"/>
                </a:lnTo>
                <a:lnTo>
                  <a:pt x="891347" y="17965"/>
                </a:lnTo>
                <a:lnTo>
                  <a:pt x="936460" y="25516"/>
                </a:lnTo>
                <a:lnTo>
                  <a:pt x="979576" y="34250"/>
                </a:lnTo>
                <a:lnTo>
                  <a:pt x="1020529" y="44107"/>
                </a:lnTo>
                <a:lnTo>
                  <a:pt x="1059155" y="55029"/>
                </a:lnTo>
                <a:lnTo>
                  <a:pt x="1128764" y="79831"/>
                </a:lnTo>
                <a:lnTo>
                  <a:pt x="1187082" y="108185"/>
                </a:lnTo>
                <a:lnTo>
                  <a:pt x="1232788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4791" y="5526023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5"/>
                </a:lnTo>
                <a:lnTo>
                  <a:pt x="1244499" y="317582"/>
                </a:lnTo>
                <a:lnTo>
                  <a:pt x="1198358" y="349017"/>
                </a:lnTo>
                <a:lnTo>
                  <a:pt x="1139485" y="377371"/>
                </a:lnTo>
                <a:lnTo>
                  <a:pt x="1069214" y="402172"/>
                </a:lnTo>
                <a:lnTo>
                  <a:pt x="1030221" y="413094"/>
                </a:lnTo>
                <a:lnTo>
                  <a:pt x="988878" y="422950"/>
                </a:lnTo>
                <a:lnTo>
                  <a:pt x="945353" y="431684"/>
                </a:lnTo>
                <a:lnTo>
                  <a:pt x="899812" y="439235"/>
                </a:lnTo>
                <a:lnTo>
                  <a:pt x="852421" y="445545"/>
                </a:lnTo>
                <a:lnTo>
                  <a:pt x="803348" y="450556"/>
                </a:lnTo>
                <a:lnTo>
                  <a:pt x="752759" y="454208"/>
                </a:lnTo>
                <a:lnTo>
                  <a:pt x="700820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8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5"/>
                </a:lnTo>
                <a:lnTo>
                  <a:pt x="350046" y="431684"/>
                </a:lnTo>
                <a:lnTo>
                  <a:pt x="306521" y="422950"/>
                </a:lnTo>
                <a:lnTo>
                  <a:pt x="265178" y="413094"/>
                </a:lnTo>
                <a:lnTo>
                  <a:pt x="226185" y="402172"/>
                </a:lnTo>
                <a:lnTo>
                  <a:pt x="189708" y="390245"/>
                </a:lnTo>
                <a:lnTo>
                  <a:pt x="124969" y="363609"/>
                </a:lnTo>
                <a:lnTo>
                  <a:pt x="72295" y="333655"/>
                </a:lnTo>
                <a:lnTo>
                  <a:pt x="33020" y="300856"/>
                </a:lnTo>
                <a:lnTo>
                  <a:pt x="8477" y="265680"/>
                </a:lnTo>
                <a:lnTo>
                  <a:pt x="0" y="228599"/>
                </a:lnTo>
                <a:lnTo>
                  <a:pt x="2147" y="209850"/>
                </a:lnTo>
                <a:lnTo>
                  <a:pt x="18824" y="173664"/>
                </a:lnTo>
                <a:lnTo>
                  <a:pt x="50900" y="139617"/>
                </a:lnTo>
                <a:lnTo>
                  <a:pt x="97041" y="108182"/>
                </a:lnTo>
                <a:lnTo>
                  <a:pt x="155914" y="79828"/>
                </a:lnTo>
                <a:lnTo>
                  <a:pt x="226185" y="55027"/>
                </a:lnTo>
                <a:lnTo>
                  <a:pt x="265178" y="44105"/>
                </a:lnTo>
                <a:lnTo>
                  <a:pt x="306521" y="34249"/>
                </a:lnTo>
                <a:lnTo>
                  <a:pt x="350046" y="25515"/>
                </a:lnTo>
                <a:lnTo>
                  <a:pt x="395587" y="17964"/>
                </a:lnTo>
                <a:lnTo>
                  <a:pt x="442978" y="11653"/>
                </a:lnTo>
                <a:lnTo>
                  <a:pt x="492051" y="6643"/>
                </a:lnTo>
                <a:lnTo>
                  <a:pt x="542640" y="2991"/>
                </a:lnTo>
                <a:lnTo>
                  <a:pt x="594579" y="757"/>
                </a:lnTo>
                <a:lnTo>
                  <a:pt x="647699" y="0"/>
                </a:lnTo>
                <a:lnTo>
                  <a:pt x="700820" y="757"/>
                </a:lnTo>
                <a:lnTo>
                  <a:pt x="752759" y="2991"/>
                </a:lnTo>
                <a:lnTo>
                  <a:pt x="803348" y="6643"/>
                </a:lnTo>
                <a:lnTo>
                  <a:pt x="852421" y="11653"/>
                </a:lnTo>
                <a:lnTo>
                  <a:pt x="899812" y="17964"/>
                </a:lnTo>
                <a:lnTo>
                  <a:pt x="945353" y="25515"/>
                </a:lnTo>
                <a:lnTo>
                  <a:pt x="988878" y="34249"/>
                </a:lnTo>
                <a:lnTo>
                  <a:pt x="1030221" y="44105"/>
                </a:lnTo>
                <a:lnTo>
                  <a:pt x="1069214" y="55027"/>
                </a:lnTo>
                <a:lnTo>
                  <a:pt x="1105691" y="66954"/>
                </a:lnTo>
                <a:lnTo>
                  <a:pt x="1170430" y="93590"/>
                </a:lnTo>
                <a:lnTo>
                  <a:pt x="1223104" y="123544"/>
                </a:lnTo>
                <a:lnTo>
                  <a:pt x="1262379" y="156343"/>
                </a:lnTo>
                <a:lnTo>
                  <a:pt x="1286922" y="191519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16101" y="4691051"/>
            <a:ext cx="115570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monthEnd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650">
              <a:latin typeface="Times New Roman"/>
              <a:cs typeface="Times New Roman"/>
            </a:endParaRPr>
          </a:p>
          <a:p>
            <a:pPr marL="27305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isLeap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64791" y="4596384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5"/>
                </a:lnTo>
                <a:lnTo>
                  <a:pt x="1244499" y="317582"/>
                </a:lnTo>
                <a:lnTo>
                  <a:pt x="1198358" y="349017"/>
                </a:lnTo>
                <a:lnTo>
                  <a:pt x="1139485" y="377371"/>
                </a:lnTo>
                <a:lnTo>
                  <a:pt x="1069214" y="402172"/>
                </a:lnTo>
                <a:lnTo>
                  <a:pt x="1030221" y="413094"/>
                </a:lnTo>
                <a:lnTo>
                  <a:pt x="988878" y="422950"/>
                </a:lnTo>
                <a:lnTo>
                  <a:pt x="945353" y="431684"/>
                </a:lnTo>
                <a:lnTo>
                  <a:pt x="899812" y="439235"/>
                </a:lnTo>
                <a:lnTo>
                  <a:pt x="852421" y="445545"/>
                </a:lnTo>
                <a:lnTo>
                  <a:pt x="803348" y="450556"/>
                </a:lnTo>
                <a:lnTo>
                  <a:pt x="752759" y="454208"/>
                </a:lnTo>
                <a:lnTo>
                  <a:pt x="700820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8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5"/>
                </a:lnTo>
                <a:lnTo>
                  <a:pt x="350046" y="431684"/>
                </a:lnTo>
                <a:lnTo>
                  <a:pt x="306521" y="422950"/>
                </a:lnTo>
                <a:lnTo>
                  <a:pt x="265178" y="413094"/>
                </a:lnTo>
                <a:lnTo>
                  <a:pt x="226185" y="402172"/>
                </a:lnTo>
                <a:lnTo>
                  <a:pt x="189708" y="390245"/>
                </a:lnTo>
                <a:lnTo>
                  <a:pt x="124969" y="363609"/>
                </a:lnTo>
                <a:lnTo>
                  <a:pt x="72295" y="333655"/>
                </a:lnTo>
                <a:lnTo>
                  <a:pt x="33020" y="300856"/>
                </a:lnTo>
                <a:lnTo>
                  <a:pt x="8477" y="265680"/>
                </a:lnTo>
                <a:lnTo>
                  <a:pt x="0" y="228599"/>
                </a:lnTo>
                <a:lnTo>
                  <a:pt x="2147" y="209851"/>
                </a:lnTo>
                <a:lnTo>
                  <a:pt x="18824" y="173666"/>
                </a:lnTo>
                <a:lnTo>
                  <a:pt x="50900" y="139620"/>
                </a:lnTo>
                <a:lnTo>
                  <a:pt x="97041" y="108185"/>
                </a:lnTo>
                <a:lnTo>
                  <a:pt x="155914" y="79831"/>
                </a:lnTo>
                <a:lnTo>
                  <a:pt x="226185" y="55029"/>
                </a:lnTo>
                <a:lnTo>
                  <a:pt x="265178" y="44107"/>
                </a:lnTo>
                <a:lnTo>
                  <a:pt x="306521" y="34250"/>
                </a:lnTo>
                <a:lnTo>
                  <a:pt x="350046" y="25516"/>
                </a:lnTo>
                <a:lnTo>
                  <a:pt x="395587" y="17965"/>
                </a:lnTo>
                <a:lnTo>
                  <a:pt x="442978" y="11654"/>
                </a:lnTo>
                <a:lnTo>
                  <a:pt x="492051" y="6643"/>
                </a:lnTo>
                <a:lnTo>
                  <a:pt x="542640" y="2992"/>
                </a:lnTo>
                <a:lnTo>
                  <a:pt x="594579" y="757"/>
                </a:lnTo>
                <a:lnTo>
                  <a:pt x="647699" y="0"/>
                </a:lnTo>
                <a:lnTo>
                  <a:pt x="700820" y="757"/>
                </a:lnTo>
                <a:lnTo>
                  <a:pt x="752759" y="2992"/>
                </a:lnTo>
                <a:lnTo>
                  <a:pt x="803348" y="6643"/>
                </a:lnTo>
                <a:lnTo>
                  <a:pt x="852421" y="11654"/>
                </a:lnTo>
                <a:lnTo>
                  <a:pt x="899812" y="17965"/>
                </a:lnTo>
                <a:lnTo>
                  <a:pt x="945353" y="25516"/>
                </a:lnTo>
                <a:lnTo>
                  <a:pt x="988878" y="34250"/>
                </a:lnTo>
                <a:lnTo>
                  <a:pt x="1030221" y="44107"/>
                </a:lnTo>
                <a:lnTo>
                  <a:pt x="1069214" y="55029"/>
                </a:lnTo>
                <a:lnTo>
                  <a:pt x="1105691" y="66956"/>
                </a:lnTo>
                <a:lnTo>
                  <a:pt x="1170430" y="93593"/>
                </a:lnTo>
                <a:lnTo>
                  <a:pt x="1223104" y="123546"/>
                </a:lnTo>
                <a:lnTo>
                  <a:pt x="1262379" y="156346"/>
                </a:lnTo>
                <a:lnTo>
                  <a:pt x="1286922" y="191520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1015" y="3453384"/>
            <a:ext cx="100965" cy="216535"/>
          </a:xfrm>
          <a:custGeom>
            <a:avLst/>
            <a:gdLst/>
            <a:ahLst/>
            <a:cxnLst/>
            <a:rect l="l" t="t" r="r" b="b"/>
            <a:pathLst>
              <a:path w="100964" h="216535">
                <a:moveTo>
                  <a:pt x="100583" y="0"/>
                </a:moveTo>
                <a:lnTo>
                  <a:pt x="0" y="0"/>
                </a:lnTo>
                <a:lnTo>
                  <a:pt x="48767" y="216407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9783" y="3188208"/>
            <a:ext cx="3175" cy="265430"/>
          </a:xfrm>
          <a:custGeom>
            <a:avLst/>
            <a:gdLst/>
            <a:ahLst/>
            <a:cxnLst/>
            <a:rect l="l" t="t" r="r" b="b"/>
            <a:pathLst>
              <a:path w="3175" h="265429">
                <a:moveTo>
                  <a:pt x="0" y="0"/>
                </a:moveTo>
                <a:lnTo>
                  <a:pt x="3047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2200" y="3480816"/>
            <a:ext cx="100965" cy="213360"/>
          </a:xfrm>
          <a:custGeom>
            <a:avLst/>
            <a:gdLst/>
            <a:ahLst/>
            <a:cxnLst/>
            <a:rect l="l" t="t" r="r" b="b"/>
            <a:pathLst>
              <a:path w="100964" h="213360">
                <a:moveTo>
                  <a:pt x="100583" y="0"/>
                </a:moveTo>
                <a:lnTo>
                  <a:pt x="0" y="0"/>
                </a:lnTo>
                <a:lnTo>
                  <a:pt x="51815" y="213359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14016" y="3212592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2200" y="4407408"/>
            <a:ext cx="100965" cy="216535"/>
          </a:xfrm>
          <a:custGeom>
            <a:avLst/>
            <a:gdLst/>
            <a:ahLst/>
            <a:cxnLst/>
            <a:rect l="l" t="t" r="r" b="b"/>
            <a:pathLst>
              <a:path w="100964" h="216535">
                <a:moveTo>
                  <a:pt x="100583" y="0"/>
                </a:moveTo>
                <a:lnTo>
                  <a:pt x="0" y="0"/>
                </a:lnTo>
                <a:lnTo>
                  <a:pt x="51815" y="216407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4016" y="415137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2200" y="5346191"/>
            <a:ext cx="100965" cy="204470"/>
          </a:xfrm>
          <a:custGeom>
            <a:avLst/>
            <a:gdLst/>
            <a:ahLst/>
            <a:cxnLst/>
            <a:rect l="l" t="t" r="r" b="b"/>
            <a:pathLst>
              <a:path w="100964" h="204470">
                <a:moveTo>
                  <a:pt x="100583" y="0"/>
                </a:moveTo>
                <a:lnTo>
                  <a:pt x="0" y="0"/>
                </a:lnTo>
                <a:lnTo>
                  <a:pt x="51815" y="204215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4016" y="5081016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8000" y="2907792"/>
            <a:ext cx="216535" cy="116205"/>
          </a:xfrm>
          <a:custGeom>
            <a:avLst/>
            <a:gdLst/>
            <a:ahLst/>
            <a:cxnLst/>
            <a:rect l="l" t="t" r="r" b="b"/>
            <a:pathLst>
              <a:path w="216535" h="116205">
                <a:moveTo>
                  <a:pt x="216407" y="0"/>
                </a:moveTo>
                <a:lnTo>
                  <a:pt x="0" y="64007"/>
                </a:lnTo>
                <a:lnTo>
                  <a:pt x="216407" y="115823"/>
                </a:lnTo>
                <a:lnTo>
                  <a:pt x="216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4408" y="2971800"/>
            <a:ext cx="1408430" cy="3175"/>
          </a:xfrm>
          <a:custGeom>
            <a:avLst/>
            <a:gdLst/>
            <a:ahLst/>
            <a:cxnLst/>
            <a:rect l="l" t="t" r="r" b="b"/>
            <a:pathLst>
              <a:path w="1408429" h="3175">
                <a:moveTo>
                  <a:pt x="1408175" y="0"/>
                </a:moveTo>
                <a:lnTo>
                  <a:pt x="0" y="304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400" y="3541776"/>
            <a:ext cx="204470" cy="167640"/>
          </a:xfrm>
          <a:custGeom>
            <a:avLst/>
            <a:gdLst/>
            <a:ahLst/>
            <a:cxnLst/>
            <a:rect l="l" t="t" r="r" b="b"/>
            <a:pathLst>
              <a:path w="204470" h="167639">
                <a:moveTo>
                  <a:pt x="64007" y="0"/>
                </a:moveTo>
                <a:lnTo>
                  <a:pt x="36575" y="39623"/>
                </a:lnTo>
                <a:lnTo>
                  <a:pt x="0" y="91439"/>
                </a:lnTo>
                <a:lnTo>
                  <a:pt x="204215" y="167639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0407" y="3084576"/>
            <a:ext cx="734695" cy="497205"/>
          </a:xfrm>
          <a:custGeom>
            <a:avLst/>
            <a:gdLst/>
            <a:ahLst/>
            <a:cxnLst/>
            <a:rect l="l" t="t" r="r" b="b"/>
            <a:pathLst>
              <a:path w="734695" h="497204">
                <a:moveTo>
                  <a:pt x="0" y="0"/>
                </a:moveTo>
                <a:lnTo>
                  <a:pt x="734567" y="49682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0191" y="4672584"/>
            <a:ext cx="228600" cy="128270"/>
          </a:xfrm>
          <a:custGeom>
            <a:avLst/>
            <a:gdLst/>
            <a:ahLst/>
            <a:cxnLst/>
            <a:rect l="l" t="t" r="r" b="b"/>
            <a:pathLst>
              <a:path w="228600" h="128270">
                <a:moveTo>
                  <a:pt x="192023" y="0"/>
                </a:moveTo>
                <a:lnTo>
                  <a:pt x="0" y="128015"/>
                </a:lnTo>
                <a:lnTo>
                  <a:pt x="228599" y="103631"/>
                </a:lnTo>
                <a:lnTo>
                  <a:pt x="204215" y="51815"/>
                </a:lnTo>
                <a:lnTo>
                  <a:pt x="192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4408" y="41148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1828799" y="0"/>
                </a:moveTo>
                <a:lnTo>
                  <a:pt x="0" y="60959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016" rIns="0" bIns="0" rtlCol="0">
            <a:spAutoFit/>
          </a:bodyPr>
          <a:lstStyle/>
          <a:p>
            <a:pPr marL="807720">
              <a:lnSpc>
                <a:spcPct val="100000"/>
              </a:lnSpc>
            </a:pPr>
            <a:r>
              <a:rPr spc="-20" dirty="0"/>
              <a:t>Neighborhood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of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/>
              <a:t>m</a:t>
            </a:r>
            <a:r>
              <a:rPr spc="-20" dirty="0"/>
              <a:t>onthEnd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4311" y="2240457"/>
            <a:ext cx="546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00" y="2173224"/>
            <a:ext cx="862965" cy="393700"/>
          </a:xfrm>
          <a:custGeom>
            <a:avLst/>
            <a:gdLst/>
            <a:ahLst/>
            <a:cxnLst/>
            <a:rect l="l" t="t" r="r" b="b"/>
            <a:pathLst>
              <a:path w="862964" h="393700">
                <a:moveTo>
                  <a:pt x="862583" y="196595"/>
                </a:moveTo>
                <a:lnTo>
                  <a:pt x="850049" y="243837"/>
                </a:lnTo>
                <a:lnTo>
                  <a:pt x="814444" y="286939"/>
                </a:lnTo>
                <a:lnTo>
                  <a:pt x="779371" y="312699"/>
                </a:lnTo>
                <a:lnTo>
                  <a:pt x="736263" y="335607"/>
                </a:lnTo>
                <a:lnTo>
                  <a:pt x="686009" y="355258"/>
                </a:lnTo>
                <a:lnTo>
                  <a:pt x="629497" y="371246"/>
                </a:lnTo>
                <a:lnTo>
                  <a:pt x="567615" y="383168"/>
                </a:lnTo>
                <a:lnTo>
                  <a:pt x="501251" y="390618"/>
                </a:lnTo>
                <a:lnTo>
                  <a:pt x="431291" y="393191"/>
                </a:lnTo>
                <a:lnTo>
                  <a:pt x="395918" y="392540"/>
                </a:lnTo>
                <a:lnTo>
                  <a:pt x="327645" y="387477"/>
                </a:lnTo>
                <a:lnTo>
                  <a:pt x="263411" y="377741"/>
                </a:lnTo>
                <a:lnTo>
                  <a:pt x="204103" y="363735"/>
                </a:lnTo>
                <a:lnTo>
                  <a:pt x="150609" y="345865"/>
                </a:lnTo>
                <a:lnTo>
                  <a:pt x="103817" y="324535"/>
                </a:lnTo>
                <a:lnTo>
                  <a:pt x="64616" y="300151"/>
                </a:lnTo>
                <a:lnTo>
                  <a:pt x="33892" y="273116"/>
                </a:lnTo>
                <a:lnTo>
                  <a:pt x="5644" y="228483"/>
                </a:lnTo>
                <a:lnTo>
                  <a:pt x="0" y="196595"/>
                </a:lnTo>
                <a:lnTo>
                  <a:pt x="1429" y="180468"/>
                </a:lnTo>
                <a:lnTo>
                  <a:pt x="21987" y="134447"/>
                </a:lnTo>
                <a:lnTo>
                  <a:pt x="48139" y="106238"/>
                </a:lnTo>
                <a:lnTo>
                  <a:pt x="83212" y="80478"/>
                </a:lnTo>
                <a:lnTo>
                  <a:pt x="126320" y="57572"/>
                </a:lnTo>
                <a:lnTo>
                  <a:pt x="176574" y="37924"/>
                </a:lnTo>
                <a:lnTo>
                  <a:pt x="233086" y="21939"/>
                </a:lnTo>
                <a:lnTo>
                  <a:pt x="294968" y="10020"/>
                </a:lnTo>
                <a:lnTo>
                  <a:pt x="361332" y="2572"/>
                </a:lnTo>
                <a:lnTo>
                  <a:pt x="431291" y="0"/>
                </a:lnTo>
                <a:lnTo>
                  <a:pt x="466665" y="651"/>
                </a:lnTo>
                <a:lnTo>
                  <a:pt x="534938" y="5712"/>
                </a:lnTo>
                <a:lnTo>
                  <a:pt x="599172" y="15446"/>
                </a:lnTo>
                <a:lnTo>
                  <a:pt x="658480" y="29449"/>
                </a:lnTo>
                <a:lnTo>
                  <a:pt x="711974" y="47316"/>
                </a:lnTo>
                <a:lnTo>
                  <a:pt x="758766" y="68643"/>
                </a:lnTo>
                <a:lnTo>
                  <a:pt x="797967" y="93027"/>
                </a:lnTo>
                <a:lnTo>
                  <a:pt x="828691" y="120062"/>
                </a:lnTo>
                <a:lnTo>
                  <a:pt x="856939" y="164701"/>
                </a:lnTo>
                <a:lnTo>
                  <a:pt x="862583" y="196595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07487" y="3142666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incrementDate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95215" y="3048000"/>
            <a:ext cx="1828800" cy="445134"/>
          </a:xfrm>
          <a:custGeom>
            <a:avLst/>
            <a:gdLst/>
            <a:ahLst/>
            <a:cxnLst/>
            <a:rect l="l" t="t" r="r" b="b"/>
            <a:pathLst>
              <a:path w="1828800" h="445135">
                <a:moveTo>
                  <a:pt x="1828799" y="222503"/>
                </a:moveTo>
                <a:lnTo>
                  <a:pt x="1802225" y="275977"/>
                </a:lnTo>
                <a:lnTo>
                  <a:pt x="1756943" y="309116"/>
                </a:lnTo>
                <a:lnTo>
                  <a:pt x="1691805" y="339713"/>
                </a:lnTo>
                <a:lnTo>
                  <a:pt x="1652377" y="353916"/>
                </a:lnTo>
                <a:lnTo>
                  <a:pt x="1608692" y="367311"/>
                </a:lnTo>
                <a:lnTo>
                  <a:pt x="1560983" y="379841"/>
                </a:lnTo>
                <a:lnTo>
                  <a:pt x="1509487" y="391450"/>
                </a:lnTo>
                <a:lnTo>
                  <a:pt x="1454438" y="402080"/>
                </a:lnTo>
                <a:lnTo>
                  <a:pt x="1396073" y="411674"/>
                </a:lnTo>
                <a:lnTo>
                  <a:pt x="1334625" y="420174"/>
                </a:lnTo>
                <a:lnTo>
                  <a:pt x="1270331" y="427523"/>
                </a:lnTo>
                <a:lnTo>
                  <a:pt x="1203426" y="433665"/>
                </a:lnTo>
                <a:lnTo>
                  <a:pt x="1134145" y="438541"/>
                </a:lnTo>
                <a:lnTo>
                  <a:pt x="1062723" y="442096"/>
                </a:lnTo>
                <a:lnTo>
                  <a:pt x="989396" y="444270"/>
                </a:lnTo>
                <a:lnTo>
                  <a:pt x="914399" y="445007"/>
                </a:lnTo>
                <a:lnTo>
                  <a:pt x="839407" y="444270"/>
                </a:lnTo>
                <a:lnTo>
                  <a:pt x="766083" y="442096"/>
                </a:lnTo>
                <a:lnTo>
                  <a:pt x="694664" y="438541"/>
                </a:lnTo>
                <a:lnTo>
                  <a:pt x="625385" y="433665"/>
                </a:lnTo>
                <a:lnTo>
                  <a:pt x="558481" y="427523"/>
                </a:lnTo>
                <a:lnTo>
                  <a:pt x="494187" y="420174"/>
                </a:lnTo>
                <a:lnTo>
                  <a:pt x="432740" y="411674"/>
                </a:lnTo>
                <a:lnTo>
                  <a:pt x="374374" y="402080"/>
                </a:lnTo>
                <a:lnTo>
                  <a:pt x="319325" y="391450"/>
                </a:lnTo>
                <a:lnTo>
                  <a:pt x="267827" y="379841"/>
                </a:lnTo>
                <a:lnTo>
                  <a:pt x="220117" y="367311"/>
                </a:lnTo>
                <a:lnTo>
                  <a:pt x="176430" y="353916"/>
                </a:lnTo>
                <a:lnTo>
                  <a:pt x="137002" y="339713"/>
                </a:lnTo>
                <a:lnTo>
                  <a:pt x="71860" y="309116"/>
                </a:lnTo>
                <a:lnTo>
                  <a:pt x="26575" y="275977"/>
                </a:lnTo>
                <a:lnTo>
                  <a:pt x="3031" y="240754"/>
                </a:lnTo>
                <a:lnTo>
                  <a:pt x="0" y="222503"/>
                </a:lnTo>
                <a:lnTo>
                  <a:pt x="3031" y="204253"/>
                </a:lnTo>
                <a:lnTo>
                  <a:pt x="26575" y="169030"/>
                </a:lnTo>
                <a:lnTo>
                  <a:pt x="71860" y="135891"/>
                </a:lnTo>
                <a:lnTo>
                  <a:pt x="137002" y="105294"/>
                </a:lnTo>
                <a:lnTo>
                  <a:pt x="176430" y="91091"/>
                </a:lnTo>
                <a:lnTo>
                  <a:pt x="220117" y="77696"/>
                </a:lnTo>
                <a:lnTo>
                  <a:pt x="267827" y="65166"/>
                </a:lnTo>
                <a:lnTo>
                  <a:pt x="319325" y="53557"/>
                </a:lnTo>
                <a:lnTo>
                  <a:pt x="374374" y="42927"/>
                </a:lnTo>
                <a:lnTo>
                  <a:pt x="432740" y="33333"/>
                </a:lnTo>
                <a:lnTo>
                  <a:pt x="494187" y="24833"/>
                </a:lnTo>
                <a:lnTo>
                  <a:pt x="558481" y="17484"/>
                </a:lnTo>
                <a:lnTo>
                  <a:pt x="625385" y="11342"/>
                </a:lnTo>
                <a:lnTo>
                  <a:pt x="694664" y="6465"/>
                </a:lnTo>
                <a:lnTo>
                  <a:pt x="766083" y="2911"/>
                </a:lnTo>
                <a:lnTo>
                  <a:pt x="839407" y="737"/>
                </a:lnTo>
                <a:lnTo>
                  <a:pt x="914399" y="0"/>
                </a:lnTo>
                <a:lnTo>
                  <a:pt x="989396" y="737"/>
                </a:lnTo>
                <a:lnTo>
                  <a:pt x="1062723" y="2911"/>
                </a:lnTo>
                <a:lnTo>
                  <a:pt x="1134145" y="6465"/>
                </a:lnTo>
                <a:lnTo>
                  <a:pt x="1203426" y="11342"/>
                </a:lnTo>
                <a:lnTo>
                  <a:pt x="1270331" y="17484"/>
                </a:lnTo>
                <a:lnTo>
                  <a:pt x="1334625" y="24833"/>
                </a:lnTo>
                <a:lnTo>
                  <a:pt x="1396073" y="33333"/>
                </a:lnTo>
                <a:lnTo>
                  <a:pt x="1454438" y="42927"/>
                </a:lnTo>
                <a:lnTo>
                  <a:pt x="1509487" y="53557"/>
                </a:lnTo>
                <a:lnTo>
                  <a:pt x="1560983" y="65166"/>
                </a:lnTo>
                <a:lnTo>
                  <a:pt x="1608692" y="77696"/>
                </a:lnTo>
                <a:lnTo>
                  <a:pt x="1652377" y="91091"/>
                </a:lnTo>
                <a:lnTo>
                  <a:pt x="1691805" y="105294"/>
                </a:lnTo>
                <a:lnTo>
                  <a:pt x="1756943" y="135891"/>
                </a:lnTo>
                <a:lnTo>
                  <a:pt x="1802225" y="169030"/>
                </a:lnTo>
                <a:lnTo>
                  <a:pt x="1825768" y="204253"/>
                </a:lnTo>
                <a:lnTo>
                  <a:pt x="1828799" y="22250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0317" y="3179242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ValidDate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56816" y="3087624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8" y="317579"/>
                </a:lnTo>
                <a:lnTo>
                  <a:pt x="1187082" y="349014"/>
                </a:lnTo>
                <a:lnTo>
                  <a:pt x="1128764" y="377368"/>
                </a:lnTo>
                <a:lnTo>
                  <a:pt x="1059155" y="402170"/>
                </a:lnTo>
                <a:lnTo>
                  <a:pt x="1020529" y="413092"/>
                </a:lnTo>
                <a:lnTo>
                  <a:pt x="979576" y="422949"/>
                </a:lnTo>
                <a:lnTo>
                  <a:pt x="936460" y="431683"/>
                </a:lnTo>
                <a:lnTo>
                  <a:pt x="891347" y="439234"/>
                </a:lnTo>
                <a:lnTo>
                  <a:pt x="844402" y="445545"/>
                </a:lnTo>
                <a:lnTo>
                  <a:pt x="795790" y="450556"/>
                </a:lnTo>
                <a:lnTo>
                  <a:pt x="745677" y="454207"/>
                </a:lnTo>
                <a:lnTo>
                  <a:pt x="694226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6" y="757"/>
                </a:lnTo>
                <a:lnTo>
                  <a:pt x="745677" y="2992"/>
                </a:lnTo>
                <a:lnTo>
                  <a:pt x="795790" y="6643"/>
                </a:lnTo>
                <a:lnTo>
                  <a:pt x="844402" y="11654"/>
                </a:lnTo>
                <a:lnTo>
                  <a:pt x="891347" y="17965"/>
                </a:lnTo>
                <a:lnTo>
                  <a:pt x="936460" y="25516"/>
                </a:lnTo>
                <a:lnTo>
                  <a:pt x="979576" y="34250"/>
                </a:lnTo>
                <a:lnTo>
                  <a:pt x="1020529" y="44107"/>
                </a:lnTo>
                <a:lnTo>
                  <a:pt x="1059155" y="55029"/>
                </a:lnTo>
                <a:lnTo>
                  <a:pt x="1128764" y="79831"/>
                </a:lnTo>
                <a:lnTo>
                  <a:pt x="1187082" y="108185"/>
                </a:lnTo>
                <a:lnTo>
                  <a:pt x="1232788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0505" y="3142666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25183" y="30480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3"/>
                </a:lnTo>
                <a:lnTo>
                  <a:pt x="1244500" y="317579"/>
                </a:lnTo>
                <a:lnTo>
                  <a:pt x="1198359" y="349014"/>
                </a:lnTo>
                <a:lnTo>
                  <a:pt x="1139486" y="377368"/>
                </a:lnTo>
                <a:lnTo>
                  <a:pt x="1069215" y="402170"/>
                </a:lnTo>
                <a:lnTo>
                  <a:pt x="1030222" y="413092"/>
                </a:lnTo>
                <a:lnTo>
                  <a:pt x="988880" y="422949"/>
                </a:lnTo>
                <a:lnTo>
                  <a:pt x="945354" y="431683"/>
                </a:lnTo>
                <a:lnTo>
                  <a:pt x="899813" y="439234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7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8" y="456442"/>
                </a:lnTo>
                <a:lnTo>
                  <a:pt x="542640" y="454207"/>
                </a:lnTo>
                <a:lnTo>
                  <a:pt x="492050" y="450556"/>
                </a:lnTo>
                <a:lnTo>
                  <a:pt x="442977" y="445545"/>
                </a:lnTo>
                <a:lnTo>
                  <a:pt x="395586" y="439234"/>
                </a:lnTo>
                <a:lnTo>
                  <a:pt x="350045" y="431683"/>
                </a:lnTo>
                <a:lnTo>
                  <a:pt x="306519" y="422949"/>
                </a:lnTo>
                <a:lnTo>
                  <a:pt x="265177" y="413092"/>
                </a:lnTo>
                <a:lnTo>
                  <a:pt x="226184" y="402170"/>
                </a:lnTo>
                <a:lnTo>
                  <a:pt x="189707" y="390243"/>
                </a:lnTo>
                <a:lnTo>
                  <a:pt x="124968" y="363606"/>
                </a:lnTo>
                <a:lnTo>
                  <a:pt x="72295" y="333653"/>
                </a:lnTo>
                <a:lnTo>
                  <a:pt x="33020" y="300853"/>
                </a:lnTo>
                <a:lnTo>
                  <a:pt x="8477" y="265679"/>
                </a:lnTo>
                <a:lnTo>
                  <a:pt x="0" y="228599"/>
                </a:lnTo>
                <a:lnTo>
                  <a:pt x="2147" y="209851"/>
                </a:lnTo>
                <a:lnTo>
                  <a:pt x="18823" y="173666"/>
                </a:lnTo>
                <a:lnTo>
                  <a:pt x="50899" y="139620"/>
                </a:lnTo>
                <a:lnTo>
                  <a:pt x="97040" y="108185"/>
                </a:lnTo>
                <a:lnTo>
                  <a:pt x="155913" y="79831"/>
                </a:lnTo>
                <a:lnTo>
                  <a:pt x="226184" y="55029"/>
                </a:lnTo>
                <a:lnTo>
                  <a:pt x="265177" y="44107"/>
                </a:lnTo>
                <a:lnTo>
                  <a:pt x="306519" y="34250"/>
                </a:lnTo>
                <a:lnTo>
                  <a:pt x="350045" y="25516"/>
                </a:lnTo>
                <a:lnTo>
                  <a:pt x="395586" y="17965"/>
                </a:lnTo>
                <a:lnTo>
                  <a:pt x="442977" y="11654"/>
                </a:lnTo>
                <a:lnTo>
                  <a:pt x="492050" y="6643"/>
                </a:lnTo>
                <a:lnTo>
                  <a:pt x="542640" y="2992"/>
                </a:lnTo>
                <a:lnTo>
                  <a:pt x="594578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2"/>
                </a:lnTo>
                <a:lnTo>
                  <a:pt x="803349" y="6643"/>
                </a:lnTo>
                <a:lnTo>
                  <a:pt x="852422" y="11654"/>
                </a:lnTo>
                <a:lnTo>
                  <a:pt x="899813" y="17965"/>
                </a:lnTo>
                <a:lnTo>
                  <a:pt x="945354" y="25516"/>
                </a:lnTo>
                <a:lnTo>
                  <a:pt x="988880" y="34250"/>
                </a:lnTo>
                <a:lnTo>
                  <a:pt x="1030222" y="44107"/>
                </a:lnTo>
                <a:lnTo>
                  <a:pt x="1069215" y="55029"/>
                </a:lnTo>
                <a:lnTo>
                  <a:pt x="1105692" y="66956"/>
                </a:lnTo>
                <a:lnTo>
                  <a:pt x="1170430" y="93593"/>
                </a:lnTo>
                <a:lnTo>
                  <a:pt x="1223104" y="123546"/>
                </a:lnTo>
                <a:lnTo>
                  <a:pt x="1262379" y="156346"/>
                </a:lnTo>
                <a:lnTo>
                  <a:pt x="1286922" y="191520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33093" y="2240457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GetDate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6816" y="2145792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8" y="317579"/>
                </a:lnTo>
                <a:lnTo>
                  <a:pt x="1187082" y="349014"/>
                </a:lnTo>
                <a:lnTo>
                  <a:pt x="1128764" y="377368"/>
                </a:lnTo>
                <a:lnTo>
                  <a:pt x="1059155" y="402170"/>
                </a:lnTo>
                <a:lnTo>
                  <a:pt x="1020529" y="413092"/>
                </a:lnTo>
                <a:lnTo>
                  <a:pt x="979576" y="422949"/>
                </a:lnTo>
                <a:lnTo>
                  <a:pt x="936460" y="431683"/>
                </a:lnTo>
                <a:lnTo>
                  <a:pt x="891347" y="439234"/>
                </a:lnTo>
                <a:lnTo>
                  <a:pt x="844402" y="445545"/>
                </a:lnTo>
                <a:lnTo>
                  <a:pt x="795790" y="450556"/>
                </a:lnTo>
                <a:lnTo>
                  <a:pt x="745677" y="454207"/>
                </a:lnTo>
                <a:lnTo>
                  <a:pt x="694226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6" y="757"/>
                </a:lnTo>
                <a:lnTo>
                  <a:pt x="745677" y="2992"/>
                </a:lnTo>
                <a:lnTo>
                  <a:pt x="795790" y="6643"/>
                </a:lnTo>
                <a:lnTo>
                  <a:pt x="844402" y="11654"/>
                </a:lnTo>
                <a:lnTo>
                  <a:pt x="891347" y="17965"/>
                </a:lnTo>
                <a:lnTo>
                  <a:pt x="936460" y="25516"/>
                </a:lnTo>
                <a:lnTo>
                  <a:pt x="979576" y="34250"/>
                </a:lnTo>
                <a:lnTo>
                  <a:pt x="1020529" y="44107"/>
                </a:lnTo>
                <a:lnTo>
                  <a:pt x="1059155" y="55029"/>
                </a:lnTo>
                <a:lnTo>
                  <a:pt x="1128764" y="79831"/>
                </a:lnTo>
                <a:lnTo>
                  <a:pt x="1187082" y="108185"/>
                </a:lnTo>
                <a:lnTo>
                  <a:pt x="1232788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09293" y="5008043"/>
            <a:ext cx="749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isLeap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44623" y="4916423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5"/>
                </a:lnTo>
                <a:lnTo>
                  <a:pt x="1244499" y="317582"/>
                </a:lnTo>
                <a:lnTo>
                  <a:pt x="1198358" y="349017"/>
                </a:lnTo>
                <a:lnTo>
                  <a:pt x="1139485" y="377371"/>
                </a:lnTo>
                <a:lnTo>
                  <a:pt x="1069214" y="402172"/>
                </a:lnTo>
                <a:lnTo>
                  <a:pt x="1030221" y="413094"/>
                </a:lnTo>
                <a:lnTo>
                  <a:pt x="988878" y="422950"/>
                </a:lnTo>
                <a:lnTo>
                  <a:pt x="945353" y="431684"/>
                </a:lnTo>
                <a:lnTo>
                  <a:pt x="899812" y="439235"/>
                </a:lnTo>
                <a:lnTo>
                  <a:pt x="852421" y="445545"/>
                </a:lnTo>
                <a:lnTo>
                  <a:pt x="803348" y="450556"/>
                </a:lnTo>
                <a:lnTo>
                  <a:pt x="752759" y="454208"/>
                </a:lnTo>
                <a:lnTo>
                  <a:pt x="700820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8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5"/>
                </a:lnTo>
                <a:lnTo>
                  <a:pt x="350046" y="431684"/>
                </a:lnTo>
                <a:lnTo>
                  <a:pt x="306521" y="422950"/>
                </a:lnTo>
                <a:lnTo>
                  <a:pt x="265178" y="413094"/>
                </a:lnTo>
                <a:lnTo>
                  <a:pt x="226185" y="402172"/>
                </a:lnTo>
                <a:lnTo>
                  <a:pt x="189708" y="390245"/>
                </a:lnTo>
                <a:lnTo>
                  <a:pt x="124969" y="363609"/>
                </a:lnTo>
                <a:lnTo>
                  <a:pt x="72295" y="333655"/>
                </a:lnTo>
                <a:lnTo>
                  <a:pt x="33020" y="300856"/>
                </a:lnTo>
                <a:lnTo>
                  <a:pt x="8477" y="265680"/>
                </a:lnTo>
                <a:lnTo>
                  <a:pt x="0" y="228599"/>
                </a:lnTo>
                <a:lnTo>
                  <a:pt x="2147" y="209850"/>
                </a:lnTo>
                <a:lnTo>
                  <a:pt x="18824" y="173664"/>
                </a:lnTo>
                <a:lnTo>
                  <a:pt x="50900" y="139617"/>
                </a:lnTo>
                <a:lnTo>
                  <a:pt x="97041" y="108182"/>
                </a:lnTo>
                <a:lnTo>
                  <a:pt x="155914" y="79828"/>
                </a:lnTo>
                <a:lnTo>
                  <a:pt x="226185" y="55027"/>
                </a:lnTo>
                <a:lnTo>
                  <a:pt x="265178" y="44105"/>
                </a:lnTo>
                <a:lnTo>
                  <a:pt x="306521" y="34249"/>
                </a:lnTo>
                <a:lnTo>
                  <a:pt x="350046" y="25515"/>
                </a:lnTo>
                <a:lnTo>
                  <a:pt x="395587" y="17964"/>
                </a:lnTo>
                <a:lnTo>
                  <a:pt x="442978" y="11653"/>
                </a:lnTo>
                <a:lnTo>
                  <a:pt x="492051" y="6643"/>
                </a:lnTo>
                <a:lnTo>
                  <a:pt x="542640" y="2991"/>
                </a:lnTo>
                <a:lnTo>
                  <a:pt x="594579" y="757"/>
                </a:lnTo>
                <a:lnTo>
                  <a:pt x="647699" y="0"/>
                </a:lnTo>
                <a:lnTo>
                  <a:pt x="700820" y="757"/>
                </a:lnTo>
                <a:lnTo>
                  <a:pt x="752759" y="2991"/>
                </a:lnTo>
                <a:lnTo>
                  <a:pt x="803348" y="6643"/>
                </a:lnTo>
                <a:lnTo>
                  <a:pt x="852421" y="11653"/>
                </a:lnTo>
                <a:lnTo>
                  <a:pt x="899812" y="17964"/>
                </a:lnTo>
                <a:lnTo>
                  <a:pt x="945353" y="25515"/>
                </a:lnTo>
                <a:lnTo>
                  <a:pt x="988878" y="34249"/>
                </a:lnTo>
                <a:lnTo>
                  <a:pt x="1030221" y="44105"/>
                </a:lnTo>
                <a:lnTo>
                  <a:pt x="1069214" y="55027"/>
                </a:lnTo>
                <a:lnTo>
                  <a:pt x="1105691" y="66954"/>
                </a:lnTo>
                <a:lnTo>
                  <a:pt x="1170430" y="93590"/>
                </a:lnTo>
                <a:lnTo>
                  <a:pt x="1223104" y="123544"/>
                </a:lnTo>
                <a:lnTo>
                  <a:pt x="1262379" y="156343"/>
                </a:lnTo>
                <a:lnTo>
                  <a:pt x="1286922" y="191519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92885" y="4081451"/>
            <a:ext cx="1155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monthEnd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44623" y="3986784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3"/>
                </a:lnTo>
                <a:lnTo>
                  <a:pt x="1244499" y="317579"/>
                </a:lnTo>
                <a:lnTo>
                  <a:pt x="1198358" y="349014"/>
                </a:lnTo>
                <a:lnTo>
                  <a:pt x="1139485" y="377368"/>
                </a:lnTo>
                <a:lnTo>
                  <a:pt x="1069214" y="402170"/>
                </a:lnTo>
                <a:lnTo>
                  <a:pt x="1030221" y="413092"/>
                </a:lnTo>
                <a:lnTo>
                  <a:pt x="988878" y="422949"/>
                </a:lnTo>
                <a:lnTo>
                  <a:pt x="945353" y="431683"/>
                </a:lnTo>
                <a:lnTo>
                  <a:pt x="899812" y="439234"/>
                </a:lnTo>
                <a:lnTo>
                  <a:pt x="852421" y="445545"/>
                </a:lnTo>
                <a:lnTo>
                  <a:pt x="803348" y="450556"/>
                </a:lnTo>
                <a:lnTo>
                  <a:pt x="752759" y="454207"/>
                </a:lnTo>
                <a:lnTo>
                  <a:pt x="700820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7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4"/>
                </a:lnTo>
                <a:lnTo>
                  <a:pt x="350046" y="431683"/>
                </a:lnTo>
                <a:lnTo>
                  <a:pt x="306521" y="422949"/>
                </a:lnTo>
                <a:lnTo>
                  <a:pt x="265178" y="413092"/>
                </a:lnTo>
                <a:lnTo>
                  <a:pt x="226185" y="402170"/>
                </a:lnTo>
                <a:lnTo>
                  <a:pt x="189708" y="390243"/>
                </a:lnTo>
                <a:lnTo>
                  <a:pt x="124969" y="363606"/>
                </a:lnTo>
                <a:lnTo>
                  <a:pt x="72295" y="333653"/>
                </a:lnTo>
                <a:lnTo>
                  <a:pt x="33020" y="300853"/>
                </a:lnTo>
                <a:lnTo>
                  <a:pt x="8477" y="265679"/>
                </a:lnTo>
                <a:lnTo>
                  <a:pt x="0" y="228599"/>
                </a:lnTo>
                <a:lnTo>
                  <a:pt x="2147" y="209851"/>
                </a:lnTo>
                <a:lnTo>
                  <a:pt x="18824" y="173666"/>
                </a:lnTo>
                <a:lnTo>
                  <a:pt x="50900" y="139620"/>
                </a:lnTo>
                <a:lnTo>
                  <a:pt x="97041" y="108185"/>
                </a:lnTo>
                <a:lnTo>
                  <a:pt x="155914" y="79831"/>
                </a:lnTo>
                <a:lnTo>
                  <a:pt x="226185" y="55029"/>
                </a:lnTo>
                <a:lnTo>
                  <a:pt x="265178" y="44107"/>
                </a:lnTo>
                <a:lnTo>
                  <a:pt x="306521" y="34250"/>
                </a:lnTo>
                <a:lnTo>
                  <a:pt x="350046" y="25516"/>
                </a:lnTo>
                <a:lnTo>
                  <a:pt x="395587" y="17965"/>
                </a:lnTo>
                <a:lnTo>
                  <a:pt x="442978" y="11654"/>
                </a:lnTo>
                <a:lnTo>
                  <a:pt x="492051" y="6643"/>
                </a:lnTo>
                <a:lnTo>
                  <a:pt x="542640" y="2992"/>
                </a:lnTo>
                <a:lnTo>
                  <a:pt x="594579" y="757"/>
                </a:lnTo>
                <a:lnTo>
                  <a:pt x="647699" y="0"/>
                </a:lnTo>
                <a:lnTo>
                  <a:pt x="700820" y="757"/>
                </a:lnTo>
                <a:lnTo>
                  <a:pt x="752759" y="2992"/>
                </a:lnTo>
                <a:lnTo>
                  <a:pt x="803348" y="6643"/>
                </a:lnTo>
                <a:lnTo>
                  <a:pt x="852421" y="11654"/>
                </a:lnTo>
                <a:lnTo>
                  <a:pt x="899812" y="17965"/>
                </a:lnTo>
                <a:lnTo>
                  <a:pt x="945353" y="25516"/>
                </a:lnTo>
                <a:lnTo>
                  <a:pt x="988878" y="34250"/>
                </a:lnTo>
                <a:lnTo>
                  <a:pt x="1030221" y="44107"/>
                </a:lnTo>
                <a:lnTo>
                  <a:pt x="1069214" y="55029"/>
                </a:lnTo>
                <a:lnTo>
                  <a:pt x="1105691" y="66956"/>
                </a:lnTo>
                <a:lnTo>
                  <a:pt x="1170430" y="93593"/>
                </a:lnTo>
                <a:lnTo>
                  <a:pt x="1223104" y="123546"/>
                </a:lnTo>
                <a:lnTo>
                  <a:pt x="1262379" y="156346"/>
                </a:lnTo>
                <a:lnTo>
                  <a:pt x="1286922" y="191520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7800" y="2843784"/>
            <a:ext cx="113030" cy="216535"/>
          </a:xfrm>
          <a:custGeom>
            <a:avLst/>
            <a:gdLst/>
            <a:ahLst/>
            <a:cxnLst/>
            <a:rect l="l" t="t" r="r" b="b"/>
            <a:pathLst>
              <a:path w="113029" h="216535">
                <a:moveTo>
                  <a:pt x="112775" y="0"/>
                </a:moveTo>
                <a:lnTo>
                  <a:pt x="0" y="0"/>
                </a:lnTo>
                <a:lnTo>
                  <a:pt x="51815" y="21640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9615" y="2578608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8983" y="2871216"/>
            <a:ext cx="116205" cy="213360"/>
          </a:xfrm>
          <a:custGeom>
            <a:avLst/>
            <a:gdLst/>
            <a:ahLst/>
            <a:cxnLst/>
            <a:rect l="l" t="t" r="r" b="b"/>
            <a:pathLst>
              <a:path w="116205" h="213360">
                <a:moveTo>
                  <a:pt x="115823" y="0"/>
                </a:moveTo>
                <a:lnTo>
                  <a:pt x="0" y="0"/>
                </a:lnTo>
                <a:lnTo>
                  <a:pt x="51815" y="213359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0800" y="2602992"/>
            <a:ext cx="3175" cy="268605"/>
          </a:xfrm>
          <a:custGeom>
            <a:avLst/>
            <a:gdLst/>
            <a:ahLst/>
            <a:cxnLst/>
            <a:rect l="l" t="t" r="r" b="b"/>
            <a:pathLst>
              <a:path w="3175" h="268605">
                <a:moveTo>
                  <a:pt x="0" y="0"/>
                </a:moveTo>
                <a:lnTo>
                  <a:pt x="3047" y="26822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8983" y="3797808"/>
            <a:ext cx="116205" cy="216535"/>
          </a:xfrm>
          <a:custGeom>
            <a:avLst/>
            <a:gdLst/>
            <a:ahLst/>
            <a:cxnLst/>
            <a:rect l="l" t="t" r="r" b="b"/>
            <a:pathLst>
              <a:path w="116205" h="216535">
                <a:moveTo>
                  <a:pt x="115823" y="0"/>
                </a:moveTo>
                <a:lnTo>
                  <a:pt x="0" y="0"/>
                </a:lnTo>
                <a:lnTo>
                  <a:pt x="51815" y="216407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0800" y="3541776"/>
            <a:ext cx="3175" cy="256540"/>
          </a:xfrm>
          <a:custGeom>
            <a:avLst/>
            <a:gdLst/>
            <a:ahLst/>
            <a:cxnLst/>
            <a:rect l="l" t="t" r="r" b="b"/>
            <a:pathLst>
              <a:path w="3175" h="256539">
                <a:moveTo>
                  <a:pt x="0" y="0"/>
                </a:moveTo>
                <a:lnTo>
                  <a:pt x="3047" y="25603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8983" y="4736591"/>
            <a:ext cx="116205" cy="204470"/>
          </a:xfrm>
          <a:custGeom>
            <a:avLst/>
            <a:gdLst/>
            <a:ahLst/>
            <a:cxnLst/>
            <a:rect l="l" t="t" r="r" b="b"/>
            <a:pathLst>
              <a:path w="116205" h="204470">
                <a:moveTo>
                  <a:pt x="115823" y="0"/>
                </a:moveTo>
                <a:lnTo>
                  <a:pt x="0" y="0"/>
                </a:lnTo>
                <a:lnTo>
                  <a:pt x="51815" y="204215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0800" y="4471416"/>
            <a:ext cx="3175" cy="265430"/>
          </a:xfrm>
          <a:custGeom>
            <a:avLst/>
            <a:gdLst/>
            <a:ahLst/>
            <a:cxnLst/>
            <a:rect l="l" t="t" r="r" b="b"/>
            <a:pathLst>
              <a:path w="3175" h="265429">
                <a:moveTo>
                  <a:pt x="0" y="0"/>
                </a:moveTo>
                <a:lnTo>
                  <a:pt x="3047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24783" y="2298192"/>
            <a:ext cx="216535" cy="116205"/>
          </a:xfrm>
          <a:custGeom>
            <a:avLst/>
            <a:gdLst/>
            <a:ahLst/>
            <a:cxnLst/>
            <a:rect l="l" t="t" r="r" b="b"/>
            <a:pathLst>
              <a:path w="216535" h="116205">
                <a:moveTo>
                  <a:pt x="216407" y="0"/>
                </a:moveTo>
                <a:lnTo>
                  <a:pt x="0" y="64007"/>
                </a:lnTo>
                <a:lnTo>
                  <a:pt x="216407" y="115823"/>
                </a:lnTo>
                <a:lnTo>
                  <a:pt x="216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1191" y="2362200"/>
            <a:ext cx="1411605" cy="3175"/>
          </a:xfrm>
          <a:custGeom>
            <a:avLst/>
            <a:gdLst/>
            <a:ahLst/>
            <a:cxnLst/>
            <a:rect l="l" t="t" r="r" b="b"/>
            <a:pathLst>
              <a:path w="1411604" h="3175">
                <a:moveTo>
                  <a:pt x="1411223" y="0"/>
                </a:moveTo>
                <a:lnTo>
                  <a:pt x="0" y="304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25183" y="2932176"/>
            <a:ext cx="216535" cy="167640"/>
          </a:xfrm>
          <a:custGeom>
            <a:avLst/>
            <a:gdLst/>
            <a:ahLst/>
            <a:cxnLst/>
            <a:rect l="l" t="t" r="r" b="b"/>
            <a:pathLst>
              <a:path w="216534" h="167639">
                <a:moveTo>
                  <a:pt x="64007" y="0"/>
                </a:moveTo>
                <a:lnTo>
                  <a:pt x="39623" y="39623"/>
                </a:lnTo>
                <a:lnTo>
                  <a:pt x="0" y="91439"/>
                </a:lnTo>
                <a:lnTo>
                  <a:pt x="216407" y="167639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7191" y="2474976"/>
            <a:ext cx="737870" cy="497205"/>
          </a:xfrm>
          <a:custGeom>
            <a:avLst/>
            <a:gdLst/>
            <a:ahLst/>
            <a:cxnLst/>
            <a:rect l="l" t="t" r="r" b="b"/>
            <a:pathLst>
              <a:path w="737870" h="497205">
                <a:moveTo>
                  <a:pt x="0" y="0"/>
                </a:moveTo>
                <a:lnTo>
                  <a:pt x="737615" y="49682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52215" y="4062984"/>
            <a:ext cx="213360" cy="128270"/>
          </a:xfrm>
          <a:custGeom>
            <a:avLst/>
            <a:gdLst/>
            <a:ahLst/>
            <a:cxnLst/>
            <a:rect l="l" t="t" r="r" b="b"/>
            <a:pathLst>
              <a:path w="213360" h="128270">
                <a:moveTo>
                  <a:pt x="176783" y="0"/>
                </a:moveTo>
                <a:lnTo>
                  <a:pt x="0" y="128015"/>
                </a:lnTo>
                <a:lnTo>
                  <a:pt x="213359" y="103631"/>
                </a:lnTo>
                <a:lnTo>
                  <a:pt x="201167" y="51815"/>
                </a:lnTo>
                <a:lnTo>
                  <a:pt x="1767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53383" y="3505200"/>
            <a:ext cx="1816735" cy="609600"/>
          </a:xfrm>
          <a:custGeom>
            <a:avLst/>
            <a:gdLst/>
            <a:ahLst/>
            <a:cxnLst/>
            <a:rect l="l" t="t" r="r" b="b"/>
            <a:pathLst>
              <a:path w="1816735" h="609600">
                <a:moveTo>
                  <a:pt x="1816607" y="0"/>
                </a:moveTo>
                <a:lnTo>
                  <a:pt x="0" y="60959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82495" y="2865120"/>
            <a:ext cx="4636135" cy="2920365"/>
          </a:xfrm>
          <a:custGeom>
            <a:avLst/>
            <a:gdLst/>
            <a:ahLst/>
            <a:cxnLst/>
            <a:rect l="l" t="t" r="r" b="b"/>
            <a:pathLst>
              <a:path w="4636135" h="2920365">
                <a:moveTo>
                  <a:pt x="170687" y="0"/>
                </a:moveTo>
                <a:lnTo>
                  <a:pt x="127541" y="5467"/>
                </a:lnTo>
                <a:lnTo>
                  <a:pt x="88495" y="20958"/>
                </a:lnTo>
                <a:lnTo>
                  <a:pt x="54914" y="45106"/>
                </a:lnTo>
                <a:lnTo>
                  <a:pt x="28166" y="76545"/>
                </a:lnTo>
                <a:lnTo>
                  <a:pt x="9617" y="113909"/>
                </a:lnTo>
                <a:lnTo>
                  <a:pt x="633" y="155832"/>
                </a:lnTo>
                <a:lnTo>
                  <a:pt x="0" y="2749295"/>
                </a:lnTo>
                <a:lnTo>
                  <a:pt x="624" y="2764049"/>
                </a:lnTo>
                <a:lnTo>
                  <a:pt x="9584" y="2805980"/>
                </a:lnTo>
                <a:lnTo>
                  <a:pt x="28113" y="2843357"/>
                </a:lnTo>
                <a:lnTo>
                  <a:pt x="54843" y="2874811"/>
                </a:lnTo>
                <a:lnTo>
                  <a:pt x="88409" y="2898978"/>
                </a:lnTo>
                <a:lnTo>
                  <a:pt x="127444" y="2914491"/>
                </a:lnTo>
                <a:lnTo>
                  <a:pt x="170583" y="2919983"/>
                </a:lnTo>
                <a:lnTo>
                  <a:pt x="4465319" y="2919983"/>
                </a:lnTo>
                <a:lnTo>
                  <a:pt x="4480073" y="2919359"/>
                </a:lnTo>
                <a:lnTo>
                  <a:pt x="4522004" y="2910399"/>
                </a:lnTo>
                <a:lnTo>
                  <a:pt x="4559381" y="2891870"/>
                </a:lnTo>
                <a:lnTo>
                  <a:pt x="4590835" y="2865140"/>
                </a:lnTo>
                <a:lnTo>
                  <a:pt x="4615002" y="2831574"/>
                </a:lnTo>
                <a:lnTo>
                  <a:pt x="4630515" y="2792539"/>
                </a:lnTo>
                <a:lnTo>
                  <a:pt x="4636007" y="2749400"/>
                </a:lnTo>
                <a:lnTo>
                  <a:pt x="4636007" y="170687"/>
                </a:lnTo>
                <a:lnTo>
                  <a:pt x="4635383" y="155934"/>
                </a:lnTo>
                <a:lnTo>
                  <a:pt x="4626423" y="114003"/>
                </a:lnTo>
                <a:lnTo>
                  <a:pt x="4607894" y="76626"/>
                </a:lnTo>
                <a:lnTo>
                  <a:pt x="4581164" y="45171"/>
                </a:lnTo>
                <a:lnTo>
                  <a:pt x="4547598" y="21005"/>
                </a:lnTo>
                <a:lnTo>
                  <a:pt x="4508563" y="5492"/>
                </a:lnTo>
                <a:lnTo>
                  <a:pt x="4465424" y="0"/>
                </a:lnTo>
                <a:lnTo>
                  <a:pt x="1706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016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spc="-20" dirty="0"/>
              <a:t>Neighborhood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of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/>
              <a:t>V</a:t>
            </a:r>
            <a:r>
              <a:rPr spc="-15" dirty="0"/>
              <a:t>alid</a:t>
            </a:r>
            <a:r>
              <a:rPr spc="-20" dirty="0"/>
              <a:t>Da</a:t>
            </a:r>
            <a:r>
              <a:rPr spc="-15" dirty="0"/>
              <a:t>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2120" y="2685465"/>
            <a:ext cx="546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07" y="2615184"/>
            <a:ext cx="862965" cy="396240"/>
          </a:xfrm>
          <a:custGeom>
            <a:avLst/>
            <a:gdLst/>
            <a:ahLst/>
            <a:cxnLst/>
            <a:rect l="l" t="t" r="r" b="b"/>
            <a:pathLst>
              <a:path w="862964" h="396239">
                <a:moveTo>
                  <a:pt x="862583" y="198119"/>
                </a:moveTo>
                <a:lnTo>
                  <a:pt x="850049" y="245732"/>
                </a:lnTo>
                <a:lnTo>
                  <a:pt x="814444" y="289169"/>
                </a:lnTo>
                <a:lnTo>
                  <a:pt x="779371" y="315129"/>
                </a:lnTo>
                <a:lnTo>
                  <a:pt x="736263" y="338213"/>
                </a:lnTo>
                <a:lnTo>
                  <a:pt x="686009" y="358015"/>
                </a:lnTo>
                <a:lnTo>
                  <a:pt x="629497" y="374127"/>
                </a:lnTo>
                <a:lnTo>
                  <a:pt x="567615" y="386140"/>
                </a:lnTo>
                <a:lnTo>
                  <a:pt x="501251" y="393647"/>
                </a:lnTo>
                <a:lnTo>
                  <a:pt x="431291" y="396239"/>
                </a:lnTo>
                <a:lnTo>
                  <a:pt x="395918" y="395583"/>
                </a:lnTo>
                <a:lnTo>
                  <a:pt x="327645" y="390482"/>
                </a:lnTo>
                <a:lnTo>
                  <a:pt x="263411" y="380671"/>
                </a:lnTo>
                <a:lnTo>
                  <a:pt x="204103" y="366558"/>
                </a:lnTo>
                <a:lnTo>
                  <a:pt x="150609" y="348550"/>
                </a:lnTo>
                <a:lnTo>
                  <a:pt x="103817" y="327056"/>
                </a:lnTo>
                <a:lnTo>
                  <a:pt x="64616" y="302483"/>
                </a:lnTo>
                <a:lnTo>
                  <a:pt x="33892" y="275239"/>
                </a:lnTo>
                <a:lnTo>
                  <a:pt x="5644" y="230257"/>
                </a:lnTo>
                <a:lnTo>
                  <a:pt x="0" y="198119"/>
                </a:lnTo>
                <a:lnTo>
                  <a:pt x="1429" y="181870"/>
                </a:lnTo>
                <a:lnTo>
                  <a:pt x="21987" y="135497"/>
                </a:lnTo>
                <a:lnTo>
                  <a:pt x="48139" y="107070"/>
                </a:lnTo>
                <a:lnTo>
                  <a:pt x="83212" y="81110"/>
                </a:lnTo>
                <a:lnTo>
                  <a:pt x="126320" y="58026"/>
                </a:lnTo>
                <a:lnTo>
                  <a:pt x="176574" y="38224"/>
                </a:lnTo>
                <a:lnTo>
                  <a:pt x="233086" y="22112"/>
                </a:lnTo>
                <a:lnTo>
                  <a:pt x="294968" y="10099"/>
                </a:lnTo>
                <a:lnTo>
                  <a:pt x="361332" y="2592"/>
                </a:lnTo>
                <a:lnTo>
                  <a:pt x="431291" y="0"/>
                </a:lnTo>
                <a:lnTo>
                  <a:pt x="466665" y="656"/>
                </a:lnTo>
                <a:lnTo>
                  <a:pt x="534938" y="5757"/>
                </a:lnTo>
                <a:lnTo>
                  <a:pt x="599172" y="15568"/>
                </a:lnTo>
                <a:lnTo>
                  <a:pt x="658480" y="29681"/>
                </a:lnTo>
                <a:lnTo>
                  <a:pt x="711974" y="47689"/>
                </a:lnTo>
                <a:lnTo>
                  <a:pt x="758766" y="69183"/>
                </a:lnTo>
                <a:lnTo>
                  <a:pt x="797967" y="93756"/>
                </a:lnTo>
                <a:lnTo>
                  <a:pt x="828691" y="121000"/>
                </a:lnTo>
                <a:lnTo>
                  <a:pt x="856939" y="165982"/>
                </a:lnTo>
                <a:lnTo>
                  <a:pt x="862583" y="19811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5295" y="3587674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incrementDate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83023" y="3493008"/>
            <a:ext cx="1828800" cy="445134"/>
          </a:xfrm>
          <a:custGeom>
            <a:avLst/>
            <a:gdLst/>
            <a:ahLst/>
            <a:cxnLst/>
            <a:rect l="l" t="t" r="r" b="b"/>
            <a:pathLst>
              <a:path w="1828800" h="445135">
                <a:moveTo>
                  <a:pt x="1828799" y="222503"/>
                </a:moveTo>
                <a:lnTo>
                  <a:pt x="1802225" y="275977"/>
                </a:lnTo>
                <a:lnTo>
                  <a:pt x="1756943" y="309116"/>
                </a:lnTo>
                <a:lnTo>
                  <a:pt x="1691805" y="339713"/>
                </a:lnTo>
                <a:lnTo>
                  <a:pt x="1652377" y="353916"/>
                </a:lnTo>
                <a:lnTo>
                  <a:pt x="1608692" y="367311"/>
                </a:lnTo>
                <a:lnTo>
                  <a:pt x="1560983" y="379841"/>
                </a:lnTo>
                <a:lnTo>
                  <a:pt x="1509487" y="391450"/>
                </a:lnTo>
                <a:lnTo>
                  <a:pt x="1454438" y="402080"/>
                </a:lnTo>
                <a:lnTo>
                  <a:pt x="1396073" y="411674"/>
                </a:lnTo>
                <a:lnTo>
                  <a:pt x="1334625" y="420174"/>
                </a:lnTo>
                <a:lnTo>
                  <a:pt x="1270331" y="427523"/>
                </a:lnTo>
                <a:lnTo>
                  <a:pt x="1203426" y="433665"/>
                </a:lnTo>
                <a:lnTo>
                  <a:pt x="1134145" y="438541"/>
                </a:lnTo>
                <a:lnTo>
                  <a:pt x="1062723" y="442096"/>
                </a:lnTo>
                <a:lnTo>
                  <a:pt x="989396" y="444270"/>
                </a:lnTo>
                <a:lnTo>
                  <a:pt x="914399" y="445007"/>
                </a:lnTo>
                <a:lnTo>
                  <a:pt x="839407" y="444270"/>
                </a:lnTo>
                <a:lnTo>
                  <a:pt x="766083" y="442096"/>
                </a:lnTo>
                <a:lnTo>
                  <a:pt x="694664" y="438541"/>
                </a:lnTo>
                <a:lnTo>
                  <a:pt x="625385" y="433665"/>
                </a:lnTo>
                <a:lnTo>
                  <a:pt x="558481" y="427523"/>
                </a:lnTo>
                <a:lnTo>
                  <a:pt x="494187" y="420174"/>
                </a:lnTo>
                <a:lnTo>
                  <a:pt x="432740" y="411674"/>
                </a:lnTo>
                <a:lnTo>
                  <a:pt x="374374" y="402080"/>
                </a:lnTo>
                <a:lnTo>
                  <a:pt x="319325" y="391450"/>
                </a:lnTo>
                <a:lnTo>
                  <a:pt x="267827" y="379841"/>
                </a:lnTo>
                <a:lnTo>
                  <a:pt x="220117" y="367311"/>
                </a:lnTo>
                <a:lnTo>
                  <a:pt x="176430" y="353916"/>
                </a:lnTo>
                <a:lnTo>
                  <a:pt x="137002" y="339713"/>
                </a:lnTo>
                <a:lnTo>
                  <a:pt x="71860" y="309116"/>
                </a:lnTo>
                <a:lnTo>
                  <a:pt x="26575" y="275977"/>
                </a:lnTo>
                <a:lnTo>
                  <a:pt x="3031" y="240754"/>
                </a:lnTo>
                <a:lnTo>
                  <a:pt x="0" y="222503"/>
                </a:lnTo>
                <a:lnTo>
                  <a:pt x="3031" y="204253"/>
                </a:lnTo>
                <a:lnTo>
                  <a:pt x="26575" y="169030"/>
                </a:lnTo>
                <a:lnTo>
                  <a:pt x="71860" y="135891"/>
                </a:lnTo>
                <a:lnTo>
                  <a:pt x="137002" y="105294"/>
                </a:lnTo>
                <a:lnTo>
                  <a:pt x="176430" y="91091"/>
                </a:lnTo>
                <a:lnTo>
                  <a:pt x="220117" y="77696"/>
                </a:lnTo>
                <a:lnTo>
                  <a:pt x="267827" y="65166"/>
                </a:lnTo>
                <a:lnTo>
                  <a:pt x="319325" y="53557"/>
                </a:lnTo>
                <a:lnTo>
                  <a:pt x="374374" y="42927"/>
                </a:lnTo>
                <a:lnTo>
                  <a:pt x="432740" y="33333"/>
                </a:lnTo>
                <a:lnTo>
                  <a:pt x="494187" y="24833"/>
                </a:lnTo>
                <a:lnTo>
                  <a:pt x="558481" y="17484"/>
                </a:lnTo>
                <a:lnTo>
                  <a:pt x="625385" y="11342"/>
                </a:lnTo>
                <a:lnTo>
                  <a:pt x="694664" y="6465"/>
                </a:lnTo>
                <a:lnTo>
                  <a:pt x="766083" y="2911"/>
                </a:lnTo>
                <a:lnTo>
                  <a:pt x="839407" y="737"/>
                </a:lnTo>
                <a:lnTo>
                  <a:pt x="914399" y="0"/>
                </a:lnTo>
                <a:lnTo>
                  <a:pt x="989396" y="737"/>
                </a:lnTo>
                <a:lnTo>
                  <a:pt x="1062723" y="2911"/>
                </a:lnTo>
                <a:lnTo>
                  <a:pt x="1134145" y="6465"/>
                </a:lnTo>
                <a:lnTo>
                  <a:pt x="1203426" y="11342"/>
                </a:lnTo>
                <a:lnTo>
                  <a:pt x="1270331" y="17484"/>
                </a:lnTo>
                <a:lnTo>
                  <a:pt x="1334625" y="24833"/>
                </a:lnTo>
                <a:lnTo>
                  <a:pt x="1396073" y="33333"/>
                </a:lnTo>
                <a:lnTo>
                  <a:pt x="1454438" y="42927"/>
                </a:lnTo>
                <a:lnTo>
                  <a:pt x="1509487" y="53557"/>
                </a:lnTo>
                <a:lnTo>
                  <a:pt x="1560983" y="65166"/>
                </a:lnTo>
                <a:lnTo>
                  <a:pt x="1608692" y="77696"/>
                </a:lnTo>
                <a:lnTo>
                  <a:pt x="1652377" y="91091"/>
                </a:lnTo>
                <a:lnTo>
                  <a:pt x="1691805" y="105294"/>
                </a:lnTo>
                <a:lnTo>
                  <a:pt x="1756943" y="135891"/>
                </a:lnTo>
                <a:lnTo>
                  <a:pt x="1802225" y="169030"/>
                </a:lnTo>
                <a:lnTo>
                  <a:pt x="1825768" y="204253"/>
                </a:lnTo>
                <a:lnTo>
                  <a:pt x="1828799" y="22250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08125" y="3612058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ValidDate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9383" y="3517392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8" y="317579"/>
                </a:lnTo>
                <a:lnTo>
                  <a:pt x="1187082" y="349014"/>
                </a:lnTo>
                <a:lnTo>
                  <a:pt x="1128764" y="377368"/>
                </a:lnTo>
                <a:lnTo>
                  <a:pt x="1059155" y="402170"/>
                </a:lnTo>
                <a:lnTo>
                  <a:pt x="1020529" y="413092"/>
                </a:lnTo>
                <a:lnTo>
                  <a:pt x="979576" y="422949"/>
                </a:lnTo>
                <a:lnTo>
                  <a:pt x="936460" y="431683"/>
                </a:lnTo>
                <a:lnTo>
                  <a:pt x="891347" y="439234"/>
                </a:lnTo>
                <a:lnTo>
                  <a:pt x="844402" y="445545"/>
                </a:lnTo>
                <a:lnTo>
                  <a:pt x="795790" y="450556"/>
                </a:lnTo>
                <a:lnTo>
                  <a:pt x="745677" y="454207"/>
                </a:lnTo>
                <a:lnTo>
                  <a:pt x="694226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6" y="757"/>
                </a:lnTo>
                <a:lnTo>
                  <a:pt x="745677" y="2992"/>
                </a:lnTo>
                <a:lnTo>
                  <a:pt x="795790" y="6643"/>
                </a:lnTo>
                <a:lnTo>
                  <a:pt x="844402" y="11654"/>
                </a:lnTo>
                <a:lnTo>
                  <a:pt x="891347" y="17965"/>
                </a:lnTo>
                <a:lnTo>
                  <a:pt x="936460" y="25516"/>
                </a:lnTo>
                <a:lnTo>
                  <a:pt x="979576" y="34250"/>
                </a:lnTo>
                <a:lnTo>
                  <a:pt x="1020529" y="44107"/>
                </a:lnTo>
                <a:lnTo>
                  <a:pt x="1059155" y="55029"/>
                </a:lnTo>
                <a:lnTo>
                  <a:pt x="1128764" y="79831"/>
                </a:lnTo>
                <a:lnTo>
                  <a:pt x="1187082" y="108185"/>
                </a:lnTo>
                <a:lnTo>
                  <a:pt x="1232788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8313" y="3587674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12991" y="3493008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3"/>
                </a:lnTo>
                <a:lnTo>
                  <a:pt x="1244500" y="317579"/>
                </a:lnTo>
                <a:lnTo>
                  <a:pt x="1198359" y="349014"/>
                </a:lnTo>
                <a:lnTo>
                  <a:pt x="1139486" y="377368"/>
                </a:lnTo>
                <a:lnTo>
                  <a:pt x="1069215" y="402170"/>
                </a:lnTo>
                <a:lnTo>
                  <a:pt x="1030222" y="413092"/>
                </a:lnTo>
                <a:lnTo>
                  <a:pt x="988880" y="422949"/>
                </a:lnTo>
                <a:lnTo>
                  <a:pt x="945354" y="431683"/>
                </a:lnTo>
                <a:lnTo>
                  <a:pt x="899813" y="439234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7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8" y="456442"/>
                </a:lnTo>
                <a:lnTo>
                  <a:pt x="542640" y="454207"/>
                </a:lnTo>
                <a:lnTo>
                  <a:pt x="492050" y="450556"/>
                </a:lnTo>
                <a:lnTo>
                  <a:pt x="442977" y="445545"/>
                </a:lnTo>
                <a:lnTo>
                  <a:pt x="395586" y="439234"/>
                </a:lnTo>
                <a:lnTo>
                  <a:pt x="350045" y="431683"/>
                </a:lnTo>
                <a:lnTo>
                  <a:pt x="306519" y="422949"/>
                </a:lnTo>
                <a:lnTo>
                  <a:pt x="265177" y="413092"/>
                </a:lnTo>
                <a:lnTo>
                  <a:pt x="226184" y="402170"/>
                </a:lnTo>
                <a:lnTo>
                  <a:pt x="189707" y="390243"/>
                </a:lnTo>
                <a:lnTo>
                  <a:pt x="124968" y="363606"/>
                </a:lnTo>
                <a:lnTo>
                  <a:pt x="72295" y="333653"/>
                </a:lnTo>
                <a:lnTo>
                  <a:pt x="33020" y="300853"/>
                </a:lnTo>
                <a:lnTo>
                  <a:pt x="8477" y="265679"/>
                </a:lnTo>
                <a:lnTo>
                  <a:pt x="0" y="228599"/>
                </a:lnTo>
                <a:lnTo>
                  <a:pt x="2147" y="209851"/>
                </a:lnTo>
                <a:lnTo>
                  <a:pt x="18823" y="173666"/>
                </a:lnTo>
                <a:lnTo>
                  <a:pt x="50899" y="139620"/>
                </a:lnTo>
                <a:lnTo>
                  <a:pt x="97040" y="108185"/>
                </a:lnTo>
                <a:lnTo>
                  <a:pt x="155913" y="79831"/>
                </a:lnTo>
                <a:lnTo>
                  <a:pt x="226184" y="55029"/>
                </a:lnTo>
                <a:lnTo>
                  <a:pt x="265177" y="44107"/>
                </a:lnTo>
                <a:lnTo>
                  <a:pt x="306519" y="34250"/>
                </a:lnTo>
                <a:lnTo>
                  <a:pt x="350045" y="25516"/>
                </a:lnTo>
                <a:lnTo>
                  <a:pt x="395586" y="17965"/>
                </a:lnTo>
                <a:lnTo>
                  <a:pt x="442977" y="11654"/>
                </a:lnTo>
                <a:lnTo>
                  <a:pt x="492050" y="6643"/>
                </a:lnTo>
                <a:lnTo>
                  <a:pt x="542640" y="2992"/>
                </a:lnTo>
                <a:lnTo>
                  <a:pt x="594578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2"/>
                </a:lnTo>
                <a:lnTo>
                  <a:pt x="803349" y="6643"/>
                </a:lnTo>
                <a:lnTo>
                  <a:pt x="852422" y="11654"/>
                </a:lnTo>
                <a:lnTo>
                  <a:pt x="899813" y="17965"/>
                </a:lnTo>
                <a:lnTo>
                  <a:pt x="945354" y="25516"/>
                </a:lnTo>
                <a:lnTo>
                  <a:pt x="988880" y="34250"/>
                </a:lnTo>
                <a:lnTo>
                  <a:pt x="1030222" y="44107"/>
                </a:lnTo>
                <a:lnTo>
                  <a:pt x="1069215" y="55029"/>
                </a:lnTo>
                <a:lnTo>
                  <a:pt x="1105692" y="66956"/>
                </a:lnTo>
                <a:lnTo>
                  <a:pt x="1170430" y="93593"/>
                </a:lnTo>
                <a:lnTo>
                  <a:pt x="1223104" y="123546"/>
                </a:lnTo>
                <a:lnTo>
                  <a:pt x="1262379" y="156346"/>
                </a:lnTo>
                <a:lnTo>
                  <a:pt x="1286922" y="191520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8709" y="2685465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GetDate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29383" y="2590800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8" y="317579"/>
                </a:lnTo>
                <a:lnTo>
                  <a:pt x="1187082" y="349014"/>
                </a:lnTo>
                <a:lnTo>
                  <a:pt x="1128764" y="377368"/>
                </a:lnTo>
                <a:lnTo>
                  <a:pt x="1059155" y="402170"/>
                </a:lnTo>
                <a:lnTo>
                  <a:pt x="1020529" y="413092"/>
                </a:lnTo>
                <a:lnTo>
                  <a:pt x="979576" y="422949"/>
                </a:lnTo>
                <a:lnTo>
                  <a:pt x="936460" y="431683"/>
                </a:lnTo>
                <a:lnTo>
                  <a:pt x="891347" y="439234"/>
                </a:lnTo>
                <a:lnTo>
                  <a:pt x="844402" y="445545"/>
                </a:lnTo>
                <a:lnTo>
                  <a:pt x="795790" y="450556"/>
                </a:lnTo>
                <a:lnTo>
                  <a:pt x="745677" y="454207"/>
                </a:lnTo>
                <a:lnTo>
                  <a:pt x="694226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6" y="757"/>
                </a:lnTo>
                <a:lnTo>
                  <a:pt x="745677" y="2992"/>
                </a:lnTo>
                <a:lnTo>
                  <a:pt x="795790" y="6643"/>
                </a:lnTo>
                <a:lnTo>
                  <a:pt x="844402" y="11654"/>
                </a:lnTo>
                <a:lnTo>
                  <a:pt x="891347" y="17965"/>
                </a:lnTo>
                <a:lnTo>
                  <a:pt x="936460" y="25516"/>
                </a:lnTo>
                <a:lnTo>
                  <a:pt x="979576" y="34250"/>
                </a:lnTo>
                <a:lnTo>
                  <a:pt x="1020529" y="44107"/>
                </a:lnTo>
                <a:lnTo>
                  <a:pt x="1059155" y="55029"/>
                </a:lnTo>
                <a:lnTo>
                  <a:pt x="1128764" y="79831"/>
                </a:lnTo>
                <a:lnTo>
                  <a:pt x="1187082" y="108185"/>
                </a:lnTo>
                <a:lnTo>
                  <a:pt x="1232788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9383" y="5346191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5"/>
                </a:lnTo>
                <a:lnTo>
                  <a:pt x="1244499" y="317582"/>
                </a:lnTo>
                <a:lnTo>
                  <a:pt x="1198358" y="349017"/>
                </a:lnTo>
                <a:lnTo>
                  <a:pt x="1139485" y="377371"/>
                </a:lnTo>
                <a:lnTo>
                  <a:pt x="1069214" y="402172"/>
                </a:lnTo>
                <a:lnTo>
                  <a:pt x="1030221" y="413094"/>
                </a:lnTo>
                <a:lnTo>
                  <a:pt x="988878" y="422950"/>
                </a:lnTo>
                <a:lnTo>
                  <a:pt x="945353" y="431684"/>
                </a:lnTo>
                <a:lnTo>
                  <a:pt x="899812" y="439235"/>
                </a:lnTo>
                <a:lnTo>
                  <a:pt x="852421" y="445545"/>
                </a:lnTo>
                <a:lnTo>
                  <a:pt x="803348" y="450556"/>
                </a:lnTo>
                <a:lnTo>
                  <a:pt x="752759" y="454208"/>
                </a:lnTo>
                <a:lnTo>
                  <a:pt x="700820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8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5"/>
                </a:lnTo>
                <a:lnTo>
                  <a:pt x="350046" y="431684"/>
                </a:lnTo>
                <a:lnTo>
                  <a:pt x="306521" y="422950"/>
                </a:lnTo>
                <a:lnTo>
                  <a:pt x="265178" y="413094"/>
                </a:lnTo>
                <a:lnTo>
                  <a:pt x="226185" y="402172"/>
                </a:lnTo>
                <a:lnTo>
                  <a:pt x="189708" y="390245"/>
                </a:lnTo>
                <a:lnTo>
                  <a:pt x="124969" y="363609"/>
                </a:lnTo>
                <a:lnTo>
                  <a:pt x="72295" y="333655"/>
                </a:lnTo>
                <a:lnTo>
                  <a:pt x="33020" y="300856"/>
                </a:lnTo>
                <a:lnTo>
                  <a:pt x="8477" y="265680"/>
                </a:lnTo>
                <a:lnTo>
                  <a:pt x="0" y="228599"/>
                </a:lnTo>
                <a:lnTo>
                  <a:pt x="2147" y="209850"/>
                </a:lnTo>
                <a:lnTo>
                  <a:pt x="18824" y="173664"/>
                </a:lnTo>
                <a:lnTo>
                  <a:pt x="50900" y="139617"/>
                </a:lnTo>
                <a:lnTo>
                  <a:pt x="97041" y="108182"/>
                </a:lnTo>
                <a:lnTo>
                  <a:pt x="155914" y="79828"/>
                </a:lnTo>
                <a:lnTo>
                  <a:pt x="226185" y="55027"/>
                </a:lnTo>
                <a:lnTo>
                  <a:pt x="265178" y="44105"/>
                </a:lnTo>
                <a:lnTo>
                  <a:pt x="306521" y="34249"/>
                </a:lnTo>
                <a:lnTo>
                  <a:pt x="350046" y="25515"/>
                </a:lnTo>
                <a:lnTo>
                  <a:pt x="395587" y="17964"/>
                </a:lnTo>
                <a:lnTo>
                  <a:pt x="442978" y="11653"/>
                </a:lnTo>
                <a:lnTo>
                  <a:pt x="492051" y="6643"/>
                </a:lnTo>
                <a:lnTo>
                  <a:pt x="542640" y="2991"/>
                </a:lnTo>
                <a:lnTo>
                  <a:pt x="594579" y="757"/>
                </a:lnTo>
                <a:lnTo>
                  <a:pt x="647699" y="0"/>
                </a:lnTo>
                <a:lnTo>
                  <a:pt x="700820" y="757"/>
                </a:lnTo>
                <a:lnTo>
                  <a:pt x="752759" y="2991"/>
                </a:lnTo>
                <a:lnTo>
                  <a:pt x="803348" y="6643"/>
                </a:lnTo>
                <a:lnTo>
                  <a:pt x="852421" y="11653"/>
                </a:lnTo>
                <a:lnTo>
                  <a:pt x="899812" y="17964"/>
                </a:lnTo>
                <a:lnTo>
                  <a:pt x="945353" y="25515"/>
                </a:lnTo>
                <a:lnTo>
                  <a:pt x="988878" y="34249"/>
                </a:lnTo>
                <a:lnTo>
                  <a:pt x="1030221" y="44105"/>
                </a:lnTo>
                <a:lnTo>
                  <a:pt x="1069214" y="55027"/>
                </a:lnTo>
                <a:lnTo>
                  <a:pt x="1105691" y="66954"/>
                </a:lnTo>
                <a:lnTo>
                  <a:pt x="1170430" y="93590"/>
                </a:lnTo>
                <a:lnTo>
                  <a:pt x="1223104" y="123544"/>
                </a:lnTo>
                <a:lnTo>
                  <a:pt x="1262379" y="156343"/>
                </a:lnTo>
                <a:lnTo>
                  <a:pt x="1286922" y="191519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80693" y="4514267"/>
            <a:ext cx="115570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monthEnd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650">
              <a:latin typeface="Times New Roman"/>
              <a:cs typeface="Times New Roman"/>
            </a:endParaRPr>
          </a:p>
          <a:p>
            <a:pPr marL="27305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isLeap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29383" y="4419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5"/>
                </a:lnTo>
                <a:lnTo>
                  <a:pt x="1244499" y="317582"/>
                </a:lnTo>
                <a:lnTo>
                  <a:pt x="1198358" y="349017"/>
                </a:lnTo>
                <a:lnTo>
                  <a:pt x="1139485" y="377371"/>
                </a:lnTo>
                <a:lnTo>
                  <a:pt x="1069214" y="402172"/>
                </a:lnTo>
                <a:lnTo>
                  <a:pt x="1030221" y="413094"/>
                </a:lnTo>
                <a:lnTo>
                  <a:pt x="988878" y="422950"/>
                </a:lnTo>
                <a:lnTo>
                  <a:pt x="945353" y="431684"/>
                </a:lnTo>
                <a:lnTo>
                  <a:pt x="899812" y="439235"/>
                </a:lnTo>
                <a:lnTo>
                  <a:pt x="852421" y="445545"/>
                </a:lnTo>
                <a:lnTo>
                  <a:pt x="803348" y="450556"/>
                </a:lnTo>
                <a:lnTo>
                  <a:pt x="752759" y="454208"/>
                </a:lnTo>
                <a:lnTo>
                  <a:pt x="700820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8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5"/>
                </a:lnTo>
                <a:lnTo>
                  <a:pt x="350046" y="431684"/>
                </a:lnTo>
                <a:lnTo>
                  <a:pt x="306521" y="422950"/>
                </a:lnTo>
                <a:lnTo>
                  <a:pt x="265178" y="413094"/>
                </a:lnTo>
                <a:lnTo>
                  <a:pt x="226185" y="402172"/>
                </a:lnTo>
                <a:lnTo>
                  <a:pt x="189708" y="390245"/>
                </a:lnTo>
                <a:lnTo>
                  <a:pt x="124969" y="363609"/>
                </a:lnTo>
                <a:lnTo>
                  <a:pt x="72295" y="333655"/>
                </a:lnTo>
                <a:lnTo>
                  <a:pt x="33020" y="300856"/>
                </a:lnTo>
                <a:lnTo>
                  <a:pt x="8477" y="265680"/>
                </a:lnTo>
                <a:lnTo>
                  <a:pt x="0" y="228599"/>
                </a:lnTo>
                <a:lnTo>
                  <a:pt x="2147" y="209851"/>
                </a:lnTo>
                <a:lnTo>
                  <a:pt x="18824" y="173666"/>
                </a:lnTo>
                <a:lnTo>
                  <a:pt x="50900" y="139620"/>
                </a:lnTo>
                <a:lnTo>
                  <a:pt x="97041" y="108185"/>
                </a:lnTo>
                <a:lnTo>
                  <a:pt x="155914" y="79831"/>
                </a:lnTo>
                <a:lnTo>
                  <a:pt x="226185" y="55029"/>
                </a:lnTo>
                <a:lnTo>
                  <a:pt x="265178" y="44107"/>
                </a:lnTo>
                <a:lnTo>
                  <a:pt x="306521" y="34250"/>
                </a:lnTo>
                <a:lnTo>
                  <a:pt x="350046" y="25516"/>
                </a:lnTo>
                <a:lnTo>
                  <a:pt x="395587" y="17965"/>
                </a:lnTo>
                <a:lnTo>
                  <a:pt x="442978" y="11654"/>
                </a:lnTo>
                <a:lnTo>
                  <a:pt x="492051" y="6643"/>
                </a:lnTo>
                <a:lnTo>
                  <a:pt x="542640" y="2992"/>
                </a:lnTo>
                <a:lnTo>
                  <a:pt x="594579" y="757"/>
                </a:lnTo>
                <a:lnTo>
                  <a:pt x="647699" y="0"/>
                </a:lnTo>
                <a:lnTo>
                  <a:pt x="700820" y="757"/>
                </a:lnTo>
                <a:lnTo>
                  <a:pt x="752759" y="2992"/>
                </a:lnTo>
                <a:lnTo>
                  <a:pt x="803348" y="6643"/>
                </a:lnTo>
                <a:lnTo>
                  <a:pt x="852421" y="11654"/>
                </a:lnTo>
                <a:lnTo>
                  <a:pt x="899812" y="17965"/>
                </a:lnTo>
                <a:lnTo>
                  <a:pt x="945353" y="25516"/>
                </a:lnTo>
                <a:lnTo>
                  <a:pt x="988878" y="34250"/>
                </a:lnTo>
                <a:lnTo>
                  <a:pt x="1030221" y="44107"/>
                </a:lnTo>
                <a:lnTo>
                  <a:pt x="1069214" y="55029"/>
                </a:lnTo>
                <a:lnTo>
                  <a:pt x="1105691" y="66956"/>
                </a:lnTo>
                <a:lnTo>
                  <a:pt x="1170430" y="93593"/>
                </a:lnTo>
                <a:lnTo>
                  <a:pt x="1223104" y="123546"/>
                </a:lnTo>
                <a:lnTo>
                  <a:pt x="1262379" y="156346"/>
                </a:lnTo>
                <a:lnTo>
                  <a:pt x="1286922" y="191520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5607" y="3288792"/>
            <a:ext cx="100965" cy="204470"/>
          </a:xfrm>
          <a:custGeom>
            <a:avLst/>
            <a:gdLst/>
            <a:ahLst/>
            <a:cxnLst/>
            <a:rect l="l" t="t" r="r" b="b"/>
            <a:pathLst>
              <a:path w="100964" h="204470">
                <a:moveTo>
                  <a:pt x="100583" y="0"/>
                </a:moveTo>
                <a:lnTo>
                  <a:pt x="0" y="0"/>
                </a:lnTo>
                <a:lnTo>
                  <a:pt x="48767" y="204215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4376" y="3023616"/>
            <a:ext cx="3175" cy="265430"/>
          </a:xfrm>
          <a:custGeom>
            <a:avLst/>
            <a:gdLst/>
            <a:ahLst/>
            <a:cxnLst/>
            <a:rect l="l" t="t" r="r" b="b"/>
            <a:pathLst>
              <a:path w="3175" h="265429">
                <a:moveTo>
                  <a:pt x="0" y="0"/>
                </a:moveTo>
                <a:lnTo>
                  <a:pt x="3047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6791" y="3313176"/>
            <a:ext cx="100965" cy="216535"/>
          </a:xfrm>
          <a:custGeom>
            <a:avLst/>
            <a:gdLst/>
            <a:ahLst/>
            <a:cxnLst/>
            <a:rect l="l" t="t" r="r" b="b"/>
            <a:pathLst>
              <a:path w="100964" h="216535">
                <a:moveTo>
                  <a:pt x="100583" y="0"/>
                </a:moveTo>
                <a:lnTo>
                  <a:pt x="0" y="0"/>
                </a:lnTo>
                <a:lnTo>
                  <a:pt x="51815" y="216407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8607" y="304800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6791" y="4242816"/>
            <a:ext cx="100965" cy="213360"/>
          </a:xfrm>
          <a:custGeom>
            <a:avLst/>
            <a:gdLst/>
            <a:ahLst/>
            <a:cxnLst/>
            <a:rect l="l" t="t" r="r" b="b"/>
            <a:pathLst>
              <a:path w="100964" h="213360">
                <a:moveTo>
                  <a:pt x="100583" y="0"/>
                </a:moveTo>
                <a:lnTo>
                  <a:pt x="0" y="0"/>
                </a:lnTo>
                <a:lnTo>
                  <a:pt x="51815" y="213359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78607" y="3974591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6791" y="5169408"/>
            <a:ext cx="100965" cy="216535"/>
          </a:xfrm>
          <a:custGeom>
            <a:avLst/>
            <a:gdLst/>
            <a:ahLst/>
            <a:cxnLst/>
            <a:rect l="l" t="t" r="r" b="b"/>
            <a:pathLst>
              <a:path w="100964" h="216535">
                <a:moveTo>
                  <a:pt x="100583" y="0"/>
                </a:moveTo>
                <a:lnTo>
                  <a:pt x="0" y="0"/>
                </a:lnTo>
                <a:lnTo>
                  <a:pt x="51815" y="216407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8607" y="491337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2591" y="2743200"/>
            <a:ext cx="216535" cy="113030"/>
          </a:xfrm>
          <a:custGeom>
            <a:avLst/>
            <a:gdLst/>
            <a:ahLst/>
            <a:cxnLst/>
            <a:rect l="l" t="t" r="r" b="b"/>
            <a:pathLst>
              <a:path w="216535" h="113030">
                <a:moveTo>
                  <a:pt x="216407" y="0"/>
                </a:moveTo>
                <a:lnTo>
                  <a:pt x="0" y="51815"/>
                </a:lnTo>
                <a:lnTo>
                  <a:pt x="216407" y="112775"/>
                </a:lnTo>
                <a:lnTo>
                  <a:pt x="216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9000" y="2795016"/>
            <a:ext cx="1408430" cy="0"/>
          </a:xfrm>
          <a:custGeom>
            <a:avLst/>
            <a:gdLst/>
            <a:ahLst/>
            <a:cxnLst/>
            <a:rect l="l" t="t" r="r" b="b"/>
            <a:pathLst>
              <a:path w="1408429">
                <a:moveTo>
                  <a:pt x="1408175" y="0"/>
                </a:moveTo>
                <a:lnTo>
                  <a:pt x="0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12991" y="3377184"/>
            <a:ext cx="204470" cy="165100"/>
          </a:xfrm>
          <a:custGeom>
            <a:avLst/>
            <a:gdLst/>
            <a:ahLst/>
            <a:cxnLst/>
            <a:rect l="l" t="t" r="r" b="b"/>
            <a:pathLst>
              <a:path w="204470" h="165100">
                <a:moveTo>
                  <a:pt x="64007" y="0"/>
                </a:moveTo>
                <a:lnTo>
                  <a:pt x="39623" y="39623"/>
                </a:lnTo>
                <a:lnTo>
                  <a:pt x="0" y="88391"/>
                </a:lnTo>
                <a:lnTo>
                  <a:pt x="204215" y="164591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2907792"/>
            <a:ext cx="737870" cy="509270"/>
          </a:xfrm>
          <a:custGeom>
            <a:avLst/>
            <a:gdLst/>
            <a:ahLst/>
            <a:cxnLst/>
            <a:rect l="l" t="t" r="r" b="b"/>
            <a:pathLst>
              <a:path w="737870" h="509270">
                <a:moveTo>
                  <a:pt x="0" y="0"/>
                </a:moveTo>
                <a:lnTo>
                  <a:pt x="737615" y="50901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4783" y="4507991"/>
            <a:ext cx="228600" cy="128270"/>
          </a:xfrm>
          <a:custGeom>
            <a:avLst/>
            <a:gdLst/>
            <a:ahLst/>
            <a:cxnLst/>
            <a:rect l="l" t="t" r="r" b="b"/>
            <a:pathLst>
              <a:path w="228600" h="128270">
                <a:moveTo>
                  <a:pt x="192023" y="0"/>
                </a:moveTo>
                <a:lnTo>
                  <a:pt x="0" y="128015"/>
                </a:lnTo>
                <a:lnTo>
                  <a:pt x="228599" y="100583"/>
                </a:lnTo>
                <a:lnTo>
                  <a:pt x="204215" y="51815"/>
                </a:lnTo>
                <a:lnTo>
                  <a:pt x="192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9000" y="3950208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1828799" y="0"/>
                </a:moveTo>
                <a:lnTo>
                  <a:pt x="0" y="60959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895" y="2215896"/>
            <a:ext cx="2438400" cy="2971800"/>
          </a:xfrm>
          <a:custGeom>
            <a:avLst/>
            <a:gdLst/>
            <a:ahLst/>
            <a:cxnLst/>
            <a:rect l="l" t="t" r="r" b="b"/>
            <a:pathLst>
              <a:path w="2438400" h="2971800">
                <a:moveTo>
                  <a:pt x="170687" y="0"/>
                </a:moveTo>
                <a:lnTo>
                  <a:pt x="127541" y="5467"/>
                </a:lnTo>
                <a:lnTo>
                  <a:pt x="88495" y="20958"/>
                </a:lnTo>
                <a:lnTo>
                  <a:pt x="54914" y="45106"/>
                </a:lnTo>
                <a:lnTo>
                  <a:pt x="28166" y="76545"/>
                </a:lnTo>
                <a:lnTo>
                  <a:pt x="9617" y="113909"/>
                </a:lnTo>
                <a:lnTo>
                  <a:pt x="633" y="155832"/>
                </a:lnTo>
                <a:lnTo>
                  <a:pt x="0" y="2801111"/>
                </a:lnTo>
                <a:lnTo>
                  <a:pt x="624" y="2815865"/>
                </a:lnTo>
                <a:lnTo>
                  <a:pt x="9584" y="2857796"/>
                </a:lnTo>
                <a:lnTo>
                  <a:pt x="28113" y="2895173"/>
                </a:lnTo>
                <a:lnTo>
                  <a:pt x="54843" y="2926627"/>
                </a:lnTo>
                <a:lnTo>
                  <a:pt x="88409" y="2950794"/>
                </a:lnTo>
                <a:lnTo>
                  <a:pt x="127444" y="2966307"/>
                </a:lnTo>
                <a:lnTo>
                  <a:pt x="170583" y="2971799"/>
                </a:lnTo>
                <a:lnTo>
                  <a:pt x="2267711" y="2971799"/>
                </a:lnTo>
                <a:lnTo>
                  <a:pt x="2282465" y="2971175"/>
                </a:lnTo>
                <a:lnTo>
                  <a:pt x="2324396" y="2962215"/>
                </a:lnTo>
                <a:lnTo>
                  <a:pt x="2361773" y="2943686"/>
                </a:lnTo>
                <a:lnTo>
                  <a:pt x="2393227" y="2916956"/>
                </a:lnTo>
                <a:lnTo>
                  <a:pt x="2417394" y="2883390"/>
                </a:lnTo>
                <a:lnTo>
                  <a:pt x="2432907" y="2844355"/>
                </a:lnTo>
                <a:lnTo>
                  <a:pt x="2438399" y="2801216"/>
                </a:lnTo>
                <a:lnTo>
                  <a:pt x="2438399" y="170687"/>
                </a:lnTo>
                <a:lnTo>
                  <a:pt x="2437775" y="155934"/>
                </a:lnTo>
                <a:lnTo>
                  <a:pt x="2428815" y="114003"/>
                </a:lnTo>
                <a:lnTo>
                  <a:pt x="2410286" y="76626"/>
                </a:lnTo>
                <a:lnTo>
                  <a:pt x="2383556" y="45171"/>
                </a:lnTo>
                <a:lnTo>
                  <a:pt x="2349990" y="21005"/>
                </a:lnTo>
                <a:lnTo>
                  <a:pt x="2310955" y="5492"/>
                </a:lnTo>
                <a:lnTo>
                  <a:pt x="2267816" y="0"/>
                </a:lnTo>
                <a:lnTo>
                  <a:pt x="1706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2405" y="887149"/>
            <a:ext cx="5826760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5630" marR="5080" indent="-1853564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Redund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y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Neighborhood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Inte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40" y="2206143"/>
            <a:ext cx="7603490" cy="354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0955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There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neighborhood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radiu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each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7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yield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7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integration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sessions.</a:t>
            </a:r>
            <a:endParaRPr sz="2400">
              <a:latin typeface="Arial"/>
              <a:cs typeface="Arial"/>
            </a:endParaRPr>
          </a:p>
          <a:p>
            <a:pPr marL="356870" marR="125095" indent="-344170">
              <a:lnSpc>
                <a:spcPct val="99600"/>
              </a:lnSpc>
              <a:spcBef>
                <a:spcPts val="58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general,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neighborhood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integration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reduce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number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session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require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by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pairwise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integration.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This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reductio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come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expens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increased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fault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isolation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effort.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Some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specia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ma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stil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needed.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2040">
              <a:lnSpc>
                <a:spcPct val="100000"/>
              </a:lnSpc>
            </a:pPr>
            <a:r>
              <a:rPr spc="-15" dirty="0"/>
              <a:t>Next</a:t>
            </a:r>
            <a:r>
              <a:rPr spc="-20" dirty="0"/>
              <a:t>Da</a:t>
            </a:r>
            <a:r>
              <a:rPr spc="-15" dirty="0"/>
              <a:t>te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10" dirty="0"/>
              <a:t>l</a:t>
            </a:r>
            <a:r>
              <a:rPr spc="-15" dirty="0"/>
              <a:t>as</a:t>
            </a:r>
            <a:r>
              <a:rPr spc="-20" dirty="0"/>
              <a:t>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Descriptions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7008" y="1588008"/>
          <a:ext cx="7127875" cy="429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0675"/>
                <a:gridCol w="2362199"/>
                <a:gridCol w="2363723"/>
              </a:tblGrid>
              <a:tr h="455675">
                <a:tc>
                  <a:txBody>
                    <a:bodyPr/>
                    <a:lstStyle/>
                    <a:p>
                      <a:pPr marL="758825">
                        <a:lnSpc>
                          <a:spcPct val="100000"/>
                        </a:lnSpc>
                      </a:pPr>
                      <a:r>
                        <a:rPr sz="2400" b="1" i="1" spc="-5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</a:pPr>
                      <a:r>
                        <a:rPr sz="2400" b="1" i="1" spc="-5" dirty="0">
                          <a:latin typeface="Arial"/>
                          <a:cs typeface="Arial"/>
                        </a:rPr>
                        <a:t>Attributes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Methods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testIt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4127">
                <a:tc>
                  <a:txBody>
                    <a:bodyPr/>
                    <a:lstStyle/>
                    <a:p>
                      <a:pPr marL="76200" marR="579755">
                        <a:lnSpc>
                          <a:spcPct val="12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calendarItem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(abstract</a:t>
                      </a:r>
                      <a:r>
                        <a:rPr sz="18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47370">
                        <a:lnSpc>
                          <a:spcPct val="1206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getValue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setValue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IncrementValue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71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70990">
                        <a:lnSpc>
                          <a:spcPct val="1206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Day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Month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Year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62305">
                        <a:lnSpc>
                          <a:spcPct val="1206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getDate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printDate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incrementDate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29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Month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Year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endOfMonth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72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Year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isLeap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5997" y="710873"/>
            <a:ext cx="603186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0" marR="5080" indent="-2121535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UML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C</a:t>
            </a:r>
            <a:r>
              <a:rPr sz="3200" b="1" spc="-15" dirty="0">
                <a:latin typeface="Arial"/>
                <a:cs typeface="Arial"/>
              </a:rPr>
              <a:t>olla</a:t>
            </a:r>
            <a:r>
              <a:rPr sz="3200" b="1" spc="-20" dirty="0">
                <a:latin typeface="Arial"/>
                <a:cs typeface="Arial"/>
              </a:rPr>
              <a:t>bor</a:t>
            </a:r>
            <a:r>
              <a:rPr sz="3200" b="1" spc="-15" dirty="0">
                <a:latin typeface="Arial"/>
                <a:cs typeface="Arial"/>
              </a:rPr>
              <a:t>ation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30" dirty="0">
                <a:latin typeface="Arial"/>
                <a:cs typeface="Arial"/>
              </a:rPr>
              <a:t>m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for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Next</a:t>
            </a:r>
            <a:r>
              <a:rPr sz="3200" b="1" spc="-20" dirty="0">
                <a:latin typeface="Arial"/>
                <a:cs typeface="Arial"/>
              </a:rPr>
              <a:t>Da</a:t>
            </a:r>
            <a:r>
              <a:rPr sz="3200" b="1" spc="-15" dirty="0">
                <a:latin typeface="Arial"/>
                <a:cs typeface="Arial"/>
              </a:rPr>
              <a:t>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2217" y="3938930"/>
            <a:ext cx="67373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Mon</a:t>
            </a:r>
            <a:r>
              <a:rPr sz="1700" b="1" dirty="0">
                <a:latin typeface="Arial"/>
                <a:cs typeface="Arial"/>
              </a:rPr>
              <a:t>th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8607" y="3642360"/>
            <a:ext cx="807720" cy="771525"/>
          </a:xfrm>
          <a:custGeom>
            <a:avLst/>
            <a:gdLst/>
            <a:ahLst/>
            <a:cxnLst/>
            <a:rect l="l" t="t" r="r" b="b"/>
            <a:pathLst>
              <a:path w="807720" h="771525">
                <a:moveTo>
                  <a:pt x="0" y="771143"/>
                </a:moveTo>
                <a:lnTo>
                  <a:pt x="807719" y="771143"/>
                </a:lnTo>
                <a:lnTo>
                  <a:pt x="807719" y="0"/>
                </a:lnTo>
                <a:lnTo>
                  <a:pt x="0" y="0"/>
                </a:lnTo>
                <a:lnTo>
                  <a:pt x="0" y="77114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95423" y="3954170"/>
            <a:ext cx="49466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Date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6951" y="3660648"/>
            <a:ext cx="789940" cy="805180"/>
          </a:xfrm>
          <a:custGeom>
            <a:avLst/>
            <a:gdLst/>
            <a:ahLst/>
            <a:cxnLst/>
            <a:rect l="l" t="t" r="r" b="b"/>
            <a:pathLst>
              <a:path w="789939" h="805179">
                <a:moveTo>
                  <a:pt x="0" y="804671"/>
                </a:moveTo>
                <a:lnTo>
                  <a:pt x="789431" y="804671"/>
                </a:lnTo>
                <a:lnTo>
                  <a:pt x="789431" y="0"/>
                </a:lnTo>
                <a:lnTo>
                  <a:pt x="0" y="0"/>
                </a:lnTo>
                <a:lnTo>
                  <a:pt x="0" y="804671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92321" y="2457601"/>
            <a:ext cx="49466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Year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6895" y="2176272"/>
            <a:ext cx="805180" cy="771525"/>
          </a:xfrm>
          <a:custGeom>
            <a:avLst/>
            <a:gdLst/>
            <a:ahLst/>
            <a:cxnLst/>
            <a:rect l="l" t="t" r="r" b="b"/>
            <a:pathLst>
              <a:path w="805179" h="771525">
                <a:moveTo>
                  <a:pt x="0" y="771143"/>
                </a:moveTo>
                <a:lnTo>
                  <a:pt x="804671" y="771143"/>
                </a:lnTo>
                <a:lnTo>
                  <a:pt x="804671" y="0"/>
                </a:lnTo>
                <a:lnTo>
                  <a:pt x="0" y="0"/>
                </a:lnTo>
                <a:lnTo>
                  <a:pt x="0" y="77114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13657" y="5423307"/>
            <a:ext cx="42227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Day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6895" y="5126735"/>
            <a:ext cx="805180" cy="771525"/>
          </a:xfrm>
          <a:custGeom>
            <a:avLst/>
            <a:gdLst/>
            <a:ahLst/>
            <a:cxnLst/>
            <a:rect l="l" t="t" r="r" b="b"/>
            <a:pathLst>
              <a:path w="805179" h="771525">
                <a:moveTo>
                  <a:pt x="0" y="771143"/>
                </a:moveTo>
                <a:lnTo>
                  <a:pt x="804671" y="771143"/>
                </a:lnTo>
                <a:lnTo>
                  <a:pt x="804671" y="0"/>
                </a:lnTo>
                <a:lnTo>
                  <a:pt x="0" y="0"/>
                </a:lnTo>
                <a:lnTo>
                  <a:pt x="0" y="77114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16813" y="3954170"/>
            <a:ext cx="54292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testIt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1391" y="3675888"/>
            <a:ext cx="805180" cy="771525"/>
          </a:xfrm>
          <a:custGeom>
            <a:avLst/>
            <a:gdLst/>
            <a:ahLst/>
            <a:cxnLst/>
            <a:rect l="l" t="t" r="r" b="b"/>
            <a:pathLst>
              <a:path w="805180" h="771525">
                <a:moveTo>
                  <a:pt x="0" y="771143"/>
                </a:moveTo>
                <a:lnTo>
                  <a:pt x="804671" y="771143"/>
                </a:lnTo>
                <a:lnTo>
                  <a:pt x="804671" y="0"/>
                </a:lnTo>
                <a:lnTo>
                  <a:pt x="0" y="0"/>
                </a:lnTo>
                <a:lnTo>
                  <a:pt x="0" y="77114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5527" y="4014216"/>
            <a:ext cx="1767839" cy="3175"/>
          </a:xfrm>
          <a:custGeom>
            <a:avLst/>
            <a:gdLst/>
            <a:ahLst/>
            <a:cxnLst/>
            <a:rect l="l" t="t" r="r" b="b"/>
            <a:pathLst>
              <a:path w="1767839" h="3175">
                <a:moveTo>
                  <a:pt x="0" y="0"/>
                </a:moveTo>
                <a:lnTo>
                  <a:pt x="1767839" y="304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81855" y="2599944"/>
            <a:ext cx="2225040" cy="1061085"/>
          </a:xfrm>
          <a:custGeom>
            <a:avLst/>
            <a:gdLst/>
            <a:ahLst/>
            <a:cxnLst/>
            <a:rect l="l" t="t" r="r" b="b"/>
            <a:pathLst>
              <a:path w="2225040" h="1061085">
                <a:moveTo>
                  <a:pt x="0" y="1060703"/>
                </a:moveTo>
                <a:lnTo>
                  <a:pt x="0" y="0"/>
                </a:lnTo>
                <a:lnTo>
                  <a:pt x="222503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81855" y="4507991"/>
            <a:ext cx="2225040" cy="1042669"/>
          </a:xfrm>
          <a:custGeom>
            <a:avLst/>
            <a:gdLst/>
            <a:ahLst/>
            <a:cxnLst/>
            <a:rect l="l" t="t" r="r" b="b"/>
            <a:pathLst>
              <a:path w="2225040" h="1042670">
                <a:moveTo>
                  <a:pt x="0" y="0"/>
                </a:moveTo>
                <a:lnTo>
                  <a:pt x="0" y="1042415"/>
                </a:lnTo>
                <a:lnTo>
                  <a:pt x="2225039" y="104241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5207" y="4050791"/>
            <a:ext cx="1762125" cy="0"/>
          </a:xfrm>
          <a:custGeom>
            <a:avLst/>
            <a:gdLst/>
            <a:ahLst/>
            <a:cxnLst/>
            <a:rect l="l" t="t" r="r" b="b"/>
            <a:pathLst>
              <a:path w="1762125">
                <a:moveTo>
                  <a:pt x="0" y="0"/>
                </a:moveTo>
                <a:lnTo>
                  <a:pt x="1761743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22653" y="3286657"/>
            <a:ext cx="1311910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700" b="1" spc="-5" dirty="0">
                <a:latin typeface="Arial"/>
                <a:cs typeface="Arial"/>
              </a:rPr>
              <a:t>1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create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700" b="1" spc="-5" dirty="0">
                <a:latin typeface="Arial"/>
                <a:cs typeface="Arial"/>
              </a:rPr>
              <a:t>2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-5" dirty="0">
                <a:latin typeface="Arial"/>
                <a:cs typeface="Arial"/>
              </a:rPr>
              <a:t>ncremen</a:t>
            </a:r>
            <a:r>
              <a:rPr sz="1700" b="1" dirty="0"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22653" y="3743858"/>
            <a:ext cx="122999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3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Arial"/>
                <a:cs typeface="Arial"/>
              </a:rPr>
              <a:t>p</a:t>
            </a:r>
            <a:r>
              <a:rPr sz="1700" b="1" spc="-5" dirty="0">
                <a:latin typeface="Arial"/>
                <a:cs typeface="Arial"/>
              </a:rPr>
              <a:t>rin</a:t>
            </a:r>
            <a:r>
              <a:rPr sz="1700" b="1" dirty="0">
                <a:latin typeface="Arial"/>
                <a:cs typeface="Arial"/>
              </a:rPr>
              <a:t>t</a:t>
            </a:r>
            <a:r>
              <a:rPr sz="1700" b="1" spc="-5" dirty="0">
                <a:latin typeface="Arial"/>
                <a:cs typeface="Arial"/>
              </a:rPr>
              <a:t>Date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3247" y="1851556"/>
            <a:ext cx="915669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25"/>
              </a:lnSpc>
            </a:pPr>
            <a:r>
              <a:rPr sz="1700" b="1" spc="-5" dirty="0">
                <a:latin typeface="Arial"/>
                <a:cs typeface="Arial"/>
              </a:rPr>
              <a:t>1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create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3247" y="2067456"/>
            <a:ext cx="131191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2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-5" dirty="0">
                <a:latin typeface="Arial"/>
                <a:cs typeface="Arial"/>
              </a:rPr>
              <a:t>ncremen</a:t>
            </a:r>
            <a:r>
              <a:rPr sz="1700" b="1" dirty="0"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3247" y="2299105"/>
            <a:ext cx="107378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3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Arial"/>
                <a:cs typeface="Arial"/>
              </a:rPr>
              <a:t>g</a:t>
            </a:r>
            <a:r>
              <a:rPr sz="1700" b="1" spc="-5" dirty="0">
                <a:latin typeface="Arial"/>
                <a:cs typeface="Arial"/>
              </a:rPr>
              <a:t>etYear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06776" y="3039769"/>
            <a:ext cx="1311910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700" b="1" spc="-5" dirty="0">
                <a:latin typeface="Arial"/>
                <a:cs typeface="Arial"/>
              </a:rPr>
              <a:t>1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create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ts val="1800"/>
              </a:lnSpc>
              <a:spcBef>
                <a:spcPts val="140"/>
              </a:spcBef>
            </a:pPr>
            <a:r>
              <a:rPr sz="1700" b="1" spc="-5" dirty="0">
                <a:latin typeface="Arial"/>
                <a:cs typeface="Arial"/>
              </a:rPr>
              <a:t>2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-5" dirty="0">
                <a:latin typeface="Arial"/>
                <a:cs typeface="Arial"/>
              </a:rPr>
              <a:t>ncremen</a:t>
            </a:r>
            <a:r>
              <a:rPr sz="1700" b="1" dirty="0">
                <a:latin typeface="Arial"/>
                <a:cs typeface="Arial"/>
              </a:rPr>
              <a:t>t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3:setMon</a:t>
            </a:r>
            <a:r>
              <a:rPr sz="1700" b="1" dirty="0">
                <a:latin typeface="Arial"/>
                <a:cs typeface="Arial"/>
              </a:rPr>
              <a:t>th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06776" y="3725570"/>
            <a:ext cx="125349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4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Arial"/>
                <a:cs typeface="Arial"/>
              </a:rPr>
              <a:t>g</a:t>
            </a:r>
            <a:r>
              <a:rPr sz="1700" b="1" spc="-5" dirty="0">
                <a:latin typeface="Arial"/>
                <a:cs typeface="Arial"/>
              </a:rPr>
              <a:t>etMon</a:t>
            </a:r>
            <a:r>
              <a:rPr sz="1700" b="1" dirty="0">
                <a:latin typeface="Arial"/>
                <a:cs typeface="Arial"/>
              </a:rPr>
              <a:t>th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2391" y="4575962"/>
            <a:ext cx="1311910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700" b="1" spc="-5" dirty="0">
                <a:latin typeface="Arial"/>
                <a:cs typeface="Arial"/>
              </a:rPr>
              <a:t>1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create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810"/>
              </a:lnSpc>
            </a:pPr>
            <a:r>
              <a:rPr sz="1700" b="1" spc="-5" dirty="0">
                <a:latin typeface="Arial"/>
                <a:cs typeface="Arial"/>
              </a:rPr>
              <a:t>2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-5" dirty="0">
                <a:latin typeface="Arial"/>
                <a:cs typeface="Arial"/>
              </a:rPr>
              <a:t>ncremen</a:t>
            </a:r>
            <a:r>
              <a:rPr sz="1700" b="1" dirty="0"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30"/>
              </a:lnSpc>
            </a:pPr>
            <a:r>
              <a:rPr sz="1700" b="1" spc="-5" dirty="0">
                <a:latin typeface="Arial"/>
                <a:cs typeface="Arial"/>
              </a:rPr>
              <a:t>3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Arial"/>
                <a:cs typeface="Arial"/>
              </a:rPr>
              <a:t>s</a:t>
            </a:r>
            <a:r>
              <a:rPr sz="1700" b="1" spc="-5" dirty="0">
                <a:latin typeface="Arial"/>
                <a:cs typeface="Arial"/>
              </a:rPr>
              <a:t>etDay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82391" y="5264811"/>
            <a:ext cx="1001394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4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50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Arial"/>
                <a:cs typeface="Arial"/>
              </a:rPr>
              <a:t>g</a:t>
            </a:r>
            <a:r>
              <a:rPr sz="1700" b="1" spc="-5" dirty="0">
                <a:latin typeface="Arial"/>
                <a:cs typeface="Arial"/>
              </a:rPr>
              <a:t>etDay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58081" y="3161689"/>
            <a:ext cx="90360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1:isLeap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12279" y="4416552"/>
            <a:ext cx="3175" cy="710565"/>
          </a:xfrm>
          <a:custGeom>
            <a:avLst/>
            <a:gdLst/>
            <a:ahLst/>
            <a:cxnLst/>
            <a:rect l="l" t="t" r="r" b="b"/>
            <a:pathLst>
              <a:path w="3175" h="710564">
                <a:moveTo>
                  <a:pt x="0" y="710183"/>
                </a:moveTo>
                <a:lnTo>
                  <a:pt x="304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60464" y="2935224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707135"/>
                </a:moveTo>
                <a:lnTo>
                  <a:pt x="0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957" rIns="0" bIns="0" rtlCol="0">
            <a:spAutoFit/>
          </a:bodyPr>
          <a:lstStyle/>
          <a:p>
            <a:pPr marL="2983865" marR="5080" indent="-2685415">
              <a:lnSpc>
                <a:spcPct val="100000"/>
              </a:lnSpc>
            </a:pPr>
            <a:r>
              <a:rPr sz="2800" dirty="0"/>
              <a:t>I</a:t>
            </a:r>
            <a:r>
              <a:rPr sz="2800" spc="-5" dirty="0"/>
              <a:t>n</a:t>
            </a:r>
            <a:r>
              <a:rPr sz="2800" dirty="0"/>
              <a:t>te</a:t>
            </a:r>
            <a:r>
              <a:rPr sz="2800" spc="-5" dirty="0"/>
              <a:t>gratio</a:t>
            </a:r>
            <a:r>
              <a:rPr sz="2800" dirty="0"/>
              <a:t>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/>
              <a:t>Base</a:t>
            </a:r>
            <a:r>
              <a:rPr sz="2800" dirty="0"/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/>
              <a:t>o</a:t>
            </a:r>
            <a:r>
              <a:rPr sz="2800" dirty="0"/>
              <a:t>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/>
              <a:t>UM</a:t>
            </a:r>
            <a:r>
              <a:rPr sz="2800" dirty="0"/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/>
              <a:t>Co</a:t>
            </a:r>
            <a:r>
              <a:rPr sz="2800" dirty="0"/>
              <a:t>lla</a:t>
            </a:r>
            <a:r>
              <a:rPr sz="2800" spc="-5" dirty="0"/>
              <a:t>boratio</a:t>
            </a:r>
            <a:r>
              <a:rPr sz="2800" dirty="0"/>
              <a:t>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/>
              <a:t>D</a:t>
            </a:r>
            <a:r>
              <a:rPr sz="2800" dirty="0"/>
              <a:t>ia</a:t>
            </a:r>
            <a:r>
              <a:rPr sz="2800" spc="-5" dirty="0"/>
              <a:t>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2206143"/>
            <a:ext cx="7568565" cy="390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461645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UM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Collaboratio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Diagra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essentiall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undirected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graph.</a:t>
            </a:r>
            <a:endParaRPr sz="2400">
              <a:latin typeface="Arial"/>
              <a:cs typeface="Arial"/>
            </a:endParaRPr>
          </a:p>
          <a:p>
            <a:pPr marL="356870" marR="38735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No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problem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sinc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direction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edge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Call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integration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6870" marR="326390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Therefore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UM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Collaboratio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Diagra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based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integration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reduce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Cal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based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tendency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object-oriented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communit</a:t>
            </a:r>
            <a:r>
              <a:rPr sz="2400" b="1" spc="-15" dirty="0">
                <a:latin typeface="Arial"/>
                <a:cs typeface="Arial"/>
              </a:rPr>
              <a:t>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p</a:t>
            </a:r>
            <a:r>
              <a:rPr sz="2400" b="1" spc="-5" dirty="0">
                <a:latin typeface="Arial"/>
                <a:cs typeface="Arial"/>
              </a:rPr>
              <a:t>airwis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integration.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(Neighborhood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integration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better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choice!)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40" y="1453110"/>
            <a:ext cx="7154545" cy="500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000" b="1" spc="-15" dirty="0">
                <a:latin typeface="Arial"/>
                <a:cs typeface="Arial"/>
              </a:rPr>
              <a:t>an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MM</a:t>
            </a:r>
            <a:r>
              <a:rPr sz="2000" b="1" spc="-10" dirty="0">
                <a:latin typeface="Arial"/>
                <a:cs typeface="Arial"/>
              </a:rPr>
              <a:t>-Path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alternating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sequence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unit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execution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paths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unit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invocations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(or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messages).</a:t>
            </a:r>
            <a:endParaRPr sz="2000">
              <a:latin typeface="Arial"/>
              <a:cs typeface="Arial"/>
            </a:endParaRPr>
          </a:p>
          <a:p>
            <a:pPr marL="356870" marR="399415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data-driven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program</a:t>
            </a:r>
            <a:r>
              <a:rPr sz="2000" b="1" spc="-10" dirty="0">
                <a:latin typeface="Arial"/>
                <a:cs typeface="Arial"/>
              </a:rPr>
              <a:t>s,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MM</a:t>
            </a:r>
            <a:r>
              <a:rPr sz="2000" b="1" spc="-10" dirty="0">
                <a:latin typeface="Arial"/>
                <a:cs typeface="Arial"/>
              </a:rPr>
              <a:t>-P</a:t>
            </a:r>
            <a:r>
              <a:rPr sz="2000" b="1" spc="-15" dirty="0">
                <a:latin typeface="Arial"/>
                <a:cs typeface="Arial"/>
              </a:rPr>
              <a:t>aths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begin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ain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spc="-15" dirty="0">
                <a:latin typeface="Arial"/>
                <a:cs typeface="Arial"/>
              </a:rPr>
              <a:t>rogram</a:t>
            </a:r>
            <a:r>
              <a:rPr sz="2000" b="1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6870" marR="144780" indent="-34417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Event-driven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program</a:t>
            </a:r>
            <a:r>
              <a:rPr sz="2000" b="1" spc="-10" dirty="0">
                <a:latin typeface="Arial"/>
                <a:cs typeface="Arial"/>
              </a:rPr>
              <a:t>s,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MM</a:t>
            </a:r>
            <a:r>
              <a:rPr sz="2000" b="1" spc="-10" dirty="0">
                <a:latin typeface="Arial"/>
                <a:cs typeface="Arial"/>
              </a:rPr>
              <a:t>-P</a:t>
            </a:r>
            <a:r>
              <a:rPr sz="2000" b="1" spc="-15" dirty="0">
                <a:latin typeface="Arial"/>
                <a:cs typeface="Arial"/>
              </a:rPr>
              <a:t>aths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begin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event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sensing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units.</a:t>
            </a:r>
            <a:endParaRPr sz="2000">
              <a:latin typeface="Arial"/>
              <a:cs typeface="Arial"/>
            </a:endParaRPr>
          </a:p>
          <a:p>
            <a:pPr marL="356870" marR="40894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5" dirty="0">
                <a:latin typeface="Arial"/>
                <a:cs typeface="Arial"/>
              </a:rPr>
              <a:t>MM</a:t>
            </a:r>
            <a:r>
              <a:rPr sz="2000" b="1" spc="-10" dirty="0">
                <a:latin typeface="Arial"/>
                <a:cs typeface="Arial"/>
              </a:rPr>
              <a:t>-P</a:t>
            </a:r>
            <a:r>
              <a:rPr sz="2000" b="1" spc="-15" dirty="0">
                <a:latin typeface="Arial"/>
                <a:cs typeface="Arial"/>
              </a:rPr>
              <a:t>aths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“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-25" dirty="0"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”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when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further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messages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are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sent.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(</a:t>
            </a:r>
            <a:r>
              <a:rPr sz="2000" b="1" spc="-15" dirty="0">
                <a:latin typeface="Arial"/>
                <a:cs typeface="Arial"/>
              </a:rPr>
              <a:t>message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quiescence)</a:t>
            </a:r>
            <a:endParaRPr sz="2000">
              <a:latin typeface="Arial"/>
              <a:cs typeface="Arial"/>
            </a:endParaRPr>
          </a:p>
          <a:p>
            <a:pPr marL="356870" marR="3175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5" dirty="0">
                <a:latin typeface="Arial"/>
                <a:cs typeface="Arial"/>
              </a:rPr>
              <a:t>Techniques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apply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equally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ell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procedural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and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object-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oriented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code.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5" dirty="0">
                <a:latin typeface="Arial"/>
                <a:cs typeface="Arial"/>
              </a:rPr>
              <a:t>MM</a:t>
            </a:r>
            <a:r>
              <a:rPr sz="2000" b="1" spc="-10" dirty="0">
                <a:latin typeface="Arial"/>
                <a:cs typeface="Arial"/>
              </a:rPr>
              <a:t>-P</a:t>
            </a:r>
            <a:r>
              <a:rPr sz="2000" b="1" spc="-15" dirty="0">
                <a:latin typeface="Arial"/>
                <a:cs typeface="Arial"/>
              </a:rPr>
              <a:t>aths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are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al</a:t>
            </a:r>
            <a:r>
              <a:rPr sz="2000" b="1" spc="-15" dirty="0">
                <a:latin typeface="Arial"/>
                <a:cs typeface="Arial"/>
              </a:rPr>
              <a:t>ways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feasible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paths.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5" dirty="0">
                <a:latin typeface="Arial"/>
                <a:cs typeface="Arial"/>
              </a:rPr>
              <a:t>Increased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effort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identify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MM</a:t>
            </a:r>
            <a:r>
              <a:rPr sz="2000" b="1" spc="-10" dirty="0">
                <a:latin typeface="Arial"/>
                <a:cs typeface="Arial"/>
              </a:rPr>
              <a:t>-Paths.</a:t>
            </a:r>
            <a:endParaRPr sz="2000">
              <a:latin typeface="Arial"/>
              <a:cs typeface="Arial"/>
            </a:endParaRPr>
          </a:p>
          <a:p>
            <a:pPr marL="356870" marR="385445" indent="-34417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5" dirty="0">
                <a:latin typeface="Arial"/>
                <a:cs typeface="Arial"/>
              </a:rPr>
              <a:t>Increased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identification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effort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offset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eli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ination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stub/driver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code.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ts val="238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AND,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offset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superb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fault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isolation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capability.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9045" y="723065"/>
            <a:ext cx="609981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b="1" spc="-15" dirty="0">
                <a:latin typeface="Arial"/>
                <a:cs typeface="Arial"/>
              </a:rPr>
              <a:t>Inte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ation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Base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Arial"/>
                <a:cs typeface="Arial"/>
              </a:rPr>
              <a:t>MM</a:t>
            </a:r>
            <a:r>
              <a:rPr sz="3200" b="1" spc="-15" dirty="0">
                <a:latin typeface="Arial"/>
                <a:cs typeface="Arial"/>
              </a:rPr>
              <a:t>-Pa</a:t>
            </a:r>
            <a:r>
              <a:rPr sz="3200" b="1" spc="-20" dirty="0">
                <a:latin typeface="Arial"/>
                <a:cs typeface="Arial"/>
              </a:rPr>
              <a:t>ths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2800" spc="-5" dirty="0"/>
              <a:t>Testin</a:t>
            </a:r>
            <a:r>
              <a:rPr sz="2800" dirty="0"/>
              <a:t>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/>
              <a:t>Leve</a:t>
            </a:r>
            <a:r>
              <a:rPr sz="2800" dirty="0"/>
              <a:t>l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/>
              <a:t>Assump</a:t>
            </a:r>
            <a:r>
              <a:rPr sz="2800" dirty="0"/>
              <a:t>ti</a:t>
            </a:r>
            <a:r>
              <a:rPr sz="2800" spc="-5" dirty="0"/>
              <a:t>on</a:t>
            </a:r>
            <a:r>
              <a:rPr sz="2800" dirty="0"/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/>
              <a:t>an</a:t>
            </a:r>
            <a:r>
              <a:rPr sz="2800" dirty="0"/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/>
              <a:t>Ob</a:t>
            </a:r>
            <a:r>
              <a:rPr sz="2800" dirty="0"/>
              <a:t>jectives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719249"/>
            <a:ext cx="3246755" cy="190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1800" b="1" spc="-15" dirty="0">
                <a:latin typeface="Arial"/>
                <a:cs typeface="Arial"/>
              </a:rPr>
              <a:t>Uni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assumptions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Al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othe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unit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ar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correc</a:t>
            </a:r>
            <a:r>
              <a:rPr sz="1600" b="1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Compile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correctl</a:t>
            </a:r>
            <a:r>
              <a:rPr sz="1600" b="1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Font typeface="Arial"/>
              <a:buChar char="–"/>
            </a:pPr>
            <a:endParaRPr sz="22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1800" b="1" spc="-10" dirty="0">
                <a:latin typeface="Arial"/>
                <a:cs typeface="Arial"/>
              </a:rPr>
              <a:t>Integration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assumptions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Uni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testin</a:t>
            </a:r>
            <a:r>
              <a:rPr sz="1600" b="1" dirty="0">
                <a:latin typeface="Arial"/>
                <a:cs typeface="Arial"/>
              </a:rPr>
              <a:t>g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complet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4755059"/>
            <a:ext cx="3585845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System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assumptions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Integratio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testin</a:t>
            </a:r>
            <a:r>
              <a:rPr sz="1600" b="1" dirty="0">
                <a:latin typeface="Arial"/>
                <a:cs typeface="Arial"/>
              </a:rPr>
              <a:t>g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complet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Test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occu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por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boundar</a:t>
            </a:r>
            <a:r>
              <a:rPr sz="1600" b="1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44" y="1719249"/>
            <a:ext cx="14751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1800" b="1" spc="-15" dirty="0">
                <a:latin typeface="Arial"/>
                <a:cs typeface="Arial"/>
              </a:rPr>
              <a:t>Uni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goals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pc="-5" dirty="0"/>
              <a:t>Correc</a:t>
            </a:r>
            <a:r>
              <a:rPr dirty="0"/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0" dirty="0"/>
              <a:t>unit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0" dirty="0"/>
              <a:t>function</a:t>
            </a:r>
          </a:p>
          <a:p>
            <a:pPr marL="756285" marR="925830" indent="-286385">
              <a:lnSpc>
                <a:spcPts val="1939"/>
              </a:lnSpc>
              <a:spcBef>
                <a:spcPts val="464"/>
              </a:spcBef>
              <a:buFont typeface="Arial"/>
              <a:buChar char="–"/>
              <a:tabLst>
                <a:tab pos="756920" algn="l"/>
              </a:tabLst>
            </a:pPr>
            <a:r>
              <a:rPr spc="-5" dirty="0"/>
              <a:t>Coverag</a:t>
            </a:r>
            <a:r>
              <a:rPr dirty="0"/>
              <a:t>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/>
              <a:t>metrics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satisfied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2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pc="-10" dirty="0"/>
              <a:t>Integration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0" dirty="0"/>
              <a:t>goals</a:t>
            </a: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Interface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correc</a:t>
            </a:r>
            <a:r>
              <a:rPr sz="1600" b="1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Correc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functio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acros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unit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Faul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isolatio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suppor</a:t>
            </a:r>
            <a:r>
              <a:rPr sz="1600" b="1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4"/>
              </a:spcBef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dirty="0"/>
              <a:t>System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0" dirty="0"/>
              <a:t>goals</a:t>
            </a: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SzPct val="88888"/>
              <a:buFont typeface="Arial"/>
              <a:buChar char="–"/>
              <a:tabLst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Correc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syste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756285" marR="659130" lvl="1" indent="-286385">
              <a:lnSpc>
                <a:spcPts val="1939"/>
              </a:lnSpc>
              <a:spcBef>
                <a:spcPts val="484"/>
              </a:spcBef>
              <a:buSzPct val="88888"/>
              <a:buFont typeface="Arial"/>
              <a:buChar char="–"/>
              <a:tabLst>
                <a:tab pos="756920" algn="l"/>
              </a:tabLst>
            </a:pPr>
            <a:r>
              <a:rPr sz="1800" b="1" spc="-15" dirty="0">
                <a:latin typeface="Arial"/>
                <a:cs typeface="Arial"/>
              </a:rPr>
              <a:t>Non-functional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requirement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tested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10"/>
              </a:spcBef>
              <a:buSzPct val="88888"/>
              <a:buFont typeface="Arial"/>
              <a:buChar char="–"/>
              <a:tabLst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Custome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satisfaction.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301" y="1542973"/>
            <a:ext cx="67335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0"/>
              </a:lnSpc>
            </a:pPr>
            <a:r>
              <a:rPr sz="1800" b="1" spc="-15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145"/>
              </a:spcBef>
              <a:tabLst>
                <a:tab pos="1727200" algn="l"/>
              </a:tabLst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sourc</a:t>
            </a:r>
            <a:r>
              <a:rPr sz="1800" b="1" i="1" dirty="0">
                <a:latin typeface="Arial"/>
                <a:cs typeface="Arial"/>
              </a:rPr>
              <a:t>e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node</a:t>
            </a:r>
            <a:r>
              <a:rPr sz="1800" b="1" i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Arial"/>
                <a:cs typeface="Arial"/>
              </a:rPr>
              <a:t>in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program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statemen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fragment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which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program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execution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begins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resumes.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  <a:spcBef>
                <a:spcPts val="1460"/>
              </a:spcBef>
            </a:pPr>
            <a:r>
              <a:rPr sz="1800" b="1" spc="-15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12700" marR="297180">
              <a:lnSpc>
                <a:spcPts val="1900"/>
              </a:lnSpc>
              <a:spcBef>
                <a:spcPts val="145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sin</a:t>
            </a:r>
            <a:r>
              <a:rPr sz="1800" b="1" i="1" spc="-10" dirty="0">
                <a:latin typeface="Arial"/>
                <a:cs typeface="Arial"/>
              </a:rPr>
              <a:t>k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node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program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statemen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fragment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which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program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execution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terminates.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  <a:spcBef>
                <a:spcPts val="1435"/>
              </a:spcBef>
            </a:pPr>
            <a:r>
              <a:rPr sz="1800" b="1" spc="-15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160"/>
              </a:spcBef>
              <a:tabLst>
                <a:tab pos="2858135" algn="l"/>
              </a:tabLst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i="1" spc="-20" dirty="0">
                <a:latin typeface="Arial"/>
                <a:cs typeface="Arial"/>
              </a:rPr>
              <a:t>modul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execution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path</a:t>
            </a:r>
            <a:r>
              <a:rPr sz="1800" b="1" i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sequenc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statement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begins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sourc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node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end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sin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node,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no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intervening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sin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nodes.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  <a:spcBef>
                <a:spcPts val="1435"/>
              </a:spcBef>
            </a:pPr>
            <a:r>
              <a:rPr sz="1800" b="1" spc="-15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12700" marR="29845">
              <a:lnSpc>
                <a:spcPts val="1900"/>
              </a:lnSpc>
              <a:spcBef>
                <a:spcPts val="160"/>
              </a:spcBef>
              <a:tabLst>
                <a:tab pos="1346200" algn="l"/>
              </a:tabLst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messag</a:t>
            </a:r>
            <a:r>
              <a:rPr sz="1800" b="1" i="1" dirty="0">
                <a:latin typeface="Arial"/>
                <a:cs typeface="Arial"/>
              </a:rPr>
              <a:t>e</a:t>
            </a:r>
            <a:r>
              <a:rPr sz="1800" b="1" i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programming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language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mechanis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by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which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one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unit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transfers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contro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anothe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unit.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5701" y="741353"/>
            <a:ext cx="490347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b="1" spc="-15" dirty="0">
                <a:latin typeface="Arial"/>
                <a:cs typeface="Arial"/>
              </a:rPr>
              <a:t>Exte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ions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to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De</a:t>
            </a:r>
            <a:r>
              <a:rPr sz="3200" b="1" spc="-15" dirty="0">
                <a:latin typeface="Arial"/>
                <a:cs typeface="Arial"/>
              </a:rPr>
              <a:t>finitions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4517" y="1987473"/>
            <a:ext cx="6845934" cy="363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0"/>
              </a:lnSpc>
            </a:pPr>
            <a:r>
              <a:rPr sz="1800" b="1" spc="-15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12700" marR="182245">
              <a:lnSpc>
                <a:spcPts val="1900"/>
              </a:lnSpc>
              <a:spcBef>
                <a:spcPts val="145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Arial"/>
                <a:cs typeface="Arial"/>
              </a:rPr>
              <a:t>MM-Path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interleaved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sequenc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modul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execution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paths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messages.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  <a:spcBef>
                <a:spcPts val="1460"/>
              </a:spcBef>
            </a:pPr>
            <a:r>
              <a:rPr sz="1800" b="1" spc="-15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145"/>
              </a:spcBef>
            </a:pPr>
            <a:r>
              <a:rPr sz="1800" b="1" spc="-10" dirty="0">
                <a:latin typeface="Arial"/>
                <a:cs typeface="Arial"/>
              </a:rPr>
              <a:t>Given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se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units,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their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Arial"/>
                <a:cs typeface="Arial"/>
              </a:rPr>
              <a:t>MM-Path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graph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directed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graph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which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nodes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ar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modul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execution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paths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edges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correspond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message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return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one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unit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another.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  <a:spcBef>
                <a:spcPts val="1460"/>
              </a:spcBef>
            </a:pPr>
            <a:r>
              <a:rPr sz="1800" b="1" spc="-15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12700" marR="688975">
              <a:lnSpc>
                <a:spcPts val="1900"/>
              </a:lnSpc>
              <a:spcBef>
                <a:spcPts val="145"/>
              </a:spcBef>
              <a:tabLst>
                <a:tab pos="3796029" algn="l"/>
              </a:tabLst>
            </a:pP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atomi</a:t>
            </a:r>
            <a:r>
              <a:rPr sz="1800" b="1" i="1" dirty="0">
                <a:latin typeface="Arial"/>
                <a:cs typeface="Arial"/>
              </a:rPr>
              <a:t>c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syste</a:t>
            </a:r>
            <a:r>
              <a:rPr sz="1800" b="1" i="1" dirty="0">
                <a:latin typeface="Arial"/>
                <a:cs typeface="Arial"/>
              </a:rPr>
              <a:t>m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function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(ASF)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action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observable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syste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level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terms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port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input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output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events.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4035">
              <a:lnSpc>
                <a:spcPct val="100000"/>
              </a:lnSpc>
            </a:pPr>
            <a:r>
              <a:rPr spc="-20" dirty="0"/>
              <a:t>De</a:t>
            </a:r>
            <a:r>
              <a:rPr spc="-15" dirty="0"/>
              <a:t>finitions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for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Inte</a:t>
            </a:r>
            <a:r>
              <a:rPr spc="-20" dirty="0"/>
              <a:t>gr</a:t>
            </a:r>
            <a:r>
              <a:rPr spc="-15" dirty="0"/>
              <a:t>ation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5493" y="1871649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1888" y="1834896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5" h="368935">
                <a:moveTo>
                  <a:pt x="420623" y="184403"/>
                </a:moveTo>
                <a:lnTo>
                  <a:pt x="414512" y="228715"/>
                </a:lnTo>
                <a:lnTo>
                  <a:pt x="397150" y="269143"/>
                </a:lnTo>
                <a:lnTo>
                  <a:pt x="369999" y="304408"/>
                </a:lnTo>
                <a:lnTo>
                  <a:pt x="334521" y="333225"/>
                </a:lnTo>
                <a:lnTo>
                  <a:pt x="292176" y="354315"/>
                </a:lnTo>
                <a:lnTo>
                  <a:pt x="244426" y="366394"/>
                </a:lnTo>
                <a:lnTo>
                  <a:pt x="210311" y="368807"/>
                </a:lnTo>
                <a:lnTo>
                  <a:pt x="193062" y="368196"/>
                </a:lnTo>
                <a:lnTo>
                  <a:pt x="143835" y="359406"/>
                </a:lnTo>
                <a:lnTo>
                  <a:pt x="99526" y="341177"/>
                </a:lnTo>
                <a:lnTo>
                  <a:pt x="61597" y="314793"/>
                </a:lnTo>
                <a:lnTo>
                  <a:pt x="31508" y="281535"/>
                </a:lnTo>
                <a:lnTo>
                  <a:pt x="10721" y="242686"/>
                </a:lnTo>
                <a:lnTo>
                  <a:pt x="697" y="199526"/>
                </a:lnTo>
                <a:lnTo>
                  <a:pt x="0" y="184403"/>
                </a:lnTo>
                <a:lnTo>
                  <a:pt x="697" y="169281"/>
                </a:lnTo>
                <a:lnTo>
                  <a:pt x="10721" y="126121"/>
                </a:lnTo>
                <a:lnTo>
                  <a:pt x="31508" y="87272"/>
                </a:lnTo>
                <a:lnTo>
                  <a:pt x="61597" y="54014"/>
                </a:lnTo>
                <a:lnTo>
                  <a:pt x="99526" y="27630"/>
                </a:lnTo>
                <a:lnTo>
                  <a:pt x="143835" y="9401"/>
                </a:lnTo>
                <a:lnTo>
                  <a:pt x="193062" y="611"/>
                </a:lnTo>
                <a:lnTo>
                  <a:pt x="210311" y="0"/>
                </a:lnTo>
                <a:lnTo>
                  <a:pt x="227561" y="611"/>
                </a:lnTo>
                <a:lnTo>
                  <a:pt x="276788" y="9401"/>
                </a:lnTo>
                <a:lnTo>
                  <a:pt x="321097" y="27630"/>
                </a:lnTo>
                <a:lnTo>
                  <a:pt x="359026" y="54014"/>
                </a:lnTo>
                <a:lnTo>
                  <a:pt x="389115" y="87272"/>
                </a:lnTo>
                <a:lnTo>
                  <a:pt x="409902" y="126121"/>
                </a:lnTo>
                <a:lnTo>
                  <a:pt x="419926" y="169281"/>
                </a:lnTo>
                <a:lnTo>
                  <a:pt x="420623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5493" y="2697658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1888" y="2660904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5" h="368935">
                <a:moveTo>
                  <a:pt x="420623" y="184403"/>
                </a:moveTo>
                <a:lnTo>
                  <a:pt x="414512" y="228715"/>
                </a:lnTo>
                <a:lnTo>
                  <a:pt x="397150" y="269143"/>
                </a:lnTo>
                <a:lnTo>
                  <a:pt x="369999" y="304408"/>
                </a:lnTo>
                <a:lnTo>
                  <a:pt x="334521" y="333225"/>
                </a:lnTo>
                <a:lnTo>
                  <a:pt x="292176" y="354315"/>
                </a:lnTo>
                <a:lnTo>
                  <a:pt x="244426" y="366394"/>
                </a:lnTo>
                <a:lnTo>
                  <a:pt x="210311" y="368807"/>
                </a:lnTo>
                <a:lnTo>
                  <a:pt x="193062" y="368196"/>
                </a:lnTo>
                <a:lnTo>
                  <a:pt x="143835" y="359406"/>
                </a:lnTo>
                <a:lnTo>
                  <a:pt x="99526" y="341177"/>
                </a:lnTo>
                <a:lnTo>
                  <a:pt x="61597" y="314793"/>
                </a:lnTo>
                <a:lnTo>
                  <a:pt x="31508" y="281535"/>
                </a:lnTo>
                <a:lnTo>
                  <a:pt x="10721" y="242686"/>
                </a:lnTo>
                <a:lnTo>
                  <a:pt x="697" y="199526"/>
                </a:lnTo>
                <a:lnTo>
                  <a:pt x="0" y="184403"/>
                </a:lnTo>
                <a:lnTo>
                  <a:pt x="697" y="169281"/>
                </a:lnTo>
                <a:lnTo>
                  <a:pt x="10721" y="126121"/>
                </a:lnTo>
                <a:lnTo>
                  <a:pt x="31508" y="87272"/>
                </a:lnTo>
                <a:lnTo>
                  <a:pt x="61597" y="54014"/>
                </a:lnTo>
                <a:lnTo>
                  <a:pt x="99526" y="27630"/>
                </a:lnTo>
                <a:lnTo>
                  <a:pt x="143835" y="9401"/>
                </a:lnTo>
                <a:lnTo>
                  <a:pt x="193062" y="611"/>
                </a:lnTo>
                <a:lnTo>
                  <a:pt x="210311" y="0"/>
                </a:lnTo>
                <a:lnTo>
                  <a:pt x="227561" y="611"/>
                </a:lnTo>
                <a:lnTo>
                  <a:pt x="276788" y="9401"/>
                </a:lnTo>
                <a:lnTo>
                  <a:pt x="321097" y="27630"/>
                </a:lnTo>
                <a:lnTo>
                  <a:pt x="359026" y="54014"/>
                </a:lnTo>
                <a:lnTo>
                  <a:pt x="389115" y="87272"/>
                </a:lnTo>
                <a:lnTo>
                  <a:pt x="409902" y="126121"/>
                </a:lnTo>
                <a:lnTo>
                  <a:pt x="419926" y="169281"/>
                </a:lnTo>
                <a:lnTo>
                  <a:pt x="420623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8293" y="3636442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4688" y="3599688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5" h="368935">
                <a:moveTo>
                  <a:pt x="420623" y="184403"/>
                </a:moveTo>
                <a:lnTo>
                  <a:pt x="414512" y="228715"/>
                </a:lnTo>
                <a:lnTo>
                  <a:pt x="397150" y="269143"/>
                </a:lnTo>
                <a:lnTo>
                  <a:pt x="369999" y="304408"/>
                </a:lnTo>
                <a:lnTo>
                  <a:pt x="334521" y="333225"/>
                </a:lnTo>
                <a:lnTo>
                  <a:pt x="292176" y="354315"/>
                </a:lnTo>
                <a:lnTo>
                  <a:pt x="244426" y="366394"/>
                </a:lnTo>
                <a:lnTo>
                  <a:pt x="210311" y="368807"/>
                </a:lnTo>
                <a:lnTo>
                  <a:pt x="193062" y="368196"/>
                </a:lnTo>
                <a:lnTo>
                  <a:pt x="143835" y="359406"/>
                </a:lnTo>
                <a:lnTo>
                  <a:pt x="99526" y="341177"/>
                </a:lnTo>
                <a:lnTo>
                  <a:pt x="61597" y="314793"/>
                </a:lnTo>
                <a:lnTo>
                  <a:pt x="31508" y="281535"/>
                </a:lnTo>
                <a:lnTo>
                  <a:pt x="10721" y="242686"/>
                </a:lnTo>
                <a:lnTo>
                  <a:pt x="697" y="199526"/>
                </a:lnTo>
                <a:lnTo>
                  <a:pt x="0" y="184403"/>
                </a:lnTo>
                <a:lnTo>
                  <a:pt x="697" y="169281"/>
                </a:lnTo>
                <a:lnTo>
                  <a:pt x="10721" y="126121"/>
                </a:lnTo>
                <a:lnTo>
                  <a:pt x="31508" y="87272"/>
                </a:lnTo>
                <a:lnTo>
                  <a:pt x="61597" y="54014"/>
                </a:lnTo>
                <a:lnTo>
                  <a:pt x="99526" y="27630"/>
                </a:lnTo>
                <a:lnTo>
                  <a:pt x="143835" y="9401"/>
                </a:lnTo>
                <a:lnTo>
                  <a:pt x="193062" y="611"/>
                </a:lnTo>
                <a:lnTo>
                  <a:pt x="210311" y="0"/>
                </a:lnTo>
                <a:lnTo>
                  <a:pt x="227561" y="611"/>
                </a:lnTo>
                <a:lnTo>
                  <a:pt x="276788" y="9401"/>
                </a:lnTo>
                <a:lnTo>
                  <a:pt x="321097" y="27630"/>
                </a:lnTo>
                <a:lnTo>
                  <a:pt x="359026" y="54014"/>
                </a:lnTo>
                <a:lnTo>
                  <a:pt x="389115" y="87272"/>
                </a:lnTo>
                <a:lnTo>
                  <a:pt x="409902" y="126121"/>
                </a:lnTo>
                <a:lnTo>
                  <a:pt x="419926" y="169281"/>
                </a:lnTo>
                <a:lnTo>
                  <a:pt x="420623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70126" y="36242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1279" y="3587496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5" h="368935">
                <a:moveTo>
                  <a:pt x="420623" y="184403"/>
                </a:moveTo>
                <a:lnTo>
                  <a:pt x="414512" y="228715"/>
                </a:lnTo>
                <a:lnTo>
                  <a:pt x="397150" y="269143"/>
                </a:lnTo>
                <a:lnTo>
                  <a:pt x="369999" y="304408"/>
                </a:lnTo>
                <a:lnTo>
                  <a:pt x="334521" y="333225"/>
                </a:lnTo>
                <a:lnTo>
                  <a:pt x="292176" y="354315"/>
                </a:lnTo>
                <a:lnTo>
                  <a:pt x="244426" y="366394"/>
                </a:lnTo>
                <a:lnTo>
                  <a:pt x="210311" y="368807"/>
                </a:lnTo>
                <a:lnTo>
                  <a:pt x="193062" y="368196"/>
                </a:lnTo>
                <a:lnTo>
                  <a:pt x="143835" y="359406"/>
                </a:lnTo>
                <a:lnTo>
                  <a:pt x="99526" y="341177"/>
                </a:lnTo>
                <a:lnTo>
                  <a:pt x="61597" y="314793"/>
                </a:lnTo>
                <a:lnTo>
                  <a:pt x="31508" y="281535"/>
                </a:lnTo>
                <a:lnTo>
                  <a:pt x="10721" y="242686"/>
                </a:lnTo>
                <a:lnTo>
                  <a:pt x="697" y="199526"/>
                </a:lnTo>
                <a:lnTo>
                  <a:pt x="0" y="184403"/>
                </a:lnTo>
                <a:lnTo>
                  <a:pt x="697" y="169281"/>
                </a:lnTo>
                <a:lnTo>
                  <a:pt x="10721" y="126121"/>
                </a:lnTo>
                <a:lnTo>
                  <a:pt x="31508" y="87272"/>
                </a:lnTo>
                <a:lnTo>
                  <a:pt x="61597" y="54014"/>
                </a:lnTo>
                <a:lnTo>
                  <a:pt x="99526" y="27630"/>
                </a:lnTo>
                <a:lnTo>
                  <a:pt x="143835" y="9401"/>
                </a:lnTo>
                <a:lnTo>
                  <a:pt x="193062" y="611"/>
                </a:lnTo>
                <a:lnTo>
                  <a:pt x="210311" y="0"/>
                </a:lnTo>
                <a:lnTo>
                  <a:pt x="227561" y="611"/>
                </a:lnTo>
                <a:lnTo>
                  <a:pt x="276788" y="9401"/>
                </a:lnTo>
                <a:lnTo>
                  <a:pt x="321097" y="27630"/>
                </a:lnTo>
                <a:lnTo>
                  <a:pt x="359026" y="54014"/>
                </a:lnTo>
                <a:lnTo>
                  <a:pt x="389115" y="87272"/>
                </a:lnTo>
                <a:lnTo>
                  <a:pt x="409902" y="126121"/>
                </a:lnTo>
                <a:lnTo>
                  <a:pt x="419926" y="169281"/>
                </a:lnTo>
                <a:lnTo>
                  <a:pt x="420623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82318" y="438625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711" y="4349496"/>
            <a:ext cx="417830" cy="368935"/>
          </a:xfrm>
          <a:custGeom>
            <a:avLst/>
            <a:gdLst/>
            <a:ahLst/>
            <a:cxnLst/>
            <a:rect l="l" t="t" r="r" b="b"/>
            <a:pathLst>
              <a:path w="417830" h="368935">
                <a:moveTo>
                  <a:pt x="417575" y="184403"/>
                </a:moveTo>
                <a:lnTo>
                  <a:pt x="411508" y="228715"/>
                </a:lnTo>
                <a:lnTo>
                  <a:pt x="394271" y="269143"/>
                </a:lnTo>
                <a:lnTo>
                  <a:pt x="367317" y="304408"/>
                </a:lnTo>
                <a:lnTo>
                  <a:pt x="332096" y="333225"/>
                </a:lnTo>
                <a:lnTo>
                  <a:pt x="290058" y="354315"/>
                </a:lnTo>
                <a:lnTo>
                  <a:pt x="242654" y="366394"/>
                </a:lnTo>
                <a:lnTo>
                  <a:pt x="208787" y="368807"/>
                </a:lnTo>
                <a:lnTo>
                  <a:pt x="191663" y="368196"/>
                </a:lnTo>
                <a:lnTo>
                  <a:pt x="142794" y="359406"/>
                </a:lnTo>
                <a:lnTo>
                  <a:pt x="98806" y="341177"/>
                </a:lnTo>
                <a:lnTo>
                  <a:pt x="61152" y="314793"/>
                </a:lnTo>
                <a:lnTo>
                  <a:pt x="31280" y="281535"/>
                </a:lnTo>
                <a:lnTo>
                  <a:pt x="10644" y="242686"/>
                </a:lnTo>
                <a:lnTo>
                  <a:pt x="692" y="199526"/>
                </a:lnTo>
                <a:lnTo>
                  <a:pt x="0" y="184403"/>
                </a:lnTo>
                <a:lnTo>
                  <a:pt x="692" y="169281"/>
                </a:lnTo>
                <a:lnTo>
                  <a:pt x="10644" y="126121"/>
                </a:lnTo>
                <a:lnTo>
                  <a:pt x="31280" y="87272"/>
                </a:lnTo>
                <a:lnTo>
                  <a:pt x="61152" y="54014"/>
                </a:lnTo>
                <a:lnTo>
                  <a:pt x="98806" y="27630"/>
                </a:lnTo>
                <a:lnTo>
                  <a:pt x="142794" y="9401"/>
                </a:lnTo>
                <a:lnTo>
                  <a:pt x="191663" y="611"/>
                </a:lnTo>
                <a:lnTo>
                  <a:pt x="208787" y="0"/>
                </a:lnTo>
                <a:lnTo>
                  <a:pt x="225912" y="611"/>
                </a:lnTo>
                <a:lnTo>
                  <a:pt x="274781" y="9401"/>
                </a:lnTo>
                <a:lnTo>
                  <a:pt x="318769" y="27630"/>
                </a:lnTo>
                <a:lnTo>
                  <a:pt x="356423" y="54014"/>
                </a:lnTo>
                <a:lnTo>
                  <a:pt x="386295" y="87272"/>
                </a:lnTo>
                <a:lnTo>
                  <a:pt x="406931" y="126121"/>
                </a:lnTo>
                <a:lnTo>
                  <a:pt x="416883" y="169281"/>
                </a:lnTo>
                <a:lnTo>
                  <a:pt x="417575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85493" y="536466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51888" y="5327904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5" h="368935">
                <a:moveTo>
                  <a:pt x="420623" y="184403"/>
                </a:moveTo>
                <a:lnTo>
                  <a:pt x="414512" y="228719"/>
                </a:lnTo>
                <a:lnTo>
                  <a:pt x="397150" y="269149"/>
                </a:lnTo>
                <a:lnTo>
                  <a:pt x="369999" y="304413"/>
                </a:lnTo>
                <a:lnTo>
                  <a:pt x="334521" y="333229"/>
                </a:lnTo>
                <a:lnTo>
                  <a:pt x="292176" y="354316"/>
                </a:lnTo>
                <a:lnTo>
                  <a:pt x="244426" y="366394"/>
                </a:lnTo>
                <a:lnTo>
                  <a:pt x="210311" y="368807"/>
                </a:lnTo>
                <a:lnTo>
                  <a:pt x="193062" y="368196"/>
                </a:lnTo>
                <a:lnTo>
                  <a:pt x="143835" y="359407"/>
                </a:lnTo>
                <a:lnTo>
                  <a:pt x="99526" y="341180"/>
                </a:lnTo>
                <a:lnTo>
                  <a:pt x="61597" y="314798"/>
                </a:lnTo>
                <a:lnTo>
                  <a:pt x="31508" y="281541"/>
                </a:lnTo>
                <a:lnTo>
                  <a:pt x="10721" y="242690"/>
                </a:lnTo>
                <a:lnTo>
                  <a:pt x="697" y="199528"/>
                </a:lnTo>
                <a:lnTo>
                  <a:pt x="0" y="184403"/>
                </a:lnTo>
                <a:lnTo>
                  <a:pt x="697" y="169279"/>
                </a:lnTo>
                <a:lnTo>
                  <a:pt x="10721" y="126117"/>
                </a:lnTo>
                <a:lnTo>
                  <a:pt x="31508" y="87266"/>
                </a:lnTo>
                <a:lnTo>
                  <a:pt x="61597" y="54009"/>
                </a:lnTo>
                <a:lnTo>
                  <a:pt x="99526" y="27627"/>
                </a:lnTo>
                <a:lnTo>
                  <a:pt x="143835" y="9400"/>
                </a:lnTo>
                <a:lnTo>
                  <a:pt x="193062" y="611"/>
                </a:lnTo>
                <a:lnTo>
                  <a:pt x="210311" y="0"/>
                </a:lnTo>
                <a:lnTo>
                  <a:pt x="227561" y="611"/>
                </a:lnTo>
                <a:lnTo>
                  <a:pt x="276788" y="9400"/>
                </a:lnTo>
                <a:lnTo>
                  <a:pt x="321097" y="27627"/>
                </a:lnTo>
                <a:lnTo>
                  <a:pt x="359026" y="54009"/>
                </a:lnTo>
                <a:lnTo>
                  <a:pt x="389115" y="87266"/>
                </a:lnTo>
                <a:lnTo>
                  <a:pt x="409902" y="126117"/>
                </a:lnTo>
                <a:lnTo>
                  <a:pt x="419926" y="169279"/>
                </a:lnTo>
                <a:lnTo>
                  <a:pt x="420623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23311" y="2216073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89703" y="2179320"/>
            <a:ext cx="417830" cy="365760"/>
          </a:xfrm>
          <a:custGeom>
            <a:avLst/>
            <a:gdLst/>
            <a:ahLst/>
            <a:cxnLst/>
            <a:rect l="l" t="t" r="r" b="b"/>
            <a:pathLst>
              <a:path w="417829" h="365760">
                <a:moveTo>
                  <a:pt x="417575" y="182879"/>
                </a:moveTo>
                <a:lnTo>
                  <a:pt x="411507" y="226831"/>
                </a:lnTo>
                <a:lnTo>
                  <a:pt x="394270" y="266927"/>
                </a:lnTo>
                <a:lnTo>
                  <a:pt x="367315" y="301899"/>
                </a:lnTo>
                <a:lnTo>
                  <a:pt x="332093" y="330477"/>
                </a:lnTo>
                <a:lnTo>
                  <a:pt x="290055" y="351389"/>
                </a:lnTo>
                <a:lnTo>
                  <a:pt x="242653" y="363366"/>
                </a:lnTo>
                <a:lnTo>
                  <a:pt x="208787" y="365759"/>
                </a:lnTo>
                <a:lnTo>
                  <a:pt x="191664" y="365153"/>
                </a:lnTo>
                <a:lnTo>
                  <a:pt x="142796" y="356437"/>
                </a:lnTo>
                <a:lnTo>
                  <a:pt x="98809" y="338362"/>
                </a:lnTo>
                <a:lnTo>
                  <a:pt x="61154" y="312199"/>
                </a:lnTo>
                <a:lnTo>
                  <a:pt x="31282" y="279217"/>
                </a:lnTo>
                <a:lnTo>
                  <a:pt x="10644" y="240687"/>
                </a:lnTo>
                <a:lnTo>
                  <a:pt x="692" y="197880"/>
                </a:lnTo>
                <a:lnTo>
                  <a:pt x="0" y="182879"/>
                </a:lnTo>
                <a:lnTo>
                  <a:pt x="692" y="167879"/>
                </a:lnTo>
                <a:lnTo>
                  <a:pt x="10644" y="125072"/>
                </a:lnTo>
                <a:lnTo>
                  <a:pt x="31282" y="86542"/>
                </a:lnTo>
                <a:lnTo>
                  <a:pt x="61154" y="53560"/>
                </a:lnTo>
                <a:lnTo>
                  <a:pt x="98809" y="27397"/>
                </a:lnTo>
                <a:lnTo>
                  <a:pt x="142796" y="9322"/>
                </a:lnTo>
                <a:lnTo>
                  <a:pt x="191664" y="606"/>
                </a:lnTo>
                <a:lnTo>
                  <a:pt x="208787" y="0"/>
                </a:lnTo>
                <a:lnTo>
                  <a:pt x="225911" y="606"/>
                </a:lnTo>
                <a:lnTo>
                  <a:pt x="274779" y="9322"/>
                </a:lnTo>
                <a:lnTo>
                  <a:pt x="318766" y="27397"/>
                </a:lnTo>
                <a:lnTo>
                  <a:pt x="356421" y="53560"/>
                </a:lnTo>
                <a:lnTo>
                  <a:pt x="386293" y="86542"/>
                </a:lnTo>
                <a:lnTo>
                  <a:pt x="406931" y="125072"/>
                </a:lnTo>
                <a:lnTo>
                  <a:pt x="416883" y="167879"/>
                </a:lnTo>
                <a:lnTo>
                  <a:pt x="417575" y="18287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23311" y="3142666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89703" y="3105912"/>
            <a:ext cx="417830" cy="368935"/>
          </a:xfrm>
          <a:custGeom>
            <a:avLst/>
            <a:gdLst/>
            <a:ahLst/>
            <a:cxnLst/>
            <a:rect l="l" t="t" r="r" b="b"/>
            <a:pathLst>
              <a:path w="417829" h="368935">
                <a:moveTo>
                  <a:pt x="417575" y="184403"/>
                </a:moveTo>
                <a:lnTo>
                  <a:pt x="411507" y="228715"/>
                </a:lnTo>
                <a:lnTo>
                  <a:pt x="394270" y="269143"/>
                </a:lnTo>
                <a:lnTo>
                  <a:pt x="367315" y="304408"/>
                </a:lnTo>
                <a:lnTo>
                  <a:pt x="332093" y="333225"/>
                </a:lnTo>
                <a:lnTo>
                  <a:pt x="290055" y="354315"/>
                </a:lnTo>
                <a:lnTo>
                  <a:pt x="242653" y="366394"/>
                </a:lnTo>
                <a:lnTo>
                  <a:pt x="208787" y="368807"/>
                </a:lnTo>
                <a:lnTo>
                  <a:pt x="191664" y="368196"/>
                </a:lnTo>
                <a:lnTo>
                  <a:pt x="142796" y="359406"/>
                </a:lnTo>
                <a:lnTo>
                  <a:pt x="98809" y="341177"/>
                </a:lnTo>
                <a:lnTo>
                  <a:pt x="61154" y="314793"/>
                </a:lnTo>
                <a:lnTo>
                  <a:pt x="31282" y="281535"/>
                </a:lnTo>
                <a:lnTo>
                  <a:pt x="10644" y="242686"/>
                </a:lnTo>
                <a:lnTo>
                  <a:pt x="692" y="199526"/>
                </a:lnTo>
                <a:lnTo>
                  <a:pt x="0" y="184403"/>
                </a:lnTo>
                <a:lnTo>
                  <a:pt x="692" y="169281"/>
                </a:lnTo>
                <a:lnTo>
                  <a:pt x="10644" y="126121"/>
                </a:lnTo>
                <a:lnTo>
                  <a:pt x="31282" y="87272"/>
                </a:lnTo>
                <a:lnTo>
                  <a:pt x="61154" y="54014"/>
                </a:lnTo>
                <a:lnTo>
                  <a:pt x="98809" y="27630"/>
                </a:lnTo>
                <a:lnTo>
                  <a:pt x="142796" y="9401"/>
                </a:lnTo>
                <a:lnTo>
                  <a:pt x="191664" y="611"/>
                </a:lnTo>
                <a:lnTo>
                  <a:pt x="208787" y="0"/>
                </a:lnTo>
                <a:lnTo>
                  <a:pt x="225911" y="611"/>
                </a:lnTo>
                <a:lnTo>
                  <a:pt x="274779" y="9401"/>
                </a:lnTo>
                <a:lnTo>
                  <a:pt x="318766" y="27630"/>
                </a:lnTo>
                <a:lnTo>
                  <a:pt x="356421" y="54014"/>
                </a:lnTo>
                <a:lnTo>
                  <a:pt x="386293" y="87272"/>
                </a:lnTo>
                <a:lnTo>
                  <a:pt x="406931" y="126121"/>
                </a:lnTo>
                <a:lnTo>
                  <a:pt x="416883" y="169281"/>
                </a:lnTo>
                <a:lnTo>
                  <a:pt x="417575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35503" y="4057067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01895" y="4020311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420623" y="184403"/>
                </a:moveTo>
                <a:lnTo>
                  <a:pt x="414512" y="228715"/>
                </a:lnTo>
                <a:lnTo>
                  <a:pt x="397150" y="269143"/>
                </a:lnTo>
                <a:lnTo>
                  <a:pt x="370000" y="304408"/>
                </a:lnTo>
                <a:lnTo>
                  <a:pt x="334522" y="333225"/>
                </a:lnTo>
                <a:lnTo>
                  <a:pt x="292177" y="354315"/>
                </a:lnTo>
                <a:lnTo>
                  <a:pt x="244427" y="366394"/>
                </a:lnTo>
                <a:lnTo>
                  <a:pt x="210311" y="368807"/>
                </a:lnTo>
                <a:lnTo>
                  <a:pt x="193062" y="368196"/>
                </a:lnTo>
                <a:lnTo>
                  <a:pt x="143834" y="359406"/>
                </a:lnTo>
                <a:lnTo>
                  <a:pt x="99525" y="341177"/>
                </a:lnTo>
                <a:lnTo>
                  <a:pt x="61596" y="314793"/>
                </a:lnTo>
                <a:lnTo>
                  <a:pt x="31507" y="281535"/>
                </a:lnTo>
                <a:lnTo>
                  <a:pt x="10721" y="242686"/>
                </a:lnTo>
                <a:lnTo>
                  <a:pt x="697" y="199526"/>
                </a:lnTo>
                <a:lnTo>
                  <a:pt x="0" y="184403"/>
                </a:lnTo>
                <a:lnTo>
                  <a:pt x="697" y="169281"/>
                </a:lnTo>
                <a:lnTo>
                  <a:pt x="10721" y="126121"/>
                </a:lnTo>
                <a:lnTo>
                  <a:pt x="31507" y="87272"/>
                </a:lnTo>
                <a:lnTo>
                  <a:pt x="61596" y="54014"/>
                </a:lnTo>
                <a:lnTo>
                  <a:pt x="99525" y="27630"/>
                </a:lnTo>
                <a:lnTo>
                  <a:pt x="143834" y="9401"/>
                </a:lnTo>
                <a:lnTo>
                  <a:pt x="193062" y="611"/>
                </a:lnTo>
                <a:lnTo>
                  <a:pt x="210311" y="0"/>
                </a:lnTo>
                <a:lnTo>
                  <a:pt x="227561" y="611"/>
                </a:lnTo>
                <a:lnTo>
                  <a:pt x="276789" y="9401"/>
                </a:lnTo>
                <a:lnTo>
                  <a:pt x="321098" y="27630"/>
                </a:lnTo>
                <a:lnTo>
                  <a:pt x="359027" y="54014"/>
                </a:lnTo>
                <a:lnTo>
                  <a:pt x="389116" y="87272"/>
                </a:lnTo>
                <a:lnTo>
                  <a:pt x="409902" y="126121"/>
                </a:lnTo>
                <a:lnTo>
                  <a:pt x="419926" y="169281"/>
                </a:lnTo>
                <a:lnTo>
                  <a:pt x="420623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35503" y="4983659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01895" y="4946904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420623" y="184403"/>
                </a:moveTo>
                <a:lnTo>
                  <a:pt x="414512" y="228719"/>
                </a:lnTo>
                <a:lnTo>
                  <a:pt x="397150" y="269149"/>
                </a:lnTo>
                <a:lnTo>
                  <a:pt x="370000" y="304413"/>
                </a:lnTo>
                <a:lnTo>
                  <a:pt x="334522" y="333229"/>
                </a:lnTo>
                <a:lnTo>
                  <a:pt x="292177" y="354316"/>
                </a:lnTo>
                <a:lnTo>
                  <a:pt x="244427" y="366394"/>
                </a:lnTo>
                <a:lnTo>
                  <a:pt x="210311" y="368807"/>
                </a:lnTo>
                <a:lnTo>
                  <a:pt x="193062" y="368196"/>
                </a:lnTo>
                <a:lnTo>
                  <a:pt x="143834" y="359407"/>
                </a:lnTo>
                <a:lnTo>
                  <a:pt x="99525" y="341180"/>
                </a:lnTo>
                <a:lnTo>
                  <a:pt x="61596" y="314798"/>
                </a:lnTo>
                <a:lnTo>
                  <a:pt x="31507" y="281541"/>
                </a:lnTo>
                <a:lnTo>
                  <a:pt x="10721" y="242690"/>
                </a:lnTo>
                <a:lnTo>
                  <a:pt x="697" y="199528"/>
                </a:lnTo>
                <a:lnTo>
                  <a:pt x="0" y="184403"/>
                </a:lnTo>
                <a:lnTo>
                  <a:pt x="697" y="169279"/>
                </a:lnTo>
                <a:lnTo>
                  <a:pt x="10721" y="126117"/>
                </a:lnTo>
                <a:lnTo>
                  <a:pt x="31507" y="87266"/>
                </a:lnTo>
                <a:lnTo>
                  <a:pt x="61596" y="54009"/>
                </a:lnTo>
                <a:lnTo>
                  <a:pt x="99525" y="27627"/>
                </a:lnTo>
                <a:lnTo>
                  <a:pt x="143834" y="9400"/>
                </a:lnTo>
                <a:lnTo>
                  <a:pt x="193062" y="611"/>
                </a:lnTo>
                <a:lnTo>
                  <a:pt x="210311" y="0"/>
                </a:lnTo>
                <a:lnTo>
                  <a:pt x="227561" y="611"/>
                </a:lnTo>
                <a:lnTo>
                  <a:pt x="276789" y="9400"/>
                </a:lnTo>
                <a:lnTo>
                  <a:pt x="321098" y="27627"/>
                </a:lnTo>
                <a:lnTo>
                  <a:pt x="359027" y="54009"/>
                </a:lnTo>
                <a:lnTo>
                  <a:pt x="389116" y="87266"/>
                </a:lnTo>
                <a:lnTo>
                  <a:pt x="409902" y="126117"/>
                </a:lnTo>
                <a:lnTo>
                  <a:pt x="419926" y="169279"/>
                </a:lnTo>
                <a:lnTo>
                  <a:pt x="420623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5305" y="2304465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11695" y="2267712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420623" y="184403"/>
                </a:moveTo>
                <a:lnTo>
                  <a:pt x="414512" y="228715"/>
                </a:lnTo>
                <a:lnTo>
                  <a:pt x="397150" y="269143"/>
                </a:lnTo>
                <a:lnTo>
                  <a:pt x="370000" y="304408"/>
                </a:lnTo>
                <a:lnTo>
                  <a:pt x="334522" y="333225"/>
                </a:lnTo>
                <a:lnTo>
                  <a:pt x="292177" y="354315"/>
                </a:lnTo>
                <a:lnTo>
                  <a:pt x="244427" y="366394"/>
                </a:lnTo>
                <a:lnTo>
                  <a:pt x="210311" y="368807"/>
                </a:lnTo>
                <a:lnTo>
                  <a:pt x="193062" y="368196"/>
                </a:lnTo>
                <a:lnTo>
                  <a:pt x="143834" y="359406"/>
                </a:lnTo>
                <a:lnTo>
                  <a:pt x="99525" y="341177"/>
                </a:lnTo>
                <a:lnTo>
                  <a:pt x="61596" y="314793"/>
                </a:lnTo>
                <a:lnTo>
                  <a:pt x="31507" y="281535"/>
                </a:lnTo>
                <a:lnTo>
                  <a:pt x="10721" y="242686"/>
                </a:lnTo>
                <a:lnTo>
                  <a:pt x="697" y="199526"/>
                </a:lnTo>
                <a:lnTo>
                  <a:pt x="0" y="184403"/>
                </a:lnTo>
                <a:lnTo>
                  <a:pt x="697" y="169281"/>
                </a:lnTo>
                <a:lnTo>
                  <a:pt x="10721" y="126121"/>
                </a:lnTo>
                <a:lnTo>
                  <a:pt x="31507" y="87272"/>
                </a:lnTo>
                <a:lnTo>
                  <a:pt x="61596" y="54014"/>
                </a:lnTo>
                <a:lnTo>
                  <a:pt x="99525" y="27630"/>
                </a:lnTo>
                <a:lnTo>
                  <a:pt x="143834" y="9401"/>
                </a:lnTo>
                <a:lnTo>
                  <a:pt x="193062" y="611"/>
                </a:lnTo>
                <a:lnTo>
                  <a:pt x="210311" y="0"/>
                </a:lnTo>
                <a:lnTo>
                  <a:pt x="227561" y="611"/>
                </a:lnTo>
                <a:lnTo>
                  <a:pt x="276789" y="9401"/>
                </a:lnTo>
                <a:lnTo>
                  <a:pt x="321098" y="27630"/>
                </a:lnTo>
                <a:lnTo>
                  <a:pt x="359027" y="54014"/>
                </a:lnTo>
                <a:lnTo>
                  <a:pt x="389116" y="87272"/>
                </a:lnTo>
                <a:lnTo>
                  <a:pt x="409902" y="126121"/>
                </a:lnTo>
                <a:lnTo>
                  <a:pt x="419926" y="169281"/>
                </a:lnTo>
                <a:lnTo>
                  <a:pt x="420623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51528" y="3142666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02679" y="3105912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420623" y="184403"/>
                </a:moveTo>
                <a:lnTo>
                  <a:pt x="414512" y="228715"/>
                </a:lnTo>
                <a:lnTo>
                  <a:pt x="397150" y="269143"/>
                </a:lnTo>
                <a:lnTo>
                  <a:pt x="370000" y="304408"/>
                </a:lnTo>
                <a:lnTo>
                  <a:pt x="334522" y="333225"/>
                </a:lnTo>
                <a:lnTo>
                  <a:pt x="292177" y="354315"/>
                </a:lnTo>
                <a:lnTo>
                  <a:pt x="244427" y="366394"/>
                </a:lnTo>
                <a:lnTo>
                  <a:pt x="210311" y="368807"/>
                </a:lnTo>
                <a:lnTo>
                  <a:pt x="193062" y="368196"/>
                </a:lnTo>
                <a:lnTo>
                  <a:pt x="143834" y="359406"/>
                </a:lnTo>
                <a:lnTo>
                  <a:pt x="99525" y="341177"/>
                </a:lnTo>
                <a:lnTo>
                  <a:pt x="61596" y="314793"/>
                </a:lnTo>
                <a:lnTo>
                  <a:pt x="31507" y="281535"/>
                </a:lnTo>
                <a:lnTo>
                  <a:pt x="10721" y="242686"/>
                </a:lnTo>
                <a:lnTo>
                  <a:pt x="697" y="199526"/>
                </a:lnTo>
                <a:lnTo>
                  <a:pt x="0" y="184403"/>
                </a:lnTo>
                <a:lnTo>
                  <a:pt x="697" y="169281"/>
                </a:lnTo>
                <a:lnTo>
                  <a:pt x="10721" y="126121"/>
                </a:lnTo>
                <a:lnTo>
                  <a:pt x="31507" y="87272"/>
                </a:lnTo>
                <a:lnTo>
                  <a:pt x="61596" y="54014"/>
                </a:lnTo>
                <a:lnTo>
                  <a:pt x="99525" y="27630"/>
                </a:lnTo>
                <a:lnTo>
                  <a:pt x="143834" y="9401"/>
                </a:lnTo>
                <a:lnTo>
                  <a:pt x="193062" y="611"/>
                </a:lnTo>
                <a:lnTo>
                  <a:pt x="210311" y="0"/>
                </a:lnTo>
                <a:lnTo>
                  <a:pt x="227561" y="611"/>
                </a:lnTo>
                <a:lnTo>
                  <a:pt x="276789" y="9401"/>
                </a:lnTo>
                <a:lnTo>
                  <a:pt x="321098" y="27630"/>
                </a:lnTo>
                <a:lnTo>
                  <a:pt x="359027" y="54014"/>
                </a:lnTo>
                <a:lnTo>
                  <a:pt x="389116" y="87272"/>
                </a:lnTo>
                <a:lnTo>
                  <a:pt x="409902" y="126121"/>
                </a:lnTo>
                <a:lnTo>
                  <a:pt x="419926" y="169281"/>
                </a:lnTo>
                <a:lnTo>
                  <a:pt x="420623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130" y="3142666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08519" y="3105912"/>
            <a:ext cx="417830" cy="368935"/>
          </a:xfrm>
          <a:custGeom>
            <a:avLst/>
            <a:gdLst/>
            <a:ahLst/>
            <a:cxnLst/>
            <a:rect l="l" t="t" r="r" b="b"/>
            <a:pathLst>
              <a:path w="417829" h="368935">
                <a:moveTo>
                  <a:pt x="417575" y="184403"/>
                </a:moveTo>
                <a:lnTo>
                  <a:pt x="411507" y="228715"/>
                </a:lnTo>
                <a:lnTo>
                  <a:pt x="394270" y="269143"/>
                </a:lnTo>
                <a:lnTo>
                  <a:pt x="367315" y="304408"/>
                </a:lnTo>
                <a:lnTo>
                  <a:pt x="332093" y="333225"/>
                </a:lnTo>
                <a:lnTo>
                  <a:pt x="290055" y="354315"/>
                </a:lnTo>
                <a:lnTo>
                  <a:pt x="242653" y="366394"/>
                </a:lnTo>
                <a:lnTo>
                  <a:pt x="208787" y="368807"/>
                </a:lnTo>
                <a:lnTo>
                  <a:pt x="191664" y="368196"/>
                </a:lnTo>
                <a:lnTo>
                  <a:pt x="142796" y="359406"/>
                </a:lnTo>
                <a:lnTo>
                  <a:pt x="98809" y="341177"/>
                </a:lnTo>
                <a:lnTo>
                  <a:pt x="61154" y="314793"/>
                </a:lnTo>
                <a:lnTo>
                  <a:pt x="31282" y="281535"/>
                </a:lnTo>
                <a:lnTo>
                  <a:pt x="10644" y="242686"/>
                </a:lnTo>
                <a:lnTo>
                  <a:pt x="692" y="199526"/>
                </a:lnTo>
                <a:lnTo>
                  <a:pt x="0" y="184403"/>
                </a:lnTo>
                <a:lnTo>
                  <a:pt x="692" y="169281"/>
                </a:lnTo>
                <a:lnTo>
                  <a:pt x="10644" y="126121"/>
                </a:lnTo>
                <a:lnTo>
                  <a:pt x="31282" y="87272"/>
                </a:lnTo>
                <a:lnTo>
                  <a:pt x="61154" y="54014"/>
                </a:lnTo>
                <a:lnTo>
                  <a:pt x="98809" y="27630"/>
                </a:lnTo>
                <a:lnTo>
                  <a:pt x="142796" y="9401"/>
                </a:lnTo>
                <a:lnTo>
                  <a:pt x="191664" y="611"/>
                </a:lnTo>
                <a:lnTo>
                  <a:pt x="208787" y="0"/>
                </a:lnTo>
                <a:lnTo>
                  <a:pt x="225911" y="611"/>
                </a:lnTo>
                <a:lnTo>
                  <a:pt x="274779" y="9401"/>
                </a:lnTo>
                <a:lnTo>
                  <a:pt x="318766" y="27630"/>
                </a:lnTo>
                <a:lnTo>
                  <a:pt x="356421" y="54014"/>
                </a:lnTo>
                <a:lnTo>
                  <a:pt x="386293" y="87272"/>
                </a:lnTo>
                <a:lnTo>
                  <a:pt x="406931" y="126121"/>
                </a:lnTo>
                <a:lnTo>
                  <a:pt x="416883" y="169281"/>
                </a:lnTo>
                <a:lnTo>
                  <a:pt x="417575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57497" y="3980867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23888" y="3956304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420623" y="184403"/>
                </a:moveTo>
                <a:lnTo>
                  <a:pt x="414512" y="228715"/>
                </a:lnTo>
                <a:lnTo>
                  <a:pt x="397150" y="269143"/>
                </a:lnTo>
                <a:lnTo>
                  <a:pt x="370000" y="304408"/>
                </a:lnTo>
                <a:lnTo>
                  <a:pt x="334522" y="333225"/>
                </a:lnTo>
                <a:lnTo>
                  <a:pt x="292177" y="354315"/>
                </a:lnTo>
                <a:lnTo>
                  <a:pt x="244427" y="366394"/>
                </a:lnTo>
                <a:lnTo>
                  <a:pt x="210311" y="368807"/>
                </a:lnTo>
                <a:lnTo>
                  <a:pt x="193062" y="368196"/>
                </a:lnTo>
                <a:lnTo>
                  <a:pt x="143834" y="359406"/>
                </a:lnTo>
                <a:lnTo>
                  <a:pt x="99525" y="341177"/>
                </a:lnTo>
                <a:lnTo>
                  <a:pt x="61596" y="314793"/>
                </a:lnTo>
                <a:lnTo>
                  <a:pt x="31507" y="281535"/>
                </a:lnTo>
                <a:lnTo>
                  <a:pt x="10721" y="242686"/>
                </a:lnTo>
                <a:lnTo>
                  <a:pt x="697" y="199526"/>
                </a:lnTo>
                <a:lnTo>
                  <a:pt x="0" y="184403"/>
                </a:lnTo>
                <a:lnTo>
                  <a:pt x="697" y="169281"/>
                </a:lnTo>
                <a:lnTo>
                  <a:pt x="10721" y="126121"/>
                </a:lnTo>
                <a:lnTo>
                  <a:pt x="31507" y="87272"/>
                </a:lnTo>
                <a:lnTo>
                  <a:pt x="61596" y="54014"/>
                </a:lnTo>
                <a:lnTo>
                  <a:pt x="99525" y="27630"/>
                </a:lnTo>
                <a:lnTo>
                  <a:pt x="143834" y="9401"/>
                </a:lnTo>
                <a:lnTo>
                  <a:pt x="193062" y="611"/>
                </a:lnTo>
                <a:lnTo>
                  <a:pt x="210311" y="0"/>
                </a:lnTo>
                <a:lnTo>
                  <a:pt x="227561" y="611"/>
                </a:lnTo>
                <a:lnTo>
                  <a:pt x="276789" y="9401"/>
                </a:lnTo>
                <a:lnTo>
                  <a:pt x="321098" y="27630"/>
                </a:lnTo>
                <a:lnTo>
                  <a:pt x="359027" y="54014"/>
                </a:lnTo>
                <a:lnTo>
                  <a:pt x="389116" y="87272"/>
                </a:lnTo>
                <a:lnTo>
                  <a:pt x="409902" y="126121"/>
                </a:lnTo>
                <a:lnTo>
                  <a:pt x="419926" y="169281"/>
                </a:lnTo>
                <a:lnTo>
                  <a:pt x="420623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57497" y="4883075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23888" y="4858511"/>
            <a:ext cx="421005" cy="368935"/>
          </a:xfrm>
          <a:custGeom>
            <a:avLst/>
            <a:gdLst/>
            <a:ahLst/>
            <a:cxnLst/>
            <a:rect l="l" t="t" r="r" b="b"/>
            <a:pathLst>
              <a:path w="421004" h="368935">
                <a:moveTo>
                  <a:pt x="420623" y="184403"/>
                </a:moveTo>
                <a:lnTo>
                  <a:pt x="414512" y="228719"/>
                </a:lnTo>
                <a:lnTo>
                  <a:pt x="397150" y="269149"/>
                </a:lnTo>
                <a:lnTo>
                  <a:pt x="370000" y="304413"/>
                </a:lnTo>
                <a:lnTo>
                  <a:pt x="334522" y="333229"/>
                </a:lnTo>
                <a:lnTo>
                  <a:pt x="292177" y="354316"/>
                </a:lnTo>
                <a:lnTo>
                  <a:pt x="244427" y="366394"/>
                </a:lnTo>
                <a:lnTo>
                  <a:pt x="210311" y="368807"/>
                </a:lnTo>
                <a:lnTo>
                  <a:pt x="193062" y="368196"/>
                </a:lnTo>
                <a:lnTo>
                  <a:pt x="143834" y="359407"/>
                </a:lnTo>
                <a:lnTo>
                  <a:pt x="99525" y="341180"/>
                </a:lnTo>
                <a:lnTo>
                  <a:pt x="61596" y="314798"/>
                </a:lnTo>
                <a:lnTo>
                  <a:pt x="31507" y="281541"/>
                </a:lnTo>
                <a:lnTo>
                  <a:pt x="10721" y="242690"/>
                </a:lnTo>
                <a:lnTo>
                  <a:pt x="697" y="199528"/>
                </a:lnTo>
                <a:lnTo>
                  <a:pt x="0" y="184403"/>
                </a:lnTo>
                <a:lnTo>
                  <a:pt x="697" y="169279"/>
                </a:lnTo>
                <a:lnTo>
                  <a:pt x="10721" y="126117"/>
                </a:lnTo>
                <a:lnTo>
                  <a:pt x="31507" y="87266"/>
                </a:lnTo>
                <a:lnTo>
                  <a:pt x="61596" y="54009"/>
                </a:lnTo>
                <a:lnTo>
                  <a:pt x="99525" y="27627"/>
                </a:lnTo>
                <a:lnTo>
                  <a:pt x="143834" y="9400"/>
                </a:lnTo>
                <a:lnTo>
                  <a:pt x="193062" y="611"/>
                </a:lnTo>
                <a:lnTo>
                  <a:pt x="210311" y="0"/>
                </a:lnTo>
                <a:lnTo>
                  <a:pt x="227561" y="611"/>
                </a:lnTo>
                <a:lnTo>
                  <a:pt x="276789" y="9400"/>
                </a:lnTo>
                <a:lnTo>
                  <a:pt x="321098" y="27627"/>
                </a:lnTo>
                <a:lnTo>
                  <a:pt x="359027" y="54009"/>
                </a:lnTo>
                <a:lnTo>
                  <a:pt x="389116" y="87266"/>
                </a:lnTo>
                <a:lnTo>
                  <a:pt x="409902" y="126117"/>
                </a:lnTo>
                <a:lnTo>
                  <a:pt x="419926" y="169279"/>
                </a:lnTo>
                <a:lnTo>
                  <a:pt x="420623" y="1844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50007" y="220980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8400" y="3008376"/>
            <a:ext cx="329565" cy="573405"/>
          </a:xfrm>
          <a:custGeom>
            <a:avLst/>
            <a:gdLst/>
            <a:ahLst/>
            <a:cxnLst/>
            <a:rect l="l" t="t" r="r" b="b"/>
            <a:pathLst>
              <a:path w="329564" h="573404">
                <a:moveTo>
                  <a:pt x="0" y="0"/>
                </a:moveTo>
                <a:lnTo>
                  <a:pt x="329183" y="5730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29383" y="3008376"/>
            <a:ext cx="304800" cy="585470"/>
          </a:xfrm>
          <a:custGeom>
            <a:avLst/>
            <a:gdLst/>
            <a:ahLst/>
            <a:cxnLst/>
            <a:rect l="l" t="t" r="r" b="b"/>
            <a:pathLst>
              <a:path w="304800" h="585470">
                <a:moveTo>
                  <a:pt x="304799" y="0"/>
                </a:moveTo>
                <a:lnTo>
                  <a:pt x="0" y="58521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55975" y="3950208"/>
            <a:ext cx="3175" cy="393700"/>
          </a:xfrm>
          <a:custGeom>
            <a:avLst/>
            <a:gdLst/>
            <a:ahLst/>
            <a:cxnLst/>
            <a:rect l="l" t="t" r="r" b="b"/>
            <a:pathLst>
              <a:path w="3175" h="393700">
                <a:moveTo>
                  <a:pt x="0" y="0"/>
                </a:moveTo>
                <a:lnTo>
                  <a:pt x="3047" y="3931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05000" y="3962400"/>
            <a:ext cx="381000" cy="1359535"/>
          </a:xfrm>
          <a:custGeom>
            <a:avLst/>
            <a:gdLst/>
            <a:ahLst/>
            <a:cxnLst/>
            <a:rect l="l" t="t" r="r" b="b"/>
            <a:pathLst>
              <a:path w="381000" h="1359535">
                <a:moveTo>
                  <a:pt x="0" y="0"/>
                </a:moveTo>
                <a:lnTo>
                  <a:pt x="380999" y="13594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50591" y="4700016"/>
            <a:ext cx="329565" cy="622300"/>
          </a:xfrm>
          <a:custGeom>
            <a:avLst/>
            <a:gdLst/>
            <a:ahLst/>
            <a:cxnLst/>
            <a:rect l="l" t="t" r="r" b="b"/>
            <a:pathLst>
              <a:path w="329564" h="622300">
                <a:moveTo>
                  <a:pt x="329183" y="0"/>
                </a:moveTo>
                <a:lnTo>
                  <a:pt x="0" y="6217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84776" y="2551176"/>
            <a:ext cx="3175" cy="533400"/>
          </a:xfrm>
          <a:custGeom>
            <a:avLst/>
            <a:gdLst/>
            <a:ahLst/>
            <a:cxnLst/>
            <a:rect l="l" t="t" r="r" b="b"/>
            <a:pathLst>
              <a:path w="3175" h="533400">
                <a:moveTo>
                  <a:pt x="0" y="0"/>
                </a:moveTo>
                <a:lnTo>
                  <a:pt x="3047" y="533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4776" y="3493008"/>
            <a:ext cx="3175" cy="533400"/>
          </a:xfrm>
          <a:custGeom>
            <a:avLst/>
            <a:gdLst/>
            <a:ahLst/>
            <a:cxnLst/>
            <a:rect l="l" t="t" r="r" b="b"/>
            <a:pathLst>
              <a:path w="3175" h="533400">
                <a:moveTo>
                  <a:pt x="0" y="0"/>
                </a:moveTo>
                <a:lnTo>
                  <a:pt x="3047" y="533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4776" y="4395216"/>
            <a:ext cx="3175" cy="546100"/>
          </a:xfrm>
          <a:custGeom>
            <a:avLst/>
            <a:gdLst/>
            <a:ahLst/>
            <a:cxnLst/>
            <a:rect l="l" t="t" r="r" b="b"/>
            <a:pathLst>
              <a:path w="3175" h="546100">
                <a:moveTo>
                  <a:pt x="0" y="0"/>
                </a:moveTo>
                <a:lnTo>
                  <a:pt x="3047" y="5455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2007" y="431901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10400" y="2615184"/>
            <a:ext cx="317500" cy="497205"/>
          </a:xfrm>
          <a:custGeom>
            <a:avLst/>
            <a:gdLst/>
            <a:ahLst/>
            <a:cxnLst/>
            <a:rect l="l" t="t" r="r" b="b"/>
            <a:pathLst>
              <a:path w="317500" h="497205">
                <a:moveTo>
                  <a:pt x="0" y="0"/>
                </a:moveTo>
                <a:lnTo>
                  <a:pt x="316991" y="49682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77000" y="3465576"/>
            <a:ext cx="317500" cy="509270"/>
          </a:xfrm>
          <a:custGeom>
            <a:avLst/>
            <a:gdLst/>
            <a:ahLst/>
            <a:cxnLst/>
            <a:rect l="l" t="t" r="r" b="b"/>
            <a:pathLst>
              <a:path w="317500" h="509270">
                <a:moveTo>
                  <a:pt x="0" y="0"/>
                </a:moveTo>
                <a:lnTo>
                  <a:pt x="316991" y="50901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64807" y="2602992"/>
            <a:ext cx="317500" cy="509270"/>
          </a:xfrm>
          <a:custGeom>
            <a:avLst/>
            <a:gdLst/>
            <a:ahLst/>
            <a:cxnLst/>
            <a:rect l="l" t="t" r="r" b="b"/>
            <a:pathLst>
              <a:path w="317500" h="509269">
                <a:moveTo>
                  <a:pt x="316991" y="0"/>
                </a:moveTo>
                <a:lnTo>
                  <a:pt x="0" y="50901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46976" y="3480816"/>
            <a:ext cx="304800" cy="481965"/>
          </a:xfrm>
          <a:custGeom>
            <a:avLst/>
            <a:gdLst/>
            <a:ahLst/>
            <a:cxnLst/>
            <a:rect l="l" t="t" r="r" b="b"/>
            <a:pathLst>
              <a:path w="304800" h="481964">
                <a:moveTo>
                  <a:pt x="304799" y="0"/>
                </a:moveTo>
                <a:lnTo>
                  <a:pt x="0" y="481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90216" y="2045208"/>
            <a:ext cx="4328160" cy="4038600"/>
          </a:xfrm>
          <a:custGeom>
            <a:avLst/>
            <a:gdLst/>
            <a:ahLst/>
            <a:cxnLst/>
            <a:rect l="l" t="t" r="r" b="b"/>
            <a:pathLst>
              <a:path w="4328159" h="4038600">
                <a:moveTo>
                  <a:pt x="24383" y="0"/>
                </a:moveTo>
                <a:lnTo>
                  <a:pt x="24383" y="826007"/>
                </a:lnTo>
                <a:lnTo>
                  <a:pt x="493775" y="1676399"/>
                </a:lnTo>
                <a:lnTo>
                  <a:pt x="2362199" y="380999"/>
                </a:lnTo>
                <a:lnTo>
                  <a:pt x="2362199" y="1243583"/>
                </a:lnTo>
                <a:lnTo>
                  <a:pt x="4315967" y="405383"/>
                </a:lnTo>
                <a:lnTo>
                  <a:pt x="3782567" y="1243583"/>
                </a:lnTo>
                <a:lnTo>
                  <a:pt x="4328159" y="2106167"/>
                </a:lnTo>
                <a:lnTo>
                  <a:pt x="4328159" y="3008375"/>
                </a:lnTo>
                <a:lnTo>
                  <a:pt x="2362199" y="2209799"/>
                </a:lnTo>
                <a:lnTo>
                  <a:pt x="2346959" y="3236975"/>
                </a:lnTo>
                <a:lnTo>
                  <a:pt x="505967" y="2551175"/>
                </a:lnTo>
                <a:lnTo>
                  <a:pt x="12191" y="3517391"/>
                </a:lnTo>
                <a:lnTo>
                  <a:pt x="12191" y="4038599"/>
                </a:lnTo>
                <a:lnTo>
                  <a:pt x="0" y="4038599"/>
                </a:lnTo>
                <a:lnTo>
                  <a:pt x="12191" y="403859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53895" y="1569720"/>
            <a:ext cx="1929764" cy="4737100"/>
          </a:xfrm>
          <a:custGeom>
            <a:avLst/>
            <a:gdLst/>
            <a:ahLst/>
            <a:cxnLst/>
            <a:rect l="l" t="t" r="r" b="b"/>
            <a:pathLst>
              <a:path w="1929764" h="4737100">
                <a:moveTo>
                  <a:pt x="170687" y="0"/>
                </a:moveTo>
                <a:lnTo>
                  <a:pt x="127171" y="5551"/>
                </a:lnTo>
                <a:lnTo>
                  <a:pt x="87840" y="21220"/>
                </a:lnTo>
                <a:lnTo>
                  <a:pt x="54099" y="45530"/>
                </a:lnTo>
                <a:lnTo>
                  <a:pt x="27351" y="77003"/>
                </a:lnTo>
                <a:lnTo>
                  <a:pt x="8999" y="114163"/>
                </a:lnTo>
                <a:lnTo>
                  <a:pt x="447" y="155531"/>
                </a:lnTo>
                <a:lnTo>
                  <a:pt x="0" y="4565903"/>
                </a:lnTo>
                <a:lnTo>
                  <a:pt x="624" y="4580657"/>
                </a:lnTo>
                <a:lnTo>
                  <a:pt x="9584" y="4622588"/>
                </a:lnTo>
                <a:lnTo>
                  <a:pt x="28113" y="4659965"/>
                </a:lnTo>
                <a:lnTo>
                  <a:pt x="54843" y="4691419"/>
                </a:lnTo>
                <a:lnTo>
                  <a:pt x="88409" y="4715586"/>
                </a:lnTo>
                <a:lnTo>
                  <a:pt x="127444" y="4731099"/>
                </a:lnTo>
                <a:lnTo>
                  <a:pt x="170583" y="4736591"/>
                </a:lnTo>
                <a:lnTo>
                  <a:pt x="1761743" y="4736591"/>
                </a:lnTo>
                <a:lnTo>
                  <a:pt x="1776167" y="4735956"/>
                </a:lnTo>
                <a:lnTo>
                  <a:pt x="1817346" y="4726839"/>
                </a:lnTo>
                <a:lnTo>
                  <a:pt x="1854237" y="4707998"/>
                </a:lnTo>
                <a:lnTo>
                  <a:pt x="1885361" y="4680837"/>
                </a:lnTo>
                <a:lnTo>
                  <a:pt x="1909242" y="4646758"/>
                </a:lnTo>
                <a:lnTo>
                  <a:pt x="1924403" y="4607166"/>
                </a:lnTo>
                <a:lnTo>
                  <a:pt x="1929383" y="167639"/>
                </a:lnTo>
                <a:lnTo>
                  <a:pt x="1928737" y="153085"/>
                </a:lnTo>
                <a:lnTo>
                  <a:pt x="1919487" y="111559"/>
                </a:lnTo>
                <a:lnTo>
                  <a:pt x="1900454" y="74418"/>
                </a:lnTo>
                <a:lnTo>
                  <a:pt x="1873155" y="43181"/>
                </a:lnTo>
                <a:lnTo>
                  <a:pt x="1839109" y="19365"/>
                </a:lnTo>
                <a:lnTo>
                  <a:pt x="1799833" y="4490"/>
                </a:lnTo>
                <a:lnTo>
                  <a:pt x="1706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80688" y="1542288"/>
            <a:ext cx="1475740" cy="4788535"/>
          </a:xfrm>
          <a:custGeom>
            <a:avLst/>
            <a:gdLst/>
            <a:ahLst/>
            <a:cxnLst/>
            <a:rect l="l" t="t" r="r" b="b"/>
            <a:pathLst>
              <a:path w="1475739" h="4788535">
                <a:moveTo>
                  <a:pt x="170687" y="0"/>
                </a:moveTo>
                <a:lnTo>
                  <a:pt x="127541" y="5467"/>
                </a:lnTo>
                <a:lnTo>
                  <a:pt x="88495" y="20958"/>
                </a:lnTo>
                <a:lnTo>
                  <a:pt x="54914" y="45106"/>
                </a:lnTo>
                <a:lnTo>
                  <a:pt x="28166" y="76545"/>
                </a:lnTo>
                <a:lnTo>
                  <a:pt x="9617" y="113909"/>
                </a:lnTo>
                <a:lnTo>
                  <a:pt x="633" y="155832"/>
                </a:lnTo>
                <a:lnTo>
                  <a:pt x="0" y="4617719"/>
                </a:lnTo>
                <a:lnTo>
                  <a:pt x="624" y="4632473"/>
                </a:lnTo>
                <a:lnTo>
                  <a:pt x="9584" y="4674404"/>
                </a:lnTo>
                <a:lnTo>
                  <a:pt x="28113" y="4711781"/>
                </a:lnTo>
                <a:lnTo>
                  <a:pt x="54843" y="4743235"/>
                </a:lnTo>
                <a:lnTo>
                  <a:pt x="88409" y="4767402"/>
                </a:lnTo>
                <a:lnTo>
                  <a:pt x="127444" y="4782915"/>
                </a:lnTo>
                <a:lnTo>
                  <a:pt x="170583" y="4788407"/>
                </a:lnTo>
                <a:lnTo>
                  <a:pt x="1304543" y="4788407"/>
                </a:lnTo>
                <a:lnTo>
                  <a:pt x="1319297" y="4787783"/>
                </a:lnTo>
                <a:lnTo>
                  <a:pt x="1361228" y="4778823"/>
                </a:lnTo>
                <a:lnTo>
                  <a:pt x="1398605" y="4760294"/>
                </a:lnTo>
                <a:lnTo>
                  <a:pt x="1430059" y="4733564"/>
                </a:lnTo>
                <a:lnTo>
                  <a:pt x="1454226" y="4699998"/>
                </a:lnTo>
                <a:lnTo>
                  <a:pt x="1469739" y="4660963"/>
                </a:lnTo>
                <a:lnTo>
                  <a:pt x="1475231" y="4617824"/>
                </a:lnTo>
                <a:lnTo>
                  <a:pt x="1475231" y="170687"/>
                </a:lnTo>
                <a:lnTo>
                  <a:pt x="1474607" y="155934"/>
                </a:lnTo>
                <a:lnTo>
                  <a:pt x="1465647" y="114003"/>
                </a:lnTo>
                <a:lnTo>
                  <a:pt x="1447118" y="76626"/>
                </a:lnTo>
                <a:lnTo>
                  <a:pt x="1420388" y="45171"/>
                </a:lnTo>
                <a:lnTo>
                  <a:pt x="1386822" y="21005"/>
                </a:lnTo>
                <a:lnTo>
                  <a:pt x="1347787" y="5492"/>
                </a:lnTo>
                <a:lnTo>
                  <a:pt x="1304648" y="0"/>
                </a:lnTo>
                <a:lnTo>
                  <a:pt x="1706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02095" y="1505712"/>
            <a:ext cx="1716405" cy="4788535"/>
          </a:xfrm>
          <a:custGeom>
            <a:avLst/>
            <a:gdLst/>
            <a:ahLst/>
            <a:cxnLst/>
            <a:rect l="l" t="t" r="r" b="b"/>
            <a:pathLst>
              <a:path w="1716404" h="4788535">
                <a:moveTo>
                  <a:pt x="170687" y="0"/>
                </a:moveTo>
                <a:lnTo>
                  <a:pt x="127541" y="5467"/>
                </a:lnTo>
                <a:lnTo>
                  <a:pt x="88495" y="20958"/>
                </a:lnTo>
                <a:lnTo>
                  <a:pt x="54914" y="45106"/>
                </a:lnTo>
                <a:lnTo>
                  <a:pt x="28166" y="76545"/>
                </a:lnTo>
                <a:lnTo>
                  <a:pt x="9617" y="113909"/>
                </a:lnTo>
                <a:lnTo>
                  <a:pt x="633" y="155832"/>
                </a:lnTo>
                <a:lnTo>
                  <a:pt x="0" y="4617719"/>
                </a:lnTo>
                <a:lnTo>
                  <a:pt x="624" y="4632473"/>
                </a:lnTo>
                <a:lnTo>
                  <a:pt x="9584" y="4674404"/>
                </a:lnTo>
                <a:lnTo>
                  <a:pt x="28113" y="4711781"/>
                </a:lnTo>
                <a:lnTo>
                  <a:pt x="54843" y="4743235"/>
                </a:lnTo>
                <a:lnTo>
                  <a:pt x="88409" y="4767402"/>
                </a:lnTo>
                <a:lnTo>
                  <a:pt x="127444" y="4782915"/>
                </a:lnTo>
                <a:lnTo>
                  <a:pt x="170583" y="4788407"/>
                </a:lnTo>
                <a:lnTo>
                  <a:pt x="1545335" y="4788407"/>
                </a:lnTo>
                <a:lnTo>
                  <a:pt x="1560089" y="4787783"/>
                </a:lnTo>
                <a:lnTo>
                  <a:pt x="1602020" y="4778823"/>
                </a:lnTo>
                <a:lnTo>
                  <a:pt x="1639397" y="4760294"/>
                </a:lnTo>
                <a:lnTo>
                  <a:pt x="1670851" y="4733564"/>
                </a:lnTo>
                <a:lnTo>
                  <a:pt x="1695018" y="4699998"/>
                </a:lnTo>
                <a:lnTo>
                  <a:pt x="1710531" y="4660963"/>
                </a:lnTo>
                <a:lnTo>
                  <a:pt x="1716023" y="4617824"/>
                </a:lnTo>
                <a:lnTo>
                  <a:pt x="1716023" y="170687"/>
                </a:lnTo>
                <a:lnTo>
                  <a:pt x="1715399" y="155934"/>
                </a:lnTo>
                <a:lnTo>
                  <a:pt x="1706439" y="114003"/>
                </a:lnTo>
                <a:lnTo>
                  <a:pt x="1687910" y="76626"/>
                </a:lnTo>
                <a:lnTo>
                  <a:pt x="1661180" y="45171"/>
                </a:lnTo>
                <a:lnTo>
                  <a:pt x="1627614" y="21005"/>
                </a:lnTo>
                <a:lnTo>
                  <a:pt x="1588579" y="5492"/>
                </a:lnTo>
                <a:lnTo>
                  <a:pt x="1545440" y="0"/>
                </a:lnTo>
                <a:lnTo>
                  <a:pt x="17068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99693" y="1643049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278887" y="1670481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39921" y="1655241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16302" y="652453"/>
            <a:ext cx="237299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An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Arial"/>
                <a:cs typeface="Arial"/>
              </a:rPr>
              <a:t>MM</a:t>
            </a:r>
            <a:r>
              <a:rPr sz="3200" b="1" spc="-15" dirty="0">
                <a:latin typeface="Arial"/>
                <a:cs typeface="Arial"/>
              </a:rPr>
              <a:t>-Pa</a:t>
            </a:r>
            <a:r>
              <a:rPr sz="3200" b="1" spc="-20" dirty="0">
                <a:latin typeface="Arial"/>
                <a:cs typeface="Arial"/>
              </a:rPr>
              <a:t>th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092" y="795709"/>
            <a:ext cx="7545070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Two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Arial"/>
                <a:cs typeface="Arial"/>
              </a:rPr>
              <a:t>MM</a:t>
            </a:r>
            <a:r>
              <a:rPr sz="3200" b="1" spc="-15" dirty="0">
                <a:latin typeface="Arial"/>
                <a:cs typeface="Arial"/>
              </a:rPr>
              <a:t>-Pa</a:t>
            </a:r>
            <a:r>
              <a:rPr sz="3200" b="1" spc="-20" dirty="0">
                <a:latin typeface="Arial"/>
                <a:cs typeface="Arial"/>
              </a:rPr>
              <a:t>ths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2400" b="1" spc="-15" dirty="0">
                <a:latin typeface="Arial"/>
                <a:cs typeface="Arial"/>
              </a:rPr>
              <a:t>Question: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determines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MM-Paths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2?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127" y="2280081"/>
            <a:ext cx="546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6615" y="2209800"/>
            <a:ext cx="862965" cy="393700"/>
          </a:xfrm>
          <a:custGeom>
            <a:avLst/>
            <a:gdLst/>
            <a:ahLst/>
            <a:cxnLst/>
            <a:rect l="l" t="t" r="r" b="b"/>
            <a:pathLst>
              <a:path w="862964" h="393700">
                <a:moveTo>
                  <a:pt x="862583" y="196595"/>
                </a:moveTo>
                <a:lnTo>
                  <a:pt x="850049" y="243837"/>
                </a:lnTo>
                <a:lnTo>
                  <a:pt x="814444" y="286939"/>
                </a:lnTo>
                <a:lnTo>
                  <a:pt x="779371" y="312699"/>
                </a:lnTo>
                <a:lnTo>
                  <a:pt x="736263" y="335607"/>
                </a:lnTo>
                <a:lnTo>
                  <a:pt x="686009" y="355258"/>
                </a:lnTo>
                <a:lnTo>
                  <a:pt x="629497" y="371246"/>
                </a:lnTo>
                <a:lnTo>
                  <a:pt x="567615" y="383168"/>
                </a:lnTo>
                <a:lnTo>
                  <a:pt x="501251" y="390618"/>
                </a:lnTo>
                <a:lnTo>
                  <a:pt x="431291" y="393191"/>
                </a:lnTo>
                <a:lnTo>
                  <a:pt x="395918" y="392540"/>
                </a:lnTo>
                <a:lnTo>
                  <a:pt x="327645" y="387477"/>
                </a:lnTo>
                <a:lnTo>
                  <a:pt x="263411" y="377741"/>
                </a:lnTo>
                <a:lnTo>
                  <a:pt x="204103" y="363735"/>
                </a:lnTo>
                <a:lnTo>
                  <a:pt x="150609" y="345865"/>
                </a:lnTo>
                <a:lnTo>
                  <a:pt x="103817" y="324535"/>
                </a:lnTo>
                <a:lnTo>
                  <a:pt x="64616" y="300151"/>
                </a:lnTo>
                <a:lnTo>
                  <a:pt x="33892" y="273116"/>
                </a:lnTo>
                <a:lnTo>
                  <a:pt x="5644" y="228483"/>
                </a:lnTo>
                <a:lnTo>
                  <a:pt x="0" y="196595"/>
                </a:lnTo>
                <a:lnTo>
                  <a:pt x="1429" y="180468"/>
                </a:lnTo>
                <a:lnTo>
                  <a:pt x="21987" y="134447"/>
                </a:lnTo>
                <a:lnTo>
                  <a:pt x="48139" y="106238"/>
                </a:lnTo>
                <a:lnTo>
                  <a:pt x="83212" y="80478"/>
                </a:lnTo>
                <a:lnTo>
                  <a:pt x="126320" y="57572"/>
                </a:lnTo>
                <a:lnTo>
                  <a:pt x="176574" y="37924"/>
                </a:lnTo>
                <a:lnTo>
                  <a:pt x="233086" y="21939"/>
                </a:lnTo>
                <a:lnTo>
                  <a:pt x="294968" y="10020"/>
                </a:lnTo>
                <a:lnTo>
                  <a:pt x="361332" y="2572"/>
                </a:lnTo>
                <a:lnTo>
                  <a:pt x="431291" y="0"/>
                </a:lnTo>
                <a:lnTo>
                  <a:pt x="466665" y="651"/>
                </a:lnTo>
                <a:lnTo>
                  <a:pt x="534938" y="5712"/>
                </a:lnTo>
                <a:lnTo>
                  <a:pt x="599172" y="15446"/>
                </a:lnTo>
                <a:lnTo>
                  <a:pt x="658480" y="29449"/>
                </a:lnTo>
                <a:lnTo>
                  <a:pt x="711974" y="47316"/>
                </a:lnTo>
                <a:lnTo>
                  <a:pt x="758766" y="68643"/>
                </a:lnTo>
                <a:lnTo>
                  <a:pt x="797967" y="93027"/>
                </a:lnTo>
                <a:lnTo>
                  <a:pt x="828691" y="120062"/>
                </a:lnTo>
                <a:lnTo>
                  <a:pt x="856939" y="164701"/>
                </a:lnTo>
                <a:lnTo>
                  <a:pt x="862583" y="196595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9494" y="3167050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incrementDate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7223" y="3072384"/>
            <a:ext cx="1828800" cy="445134"/>
          </a:xfrm>
          <a:custGeom>
            <a:avLst/>
            <a:gdLst/>
            <a:ahLst/>
            <a:cxnLst/>
            <a:rect l="l" t="t" r="r" b="b"/>
            <a:pathLst>
              <a:path w="1828800" h="445135">
                <a:moveTo>
                  <a:pt x="1828799" y="222503"/>
                </a:moveTo>
                <a:lnTo>
                  <a:pt x="1802225" y="275977"/>
                </a:lnTo>
                <a:lnTo>
                  <a:pt x="1756943" y="309116"/>
                </a:lnTo>
                <a:lnTo>
                  <a:pt x="1691805" y="339713"/>
                </a:lnTo>
                <a:lnTo>
                  <a:pt x="1652377" y="353916"/>
                </a:lnTo>
                <a:lnTo>
                  <a:pt x="1608692" y="367311"/>
                </a:lnTo>
                <a:lnTo>
                  <a:pt x="1560983" y="379841"/>
                </a:lnTo>
                <a:lnTo>
                  <a:pt x="1509487" y="391450"/>
                </a:lnTo>
                <a:lnTo>
                  <a:pt x="1454438" y="402080"/>
                </a:lnTo>
                <a:lnTo>
                  <a:pt x="1396073" y="411674"/>
                </a:lnTo>
                <a:lnTo>
                  <a:pt x="1334625" y="420174"/>
                </a:lnTo>
                <a:lnTo>
                  <a:pt x="1270331" y="427523"/>
                </a:lnTo>
                <a:lnTo>
                  <a:pt x="1203426" y="433665"/>
                </a:lnTo>
                <a:lnTo>
                  <a:pt x="1134145" y="438541"/>
                </a:lnTo>
                <a:lnTo>
                  <a:pt x="1062723" y="442096"/>
                </a:lnTo>
                <a:lnTo>
                  <a:pt x="989396" y="444270"/>
                </a:lnTo>
                <a:lnTo>
                  <a:pt x="914399" y="445007"/>
                </a:lnTo>
                <a:lnTo>
                  <a:pt x="839407" y="444270"/>
                </a:lnTo>
                <a:lnTo>
                  <a:pt x="766083" y="442096"/>
                </a:lnTo>
                <a:lnTo>
                  <a:pt x="694664" y="438541"/>
                </a:lnTo>
                <a:lnTo>
                  <a:pt x="625385" y="433665"/>
                </a:lnTo>
                <a:lnTo>
                  <a:pt x="558481" y="427523"/>
                </a:lnTo>
                <a:lnTo>
                  <a:pt x="494187" y="420174"/>
                </a:lnTo>
                <a:lnTo>
                  <a:pt x="432740" y="411674"/>
                </a:lnTo>
                <a:lnTo>
                  <a:pt x="374374" y="402080"/>
                </a:lnTo>
                <a:lnTo>
                  <a:pt x="319325" y="391450"/>
                </a:lnTo>
                <a:lnTo>
                  <a:pt x="267827" y="379841"/>
                </a:lnTo>
                <a:lnTo>
                  <a:pt x="220117" y="367311"/>
                </a:lnTo>
                <a:lnTo>
                  <a:pt x="176430" y="353916"/>
                </a:lnTo>
                <a:lnTo>
                  <a:pt x="137002" y="339713"/>
                </a:lnTo>
                <a:lnTo>
                  <a:pt x="71860" y="309116"/>
                </a:lnTo>
                <a:lnTo>
                  <a:pt x="26575" y="275977"/>
                </a:lnTo>
                <a:lnTo>
                  <a:pt x="3031" y="240754"/>
                </a:lnTo>
                <a:lnTo>
                  <a:pt x="0" y="222503"/>
                </a:lnTo>
                <a:lnTo>
                  <a:pt x="3031" y="204253"/>
                </a:lnTo>
                <a:lnTo>
                  <a:pt x="26575" y="169030"/>
                </a:lnTo>
                <a:lnTo>
                  <a:pt x="71860" y="135891"/>
                </a:lnTo>
                <a:lnTo>
                  <a:pt x="137002" y="105294"/>
                </a:lnTo>
                <a:lnTo>
                  <a:pt x="176430" y="91091"/>
                </a:lnTo>
                <a:lnTo>
                  <a:pt x="220117" y="77696"/>
                </a:lnTo>
                <a:lnTo>
                  <a:pt x="267827" y="65166"/>
                </a:lnTo>
                <a:lnTo>
                  <a:pt x="319325" y="53557"/>
                </a:lnTo>
                <a:lnTo>
                  <a:pt x="374374" y="42927"/>
                </a:lnTo>
                <a:lnTo>
                  <a:pt x="432740" y="33333"/>
                </a:lnTo>
                <a:lnTo>
                  <a:pt x="494187" y="24833"/>
                </a:lnTo>
                <a:lnTo>
                  <a:pt x="558481" y="17484"/>
                </a:lnTo>
                <a:lnTo>
                  <a:pt x="625385" y="11342"/>
                </a:lnTo>
                <a:lnTo>
                  <a:pt x="694664" y="6465"/>
                </a:lnTo>
                <a:lnTo>
                  <a:pt x="766083" y="2911"/>
                </a:lnTo>
                <a:lnTo>
                  <a:pt x="839407" y="737"/>
                </a:lnTo>
                <a:lnTo>
                  <a:pt x="914399" y="0"/>
                </a:lnTo>
                <a:lnTo>
                  <a:pt x="989396" y="737"/>
                </a:lnTo>
                <a:lnTo>
                  <a:pt x="1062723" y="2911"/>
                </a:lnTo>
                <a:lnTo>
                  <a:pt x="1134145" y="6465"/>
                </a:lnTo>
                <a:lnTo>
                  <a:pt x="1203426" y="11342"/>
                </a:lnTo>
                <a:lnTo>
                  <a:pt x="1270331" y="17484"/>
                </a:lnTo>
                <a:lnTo>
                  <a:pt x="1334625" y="24833"/>
                </a:lnTo>
                <a:lnTo>
                  <a:pt x="1396073" y="33333"/>
                </a:lnTo>
                <a:lnTo>
                  <a:pt x="1454438" y="42927"/>
                </a:lnTo>
                <a:lnTo>
                  <a:pt x="1509487" y="53557"/>
                </a:lnTo>
                <a:lnTo>
                  <a:pt x="1560983" y="65166"/>
                </a:lnTo>
                <a:lnTo>
                  <a:pt x="1608692" y="77696"/>
                </a:lnTo>
                <a:lnTo>
                  <a:pt x="1652377" y="91091"/>
                </a:lnTo>
                <a:lnTo>
                  <a:pt x="1691805" y="105294"/>
                </a:lnTo>
                <a:lnTo>
                  <a:pt x="1756943" y="135891"/>
                </a:lnTo>
                <a:lnTo>
                  <a:pt x="1802225" y="169030"/>
                </a:lnTo>
                <a:lnTo>
                  <a:pt x="1825768" y="204253"/>
                </a:lnTo>
                <a:lnTo>
                  <a:pt x="1828799" y="22250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6725" y="4108883"/>
            <a:ext cx="1067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ValidDate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7983" y="4014216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9" y="317579"/>
                </a:lnTo>
                <a:lnTo>
                  <a:pt x="1187083" y="349014"/>
                </a:lnTo>
                <a:lnTo>
                  <a:pt x="1128766" y="377368"/>
                </a:lnTo>
                <a:lnTo>
                  <a:pt x="1059158" y="402170"/>
                </a:lnTo>
                <a:lnTo>
                  <a:pt x="1020532" y="413092"/>
                </a:lnTo>
                <a:lnTo>
                  <a:pt x="979579" y="422949"/>
                </a:lnTo>
                <a:lnTo>
                  <a:pt x="936463" y="431683"/>
                </a:lnTo>
                <a:lnTo>
                  <a:pt x="891350" y="439234"/>
                </a:lnTo>
                <a:lnTo>
                  <a:pt x="844405" y="445545"/>
                </a:lnTo>
                <a:lnTo>
                  <a:pt x="795792" y="450556"/>
                </a:lnTo>
                <a:lnTo>
                  <a:pt x="745678" y="454207"/>
                </a:lnTo>
                <a:lnTo>
                  <a:pt x="694227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7" y="757"/>
                </a:lnTo>
                <a:lnTo>
                  <a:pt x="745678" y="2992"/>
                </a:lnTo>
                <a:lnTo>
                  <a:pt x="795792" y="6643"/>
                </a:lnTo>
                <a:lnTo>
                  <a:pt x="844405" y="11654"/>
                </a:lnTo>
                <a:lnTo>
                  <a:pt x="891350" y="17965"/>
                </a:lnTo>
                <a:lnTo>
                  <a:pt x="936463" y="25516"/>
                </a:lnTo>
                <a:lnTo>
                  <a:pt x="979579" y="34250"/>
                </a:lnTo>
                <a:lnTo>
                  <a:pt x="1020532" y="44107"/>
                </a:lnTo>
                <a:lnTo>
                  <a:pt x="1059158" y="55029"/>
                </a:lnTo>
                <a:lnTo>
                  <a:pt x="1128766" y="79831"/>
                </a:lnTo>
                <a:lnTo>
                  <a:pt x="1187083" y="108185"/>
                </a:lnTo>
                <a:lnTo>
                  <a:pt x="1232789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84909" y="5023283"/>
            <a:ext cx="1155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monthEnd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3600" y="4928616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5"/>
                </a:lnTo>
                <a:lnTo>
                  <a:pt x="1244500" y="317582"/>
                </a:lnTo>
                <a:lnTo>
                  <a:pt x="1198359" y="349017"/>
                </a:lnTo>
                <a:lnTo>
                  <a:pt x="1139486" y="377371"/>
                </a:lnTo>
                <a:lnTo>
                  <a:pt x="1069215" y="402172"/>
                </a:lnTo>
                <a:lnTo>
                  <a:pt x="1030222" y="413094"/>
                </a:lnTo>
                <a:lnTo>
                  <a:pt x="988880" y="422950"/>
                </a:lnTo>
                <a:lnTo>
                  <a:pt x="945354" y="431684"/>
                </a:lnTo>
                <a:lnTo>
                  <a:pt x="899813" y="439235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8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8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5"/>
                </a:lnTo>
                <a:lnTo>
                  <a:pt x="350046" y="431684"/>
                </a:lnTo>
                <a:lnTo>
                  <a:pt x="306521" y="422950"/>
                </a:lnTo>
                <a:lnTo>
                  <a:pt x="265178" y="413094"/>
                </a:lnTo>
                <a:lnTo>
                  <a:pt x="226185" y="402172"/>
                </a:lnTo>
                <a:lnTo>
                  <a:pt x="189708" y="390245"/>
                </a:lnTo>
                <a:lnTo>
                  <a:pt x="124969" y="363609"/>
                </a:lnTo>
                <a:lnTo>
                  <a:pt x="72295" y="333655"/>
                </a:lnTo>
                <a:lnTo>
                  <a:pt x="33020" y="300856"/>
                </a:lnTo>
                <a:lnTo>
                  <a:pt x="8477" y="265680"/>
                </a:lnTo>
                <a:lnTo>
                  <a:pt x="0" y="228599"/>
                </a:lnTo>
                <a:lnTo>
                  <a:pt x="2147" y="209850"/>
                </a:lnTo>
                <a:lnTo>
                  <a:pt x="18824" y="173664"/>
                </a:lnTo>
                <a:lnTo>
                  <a:pt x="50900" y="139617"/>
                </a:lnTo>
                <a:lnTo>
                  <a:pt x="97041" y="108182"/>
                </a:lnTo>
                <a:lnTo>
                  <a:pt x="155914" y="79828"/>
                </a:lnTo>
                <a:lnTo>
                  <a:pt x="226185" y="55027"/>
                </a:lnTo>
                <a:lnTo>
                  <a:pt x="265178" y="44105"/>
                </a:lnTo>
                <a:lnTo>
                  <a:pt x="306521" y="34249"/>
                </a:lnTo>
                <a:lnTo>
                  <a:pt x="350046" y="25515"/>
                </a:lnTo>
                <a:lnTo>
                  <a:pt x="395587" y="17964"/>
                </a:lnTo>
                <a:lnTo>
                  <a:pt x="442978" y="11653"/>
                </a:lnTo>
                <a:lnTo>
                  <a:pt x="492051" y="6643"/>
                </a:lnTo>
                <a:lnTo>
                  <a:pt x="542640" y="2991"/>
                </a:lnTo>
                <a:lnTo>
                  <a:pt x="594579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1"/>
                </a:lnTo>
                <a:lnTo>
                  <a:pt x="803349" y="6643"/>
                </a:lnTo>
                <a:lnTo>
                  <a:pt x="852422" y="11653"/>
                </a:lnTo>
                <a:lnTo>
                  <a:pt x="899813" y="17964"/>
                </a:lnTo>
                <a:lnTo>
                  <a:pt x="945354" y="25515"/>
                </a:lnTo>
                <a:lnTo>
                  <a:pt x="988880" y="34249"/>
                </a:lnTo>
                <a:lnTo>
                  <a:pt x="1030222" y="44105"/>
                </a:lnTo>
                <a:lnTo>
                  <a:pt x="1069215" y="55027"/>
                </a:lnTo>
                <a:lnTo>
                  <a:pt x="1105692" y="66954"/>
                </a:lnTo>
                <a:lnTo>
                  <a:pt x="1170430" y="93590"/>
                </a:lnTo>
                <a:lnTo>
                  <a:pt x="1223104" y="123544"/>
                </a:lnTo>
                <a:lnTo>
                  <a:pt x="1262379" y="156343"/>
                </a:lnTo>
                <a:lnTo>
                  <a:pt x="1286922" y="191519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42512" y="3142666"/>
            <a:ext cx="104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27191" y="30480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3"/>
                </a:lnTo>
                <a:lnTo>
                  <a:pt x="1244500" y="317579"/>
                </a:lnTo>
                <a:lnTo>
                  <a:pt x="1198359" y="349014"/>
                </a:lnTo>
                <a:lnTo>
                  <a:pt x="1139486" y="377368"/>
                </a:lnTo>
                <a:lnTo>
                  <a:pt x="1069215" y="402170"/>
                </a:lnTo>
                <a:lnTo>
                  <a:pt x="1030222" y="413092"/>
                </a:lnTo>
                <a:lnTo>
                  <a:pt x="988880" y="422949"/>
                </a:lnTo>
                <a:lnTo>
                  <a:pt x="945354" y="431683"/>
                </a:lnTo>
                <a:lnTo>
                  <a:pt x="899813" y="439234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7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8" y="456442"/>
                </a:lnTo>
                <a:lnTo>
                  <a:pt x="542640" y="454207"/>
                </a:lnTo>
                <a:lnTo>
                  <a:pt x="492050" y="450556"/>
                </a:lnTo>
                <a:lnTo>
                  <a:pt x="442977" y="445545"/>
                </a:lnTo>
                <a:lnTo>
                  <a:pt x="395586" y="439234"/>
                </a:lnTo>
                <a:lnTo>
                  <a:pt x="350045" y="431683"/>
                </a:lnTo>
                <a:lnTo>
                  <a:pt x="306519" y="422949"/>
                </a:lnTo>
                <a:lnTo>
                  <a:pt x="265177" y="413092"/>
                </a:lnTo>
                <a:lnTo>
                  <a:pt x="226184" y="402170"/>
                </a:lnTo>
                <a:lnTo>
                  <a:pt x="189707" y="390243"/>
                </a:lnTo>
                <a:lnTo>
                  <a:pt x="124968" y="363606"/>
                </a:lnTo>
                <a:lnTo>
                  <a:pt x="72295" y="333653"/>
                </a:lnTo>
                <a:lnTo>
                  <a:pt x="33020" y="300853"/>
                </a:lnTo>
                <a:lnTo>
                  <a:pt x="8477" y="265679"/>
                </a:lnTo>
                <a:lnTo>
                  <a:pt x="0" y="228599"/>
                </a:lnTo>
                <a:lnTo>
                  <a:pt x="2147" y="209851"/>
                </a:lnTo>
                <a:lnTo>
                  <a:pt x="18823" y="173666"/>
                </a:lnTo>
                <a:lnTo>
                  <a:pt x="50899" y="139620"/>
                </a:lnTo>
                <a:lnTo>
                  <a:pt x="97040" y="108185"/>
                </a:lnTo>
                <a:lnTo>
                  <a:pt x="155913" y="79831"/>
                </a:lnTo>
                <a:lnTo>
                  <a:pt x="226184" y="55029"/>
                </a:lnTo>
                <a:lnTo>
                  <a:pt x="265177" y="44107"/>
                </a:lnTo>
                <a:lnTo>
                  <a:pt x="306519" y="34250"/>
                </a:lnTo>
                <a:lnTo>
                  <a:pt x="350045" y="25516"/>
                </a:lnTo>
                <a:lnTo>
                  <a:pt x="395586" y="17965"/>
                </a:lnTo>
                <a:lnTo>
                  <a:pt x="442977" y="11654"/>
                </a:lnTo>
                <a:lnTo>
                  <a:pt x="492050" y="6643"/>
                </a:lnTo>
                <a:lnTo>
                  <a:pt x="542640" y="2992"/>
                </a:lnTo>
                <a:lnTo>
                  <a:pt x="594578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2"/>
                </a:lnTo>
                <a:lnTo>
                  <a:pt x="803349" y="6643"/>
                </a:lnTo>
                <a:lnTo>
                  <a:pt x="852422" y="11654"/>
                </a:lnTo>
                <a:lnTo>
                  <a:pt x="899813" y="17965"/>
                </a:lnTo>
                <a:lnTo>
                  <a:pt x="945354" y="25516"/>
                </a:lnTo>
                <a:lnTo>
                  <a:pt x="988880" y="34250"/>
                </a:lnTo>
                <a:lnTo>
                  <a:pt x="1030222" y="44107"/>
                </a:lnTo>
                <a:lnTo>
                  <a:pt x="1069215" y="55029"/>
                </a:lnTo>
                <a:lnTo>
                  <a:pt x="1105692" y="66956"/>
                </a:lnTo>
                <a:lnTo>
                  <a:pt x="1170430" y="93593"/>
                </a:lnTo>
                <a:lnTo>
                  <a:pt x="1223104" y="123546"/>
                </a:lnTo>
                <a:lnTo>
                  <a:pt x="1262379" y="156346"/>
                </a:lnTo>
                <a:lnTo>
                  <a:pt x="1286922" y="191520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73885" y="3206674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GetDate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7607" y="3112008"/>
            <a:ext cx="1283335" cy="457200"/>
          </a:xfrm>
          <a:custGeom>
            <a:avLst/>
            <a:gdLst/>
            <a:ahLst/>
            <a:cxnLst/>
            <a:rect l="l" t="t" r="r" b="b"/>
            <a:pathLst>
              <a:path w="1283335" h="457200">
                <a:moveTo>
                  <a:pt x="1283207" y="228599"/>
                </a:moveTo>
                <a:lnTo>
                  <a:pt x="1264561" y="283533"/>
                </a:lnTo>
                <a:lnTo>
                  <a:pt x="1232789" y="317579"/>
                </a:lnTo>
                <a:lnTo>
                  <a:pt x="1187083" y="349014"/>
                </a:lnTo>
                <a:lnTo>
                  <a:pt x="1128766" y="377368"/>
                </a:lnTo>
                <a:lnTo>
                  <a:pt x="1059158" y="402170"/>
                </a:lnTo>
                <a:lnTo>
                  <a:pt x="1020532" y="413092"/>
                </a:lnTo>
                <a:lnTo>
                  <a:pt x="979579" y="422949"/>
                </a:lnTo>
                <a:lnTo>
                  <a:pt x="936463" y="431683"/>
                </a:lnTo>
                <a:lnTo>
                  <a:pt x="891350" y="439234"/>
                </a:lnTo>
                <a:lnTo>
                  <a:pt x="844405" y="445545"/>
                </a:lnTo>
                <a:lnTo>
                  <a:pt x="795792" y="450556"/>
                </a:lnTo>
                <a:lnTo>
                  <a:pt x="745678" y="454207"/>
                </a:lnTo>
                <a:lnTo>
                  <a:pt x="694227" y="456442"/>
                </a:lnTo>
                <a:lnTo>
                  <a:pt x="641603" y="457199"/>
                </a:lnTo>
                <a:lnTo>
                  <a:pt x="588981" y="456442"/>
                </a:lnTo>
                <a:lnTo>
                  <a:pt x="537530" y="454207"/>
                </a:lnTo>
                <a:lnTo>
                  <a:pt x="487417" y="450556"/>
                </a:lnTo>
                <a:lnTo>
                  <a:pt x="438805" y="445545"/>
                </a:lnTo>
                <a:lnTo>
                  <a:pt x="391860" y="439234"/>
                </a:lnTo>
                <a:lnTo>
                  <a:pt x="346747" y="431683"/>
                </a:lnTo>
                <a:lnTo>
                  <a:pt x="303631" y="422949"/>
                </a:lnTo>
                <a:lnTo>
                  <a:pt x="262678" y="413092"/>
                </a:lnTo>
                <a:lnTo>
                  <a:pt x="224052" y="402170"/>
                </a:lnTo>
                <a:lnTo>
                  <a:pt x="154443" y="377368"/>
                </a:lnTo>
                <a:lnTo>
                  <a:pt x="96125" y="349014"/>
                </a:lnTo>
                <a:lnTo>
                  <a:pt x="50419" y="317579"/>
                </a:lnTo>
                <a:lnTo>
                  <a:pt x="18646" y="283533"/>
                </a:lnTo>
                <a:lnTo>
                  <a:pt x="2126" y="247348"/>
                </a:lnTo>
                <a:lnTo>
                  <a:pt x="0" y="228599"/>
                </a:lnTo>
                <a:lnTo>
                  <a:pt x="2126" y="209851"/>
                </a:lnTo>
                <a:lnTo>
                  <a:pt x="18646" y="173666"/>
                </a:lnTo>
                <a:lnTo>
                  <a:pt x="50419" y="139620"/>
                </a:lnTo>
                <a:lnTo>
                  <a:pt x="96125" y="108185"/>
                </a:lnTo>
                <a:lnTo>
                  <a:pt x="154443" y="79831"/>
                </a:lnTo>
                <a:lnTo>
                  <a:pt x="224052" y="55029"/>
                </a:lnTo>
                <a:lnTo>
                  <a:pt x="262678" y="44107"/>
                </a:lnTo>
                <a:lnTo>
                  <a:pt x="303631" y="34250"/>
                </a:lnTo>
                <a:lnTo>
                  <a:pt x="346747" y="25516"/>
                </a:lnTo>
                <a:lnTo>
                  <a:pt x="391860" y="17965"/>
                </a:lnTo>
                <a:lnTo>
                  <a:pt x="438805" y="11654"/>
                </a:lnTo>
                <a:lnTo>
                  <a:pt x="487417" y="6643"/>
                </a:lnTo>
                <a:lnTo>
                  <a:pt x="537530" y="2992"/>
                </a:lnTo>
                <a:lnTo>
                  <a:pt x="588981" y="757"/>
                </a:lnTo>
                <a:lnTo>
                  <a:pt x="641603" y="0"/>
                </a:lnTo>
                <a:lnTo>
                  <a:pt x="694227" y="757"/>
                </a:lnTo>
                <a:lnTo>
                  <a:pt x="745678" y="2992"/>
                </a:lnTo>
                <a:lnTo>
                  <a:pt x="795792" y="6643"/>
                </a:lnTo>
                <a:lnTo>
                  <a:pt x="844405" y="11654"/>
                </a:lnTo>
                <a:lnTo>
                  <a:pt x="891350" y="17965"/>
                </a:lnTo>
                <a:lnTo>
                  <a:pt x="936463" y="25516"/>
                </a:lnTo>
                <a:lnTo>
                  <a:pt x="979579" y="34250"/>
                </a:lnTo>
                <a:lnTo>
                  <a:pt x="1020532" y="44107"/>
                </a:lnTo>
                <a:lnTo>
                  <a:pt x="1059158" y="55029"/>
                </a:lnTo>
                <a:lnTo>
                  <a:pt x="1128766" y="79831"/>
                </a:lnTo>
                <a:lnTo>
                  <a:pt x="1187083" y="108185"/>
                </a:lnTo>
                <a:lnTo>
                  <a:pt x="1232789" y="139620"/>
                </a:lnTo>
                <a:lnTo>
                  <a:pt x="1264561" y="173666"/>
                </a:lnTo>
                <a:lnTo>
                  <a:pt x="1281081" y="209851"/>
                </a:lnTo>
                <a:lnTo>
                  <a:pt x="1283207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01317" y="5949876"/>
            <a:ext cx="749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isLeap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33600" y="5855208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95399" y="228599"/>
                </a:moveTo>
                <a:lnTo>
                  <a:pt x="1276575" y="283535"/>
                </a:lnTo>
                <a:lnTo>
                  <a:pt x="1244500" y="317582"/>
                </a:lnTo>
                <a:lnTo>
                  <a:pt x="1198359" y="349017"/>
                </a:lnTo>
                <a:lnTo>
                  <a:pt x="1139486" y="377371"/>
                </a:lnTo>
                <a:lnTo>
                  <a:pt x="1069215" y="402172"/>
                </a:lnTo>
                <a:lnTo>
                  <a:pt x="1030222" y="413094"/>
                </a:lnTo>
                <a:lnTo>
                  <a:pt x="988880" y="422950"/>
                </a:lnTo>
                <a:lnTo>
                  <a:pt x="945354" y="431684"/>
                </a:lnTo>
                <a:lnTo>
                  <a:pt x="899813" y="439235"/>
                </a:lnTo>
                <a:lnTo>
                  <a:pt x="852422" y="445545"/>
                </a:lnTo>
                <a:lnTo>
                  <a:pt x="803349" y="450556"/>
                </a:lnTo>
                <a:lnTo>
                  <a:pt x="752759" y="454208"/>
                </a:lnTo>
                <a:lnTo>
                  <a:pt x="700821" y="456442"/>
                </a:lnTo>
                <a:lnTo>
                  <a:pt x="647699" y="457199"/>
                </a:lnTo>
                <a:lnTo>
                  <a:pt x="594579" y="456442"/>
                </a:lnTo>
                <a:lnTo>
                  <a:pt x="542640" y="454208"/>
                </a:lnTo>
                <a:lnTo>
                  <a:pt x="492051" y="450556"/>
                </a:lnTo>
                <a:lnTo>
                  <a:pt x="442978" y="445545"/>
                </a:lnTo>
                <a:lnTo>
                  <a:pt x="395587" y="439235"/>
                </a:lnTo>
                <a:lnTo>
                  <a:pt x="350046" y="431684"/>
                </a:lnTo>
                <a:lnTo>
                  <a:pt x="306521" y="422950"/>
                </a:lnTo>
                <a:lnTo>
                  <a:pt x="265178" y="413094"/>
                </a:lnTo>
                <a:lnTo>
                  <a:pt x="226185" y="402172"/>
                </a:lnTo>
                <a:lnTo>
                  <a:pt x="189708" y="390245"/>
                </a:lnTo>
                <a:lnTo>
                  <a:pt x="124969" y="363609"/>
                </a:lnTo>
                <a:lnTo>
                  <a:pt x="72295" y="333655"/>
                </a:lnTo>
                <a:lnTo>
                  <a:pt x="33020" y="300856"/>
                </a:lnTo>
                <a:lnTo>
                  <a:pt x="8477" y="265680"/>
                </a:lnTo>
                <a:lnTo>
                  <a:pt x="0" y="228599"/>
                </a:lnTo>
                <a:lnTo>
                  <a:pt x="2147" y="209850"/>
                </a:lnTo>
                <a:lnTo>
                  <a:pt x="18824" y="173664"/>
                </a:lnTo>
                <a:lnTo>
                  <a:pt x="50900" y="139617"/>
                </a:lnTo>
                <a:lnTo>
                  <a:pt x="97041" y="108182"/>
                </a:lnTo>
                <a:lnTo>
                  <a:pt x="155914" y="79828"/>
                </a:lnTo>
                <a:lnTo>
                  <a:pt x="226185" y="55027"/>
                </a:lnTo>
                <a:lnTo>
                  <a:pt x="265178" y="44105"/>
                </a:lnTo>
                <a:lnTo>
                  <a:pt x="306521" y="34249"/>
                </a:lnTo>
                <a:lnTo>
                  <a:pt x="350046" y="25515"/>
                </a:lnTo>
                <a:lnTo>
                  <a:pt x="395587" y="17964"/>
                </a:lnTo>
                <a:lnTo>
                  <a:pt x="442978" y="11653"/>
                </a:lnTo>
                <a:lnTo>
                  <a:pt x="492051" y="6643"/>
                </a:lnTo>
                <a:lnTo>
                  <a:pt x="542640" y="2991"/>
                </a:lnTo>
                <a:lnTo>
                  <a:pt x="594579" y="757"/>
                </a:lnTo>
                <a:lnTo>
                  <a:pt x="647699" y="0"/>
                </a:lnTo>
                <a:lnTo>
                  <a:pt x="700821" y="757"/>
                </a:lnTo>
                <a:lnTo>
                  <a:pt x="752759" y="2991"/>
                </a:lnTo>
                <a:lnTo>
                  <a:pt x="803349" y="6643"/>
                </a:lnTo>
                <a:lnTo>
                  <a:pt x="852422" y="11653"/>
                </a:lnTo>
                <a:lnTo>
                  <a:pt x="899813" y="17964"/>
                </a:lnTo>
                <a:lnTo>
                  <a:pt x="945354" y="25515"/>
                </a:lnTo>
                <a:lnTo>
                  <a:pt x="988880" y="34249"/>
                </a:lnTo>
                <a:lnTo>
                  <a:pt x="1030222" y="44105"/>
                </a:lnTo>
                <a:lnTo>
                  <a:pt x="1069215" y="55027"/>
                </a:lnTo>
                <a:lnTo>
                  <a:pt x="1105692" y="66954"/>
                </a:lnTo>
                <a:lnTo>
                  <a:pt x="1170430" y="93590"/>
                </a:lnTo>
                <a:lnTo>
                  <a:pt x="1223104" y="123544"/>
                </a:lnTo>
                <a:lnTo>
                  <a:pt x="1262379" y="156343"/>
                </a:lnTo>
                <a:lnTo>
                  <a:pt x="1286922" y="191519"/>
                </a:lnTo>
                <a:lnTo>
                  <a:pt x="1295399" y="228599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1415" y="2767584"/>
            <a:ext cx="213360" cy="304800"/>
          </a:xfrm>
          <a:custGeom>
            <a:avLst/>
            <a:gdLst/>
            <a:ahLst/>
            <a:cxnLst/>
            <a:rect l="l" t="t" r="r" b="b"/>
            <a:pathLst>
              <a:path w="213360" h="304800">
                <a:moveTo>
                  <a:pt x="0" y="0"/>
                </a:moveTo>
                <a:lnTo>
                  <a:pt x="100583" y="304799"/>
                </a:lnTo>
                <a:lnTo>
                  <a:pt x="175016" y="103631"/>
                </a:lnTo>
                <a:lnTo>
                  <a:pt x="100583" y="103631"/>
                </a:lnTo>
                <a:lnTo>
                  <a:pt x="0" y="0"/>
                </a:lnTo>
                <a:close/>
              </a:path>
              <a:path w="213360" h="304800">
                <a:moveTo>
                  <a:pt x="213359" y="0"/>
                </a:moveTo>
                <a:lnTo>
                  <a:pt x="100583" y="103631"/>
                </a:lnTo>
                <a:lnTo>
                  <a:pt x="175016" y="103631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8095" y="257860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37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3176" y="2919984"/>
            <a:ext cx="292735" cy="256540"/>
          </a:xfrm>
          <a:custGeom>
            <a:avLst/>
            <a:gdLst/>
            <a:ahLst/>
            <a:cxnLst/>
            <a:rect l="l" t="t" r="r" b="b"/>
            <a:pathLst>
              <a:path w="292735" h="256539">
                <a:moveTo>
                  <a:pt x="192023" y="0"/>
                </a:moveTo>
                <a:lnTo>
                  <a:pt x="0" y="256031"/>
                </a:lnTo>
                <a:lnTo>
                  <a:pt x="292607" y="164591"/>
                </a:lnTo>
                <a:lnTo>
                  <a:pt x="167639" y="128015"/>
                </a:lnTo>
                <a:lnTo>
                  <a:pt x="192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0815" y="2502408"/>
            <a:ext cx="762000" cy="558165"/>
          </a:xfrm>
          <a:custGeom>
            <a:avLst/>
            <a:gdLst/>
            <a:ahLst/>
            <a:cxnLst/>
            <a:rect l="l" t="t" r="r" b="b"/>
            <a:pathLst>
              <a:path w="762000" h="558164">
                <a:moveTo>
                  <a:pt x="746759" y="0"/>
                </a:moveTo>
                <a:lnTo>
                  <a:pt x="0" y="533399"/>
                </a:lnTo>
                <a:lnTo>
                  <a:pt x="12191" y="557783"/>
                </a:lnTo>
                <a:lnTo>
                  <a:pt x="761999" y="24383"/>
                </a:lnTo>
                <a:lnTo>
                  <a:pt x="746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176" y="2871216"/>
            <a:ext cx="304800" cy="265430"/>
          </a:xfrm>
          <a:custGeom>
            <a:avLst/>
            <a:gdLst/>
            <a:ahLst/>
            <a:cxnLst/>
            <a:rect l="l" t="t" r="r" b="b"/>
            <a:pathLst>
              <a:path w="304800" h="265430">
                <a:moveTo>
                  <a:pt x="115823" y="0"/>
                </a:moveTo>
                <a:lnTo>
                  <a:pt x="128015" y="137159"/>
                </a:lnTo>
                <a:lnTo>
                  <a:pt x="0" y="152399"/>
                </a:lnTo>
                <a:lnTo>
                  <a:pt x="304799" y="265175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77383" y="2462784"/>
            <a:ext cx="762000" cy="561340"/>
          </a:xfrm>
          <a:custGeom>
            <a:avLst/>
            <a:gdLst/>
            <a:ahLst/>
            <a:cxnLst/>
            <a:rect l="l" t="t" r="r" b="b"/>
            <a:pathLst>
              <a:path w="762000" h="561339">
                <a:moveTo>
                  <a:pt x="12191" y="0"/>
                </a:moveTo>
                <a:lnTo>
                  <a:pt x="0" y="12191"/>
                </a:lnTo>
                <a:lnTo>
                  <a:pt x="749807" y="560831"/>
                </a:lnTo>
                <a:lnTo>
                  <a:pt x="761999" y="533399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3575" y="3733800"/>
            <a:ext cx="204470" cy="304800"/>
          </a:xfrm>
          <a:custGeom>
            <a:avLst/>
            <a:gdLst/>
            <a:ahLst/>
            <a:cxnLst/>
            <a:rect l="l" t="t" r="r" b="b"/>
            <a:pathLst>
              <a:path w="204469" h="304800">
                <a:moveTo>
                  <a:pt x="0" y="0"/>
                </a:moveTo>
                <a:lnTo>
                  <a:pt x="91439" y="304799"/>
                </a:lnTo>
                <a:lnTo>
                  <a:pt x="162488" y="112775"/>
                </a:lnTo>
                <a:lnTo>
                  <a:pt x="91439" y="112775"/>
                </a:lnTo>
                <a:lnTo>
                  <a:pt x="0" y="0"/>
                </a:lnTo>
                <a:close/>
              </a:path>
              <a:path w="204469" h="304800">
                <a:moveTo>
                  <a:pt x="204215" y="0"/>
                </a:moveTo>
                <a:lnTo>
                  <a:pt x="91439" y="112775"/>
                </a:lnTo>
                <a:lnTo>
                  <a:pt x="162488" y="112775"/>
                </a:lnTo>
                <a:lnTo>
                  <a:pt x="204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01111" y="3517392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37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91383" y="4636008"/>
            <a:ext cx="192405" cy="292735"/>
          </a:xfrm>
          <a:custGeom>
            <a:avLst/>
            <a:gdLst/>
            <a:ahLst/>
            <a:cxnLst/>
            <a:rect l="l" t="t" r="r" b="b"/>
            <a:pathLst>
              <a:path w="192405" h="292735">
                <a:moveTo>
                  <a:pt x="0" y="0"/>
                </a:moveTo>
                <a:lnTo>
                  <a:pt x="103631" y="292607"/>
                </a:lnTo>
                <a:lnTo>
                  <a:pt x="161639" y="100583"/>
                </a:lnTo>
                <a:lnTo>
                  <a:pt x="103631" y="100583"/>
                </a:lnTo>
                <a:lnTo>
                  <a:pt x="0" y="0"/>
                </a:lnTo>
                <a:close/>
              </a:path>
              <a:path w="192405" h="292735">
                <a:moveTo>
                  <a:pt x="192023" y="0"/>
                </a:moveTo>
                <a:lnTo>
                  <a:pt x="103631" y="100583"/>
                </a:lnTo>
                <a:lnTo>
                  <a:pt x="161639" y="100583"/>
                </a:lnTo>
                <a:lnTo>
                  <a:pt x="192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01111" y="4443984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37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4807" y="5550408"/>
            <a:ext cx="216535" cy="304800"/>
          </a:xfrm>
          <a:custGeom>
            <a:avLst/>
            <a:gdLst/>
            <a:ahLst/>
            <a:cxnLst/>
            <a:rect l="l" t="t" r="r" b="b"/>
            <a:pathLst>
              <a:path w="216535" h="304800">
                <a:moveTo>
                  <a:pt x="0" y="0"/>
                </a:moveTo>
                <a:lnTo>
                  <a:pt x="100583" y="304799"/>
                </a:lnTo>
                <a:lnTo>
                  <a:pt x="173553" y="112775"/>
                </a:lnTo>
                <a:lnTo>
                  <a:pt x="100583" y="112775"/>
                </a:lnTo>
                <a:lnTo>
                  <a:pt x="0" y="0"/>
                </a:lnTo>
                <a:close/>
              </a:path>
              <a:path w="216535" h="304800">
                <a:moveTo>
                  <a:pt x="216407" y="0"/>
                </a:moveTo>
                <a:lnTo>
                  <a:pt x="100583" y="112775"/>
                </a:lnTo>
                <a:lnTo>
                  <a:pt x="173553" y="112775"/>
                </a:lnTo>
                <a:lnTo>
                  <a:pt x="216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5391" y="535838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13176" y="4736591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28015" y="0"/>
                </a:moveTo>
                <a:lnTo>
                  <a:pt x="0" y="280415"/>
                </a:lnTo>
                <a:lnTo>
                  <a:pt x="280415" y="140207"/>
                </a:lnTo>
                <a:lnTo>
                  <a:pt x="128015" y="140207"/>
                </a:lnTo>
                <a:lnTo>
                  <a:pt x="12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29000" y="3505200"/>
            <a:ext cx="1195070" cy="1371600"/>
          </a:xfrm>
          <a:custGeom>
            <a:avLst/>
            <a:gdLst/>
            <a:ahLst/>
            <a:cxnLst/>
            <a:rect l="l" t="t" r="r" b="b"/>
            <a:pathLst>
              <a:path w="1195070" h="1371600">
                <a:moveTo>
                  <a:pt x="1179575" y="0"/>
                </a:moveTo>
                <a:lnTo>
                  <a:pt x="0" y="1359407"/>
                </a:lnTo>
                <a:lnTo>
                  <a:pt x="24383" y="1371599"/>
                </a:lnTo>
                <a:lnTo>
                  <a:pt x="1194815" y="24383"/>
                </a:lnTo>
                <a:lnTo>
                  <a:pt x="1179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78807" y="2362200"/>
            <a:ext cx="125095" cy="64135"/>
          </a:xfrm>
          <a:custGeom>
            <a:avLst/>
            <a:gdLst/>
            <a:ahLst/>
            <a:cxnLst/>
            <a:rect l="l" t="t" r="r" b="b"/>
            <a:pathLst>
              <a:path w="125095" h="64135">
                <a:moveTo>
                  <a:pt x="112775" y="0"/>
                </a:moveTo>
                <a:lnTo>
                  <a:pt x="0" y="36575"/>
                </a:lnTo>
                <a:lnTo>
                  <a:pt x="12191" y="64007"/>
                </a:lnTo>
                <a:lnTo>
                  <a:pt x="124967" y="24383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74591" y="2450592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00583" y="0"/>
                </a:moveTo>
                <a:lnTo>
                  <a:pt x="0" y="51815"/>
                </a:lnTo>
                <a:lnTo>
                  <a:pt x="12191" y="76199"/>
                </a:lnTo>
                <a:lnTo>
                  <a:pt x="115823" y="24383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70376" y="2551176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03631" y="0"/>
                </a:moveTo>
                <a:lnTo>
                  <a:pt x="0" y="51815"/>
                </a:lnTo>
                <a:lnTo>
                  <a:pt x="15239" y="76199"/>
                </a:lnTo>
                <a:lnTo>
                  <a:pt x="115823" y="27431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7015" y="2642616"/>
            <a:ext cx="125095" cy="76200"/>
          </a:xfrm>
          <a:custGeom>
            <a:avLst/>
            <a:gdLst/>
            <a:ahLst/>
            <a:cxnLst/>
            <a:rect l="l" t="t" r="r" b="b"/>
            <a:pathLst>
              <a:path w="125095" h="76200">
                <a:moveTo>
                  <a:pt x="112775" y="0"/>
                </a:moveTo>
                <a:lnTo>
                  <a:pt x="0" y="48767"/>
                </a:lnTo>
                <a:lnTo>
                  <a:pt x="12191" y="76199"/>
                </a:lnTo>
                <a:lnTo>
                  <a:pt x="124967" y="24383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52800" y="2743200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00583" y="0"/>
                </a:moveTo>
                <a:lnTo>
                  <a:pt x="0" y="51815"/>
                </a:lnTo>
                <a:lnTo>
                  <a:pt x="12191" y="76199"/>
                </a:lnTo>
                <a:lnTo>
                  <a:pt x="112775" y="24383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8583" y="2843784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03631" y="0"/>
                </a:moveTo>
                <a:lnTo>
                  <a:pt x="0" y="51815"/>
                </a:lnTo>
                <a:lnTo>
                  <a:pt x="12191" y="76199"/>
                </a:lnTo>
                <a:lnTo>
                  <a:pt x="115823" y="27431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47416" y="2932176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30" h="76200">
                <a:moveTo>
                  <a:pt x="100583" y="0"/>
                </a:moveTo>
                <a:lnTo>
                  <a:pt x="0" y="51815"/>
                </a:lnTo>
                <a:lnTo>
                  <a:pt x="12191" y="76199"/>
                </a:lnTo>
                <a:lnTo>
                  <a:pt x="112775" y="27431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1007" y="3035808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30" h="76200">
                <a:moveTo>
                  <a:pt x="100583" y="0"/>
                </a:moveTo>
                <a:lnTo>
                  <a:pt x="0" y="48767"/>
                </a:lnTo>
                <a:lnTo>
                  <a:pt x="12191" y="76199"/>
                </a:lnTo>
                <a:lnTo>
                  <a:pt x="112775" y="24383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6791" y="3136392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5" h="76200">
                <a:moveTo>
                  <a:pt x="100583" y="0"/>
                </a:moveTo>
                <a:lnTo>
                  <a:pt x="0" y="51815"/>
                </a:lnTo>
                <a:lnTo>
                  <a:pt x="12191" y="76199"/>
                </a:lnTo>
                <a:lnTo>
                  <a:pt x="115823" y="24383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50007" y="322478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76199" y="0"/>
                </a:moveTo>
                <a:lnTo>
                  <a:pt x="0" y="51815"/>
                </a:lnTo>
                <a:lnTo>
                  <a:pt x="12191" y="76199"/>
                </a:lnTo>
                <a:lnTo>
                  <a:pt x="88391" y="2743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50007" y="34046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50007" y="36332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50007" y="38618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0007" y="40904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50007" y="43190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50007" y="45476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50007" y="47762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0007" y="50048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50007" y="52334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50007" y="54620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50007" y="56906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50007" y="59192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64408" y="34046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64408" y="36332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64408" y="38618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4408" y="40904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64408" y="43190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64408" y="45476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64408" y="47762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64408" y="500481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32376" y="2590800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03631" y="0"/>
                </a:moveTo>
                <a:lnTo>
                  <a:pt x="0" y="51815"/>
                </a:lnTo>
                <a:lnTo>
                  <a:pt x="15239" y="76199"/>
                </a:lnTo>
                <a:lnTo>
                  <a:pt x="115823" y="24383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31207" y="2703576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00583" y="0"/>
                </a:moveTo>
                <a:lnTo>
                  <a:pt x="0" y="51815"/>
                </a:lnTo>
                <a:lnTo>
                  <a:pt x="12191" y="76199"/>
                </a:lnTo>
                <a:lnTo>
                  <a:pt x="112775" y="27431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39183" y="2819400"/>
            <a:ext cx="104139" cy="76200"/>
          </a:xfrm>
          <a:custGeom>
            <a:avLst/>
            <a:gdLst/>
            <a:ahLst/>
            <a:cxnLst/>
            <a:rect l="l" t="t" r="r" b="b"/>
            <a:pathLst>
              <a:path w="104139" h="76200">
                <a:moveTo>
                  <a:pt x="88391" y="0"/>
                </a:moveTo>
                <a:lnTo>
                  <a:pt x="0" y="51815"/>
                </a:lnTo>
                <a:lnTo>
                  <a:pt x="12191" y="76199"/>
                </a:lnTo>
                <a:lnTo>
                  <a:pt x="103631" y="2438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38015" y="2932176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00583" y="0"/>
                </a:moveTo>
                <a:lnTo>
                  <a:pt x="0" y="51815"/>
                </a:lnTo>
                <a:lnTo>
                  <a:pt x="12191" y="76199"/>
                </a:lnTo>
                <a:lnTo>
                  <a:pt x="112775" y="27431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45991" y="3048000"/>
            <a:ext cx="100965" cy="76200"/>
          </a:xfrm>
          <a:custGeom>
            <a:avLst/>
            <a:gdLst/>
            <a:ahLst/>
            <a:cxnLst/>
            <a:rect l="l" t="t" r="r" b="b"/>
            <a:pathLst>
              <a:path w="100964" h="76200">
                <a:moveTo>
                  <a:pt x="88391" y="0"/>
                </a:moveTo>
                <a:lnTo>
                  <a:pt x="0" y="51815"/>
                </a:lnTo>
                <a:lnTo>
                  <a:pt x="12191" y="76199"/>
                </a:lnTo>
                <a:lnTo>
                  <a:pt x="100583" y="2438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41776" y="3160776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03631" y="0"/>
                </a:moveTo>
                <a:lnTo>
                  <a:pt x="0" y="51815"/>
                </a:lnTo>
                <a:lnTo>
                  <a:pt x="15239" y="76199"/>
                </a:lnTo>
                <a:lnTo>
                  <a:pt x="115823" y="27431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40608" y="3276600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00583" y="0"/>
                </a:moveTo>
                <a:lnTo>
                  <a:pt x="0" y="51815"/>
                </a:lnTo>
                <a:lnTo>
                  <a:pt x="12191" y="76199"/>
                </a:lnTo>
                <a:lnTo>
                  <a:pt x="112775" y="24383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45179" y="3823716"/>
            <a:ext cx="4429125" cy="978535"/>
          </a:xfrm>
          <a:custGeom>
            <a:avLst/>
            <a:gdLst/>
            <a:ahLst/>
            <a:cxnLst/>
            <a:rect l="l" t="t" r="r" b="b"/>
            <a:pathLst>
              <a:path w="4429125" h="978535">
                <a:moveTo>
                  <a:pt x="2828543" y="515111"/>
                </a:moveTo>
                <a:lnTo>
                  <a:pt x="2883176" y="502039"/>
                </a:lnTo>
                <a:lnTo>
                  <a:pt x="2940807" y="490264"/>
                </a:lnTo>
                <a:lnTo>
                  <a:pt x="3001146" y="479807"/>
                </a:lnTo>
                <a:lnTo>
                  <a:pt x="3063898" y="470684"/>
                </a:lnTo>
                <a:lnTo>
                  <a:pt x="3128771" y="462914"/>
                </a:lnTo>
                <a:lnTo>
                  <a:pt x="3195474" y="456517"/>
                </a:lnTo>
                <a:lnTo>
                  <a:pt x="3263712" y="451509"/>
                </a:lnTo>
                <a:lnTo>
                  <a:pt x="3333195" y="447909"/>
                </a:lnTo>
                <a:lnTo>
                  <a:pt x="3403628" y="445736"/>
                </a:lnTo>
                <a:lnTo>
                  <a:pt x="3474719" y="445007"/>
                </a:lnTo>
                <a:lnTo>
                  <a:pt x="3553020" y="445888"/>
                </a:lnTo>
                <a:lnTo>
                  <a:pt x="3629567" y="448482"/>
                </a:lnTo>
                <a:lnTo>
                  <a:pt x="3704116" y="452723"/>
                </a:lnTo>
                <a:lnTo>
                  <a:pt x="3776423" y="458541"/>
                </a:lnTo>
                <a:lnTo>
                  <a:pt x="3846242" y="465867"/>
                </a:lnTo>
                <a:lnTo>
                  <a:pt x="3913330" y="474634"/>
                </a:lnTo>
                <a:lnTo>
                  <a:pt x="3977441" y="484772"/>
                </a:lnTo>
                <a:lnTo>
                  <a:pt x="4038331" y="496214"/>
                </a:lnTo>
                <a:lnTo>
                  <a:pt x="4095756" y="508890"/>
                </a:lnTo>
                <a:lnTo>
                  <a:pt x="4149470" y="522731"/>
                </a:lnTo>
                <a:lnTo>
                  <a:pt x="4199230" y="537670"/>
                </a:lnTo>
                <a:lnTo>
                  <a:pt x="4244791" y="553638"/>
                </a:lnTo>
                <a:lnTo>
                  <a:pt x="4285907" y="570566"/>
                </a:lnTo>
                <a:lnTo>
                  <a:pt x="4322335" y="588385"/>
                </a:lnTo>
                <a:lnTo>
                  <a:pt x="4380146" y="626424"/>
                </a:lnTo>
                <a:lnTo>
                  <a:pt x="4416268" y="667207"/>
                </a:lnTo>
                <a:lnTo>
                  <a:pt x="4428743" y="710183"/>
                </a:lnTo>
                <a:lnTo>
                  <a:pt x="4425584" y="732347"/>
                </a:lnTo>
                <a:lnTo>
                  <a:pt x="4401041" y="775036"/>
                </a:lnTo>
                <a:lnTo>
                  <a:pt x="4353829" y="815101"/>
                </a:lnTo>
                <a:lnTo>
                  <a:pt x="4285907" y="852012"/>
                </a:lnTo>
                <a:lnTo>
                  <a:pt x="4244791" y="869118"/>
                </a:lnTo>
                <a:lnTo>
                  <a:pt x="4199230" y="885237"/>
                </a:lnTo>
                <a:lnTo>
                  <a:pt x="4149470" y="900302"/>
                </a:lnTo>
                <a:lnTo>
                  <a:pt x="4095756" y="914247"/>
                </a:lnTo>
                <a:lnTo>
                  <a:pt x="4038331" y="927006"/>
                </a:lnTo>
                <a:lnTo>
                  <a:pt x="3977441" y="938512"/>
                </a:lnTo>
                <a:lnTo>
                  <a:pt x="3913330" y="948699"/>
                </a:lnTo>
                <a:lnTo>
                  <a:pt x="3846242" y="957500"/>
                </a:lnTo>
                <a:lnTo>
                  <a:pt x="3776423" y="964850"/>
                </a:lnTo>
                <a:lnTo>
                  <a:pt x="3704116" y="970682"/>
                </a:lnTo>
                <a:lnTo>
                  <a:pt x="3629567" y="974930"/>
                </a:lnTo>
                <a:lnTo>
                  <a:pt x="3553020" y="977527"/>
                </a:lnTo>
                <a:lnTo>
                  <a:pt x="3474719" y="978407"/>
                </a:lnTo>
                <a:lnTo>
                  <a:pt x="3396854" y="977527"/>
                </a:lnTo>
                <a:lnTo>
                  <a:pt x="3320698" y="974930"/>
                </a:lnTo>
                <a:lnTo>
                  <a:pt x="3246499" y="970682"/>
                </a:lnTo>
                <a:lnTo>
                  <a:pt x="3174504" y="964850"/>
                </a:lnTo>
                <a:lnTo>
                  <a:pt x="3104959" y="957500"/>
                </a:lnTo>
                <a:lnTo>
                  <a:pt x="3038112" y="948699"/>
                </a:lnTo>
                <a:lnTo>
                  <a:pt x="2974209" y="938512"/>
                </a:lnTo>
                <a:lnTo>
                  <a:pt x="2913497" y="927006"/>
                </a:lnTo>
                <a:lnTo>
                  <a:pt x="2856224" y="914247"/>
                </a:lnTo>
                <a:lnTo>
                  <a:pt x="2802635" y="900302"/>
                </a:lnTo>
                <a:lnTo>
                  <a:pt x="2752979" y="885237"/>
                </a:lnTo>
                <a:lnTo>
                  <a:pt x="2707501" y="869118"/>
                </a:lnTo>
                <a:lnTo>
                  <a:pt x="2666449" y="852012"/>
                </a:lnTo>
                <a:lnTo>
                  <a:pt x="2630070" y="833984"/>
                </a:lnTo>
                <a:lnTo>
                  <a:pt x="2572316" y="795430"/>
                </a:lnTo>
                <a:lnTo>
                  <a:pt x="2536216" y="753986"/>
                </a:lnTo>
                <a:lnTo>
                  <a:pt x="2523743" y="710183"/>
                </a:lnTo>
                <a:lnTo>
                  <a:pt x="2524443" y="700519"/>
                </a:lnTo>
                <a:lnTo>
                  <a:pt x="2541235" y="660953"/>
                </a:lnTo>
                <a:lnTo>
                  <a:pt x="2568521" y="631009"/>
                </a:lnTo>
                <a:lnTo>
                  <a:pt x="2608401" y="601568"/>
                </a:lnTo>
                <a:lnTo>
                  <a:pt x="0" y="0"/>
                </a:lnTo>
                <a:lnTo>
                  <a:pt x="2828543" y="51511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235705" y="4398443"/>
            <a:ext cx="1169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MM-Path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421635" y="5106923"/>
            <a:ext cx="3980815" cy="502920"/>
          </a:xfrm>
          <a:custGeom>
            <a:avLst/>
            <a:gdLst/>
            <a:ahLst/>
            <a:cxnLst/>
            <a:rect l="l" t="t" r="r" b="b"/>
            <a:pathLst>
              <a:path w="3980815" h="502920">
                <a:moveTo>
                  <a:pt x="2115311" y="243839"/>
                </a:moveTo>
                <a:lnTo>
                  <a:pt x="2082928" y="212953"/>
                </a:lnTo>
                <a:lnTo>
                  <a:pt x="2075827" y="192361"/>
                </a:lnTo>
                <a:lnTo>
                  <a:pt x="2078967" y="176479"/>
                </a:lnTo>
                <a:lnTo>
                  <a:pt x="2103466" y="145881"/>
                </a:lnTo>
                <a:lnTo>
                  <a:pt x="2150613" y="117157"/>
                </a:lnTo>
                <a:lnTo>
                  <a:pt x="2218432" y="90688"/>
                </a:lnTo>
                <a:lnTo>
                  <a:pt x="2259476" y="78418"/>
                </a:lnTo>
                <a:lnTo>
                  <a:pt x="2304946" y="66856"/>
                </a:lnTo>
                <a:lnTo>
                  <a:pt x="2354597" y="56049"/>
                </a:lnTo>
                <a:lnTo>
                  <a:pt x="2408181" y="46044"/>
                </a:lnTo>
                <a:lnTo>
                  <a:pt x="2465450" y="36890"/>
                </a:lnTo>
                <a:lnTo>
                  <a:pt x="2526159" y="28634"/>
                </a:lnTo>
                <a:lnTo>
                  <a:pt x="2590060" y="21323"/>
                </a:lnTo>
                <a:lnTo>
                  <a:pt x="2656905" y="15007"/>
                </a:lnTo>
                <a:lnTo>
                  <a:pt x="2726449" y="9731"/>
                </a:lnTo>
                <a:lnTo>
                  <a:pt x="2798443" y="5545"/>
                </a:lnTo>
                <a:lnTo>
                  <a:pt x="2872642" y="2496"/>
                </a:lnTo>
                <a:lnTo>
                  <a:pt x="2948798" y="632"/>
                </a:lnTo>
                <a:lnTo>
                  <a:pt x="3026663" y="0"/>
                </a:lnTo>
                <a:lnTo>
                  <a:pt x="3104964" y="631"/>
                </a:lnTo>
                <a:lnTo>
                  <a:pt x="3181511" y="2493"/>
                </a:lnTo>
                <a:lnTo>
                  <a:pt x="3256060" y="5534"/>
                </a:lnTo>
                <a:lnTo>
                  <a:pt x="3328367" y="9704"/>
                </a:lnTo>
                <a:lnTo>
                  <a:pt x="3398186" y="14954"/>
                </a:lnTo>
                <a:lnTo>
                  <a:pt x="3465274" y="21232"/>
                </a:lnTo>
                <a:lnTo>
                  <a:pt x="3529385" y="28488"/>
                </a:lnTo>
                <a:lnTo>
                  <a:pt x="3590275" y="36673"/>
                </a:lnTo>
                <a:lnTo>
                  <a:pt x="3647700" y="45736"/>
                </a:lnTo>
                <a:lnTo>
                  <a:pt x="3701414" y="55625"/>
                </a:lnTo>
                <a:lnTo>
                  <a:pt x="3751174" y="66293"/>
                </a:lnTo>
                <a:lnTo>
                  <a:pt x="3796735" y="77687"/>
                </a:lnTo>
                <a:lnTo>
                  <a:pt x="3837851" y="89758"/>
                </a:lnTo>
                <a:lnTo>
                  <a:pt x="3874279" y="102455"/>
                </a:lnTo>
                <a:lnTo>
                  <a:pt x="3932090" y="129527"/>
                </a:lnTo>
                <a:lnTo>
                  <a:pt x="3968212" y="158502"/>
                </a:lnTo>
                <a:lnTo>
                  <a:pt x="3980687" y="188975"/>
                </a:lnTo>
                <a:lnTo>
                  <a:pt x="3977528" y="204809"/>
                </a:lnTo>
                <a:lnTo>
                  <a:pt x="3952985" y="235325"/>
                </a:lnTo>
                <a:lnTo>
                  <a:pt x="3905773" y="263985"/>
                </a:lnTo>
                <a:lnTo>
                  <a:pt x="3837851" y="290404"/>
                </a:lnTo>
                <a:lnTo>
                  <a:pt x="3796735" y="302654"/>
                </a:lnTo>
                <a:lnTo>
                  <a:pt x="3751174" y="314199"/>
                </a:lnTo>
                <a:lnTo>
                  <a:pt x="3701414" y="324992"/>
                </a:lnTo>
                <a:lnTo>
                  <a:pt x="3647700" y="334986"/>
                </a:lnTo>
                <a:lnTo>
                  <a:pt x="3590275" y="344131"/>
                </a:lnTo>
                <a:lnTo>
                  <a:pt x="3529385" y="352380"/>
                </a:lnTo>
                <a:lnTo>
                  <a:pt x="3465274" y="359685"/>
                </a:lnTo>
                <a:lnTo>
                  <a:pt x="3398186" y="365998"/>
                </a:lnTo>
                <a:lnTo>
                  <a:pt x="3328367" y="371270"/>
                </a:lnTo>
                <a:lnTo>
                  <a:pt x="3256060" y="375455"/>
                </a:lnTo>
                <a:lnTo>
                  <a:pt x="3181511" y="378503"/>
                </a:lnTo>
                <a:lnTo>
                  <a:pt x="3104964" y="380367"/>
                </a:lnTo>
                <a:lnTo>
                  <a:pt x="3026663" y="380999"/>
                </a:lnTo>
                <a:lnTo>
                  <a:pt x="2983353" y="380795"/>
                </a:lnTo>
                <a:lnTo>
                  <a:pt x="2940329" y="380186"/>
                </a:lnTo>
                <a:lnTo>
                  <a:pt x="2897647" y="379179"/>
                </a:lnTo>
                <a:lnTo>
                  <a:pt x="2855366" y="377781"/>
                </a:lnTo>
                <a:lnTo>
                  <a:pt x="2813542" y="375999"/>
                </a:lnTo>
                <a:lnTo>
                  <a:pt x="2772232" y="373840"/>
                </a:lnTo>
                <a:lnTo>
                  <a:pt x="2731493" y="371310"/>
                </a:lnTo>
                <a:lnTo>
                  <a:pt x="2691383" y="368417"/>
                </a:lnTo>
                <a:lnTo>
                  <a:pt x="2651959" y="365168"/>
                </a:lnTo>
                <a:lnTo>
                  <a:pt x="2613278" y="361568"/>
                </a:lnTo>
                <a:lnTo>
                  <a:pt x="2538374" y="353348"/>
                </a:lnTo>
                <a:lnTo>
                  <a:pt x="2467127" y="343811"/>
                </a:lnTo>
                <a:lnTo>
                  <a:pt x="2399995" y="333012"/>
                </a:lnTo>
                <a:lnTo>
                  <a:pt x="2337434" y="321006"/>
                </a:lnTo>
                <a:lnTo>
                  <a:pt x="2279903" y="307847"/>
                </a:lnTo>
                <a:lnTo>
                  <a:pt x="0" y="502919"/>
                </a:lnTo>
                <a:lnTo>
                  <a:pt x="2115311" y="24383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864103" y="5215308"/>
            <a:ext cx="1169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MM-Path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436" y="826189"/>
            <a:ext cx="807021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Progr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30" dirty="0">
                <a:latin typeface="Arial"/>
                <a:cs typeface="Arial"/>
              </a:rPr>
              <a:t>m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G</a:t>
            </a:r>
            <a:r>
              <a:rPr sz="3200" b="1" spc="-15" dirty="0">
                <a:latin typeface="Arial"/>
                <a:cs typeface="Arial"/>
              </a:rPr>
              <a:t>ra</a:t>
            </a:r>
            <a:r>
              <a:rPr sz="3200" b="1" spc="-20" dirty="0">
                <a:latin typeface="Arial"/>
                <a:cs typeface="Arial"/>
              </a:rPr>
              <a:t>phs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of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Arial"/>
                <a:cs typeface="Arial"/>
              </a:rPr>
              <a:t>M</a:t>
            </a:r>
            <a:r>
              <a:rPr sz="3200" b="1" spc="-20" dirty="0">
                <a:latin typeface="Arial"/>
                <a:cs typeface="Arial"/>
              </a:rPr>
              <a:t>onthEnd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nd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Arial"/>
                <a:cs typeface="Arial"/>
              </a:rPr>
              <a:t>I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spc="-20" dirty="0">
                <a:latin typeface="Arial"/>
                <a:cs typeface="Arial"/>
              </a:rPr>
              <a:t>L</a:t>
            </a:r>
            <a:r>
              <a:rPr sz="3200" b="1" spc="-15" dirty="0">
                <a:latin typeface="Arial"/>
                <a:cs typeface="Arial"/>
              </a:rPr>
              <a:t>ea</a:t>
            </a:r>
            <a:r>
              <a:rPr sz="3200" b="1" spc="-20" dirty="0"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6832" y="53675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486" y="114299"/>
                </a:moveTo>
                <a:lnTo>
                  <a:pt x="220471" y="156431"/>
                </a:lnTo>
                <a:lnTo>
                  <a:pt x="198478" y="191496"/>
                </a:lnTo>
                <a:lnTo>
                  <a:pt x="165592" y="216415"/>
                </a:lnTo>
                <a:lnTo>
                  <a:pt x="124892" y="228104"/>
                </a:lnTo>
                <a:lnTo>
                  <a:pt x="108711" y="227364"/>
                </a:lnTo>
                <a:lnTo>
                  <a:pt x="65450" y="215726"/>
                </a:lnTo>
                <a:lnTo>
                  <a:pt x="31620" y="192060"/>
                </a:lnTo>
                <a:lnTo>
                  <a:pt x="9158" y="159061"/>
                </a:lnTo>
                <a:lnTo>
                  <a:pt x="0" y="119425"/>
                </a:lnTo>
                <a:lnTo>
                  <a:pt x="863" y="104019"/>
                </a:lnTo>
                <a:lnTo>
                  <a:pt x="13272" y="62354"/>
                </a:lnTo>
                <a:lnTo>
                  <a:pt x="38165" y="29462"/>
                </a:lnTo>
                <a:lnTo>
                  <a:pt x="72655" y="7843"/>
                </a:lnTo>
                <a:lnTo>
                  <a:pt x="113858" y="0"/>
                </a:lnTo>
                <a:lnTo>
                  <a:pt x="128547" y="925"/>
                </a:lnTo>
                <a:lnTo>
                  <a:pt x="168766" y="13906"/>
                </a:lnTo>
                <a:lnTo>
                  <a:pt x="200848" y="39804"/>
                </a:lnTo>
                <a:lnTo>
                  <a:pt x="221748" y="75553"/>
                </a:lnTo>
                <a:lnTo>
                  <a:pt x="228486" y="114299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72791" y="5419574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25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36944" y="6062523"/>
            <a:ext cx="228600" cy="231140"/>
          </a:xfrm>
          <a:custGeom>
            <a:avLst/>
            <a:gdLst/>
            <a:ahLst/>
            <a:cxnLst/>
            <a:rect l="l" t="t" r="r" b="b"/>
            <a:pathLst>
              <a:path w="228600" h="231139">
                <a:moveTo>
                  <a:pt x="228375" y="115772"/>
                </a:moveTo>
                <a:lnTo>
                  <a:pt x="220462" y="158203"/>
                </a:lnTo>
                <a:lnTo>
                  <a:pt x="198738" y="193588"/>
                </a:lnTo>
                <a:lnTo>
                  <a:pt x="166223" y="218867"/>
                </a:lnTo>
                <a:lnTo>
                  <a:pt x="125938" y="230980"/>
                </a:lnTo>
                <a:lnTo>
                  <a:pt x="109699" y="230272"/>
                </a:lnTo>
                <a:lnTo>
                  <a:pt x="66337" y="218791"/>
                </a:lnTo>
                <a:lnTo>
                  <a:pt x="32403" y="195334"/>
                </a:lnTo>
                <a:lnTo>
                  <a:pt x="9693" y="162547"/>
                </a:lnTo>
                <a:lnTo>
                  <a:pt x="0" y="123076"/>
                </a:lnTo>
                <a:lnTo>
                  <a:pt x="811" y="107273"/>
                </a:lnTo>
                <a:lnTo>
                  <a:pt x="12782" y="64691"/>
                </a:lnTo>
                <a:lnTo>
                  <a:pt x="36913" y="31109"/>
                </a:lnTo>
                <a:lnTo>
                  <a:pt x="70453" y="8791"/>
                </a:lnTo>
                <a:lnTo>
                  <a:pt x="110647" y="0"/>
                </a:lnTo>
                <a:lnTo>
                  <a:pt x="125708" y="890"/>
                </a:lnTo>
                <a:lnTo>
                  <a:pt x="166643" y="13521"/>
                </a:lnTo>
                <a:lnTo>
                  <a:pt x="199157" y="38814"/>
                </a:lnTo>
                <a:lnTo>
                  <a:pt x="220612" y="73840"/>
                </a:lnTo>
                <a:lnTo>
                  <a:pt x="228375" y="115670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2791" y="6114519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26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3949" y="1886047"/>
            <a:ext cx="969644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10" dirty="0">
                <a:latin typeface="Arial"/>
                <a:cs typeface="Arial"/>
              </a:rPr>
              <a:t>mon</a:t>
            </a:r>
            <a:r>
              <a:rPr sz="1500" b="1" spc="-5" dirty="0">
                <a:latin typeface="Arial"/>
                <a:cs typeface="Arial"/>
              </a:rPr>
              <a:t>t</a:t>
            </a:r>
            <a:r>
              <a:rPr sz="1500" b="1" spc="-10" dirty="0">
                <a:latin typeface="Arial"/>
                <a:cs typeface="Arial"/>
              </a:rPr>
              <a:t>hEn</a:t>
            </a:r>
            <a:r>
              <a:rPr sz="1500" b="1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8871" y="1609525"/>
            <a:ext cx="231775" cy="231140"/>
          </a:xfrm>
          <a:custGeom>
            <a:avLst/>
            <a:gdLst/>
            <a:ahLst/>
            <a:cxnLst/>
            <a:rect l="l" t="t" r="r" b="b"/>
            <a:pathLst>
              <a:path w="231775" h="231139">
                <a:moveTo>
                  <a:pt x="231256" y="115642"/>
                </a:moveTo>
                <a:lnTo>
                  <a:pt x="223341" y="157804"/>
                </a:lnTo>
                <a:lnTo>
                  <a:pt x="201594" y="193043"/>
                </a:lnTo>
                <a:lnTo>
                  <a:pt x="169014" y="218352"/>
                </a:lnTo>
                <a:lnTo>
                  <a:pt x="128600" y="230725"/>
                </a:lnTo>
                <a:lnTo>
                  <a:pt x="112110" y="230061"/>
                </a:lnTo>
                <a:lnTo>
                  <a:pt x="68118" y="218909"/>
                </a:lnTo>
                <a:lnTo>
                  <a:pt x="33652" y="196009"/>
                </a:lnTo>
                <a:lnTo>
                  <a:pt x="10387" y="163922"/>
                </a:lnTo>
                <a:lnTo>
                  <a:pt x="0" y="125207"/>
                </a:lnTo>
                <a:lnTo>
                  <a:pt x="761" y="109190"/>
                </a:lnTo>
                <a:lnTo>
                  <a:pt x="12435" y="66188"/>
                </a:lnTo>
                <a:lnTo>
                  <a:pt x="36124" y="32321"/>
                </a:lnTo>
                <a:lnTo>
                  <a:pt x="69165" y="9590"/>
                </a:lnTo>
                <a:lnTo>
                  <a:pt x="108894" y="0"/>
                </a:lnTo>
                <a:lnTo>
                  <a:pt x="124496" y="827"/>
                </a:lnTo>
                <a:lnTo>
                  <a:pt x="166639" y="12912"/>
                </a:lnTo>
                <a:lnTo>
                  <a:pt x="199999" y="37254"/>
                </a:lnTo>
                <a:lnTo>
                  <a:pt x="222282" y="71091"/>
                </a:lnTo>
                <a:lnTo>
                  <a:pt x="231189" y="111661"/>
                </a:lnTo>
                <a:lnTo>
                  <a:pt x="231256" y="115642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63318" y="1640051"/>
            <a:ext cx="1174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9929" y="23195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486" y="114299"/>
                </a:moveTo>
                <a:lnTo>
                  <a:pt x="220471" y="156429"/>
                </a:lnTo>
                <a:lnTo>
                  <a:pt x="198478" y="191495"/>
                </a:lnTo>
                <a:lnTo>
                  <a:pt x="165592" y="216414"/>
                </a:lnTo>
                <a:lnTo>
                  <a:pt x="124892" y="228104"/>
                </a:lnTo>
                <a:lnTo>
                  <a:pt x="108711" y="227364"/>
                </a:lnTo>
                <a:lnTo>
                  <a:pt x="65450" y="215726"/>
                </a:lnTo>
                <a:lnTo>
                  <a:pt x="31620" y="192059"/>
                </a:lnTo>
                <a:lnTo>
                  <a:pt x="9158" y="159060"/>
                </a:lnTo>
                <a:lnTo>
                  <a:pt x="0" y="119425"/>
                </a:lnTo>
                <a:lnTo>
                  <a:pt x="863" y="104020"/>
                </a:lnTo>
                <a:lnTo>
                  <a:pt x="13272" y="62355"/>
                </a:lnTo>
                <a:lnTo>
                  <a:pt x="38165" y="29463"/>
                </a:lnTo>
                <a:lnTo>
                  <a:pt x="72655" y="7844"/>
                </a:lnTo>
                <a:lnTo>
                  <a:pt x="113858" y="0"/>
                </a:lnTo>
                <a:lnTo>
                  <a:pt x="128547" y="925"/>
                </a:lnTo>
                <a:lnTo>
                  <a:pt x="168766" y="13906"/>
                </a:lnTo>
                <a:lnTo>
                  <a:pt x="200848" y="39806"/>
                </a:lnTo>
                <a:lnTo>
                  <a:pt x="221749" y="75554"/>
                </a:lnTo>
                <a:lnTo>
                  <a:pt x="228486" y="114299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38934" y="2353284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15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18103" y="2084832"/>
            <a:ext cx="161925" cy="226060"/>
          </a:xfrm>
          <a:custGeom>
            <a:avLst/>
            <a:gdLst/>
            <a:ahLst/>
            <a:cxnLst/>
            <a:rect l="l" t="t" r="r" b="b"/>
            <a:pathLst>
              <a:path w="161925" h="226060">
                <a:moveTo>
                  <a:pt x="0" y="0"/>
                </a:moveTo>
                <a:lnTo>
                  <a:pt x="79247" y="225551"/>
                </a:lnTo>
                <a:lnTo>
                  <a:pt x="132629" y="79247"/>
                </a:lnTo>
                <a:lnTo>
                  <a:pt x="79247" y="79247"/>
                </a:lnTo>
                <a:lnTo>
                  <a:pt x="0" y="0"/>
                </a:lnTo>
                <a:close/>
              </a:path>
              <a:path w="161925" h="226060">
                <a:moveTo>
                  <a:pt x="161543" y="0"/>
                </a:moveTo>
                <a:lnTo>
                  <a:pt x="79247" y="79247"/>
                </a:lnTo>
                <a:lnTo>
                  <a:pt x="132629" y="79247"/>
                </a:lnTo>
                <a:lnTo>
                  <a:pt x="161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1067" y="1848612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3783" y="2920165"/>
            <a:ext cx="231775" cy="231140"/>
          </a:xfrm>
          <a:custGeom>
            <a:avLst/>
            <a:gdLst/>
            <a:ahLst/>
            <a:cxnLst/>
            <a:rect l="l" t="t" r="r" b="b"/>
            <a:pathLst>
              <a:path w="231775" h="231139">
                <a:moveTo>
                  <a:pt x="231256" y="115642"/>
                </a:moveTo>
                <a:lnTo>
                  <a:pt x="223340" y="157804"/>
                </a:lnTo>
                <a:lnTo>
                  <a:pt x="201592" y="193043"/>
                </a:lnTo>
                <a:lnTo>
                  <a:pt x="169012" y="218352"/>
                </a:lnTo>
                <a:lnTo>
                  <a:pt x="128599" y="230725"/>
                </a:lnTo>
                <a:lnTo>
                  <a:pt x="112110" y="230061"/>
                </a:lnTo>
                <a:lnTo>
                  <a:pt x="68120" y="218909"/>
                </a:lnTo>
                <a:lnTo>
                  <a:pt x="33653" y="196009"/>
                </a:lnTo>
                <a:lnTo>
                  <a:pt x="10387" y="163921"/>
                </a:lnTo>
                <a:lnTo>
                  <a:pt x="0" y="125207"/>
                </a:lnTo>
                <a:lnTo>
                  <a:pt x="761" y="109189"/>
                </a:lnTo>
                <a:lnTo>
                  <a:pt x="12436" y="66187"/>
                </a:lnTo>
                <a:lnTo>
                  <a:pt x="36127" y="32320"/>
                </a:lnTo>
                <a:lnTo>
                  <a:pt x="69168" y="9590"/>
                </a:lnTo>
                <a:lnTo>
                  <a:pt x="108895" y="0"/>
                </a:lnTo>
                <a:lnTo>
                  <a:pt x="124496" y="827"/>
                </a:lnTo>
                <a:lnTo>
                  <a:pt x="166637" y="12912"/>
                </a:lnTo>
                <a:lnTo>
                  <a:pt x="199998" y="37255"/>
                </a:lnTo>
                <a:lnTo>
                  <a:pt x="222281" y="71092"/>
                </a:lnTo>
                <a:lnTo>
                  <a:pt x="231189" y="111662"/>
                </a:lnTo>
                <a:lnTo>
                  <a:pt x="231256" y="115642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29461" y="2968980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3783" y="3630350"/>
            <a:ext cx="231775" cy="231140"/>
          </a:xfrm>
          <a:custGeom>
            <a:avLst/>
            <a:gdLst/>
            <a:ahLst/>
            <a:cxnLst/>
            <a:rect l="l" t="t" r="r" b="b"/>
            <a:pathLst>
              <a:path w="231775" h="231139">
                <a:moveTo>
                  <a:pt x="231256" y="115642"/>
                </a:moveTo>
                <a:lnTo>
                  <a:pt x="223340" y="157817"/>
                </a:lnTo>
                <a:lnTo>
                  <a:pt x="201592" y="193055"/>
                </a:lnTo>
                <a:lnTo>
                  <a:pt x="169012" y="218357"/>
                </a:lnTo>
                <a:lnTo>
                  <a:pt x="128599" y="230726"/>
                </a:lnTo>
                <a:lnTo>
                  <a:pt x="112110" y="230062"/>
                </a:lnTo>
                <a:lnTo>
                  <a:pt x="68120" y="218914"/>
                </a:lnTo>
                <a:lnTo>
                  <a:pt x="33653" y="196020"/>
                </a:lnTo>
                <a:lnTo>
                  <a:pt x="10387" y="163934"/>
                </a:lnTo>
                <a:lnTo>
                  <a:pt x="0" y="125210"/>
                </a:lnTo>
                <a:lnTo>
                  <a:pt x="761" y="109192"/>
                </a:lnTo>
                <a:lnTo>
                  <a:pt x="12436" y="66189"/>
                </a:lnTo>
                <a:lnTo>
                  <a:pt x="36126" y="32322"/>
                </a:lnTo>
                <a:lnTo>
                  <a:pt x="69166" y="9591"/>
                </a:lnTo>
                <a:lnTo>
                  <a:pt x="108892" y="0"/>
                </a:lnTo>
                <a:lnTo>
                  <a:pt x="124493" y="827"/>
                </a:lnTo>
                <a:lnTo>
                  <a:pt x="166635" y="12912"/>
                </a:lnTo>
                <a:lnTo>
                  <a:pt x="199997" y="37254"/>
                </a:lnTo>
                <a:lnTo>
                  <a:pt x="222281" y="71090"/>
                </a:lnTo>
                <a:lnTo>
                  <a:pt x="231189" y="111659"/>
                </a:lnTo>
                <a:lnTo>
                  <a:pt x="231256" y="115642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20317" y="3682213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17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26919" y="3398520"/>
            <a:ext cx="143510" cy="219710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0" y="0"/>
                </a:moveTo>
                <a:lnTo>
                  <a:pt x="64007" y="219455"/>
                </a:lnTo>
                <a:lnTo>
                  <a:pt x="114638" y="79247"/>
                </a:lnTo>
                <a:lnTo>
                  <a:pt x="64007" y="79247"/>
                </a:lnTo>
                <a:lnTo>
                  <a:pt x="0" y="0"/>
                </a:lnTo>
                <a:close/>
              </a:path>
              <a:path w="143510" h="219710">
                <a:moveTo>
                  <a:pt x="143255" y="0"/>
                </a:moveTo>
                <a:lnTo>
                  <a:pt x="64007" y="79247"/>
                </a:lnTo>
                <a:lnTo>
                  <a:pt x="114638" y="79247"/>
                </a:lnTo>
                <a:lnTo>
                  <a:pt x="1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4644" y="317449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5407" y="2935405"/>
            <a:ext cx="231775" cy="231140"/>
          </a:xfrm>
          <a:custGeom>
            <a:avLst/>
            <a:gdLst/>
            <a:ahLst/>
            <a:cxnLst/>
            <a:rect l="l" t="t" r="r" b="b"/>
            <a:pathLst>
              <a:path w="231775" h="231139">
                <a:moveTo>
                  <a:pt x="231256" y="115642"/>
                </a:moveTo>
                <a:lnTo>
                  <a:pt x="223340" y="157804"/>
                </a:lnTo>
                <a:lnTo>
                  <a:pt x="201592" y="193043"/>
                </a:lnTo>
                <a:lnTo>
                  <a:pt x="169012" y="218352"/>
                </a:lnTo>
                <a:lnTo>
                  <a:pt x="128599" y="230725"/>
                </a:lnTo>
                <a:lnTo>
                  <a:pt x="112110" y="230061"/>
                </a:lnTo>
                <a:lnTo>
                  <a:pt x="68120" y="218909"/>
                </a:lnTo>
                <a:lnTo>
                  <a:pt x="33653" y="196009"/>
                </a:lnTo>
                <a:lnTo>
                  <a:pt x="10387" y="163921"/>
                </a:lnTo>
                <a:lnTo>
                  <a:pt x="0" y="125207"/>
                </a:lnTo>
                <a:lnTo>
                  <a:pt x="761" y="109189"/>
                </a:lnTo>
                <a:lnTo>
                  <a:pt x="12436" y="66187"/>
                </a:lnTo>
                <a:lnTo>
                  <a:pt x="36127" y="32320"/>
                </a:lnTo>
                <a:lnTo>
                  <a:pt x="69168" y="9590"/>
                </a:lnTo>
                <a:lnTo>
                  <a:pt x="108895" y="0"/>
                </a:lnTo>
                <a:lnTo>
                  <a:pt x="124496" y="827"/>
                </a:lnTo>
                <a:lnTo>
                  <a:pt x="166637" y="12912"/>
                </a:lnTo>
                <a:lnTo>
                  <a:pt x="199998" y="37255"/>
                </a:lnTo>
                <a:lnTo>
                  <a:pt x="222281" y="71092"/>
                </a:lnTo>
                <a:lnTo>
                  <a:pt x="231189" y="111662"/>
                </a:lnTo>
                <a:lnTo>
                  <a:pt x="231256" y="115642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31086" y="2987268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18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95407" y="3630350"/>
            <a:ext cx="231775" cy="231140"/>
          </a:xfrm>
          <a:custGeom>
            <a:avLst/>
            <a:gdLst/>
            <a:ahLst/>
            <a:cxnLst/>
            <a:rect l="l" t="t" r="r" b="b"/>
            <a:pathLst>
              <a:path w="231775" h="231139">
                <a:moveTo>
                  <a:pt x="231256" y="115642"/>
                </a:moveTo>
                <a:lnTo>
                  <a:pt x="223340" y="157817"/>
                </a:lnTo>
                <a:lnTo>
                  <a:pt x="201592" y="193055"/>
                </a:lnTo>
                <a:lnTo>
                  <a:pt x="169012" y="218357"/>
                </a:lnTo>
                <a:lnTo>
                  <a:pt x="128599" y="230726"/>
                </a:lnTo>
                <a:lnTo>
                  <a:pt x="112110" y="230062"/>
                </a:lnTo>
                <a:lnTo>
                  <a:pt x="68120" y="218914"/>
                </a:lnTo>
                <a:lnTo>
                  <a:pt x="33653" y="196020"/>
                </a:lnTo>
                <a:lnTo>
                  <a:pt x="10387" y="163934"/>
                </a:lnTo>
                <a:lnTo>
                  <a:pt x="0" y="125210"/>
                </a:lnTo>
                <a:lnTo>
                  <a:pt x="761" y="109192"/>
                </a:lnTo>
                <a:lnTo>
                  <a:pt x="12436" y="66189"/>
                </a:lnTo>
                <a:lnTo>
                  <a:pt x="36126" y="32322"/>
                </a:lnTo>
                <a:lnTo>
                  <a:pt x="69166" y="9591"/>
                </a:lnTo>
                <a:lnTo>
                  <a:pt x="108892" y="0"/>
                </a:lnTo>
                <a:lnTo>
                  <a:pt x="124493" y="827"/>
                </a:lnTo>
                <a:lnTo>
                  <a:pt x="166635" y="12912"/>
                </a:lnTo>
                <a:lnTo>
                  <a:pt x="199997" y="37254"/>
                </a:lnTo>
                <a:lnTo>
                  <a:pt x="222281" y="71090"/>
                </a:lnTo>
                <a:lnTo>
                  <a:pt x="231189" y="111659"/>
                </a:lnTo>
                <a:lnTo>
                  <a:pt x="231256" y="115642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37182" y="3682213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19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34639" y="3413760"/>
            <a:ext cx="140335" cy="222885"/>
          </a:xfrm>
          <a:custGeom>
            <a:avLst/>
            <a:gdLst/>
            <a:ahLst/>
            <a:cxnLst/>
            <a:rect l="l" t="t" r="r" b="b"/>
            <a:pathLst>
              <a:path w="140335" h="222885">
                <a:moveTo>
                  <a:pt x="0" y="0"/>
                </a:moveTo>
                <a:lnTo>
                  <a:pt x="79247" y="222503"/>
                </a:lnTo>
                <a:lnTo>
                  <a:pt x="118496" y="79247"/>
                </a:lnTo>
                <a:lnTo>
                  <a:pt x="79247" y="79247"/>
                </a:lnTo>
                <a:lnTo>
                  <a:pt x="0" y="0"/>
                </a:lnTo>
                <a:close/>
              </a:path>
              <a:path w="140335" h="222885">
                <a:moveTo>
                  <a:pt x="140207" y="0"/>
                </a:moveTo>
                <a:lnTo>
                  <a:pt x="79247" y="79247"/>
                </a:lnTo>
                <a:lnTo>
                  <a:pt x="118496" y="79247"/>
                </a:lnTo>
                <a:lnTo>
                  <a:pt x="140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27603" y="318973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0247" y="5833872"/>
            <a:ext cx="143510" cy="216535"/>
          </a:xfrm>
          <a:custGeom>
            <a:avLst/>
            <a:gdLst/>
            <a:ahLst/>
            <a:cxnLst/>
            <a:rect l="l" t="t" r="r" b="b"/>
            <a:pathLst>
              <a:path w="143510" h="216535">
                <a:moveTo>
                  <a:pt x="0" y="0"/>
                </a:moveTo>
                <a:lnTo>
                  <a:pt x="64007" y="216407"/>
                </a:lnTo>
                <a:lnTo>
                  <a:pt x="114235" y="79247"/>
                </a:lnTo>
                <a:lnTo>
                  <a:pt x="64007" y="79247"/>
                </a:lnTo>
                <a:lnTo>
                  <a:pt x="0" y="0"/>
                </a:lnTo>
                <a:close/>
              </a:path>
              <a:path w="143510" h="216535">
                <a:moveTo>
                  <a:pt x="143255" y="0"/>
                </a:moveTo>
                <a:lnTo>
                  <a:pt x="64007" y="79247"/>
                </a:lnTo>
                <a:lnTo>
                  <a:pt x="114235" y="79247"/>
                </a:lnTo>
                <a:lnTo>
                  <a:pt x="1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7971" y="5606796"/>
            <a:ext cx="3175" cy="317500"/>
          </a:xfrm>
          <a:custGeom>
            <a:avLst/>
            <a:gdLst/>
            <a:ahLst/>
            <a:cxnLst/>
            <a:rect l="l" t="t" r="r" b="b"/>
            <a:pathLst>
              <a:path w="3175" h="317500">
                <a:moveTo>
                  <a:pt x="0" y="0"/>
                </a:moveTo>
                <a:lnTo>
                  <a:pt x="3047" y="316991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70247" y="5154167"/>
            <a:ext cx="143510" cy="219710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0" y="0"/>
                </a:moveTo>
                <a:lnTo>
                  <a:pt x="64007" y="219455"/>
                </a:lnTo>
                <a:lnTo>
                  <a:pt x="115739" y="76199"/>
                </a:lnTo>
                <a:lnTo>
                  <a:pt x="64007" y="76199"/>
                </a:lnTo>
                <a:lnTo>
                  <a:pt x="0" y="0"/>
                </a:lnTo>
                <a:close/>
              </a:path>
              <a:path w="143510" h="219710">
                <a:moveTo>
                  <a:pt x="143255" y="0"/>
                </a:moveTo>
                <a:lnTo>
                  <a:pt x="64007" y="76199"/>
                </a:lnTo>
                <a:lnTo>
                  <a:pt x="115739" y="76199"/>
                </a:lnTo>
                <a:lnTo>
                  <a:pt x="1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7971" y="4911852"/>
            <a:ext cx="3175" cy="329565"/>
          </a:xfrm>
          <a:custGeom>
            <a:avLst/>
            <a:gdLst/>
            <a:ahLst/>
            <a:cxnLst/>
            <a:rect l="l" t="t" r="r" b="b"/>
            <a:pathLst>
              <a:path w="3175" h="329564">
                <a:moveTo>
                  <a:pt x="0" y="0"/>
                </a:moveTo>
                <a:lnTo>
                  <a:pt x="3047" y="329183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36944" y="2920035"/>
            <a:ext cx="228600" cy="231140"/>
          </a:xfrm>
          <a:custGeom>
            <a:avLst/>
            <a:gdLst/>
            <a:ahLst/>
            <a:cxnLst/>
            <a:rect l="l" t="t" r="r" b="b"/>
            <a:pathLst>
              <a:path w="228600" h="231139">
                <a:moveTo>
                  <a:pt x="228375" y="115772"/>
                </a:moveTo>
                <a:lnTo>
                  <a:pt x="220462" y="158193"/>
                </a:lnTo>
                <a:lnTo>
                  <a:pt x="198738" y="193579"/>
                </a:lnTo>
                <a:lnTo>
                  <a:pt x="166223" y="218863"/>
                </a:lnTo>
                <a:lnTo>
                  <a:pt x="125938" y="230980"/>
                </a:lnTo>
                <a:lnTo>
                  <a:pt x="109699" y="230271"/>
                </a:lnTo>
                <a:lnTo>
                  <a:pt x="66337" y="218787"/>
                </a:lnTo>
                <a:lnTo>
                  <a:pt x="32403" y="195325"/>
                </a:lnTo>
                <a:lnTo>
                  <a:pt x="9693" y="162537"/>
                </a:lnTo>
                <a:lnTo>
                  <a:pt x="0" y="123074"/>
                </a:lnTo>
                <a:lnTo>
                  <a:pt x="811" y="107270"/>
                </a:lnTo>
                <a:lnTo>
                  <a:pt x="12782" y="64687"/>
                </a:lnTo>
                <a:lnTo>
                  <a:pt x="36914" y="31106"/>
                </a:lnTo>
                <a:lnTo>
                  <a:pt x="70454" y="8790"/>
                </a:lnTo>
                <a:lnTo>
                  <a:pt x="110648" y="0"/>
                </a:lnTo>
                <a:lnTo>
                  <a:pt x="125709" y="890"/>
                </a:lnTo>
                <a:lnTo>
                  <a:pt x="166644" y="13520"/>
                </a:lnTo>
                <a:lnTo>
                  <a:pt x="199157" y="38813"/>
                </a:lnTo>
                <a:lnTo>
                  <a:pt x="220613" y="73839"/>
                </a:lnTo>
                <a:lnTo>
                  <a:pt x="228375" y="115672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263647" y="2953740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18823" y="3599870"/>
            <a:ext cx="231775" cy="231140"/>
          </a:xfrm>
          <a:custGeom>
            <a:avLst/>
            <a:gdLst/>
            <a:ahLst/>
            <a:cxnLst/>
            <a:rect l="l" t="t" r="r" b="b"/>
            <a:pathLst>
              <a:path w="231775" h="231139">
                <a:moveTo>
                  <a:pt x="231256" y="115642"/>
                </a:moveTo>
                <a:lnTo>
                  <a:pt x="223341" y="157816"/>
                </a:lnTo>
                <a:lnTo>
                  <a:pt x="201594" y="193055"/>
                </a:lnTo>
                <a:lnTo>
                  <a:pt x="169014" y="218357"/>
                </a:lnTo>
                <a:lnTo>
                  <a:pt x="128600" y="230726"/>
                </a:lnTo>
                <a:lnTo>
                  <a:pt x="112110" y="230062"/>
                </a:lnTo>
                <a:lnTo>
                  <a:pt x="68118" y="218914"/>
                </a:lnTo>
                <a:lnTo>
                  <a:pt x="33652" y="196020"/>
                </a:lnTo>
                <a:lnTo>
                  <a:pt x="10387" y="163934"/>
                </a:lnTo>
                <a:lnTo>
                  <a:pt x="0" y="125211"/>
                </a:lnTo>
                <a:lnTo>
                  <a:pt x="761" y="109193"/>
                </a:lnTo>
                <a:lnTo>
                  <a:pt x="12435" y="66190"/>
                </a:lnTo>
                <a:lnTo>
                  <a:pt x="36123" y="32322"/>
                </a:lnTo>
                <a:lnTo>
                  <a:pt x="69163" y="9591"/>
                </a:lnTo>
                <a:lnTo>
                  <a:pt x="108891" y="0"/>
                </a:lnTo>
                <a:lnTo>
                  <a:pt x="124493" y="827"/>
                </a:lnTo>
                <a:lnTo>
                  <a:pt x="166637" y="12912"/>
                </a:lnTo>
                <a:lnTo>
                  <a:pt x="199998" y="37253"/>
                </a:lnTo>
                <a:lnTo>
                  <a:pt x="222281" y="71089"/>
                </a:lnTo>
                <a:lnTo>
                  <a:pt x="231189" y="111658"/>
                </a:lnTo>
                <a:lnTo>
                  <a:pt x="231256" y="115642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63647" y="3651733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21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22433" y="4136187"/>
            <a:ext cx="231775" cy="227965"/>
          </a:xfrm>
          <a:custGeom>
            <a:avLst/>
            <a:gdLst/>
            <a:ahLst/>
            <a:cxnLst/>
            <a:rect l="l" t="t" r="r" b="b"/>
            <a:pathLst>
              <a:path w="231775" h="227964">
                <a:moveTo>
                  <a:pt x="231406" y="114248"/>
                </a:moveTo>
                <a:lnTo>
                  <a:pt x="223389" y="156118"/>
                </a:lnTo>
                <a:lnTo>
                  <a:pt x="201378" y="191038"/>
                </a:lnTo>
                <a:lnTo>
                  <a:pt x="168430" y="215985"/>
                </a:lnTo>
                <a:lnTo>
                  <a:pt x="127604" y="227940"/>
                </a:lnTo>
                <a:lnTo>
                  <a:pt x="111166" y="227242"/>
                </a:lnTo>
                <a:lnTo>
                  <a:pt x="67268" y="215939"/>
                </a:lnTo>
                <a:lnTo>
                  <a:pt x="32901" y="192842"/>
                </a:lnTo>
                <a:lnTo>
                  <a:pt x="9875" y="160554"/>
                </a:lnTo>
                <a:lnTo>
                  <a:pt x="0" y="121677"/>
                </a:lnTo>
                <a:lnTo>
                  <a:pt x="819" y="106040"/>
                </a:lnTo>
                <a:lnTo>
                  <a:pt x="12935" y="63928"/>
                </a:lnTo>
                <a:lnTo>
                  <a:pt x="37372" y="30739"/>
                </a:lnTo>
                <a:lnTo>
                  <a:pt x="71344" y="8690"/>
                </a:lnTo>
                <a:lnTo>
                  <a:pt x="112064" y="0"/>
                </a:lnTo>
                <a:lnTo>
                  <a:pt x="127329" y="877"/>
                </a:lnTo>
                <a:lnTo>
                  <a:pt x="168812" y="13329"/>
                </a:lnTo>
                <a:lnTo>
                  <a:pt x="201760" y="38264"/>
                </a:lnTo>
                <a:lnTo>
                  <a:pt x="223511" y="72795"/>
                </a:lnTo>
                <a:lnTo>
                  <a:pt x="231406" y="114037"/>
                </a:lnTo>
                <a:lnTo>
                  <a:pt x="231406" y="114248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52167" y="4185133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30025" y="413613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486" y="114299"/>
                </a:moveTo>
                <a:lnTo>
                  <a:pt x="220471" y="156429"/>
                </a:lnTo>
                <a:lnTo>
                  <a:pt x="198478" y="191495"/>
                </a:lnTo>
                <a:lnTo>
                  <a:pt x="165592" y="216414"/>
                </a:lnTo>
                <a:lnTo>
                  <a:pt x="124892" y="228104"/>
                </a:lnTo>
                <a:lnTo>
                  <a:pt x="108711" y="227364"/>
                </a:lnTo>
                <a:lnTo>
                  <a:pt x="65450" y="215726"/>
                </a:lnTo>
                <a:lnTo>
                  <a:pt x="31620" y="192059"/>
                </a:lnTo>
                <a:lnTo>
                  <a:pt x="9158" y="159060"/>
                </a:lnTo>
                <a:lnTo>
                  <a:pt x="0" y="119425"/>
                </a:lnTo>
                <a:lnTo>
                  <a:pt x="863" y="104020"/>
                </a:lnTo>
                <a:lnTo>
                  <a:pt x="13272" y="62355"/>
                </a:lnTo>
                <a:lnTo>
                  <a:pt x="38165" y="29463"/>
                </a:lnTo>
                <a:lnTo>
                  <a:pt x="72655" y="7844"/>
                </a:lnTo>
                <a:lnTo>
                  <a:pt x="113858" y="0"/>
                </a:lnTo>
                <a:lnTo>
                  <a:pt x="128547" y="925"/>
                </a:lnTo>
                <a:lnTo>
                  <a:pt x="168766" y="13906"/>
                </a:lnTo>
                <a:lnTo>
                  <a:pt x="200848" y="39806"/>
                </a:lnTo>
                <a:lnTo>
                  <a:pt x="221749" y="75554"/>
                </a:lnTo>
                <a:lnTo>
                  <a:pt x="228486" y="114299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69031" y="4185133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23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36944" y="4657395"/>
            <a:ext cx="228600" cy="231140"/>
          </a:xfrm>
          <a:custGeom>
            <a:avLst/>
            <a:gdLst/>
            <a:ahLst/>
            <a:cxnLst/>
            <a:rect l="l" t="t" r="r" b="b"/>
            <a:pathLst>
              <a:path w="228600" h="231139">
                <a:moveTo>
                  <a:pt x="228375" y="115772"/>
                </a:moveTo>
                <a:lnTo>
                  <a:pt x="220462" y="158203"/>
                </a:lnTo>
                <a:lnTo>
                  <a:pt x="198738" y="193588"/>
                </a:lnTo>
                <a:lnTo>
                  <a:pt x="166223" y="218867"/>
                </a:lnTo>
                <a:lnTo>
                  <a:pt x="125938" y="230980"/>
                </a:lnTo>
                <a:lnTo>
                  <a:pt x="109699" y="230272"/>
                </a:lnTo>
                <a:lnTo>
                  <a:pt x="66337" y="218791"/>
                </a:lnTo>
                <a:lnTo>
                  <a:pt x="32403" y="195334"/>
                </a:lnTo>
                <a:lnTo>
                  <a:pt x="9693" y="162547"/>
                </a:lnTo>
                <a:lnTo>
                  <a:pt x="0" y="123076"/>
                </a:lnTo>
                <a:lnTo>
                  <a:pt x="811" y="107272"/>
                </a:lnTo>
                <a:lnTo>
                  <a:pt x="12782" y="64688"/>
                </a:lnTo>
                <a:lnTo>
                  <a:pt x="36913" y="31107"/>
                </a:lnTo>
                <a:lnTo>
                  <a:pt x="70453" y="8790"/>
                </a:lnTo>
                <a:lnTo>
                  <a:pt x="110647" y="0"/>
                </a:lnTo>
                <a:lnTo>
                  <a:pt x="125708" y="890"/>
                </a:lnTo>
                <a:lnTo>
                  <a:pt x="166643" y="13520"/>
                </a:lnTo>
                <a:lnTo>
                  <a:pt x="199157" y="38812"/>
                </a:lnTo>
                <a:lnTo>
                  <a:pt x="220612" y="73838"/>
                </a:lnTo>
                <a:lnTo>
                  <a:pt x="228375" y="115670"/>
                </a:lnTo>
                <a:close/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69743" y="4709390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24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74464" y="3919728"/>
            <a:ext cx="192405" cy="238125"/>
          </a:xfrm>
          <a:custGeom>
            <a:avLst/>
            <a:gdLst/>
            <a:ahLst/>
            <a:cxnLst/>
            <a:rect l="l" t="t" r="r" b="b"/>
            <a:pathLst>
              <a:path w="192404" h="238125">
                <a:moveTo>
                  <a:pt x="0" y="94487"/>
                </a:moveTo>
                <a:lnTo>
                  <a:pt x="192023" y="237743"/>
                </a:lnTo>
                <a:lnTo>
                  <a:pt x="157558" y="109727"/>
                </a:lnTo>
                <a:lnTo>
                  <a:pt x="109727" y="109727"/>
                </a:lnTo>
                <a:lnTo>
                  <a:pt x="0" y="94487"/>
                </a:lnTo>
                <a:close/>
              </a:path>
              <a:path w="192404" h="238125">
                <a:moveTo>
                  <a:pt x="128015" y="0"/>
                </a:moveTo>
                <a:lnTo>
                  <a:pt x="109727" y="109727"/>
                </a:lnTo>
                <a:lnTo>
                  <a:pt x="157558" y="109727"/>
                </a:lnTo>
                <a:lnTo>
                  <a:pt x="12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40935" y="3819144"/>
            <a:ext cx="155575" cy="222885"/>
          </a:xfrm>
          <a:custGeom>
            <a:avLst/>
            <a:gdLst/>
            <a:ahLst/>
            <a:cxnLst/>
            <a:rect l="l" t="t" r="r" b="b"/>
            <a:pathLst>
              <a:path w="155575" h="222885">
                <a:moveTo>
                  <a:pt x="0" y="0"/>
                </a:moveTo>
                <a:lnTo>
                  <a:pt x="155447" y="222503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55007" y="3383279"/>
            <a:ext cx="158750" cy="219710"/>
          </a:xfrm>
          <a:custGeom>
            <a:avLst/>
            <a:gdLst/>
            <a:ahLst/>
            <a:cxnLst/>
            <a:rect l="l" t="t" r="r" b="b"/>
            <a:pathLst>
              <a:path w="158750" h="219710">
                <a:moveTo>
                  <a:pt x="0" y="0"/>
                </a:moveTo>
                <a:lnTo>
                  <a:pt x="79247" y="219455"/>
                </a:lnTo>
                <a:lnTo>
                  <a:pt x="129878" y="79247"/>
                </a:lnTo>
                <a:lnTo>
                  <a:pt x="79247" y="79247"/>
                </a:lnTo>
                <a:lnTo>
                  <a:pt x="0" y="0"/>
                </a:lnTo>
                <a:close/>
              </a:path>
              <a:path w="158750" h="219710">
                <a:moveTo>
                  <a:pt x="158495" y="0"/>
                </a:moveTo>
                <a:lnTo>
                  <a:pt x="79247" y="79247"/>
                </a:lnTo>
                <a:lnTo>
                  <a:pt x="129878" y="79247"/>
                </a:lnTo>
                <a:lnTo>
                  <a:pt x="158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7971" y="3140964"/>
            <a:ext cx="3175" cy="335280"/>
          </a:xfrm>
          <a:custGeom>
            <a:avLst/>
            <a:gdLst/>
            <a:ahLst/>
            <a:cxnLst/>
            <a:rect l="l" t="t" r="r" b="b"/>
            <a:pathLst>
              <a:path w="3175" h="335279">
                <a:moveTo>
                  <a:pt x="0" y="0"/>
                </a:moveTo>
                <a:lnTo>
                  <a:pt x="3047" y="33527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6783" y="3934967"/>
            <a:ext cx="189230" cy="222885"/>
          </a:xfrm>
          <a:custGeom>
            <a:avLst/>
            <a:gdLst/>
            <a:ahLst/>
            <a:cxnLst/>
            <a:rect l="l" t="t" r="r" b="b"/>
            <a:pathLst>
              <a:path w="189229" h="222885">
                <a:moveTo>
                  <a:pt x="79247" y="0"/>
                </a:moveTo>
                <a:lnTo>
                  <a:pt x="0" y="222503"/>
                </a:lnTo>
                <a:lnTo>
                  <a:pt x="168872" y="94487"/>
                </a:lnTo>
                <a:lnTo>
                  <a:pt x="94487" y="94487"/>
                </a:lnTo>
                <a:lnTo>
                  <a:pt x="79247" y="0"/>
                </a:lnTo>
                <a:close/>
              </a:path>
              <a:path w="189229" h="222885">
                <a:moveTo>
                  <a:pt x="188975" y="79247"/>
                </a:moveTo>
                <a:lnTo>
                  <a:pt x="94487" y="94487"/>
                </a:lnTo>
                <a:lnTo>
                  <a:pt x="168872" y="94487"/>
                </a:lnTo>
                <a:lnTo>
                  <a:pt x="188975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93464" y="3819144"/>
            <a:ext cx="158750" cy="222885"/>
          </a:xfrm>
          <a:custGeom>
            <a:avLst/>
            <a:gdLst/>
            <a:ahLst/>
            <a:cxnLst/>
            <a:rect l="l" t="t" r="r" b="b"/>
            <a:pathLst>
              <a:path w="158750" h="222885">
                <a:moveTo>
                  <a:pt x="158495" y="0"/>
                </a:moveTo>
                <a:lnTo>
                  <a:pt x="0" y="222503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35551" y="4489704"/>
            <a:ext cx="189230" cy="219710"/>
          </a:xfrm>
          <a:custGeom>
            <a:avLst/>
            <a:gdLst/>
            <a:ahLst/>
            <a:cxnLst/>
            <a:rect l="l" t="t" r="r" b="b"/>
            <a:pathLst>
              <a:path w="189229" h="219710">
                <a:moveTo>
                  <a:pt x="0" y="94487"/>
                </a:moveTo>
                <a:lnTo>
                  <a:pt x="188975" y="219455"/>
                </a:lnTo>
                <a:lnTo>
                  <a:pt x="156971" y="109727"/>
                </a:lnTo>
                <a:lnTo>
                  <a:pt x="109727" y="109727"/>
                </a:lnTo>
                <a:lnTo>
                  <a:pt x="0" y="94487"/>
                </a:lnTo>
                <a:close/>
              </a:path>
              <a:path w="189229" h="219710">
                <a:moveTo>
                  <a:pt x="124967" y="0"/>
                </a:moveTo>
                <a:lnTo>
                  <a:pt x="109727" y="109727"/>
                </a:lnTo>
                <a:lnTo>
                  <a:pt x="156971" y="109727"/>
                </a:lnTo>
                <a:lnTo>
                  <a:pt x="124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83735" y="4370832"/>
            <a:ext cx="173990" cy="238125"/>
          </a:xfrm>
          <a:custGeom>
            <a:avLst/>
            <a:gdLst/>
            <a:ahLst/>
            <a:cxnLst/>
            <a:rect l="l" t="t" r="r" b="b"/>
            <a:pathLst>
              <a:path w="173989" h="238125">
                <a:moveTo>
                  <a:pt x="0" y="0"/>
                </a:moveTo>
                <a:lnTo>
                  <a:pt x="173735" y="237743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28744" y="4471416"/>
            <a:ext cx="192405" cy="238125"/>
          </a:xfrm>
          <a:custGeom>
            <a:avLst/>
            <a:gdLst/>
            <a:ahLst/>
            <a:cxnLst/>
            <a:rect l="l" t="t" r="r" b="b"/>
            <a:pathLst>
              <a:path w="192404" h="238125">
                <a:moveTo>
                  <a:pt x="82295" y="0"/>
                </a:moveTo>
                <a:lnTo>
                  <a:pt x="0" y="237743"/>
                </a:lnTo>
                <a:lnTo>
                  <a:pt x="167510" y="112775"/>
                </a:lnTo>
                <a:lnTo>
                  <a:pt x="94487" y="112775"/>
                </a:lnTo>
                <a:lnTo>
                  <a:pt x="82295" y="0"/>
                </a:lnTo>
                <a:close/>
              </a:path>
              <a:path w="192404" h="238125">
                <a:moveTo>
                  <a:pt x="192023" y="94487"/>
                </a:moveTo>
                <a:lnTo>
                  <a:pt x="94487" y="112775"/>
                </a:lnTo>
                <a:lnTo>
                  <a:pt x="167510" y="112775"/>
                </a:lnTo>
                <a:lnTo>
                  <a:pt x="192023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35423" y="4370832"/>
            <a:ext cx="155575" cy="226060"/>
          </a:xfrm>
          <a:custGeom>
            <a:avLst/>
            <a:gdLst/>
            <a:ahLst/>
            <a:cxnLst/>
            <a:rect l="l" t="t" r="r" b="b"/>
            <a:pathLst>
              <a:path w="155575" h="226060">
                <a:moveTo>
                  <a:pt x="155447" y="0"/>
                </a:moveTo>
                <a:lnTo>
                  <a:pt x="0" y="225551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00655" y="2798064"/>
            <a:ext cx="241300" cy="177165"/>
          </a:xfrm>
          <a:custGeom>
            <a:avLst/>
            <a:gdLst/>
            <a:ahLst/>
            <a:cxnLst/>
            <a:rect l="l" t="t" r="r" b="b"/>
            <a:pathLst>
              <a:path w="241300" h="177164">
                <a:moveTo>
                  <a:pt x="158495" y="0"/>
                </a:moveTo>
                <a:lnTo>
                  <a:pt x="0" y="176783"/>
                </a:lnTo>
                <a:lnTo>
                  <a:pt x="240791" y="140207"/>
                </a:lnTo>
                <a:lnTo>
                  <a:pt x="131063" y="109727"/>
                </a:lnTo>
                <a:lnTo>
                  <a:pt x="158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40863" y="2490216"/>
            <a:ext cx="774700" cy="429895"/>
          </a:xfrm>
          <a:custGeom>
            <a:avLst/>
            <a:gdLst/>
            <a:ahLst/>
            <a:cxnLst/>
            <a:rect l="l" t="t" r="r" b="b"/>
            <a:pathLst>
              <a:path w="774700" h="429894">
                <a:moveTo>
                  <a:pt x="774191" y="0"/>
                </a:moveTo>
                <a:lnTo>
                  <a:pt x="0" y="42976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02023" y="2798064"/>
            <a:ext cx="222885" cy="177165"/>
          </a:xfrm>
          <a:custGeom>
            <a:avLst/>
            <a:gdLst/>
            <a:ahLst/>
            <a:cxnLst/>
            <a:rect l="l" t="t" r="r" b="b"/>
            <a:pathLst>
              <a:path w="222885" h="177164">
                <a:moveTo>
                  <a:pt x="64007" y="0"/>
                </a:moveTo>
                <a:lnTo>
                  <a:pt x="94487" y="94487"/>
                </a:lnTo>
                <a:lnTo>
                  <a:pt x="0" y="124967"/>
                </a:lnTo>
                <a:lnTo>
                  <a:pt x="222503" y="176783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49751" y="2474976"/>
            <a:ext cx="759460" cy="429895"/>
          </a:xfrm>
          <a:custGeom>
            <a:avLst/>
            <a:gdLst/>
            <a:ahLst/>
            <a:cxnLst/>
            <a:rect l="l" t="t" r="r" b="b"/>
            <a:pathLst>
              <a:path w="759460" h="429894">
                <a:moveTo>
                  <a:pt x="0" y="0"/>
                </a:moveTo>
                <a:lnTo>
                  <a:pt x="758951" y="42976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29127" y="2703576"/>
            <a:ext cx="173990" cy="219710"/>
          </a:xfrm>
          <a:custGeom>
            <a:avLst/>
            <a:gdLst/>
            <a:ahLst/>
            <a:cxnLst/>
            <a:rect l="l" t="t" r="r" b="b"/>
            <a:pathLst>
              <a:path w="173989" h="219710">
                <a:moveTo>
                  <a:pt x="45719" y="0"/>
                </a:moveTo>
                <a:lnTo>
                  <a:pt x="0" y="219455"/>
                </a:lnTo>
                <a:lnTo>
                  <a:pt x="136984" y="94487"/>
                </a:lnTo>
                <a:lnTo>
                  <a:pt x="79247" y="94487"/>
                </a:lnTo>
                <a:lnTo>
                  <a:pt x="45719" y="0"/>
                </a:lnTo>
                <a:close/>
              </a:path>
              <a:path w="173989" h="219710">
                <a:moveTo>
                  <a:pt x="173735" y="60959"/>
                </a:moveTo>
                <a:lnTo>
                  <a:pt x="79247" y="94487"/>
                </a:lnTo>
                <a:lnTo>
                  <a:pt x="136984" y="94487"/>
                </a:lnTo>
                <a:lnTo>
                  <a:pt x="173735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20567" y="2538984"/>
            <a:ext cx="155575" cy="271780"/>
          </a:xfrm>
          <a:custGeom>
            <a:avLst/>
            <a:gdLst/>
            <a:ahLst/>
            <a:cxnLst/>
            <a:rect l="l" t="t" r="r" b="b"/>
            <a:pathLst>
              <a:path w="155575" h="271780">
                <a:moveTo>
                  <a:pt x="155447" y="0"/>
                </a:moveTo>
                <a:lnTo>
                  <a:pt x="0" y="271271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66032" y="5169408"/>
            <a:ext cx="204470" cy="219710"/>
          </a:xfrm>
          <a:custGeom>
            <a:avLst/>
            <a:gdLst/>
            <a:ahLst/>
            <a:cxnLst/>
            <a:rect l="l" t="t" r="r" b="b"/>
            <a:pathLst>
              <a:path w="204470" h="219710">
                <a:moveTo>
                  <a:pt x="0" y="94487"/>
                </a:moveTo>
                <a:lnTo>
                  <a:pt x="204215" y="219455"/>
                </a:lnTo>
                <a:lnTo>
                  <a:pt x="156971" y="109727"/>
                </a:lnTo>
                <a:lnTo>
                  <a:pt x="109727" y="109727"/>
                </a:lnTo>
                <a:lnTo>
                  <a:pt x="0" y="94487"/>
                </a:lnTo>
                <a:close/>
              </a:path>
              <a:path w="204470" h="219710">
                <a:moveTo>
                  <a:pt x="109727" y="0"/>
                </a:moveTo>
                <a:lnTo>
                  <a:pt x="109727" y="109727"/>
                </a:lnTo>
                <a:lnTo>
                  <a:pt x="156971" y="109727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05327" y="3852672"/>
            <a:ext cx="1183005" cy="1435735"/>
          </a:xfrm>
          <a:custGeom>
            <a:avLst/>
            <a:gdLst/>
            <a:ahLst/>
            <a:cxnLst/>
            <a:rect l="l" t="t" r="r" b="b"/>
            <a:pathLst>
              <a:path w="1183004" h="1435735">
                <a:moveTo>
                  <a:pt x="0" y="0"/>
                </a:moveTo>
                <a:lnTo>
                  <a:pt x="1182623" y="14356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17264" y="5309616"/>
            <a:ext cx="207645" cy="204470"/>
          </a:xfrm>
          <a:custGeom>
            <a:avLst/>
            <a:gdLst/>
            <a:ahLst/>
            <a:cxnLst/>
            <a:rect l="l" t="t" r="r" b="b"/>
            <a:pathLst>
              <a:path w="207645" h="204470">
                <a:moveTo>
                  <a:pt x="79247" y="0"/>
                </a:moveTo>
                <a:lnTo>
                  <a:pt x="94487" y="109727"/>
                </a:lnTo>
                <a:lnTo>
                  <a:pt x="0" y="128015"/>
                </a:lnTo>
                <a:lnTo>
                  <a:pt x="207263" y="204215"/>
                </a:lnTo>
                <a:lnTo>
                  <a:pt x="79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67127" y="3852672"/>
            <a:ext cx="1957070" cy="1576070"/>
          </a:xfrm>
          <a:custGeom>
            <a:avLst/>
            <a:gdLst/>
            <a:ahLst/>
            <a:cxnLst/>
            <a:rect l="l" t="t" r="r" b="b"/>
            <a:pathLst>
              <a:path w="1957070" h="1576070">
                <a:moveTo>
                  <a:pt x="0" y="0"/>
                </a:moveTo>
                <a:lnTo>
                  <a:pt x="1956815" y="1575815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30792" y="1624629"/>
            <a:ext cx="222250" cy="225425"/>
          </a:xfrm>
          <a:custGeom>
            <a:avLst/>
            <a:gdLst/>
            <a:ahLst/>
            <a:cxnLst/>
            <a:rect l="l" t="t" r="r" b="b"/>
            <a:pathLst>
              <a:path w="222250" h="225425">
                <a:moveTo>
                  <a:pt x="221822" y="112730"/>
                </a:moveTo>
                <a:lnTo>
                  <a:pt x="213711" y="155079"/>
                </a:lnTo>
                <a:lnTo>
                  <a:pt x="191499" y="190111"/>
                </a:lnTo>
                <a:lnTo>
                  <a:pt x="158373" y="214592"/>
                </a:lnTo>
                <a:lnTo>
                  <a:pt x="117518" y="225290"/>
                </a:lnTo>
                <a:lnTo>
                  <a:pt x="101933" y="224440"/>
                </a:lnTo>
                <a:lnTo>
                  <a:pt x="60092" y="211973"/>
                </a:lnTo>
                <a:lnTo>
                  <a:pt x="27466" y="186926"/>
                </a:lnTo>
                <a:lnTo>
                  <a:pt x="6423" y="152256"/>
                </a:lnTo>
                <a:lnTo>
                  <a:pt x="0" y="125257"/>
                </a:lnTo>
                <a:lnTo>
                  <a:pt x="694" y="108724"/>
                </a:lnTo>
                <a:lnTo>
                  <a:pt x="12154" y="64798"/>
                </a:lnTo>
                <a:lnTo>
                  <a:pt x="35566" y="30814"/>
                </a:lnTo>
                <a:lnTo>
                  <a:pt x="68214" y="8603"/>
                </a:lnTo>
                <a:lnTo>
                  <a:pt x="107380" y="0"/>
                </a:lnTo>
                <a:lnTo>
                  <a:pt x="122410" y="917"/>
                </a:lnTo>
                <a:lnTo>
                  <a:pt x="163127" y="13885"/>
                </a:lnTo>
                <a:lnTo>
                  <a:pt x="195113" y="39767"/>
                </a:lnTo>
                <a:lnTo>
                  <a:pt x="215573" y="75461"/>
                </a:lnTo>
                <a:lnTo>
                  <a:pt x="221822" y="112730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299713" y="1673579"/>
            <a:ext cx="1174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230585" y="2337816"/>
            <a:ext cx="222250" cy="222885"/>
          </a:xfrm>
          <a:custGeom>
            <a:avLst/>
            <a:gdLst/>
            <a:ahLst/>
            <a:cxnLst/>
            <a:rect l="l" t="t" r="r" b="b"/>
            <a:pathLst>
              <a:path w="222250" h="222885">
                <a:moveTo>
                  <a:pt x="222030" y="111251"/>
                </a:moveTo>
                <a:lnTo>
                  <a:pt x="213810" y="153302"/>
                </a:lnTo>
                <a:lnTo>
                  <a:pt x="191318" y="188004"/>
                </a:lnTo>
                <a:lnTo>
                  <a:pt x="157806" y="212106"/>
                </a:lnTo>
                <a:lnTo>
                  <a:pt x="116524" y="222358"/>
                </a:lnTo>
                <a:lnTo>
                  <a:pt x="101015" y="221485"/>
                </a:lnTo>
                <a:lnTo>
                  <a:pt x="59302" y="208869"/>
                </a:lnTo>
                <a:lnTo>
                  <a:pt x="26794" y="183603"/>
                </a:lnTo>
                <a:lnTo>
                  <a:pt x="6043" y="148703"/>
                </a:lnTo>
                <a:lnTo>
                  <a:pt x="0" y="121572"/>
                </a:lnTo>
                <a:lnTo>
                  <a:pt x="765" y="105414"/>
                </a:lnTo>
                <a:lnTo>
                  <a:pt x="12715" y="62378"/>
                </a:lnTo>
                <a:lnTo>
                  <a:pt x="36930" y="29095"/>
                </a:lnTo>
                <a:lnTo>
                  <a:pt x="70563" y="7618"/>
                </a:lnTo>
                <a:lnTo>
                  <a:pt x="110764" y="0"/>
                </a:lnTo>
                <a:lnTo>
                  <a:pt x="125398" y="953"/>
                </a:lnTo>
                <a:lnTo>
                  <a:pt x="165365" y="14290"/>
                </a:lnTo>
                <a:lnTo>
                  <a:pt x="196898" y="40813"/>
                </a:lnTo>
                <a:lnTo>
                  <a:pt x="216747" y="77273"/>
                </a:lnTo>
                <a:lnTo>
                  <a:pt x="222030" y="111251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96664" y="2383764"/>
            <a:ext cx="1174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49585" y="2907792"/>
            <a:ext cx="222250" cy="222885"/>
          </a:xfrm>
          <a:custGeom>
            <a:avLst/>
            <a:gdLst/>
            <a:ahLst/>
            <a:cxnLst/>
            <a:rect l="l" t="t" r="r" b="b"/>
            <a:pathLst>
              <a:path w="222250" h="222885">
                <a:moveTo>
                  <a:pt x="222030" y="111251"/>
                </a:moveTo>
                <a:lnTo>
                  <a:pt x="213810" y="153302"/>
                </a:lnTo>
                <a:lnTo>
                  <a:pt x="191318" y="188004"/>
                </a:lnTo>
                <a:lnTo>
                  <a:pt x="157806" y="212106"/>
                </a:lnTo>
                <a:lnTo>
                  <a:pt x="116524" y="222358"/>
                </a:lnTo>
                <a:lnTo>
                  <a:pt x="101015" y="221485"/>
                </a:lnTo>
                <a:lnTo>
                  <a:pt x="59302" y="208869"/>
                </a:lnTo>
                <a:lnTo>
                  <a:pt x="26794" y="183603"/>
                </a:lnTo>
                <a:lnTo>
                  <a:pt x="6043" y="148703"/>
                </a:lnTo>
                <a:lnTo>
                  <a:pt x="0" y="121572"/>
                </a:lnTo>
                <a:lnTo>
                  <a:pt x="765" y="105414"/>
                </a:lnTo>
                <a:lnTo>
                  <a:pt x="12715" y="62378"/>
                </a:lnTo>
                <a:lnTo>
                  <a:pt x="36930" y="29095"/>
                </a:lnTo>
                <a:lnTo>
                  <a:pt x="70563" y="7618"/>
                </a:lnTo>
                <a:lnTo>
                  <a:pt x="110764" y="0"/>
                </a:lnTo>
                <a:lnTo>
                  <a:pt x="125398" y="953"/>
                </a:lnTo>
                <a:lnTo>
                  <a:pt x="165365" y="14290"/>
                </a:lnTo>
                <a:lnTo>
                  <a:pt x="196898" y="40813"/>
                </a:lnTo>
                <a:lnTo>
                  <a:pt x="216747" y="77273"/>
                </a:lnTo>
                <a:lnTo>
                  <a:pt x="222030" y="111251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915664" y="2938500"/>
            <a:ext cx="1174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407153" y="3996257"/>
            <a:ext cx="226060" cy="225425"/>
          </a:xfrm>
          <a:custGeom>
            <a:avLst/>
            <a:gdLst/>
            <a:ahLst/>
            <a:cxnLst/>
            <a:rect l="l" t="t" r="r" b="b"/>
            <a:pathLst>
              <a:path w="226060" h="225425">
                <a:moveTo>
                  <a:pt x="225550" y="112446"/>
                </a:moveTo>
                <a:lnTo>
                  <a:pt x="217432" y="154531"/>
                </a:lnTo>
                <a:lnTo>
                  <a:pt x="195189" y="189418"/>
                </a:lnTo>
                <a:lnTo>
                  <a:pt x="161990" y="213940"/>
                </a:lnTo>
                <a:lnTo>
                  <a:pt x="121005" y="224926"/>
                </a:lnTo>
                <a:lnTo>
                  <a:pt x="105152" y="224116"/>
                </a:lnTo>
                <a:lnTo>
                  <a:pt x="62653" y="211986"/>
                </a:lnTo>
                <a:lnTo>
                  <a:pt x="29475" y="187526"/>
                </a:lnTo>
                <a:lnTo>
                  <a:pt x="7848" y="153589"/>
                </a:lnTo>
                <a:lnTo>
                  <a:pt x="0" y="113025"/>
                </a:lnTo>
                <a:lnTo>
                  <a:pt x="936" y="98297"/>
                </a:lnTo>
                <a:lnTo>
                  <a:pt x="14049" y="58072"/>
                </a:lnTo>
                <a:lnTo>
                  <a:pt x="40175" y="26193"/>
                </a:lnTo>
                <a:lnTo>
                  <a:pt x="76168" y="5749"/>
                </a:lnTo>
                <a:lnTo>
                  <a:pt x="104093" y="0"/>
                </a:lnTo>
                <a:lnTo>
                  <a:pt x="120008" y="799"/>
                </a:lnTo>
                <a:lnTo>
                  <a:pt x="162636" y="12859"/>
                </a:lnTo>
                <a:lnTo>
                  <a:pt x="195890" y="37211"/>
                </a:lnTo>
                <a:lnTo>
                  <a:pt x="217587" y="71025"/>
                </a:lnTo>
                <a:lnTo>
                  <a:pt x="225546" y="111472"/>
                </a:lnTo>
                <a:lnTo>
                  <a:pt x="225550" y="112446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479800" y="4044925"/>
            <a:ext cx="1174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230792" y="5212125"/>
            <a:ext cx="222250" cy="225425"/>
          </a:xfrm>
          <a:custGeom>
            <a:avLst/>
            <a:gdLst/>
            <a:ahLst/>
            <a:cxnLst/>
            <a:rect l="l" t="t" r="r" b="b"/>
            <a:pathLst>
              <a:path w="222250" h="225425">
                <a:moveTo>
                  <a:pt x="221822" y="112730"/>
                </a:moveTo>
                <a:lnTo>
                  <a:pt x="213711" y="155084"/>
                </a:lnTo>
                <a:lnTo>
                  <a:pt x="191499" y="190116"/>
                </a:lnTo>
                <a:lnTo>
                  <a:pt x="158373" y="214594"/>
                </a:lnTo>
                <a:lnTo>
                  <a:pt x="117518" y="225290"/>
                </a:lnTo>
                <a:lnTo>
                  <a:pt x="101933" y="224441"/>
                </a:lnTo>
                <a:lnTo>
                  <a:pt x="60092" y="211976"/>
                </a:lnTo>
                <a:lnTo>
                  <a:pt x="27466" y="186931"/>
                </a:lnTo>
                <a:lnTo>
                  <a:pt x="6423" y="152261"/>
                </a:lnTo>
                <a:lnTo>
                  <a:pt x="0" y="125259"/>
                </a:lnTo>
                <a:lnTo>
                  <a:pt x="694" y="108721"/>
                </a:lnTo>
                <a:lnTo>
                  <a:pt x="12153" y="64789"/>
                </a:lnTo>
                <a:lnTo>
                  <a:pt x="35566" y="30806"/>
                </a:lnTo>
                <a:lnTo>
                  <a:pt x="68213" y="8600"/>
                </a:lnTo>
                <a:lnTo>
                  <a:pt x="107379" y="0"/>
                </a:lnTo>
                <a:lnTo>
                  <a:pt x="122408" y="916"/>
                </a:lnTo>
                <a:lnTo>
                  <a:pt x="163126" y="13880"/>
                </a:lnTo>
                <a:lnTo>
                  <a:pt x="195113" y="39756"/>
                </a:lnTo>
                <a:lnTo>
                  <a:pt x="215573" y="75450"/>
                </a:lnTo>
                <a:lnTo>
                  <a:pt x="221822" y="112730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266184" y="5245838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11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032441" y="2892593"/>
            <a:ext cx="225425" cy="222250"/>
          </a:xfrm>
          <a:custGeom>
            <a:avLst/>
            <a:gdLst/>
            <a:ahLst/>
            <a:cxnLst/>
            <a:rect l="l" t="t" r="r" b="b"/>
            <a:pathLst>
              <a:path w="225425" h="222250">
                <a:moveTo>
                  <a:pt x="224846" y="111210"/>
                </a:moveTo>
                <a:lnTo>
                  <a:pt x="216621" y="152994"/>
                </a:lnTo>
                <a:lnTo>
                  <a:pt x="194101" y="187553"/>
                </a:lnTo>
                <a:lnTo>
                  <a:pt x="160519" y="211699"/>
                </a:lnTo>
                <a:lnTo>
                  <a:pt x="119111" y="222249"/>
                </a:lnTo>
                <a:lnTo>
                  <a:pt x="103328" y="221413"/>
                </a:lnTo>
                <a:lnTo>
                  <a:pt x="60948" y="209136"/>
                </a:lnTo>
                <a:lnTo>
                  <a:pt x="27884" y="184466"/>
                </a:lnTo>
                <a:lnTo>
                  <a:pt x="6537" y="150310"/>
                </a:lnTo>
                <a:lnTo>
                  <a:pt x="0" y="123703"/>
                </a:lnTo>
                <a:lnTo>
                  <a:pt x="701" y="107350"/>
                </a:lnTo>
                <a:lnTo>
                  <a:pt x="12330" y="63928"/>
                </a:lnTo>
                <a:lnTo>
                  <a:pt x="36094" y="30363"/>
                </a:lnTo>
                <a:lnTo>
                  <a:pt x="69227" y="8453"/>
                </a:lnTo>
                <a:lnTo>
                  <a:pt x="108964" y="0"/>
                </a:lnTo>
                <a:lnTo>
                  <a:pt x="124170" y="905"/>
                </a:lnTo>
                <a:lnTo>
                  <a:pt x="165389" y="13701"/>
                </a:lnTo>
                <a:lnTo>
                  <a:pt x="197789" y="39240"/>
                </a:lnTo>
                <a:lnTo>
                  <a:pt x="218520" y="74464"/>
                </a:lnTo>
                <a:lnTo>
                  <a:pt x="224846" y="111210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067809" y="2923260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12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31737" y="5212409"/>
            <a:ext cx="226060" cy="225425"/>
          </a:xfrm>
          <a:custGeom>
            <a:avLst/>
            <a:gdLst/>
            <a:ahLst/>
            <a:cxnLst/>
            <a:rect l="l" t="t" r="r" b="b"/>
            <a:pathLst>
              <a:path w="226059" h="225425">
                <a:moveTo>
                  <a:pt x="225550" y="112446"/>
                </a:moveTo>
                <a:lnTo>
                  <a:pt x="217432" y="154536"/>
                </a:lnTo>
                <a:lnTo>
                  <a:pt x="195189" y="189423"/>
                </a:lnTo>
                <a:lnTo>
                  <a:pt x="161990" y="213942"/>
                </a:lnTo>
                <a:lnTo>
                  <a:pt x="121005" y="224926"/>
                </a:lnTo>
                <a:lnTo>
                  <a:pt x="105152" y="224116"/>
                </a:lnTo>
                <a:lnTo>
                  <a:pt x="62653" y="211988"/>
                </a:lnTo>
                <a:lnTo>
                  <a:pt x="29475" y="187531"/>
                </a:lnTo>
                <a:lnTo>
                  <a:pt x="7848" y="153594"/>
                </a:lnTo>
                <a:lnTo>
                  <a:pt x="0" y="113025"/>
                </a:lnTo>
                <a:lnTo>
                  <a:pt x="936" y="98298"/>
                </a:lnTo>
                <a:lnTo>
                  <a:pt x="14049" y="58074"/>
                </a:lnTo>
                <a:lnTo>
                  <a:pt x="40175" y="26195"/>
                </a:lnTo>
                <a:lnTo>
                  <a:pt x="76168" y="5750"/>
                </a:lnTo>
                <a:lnTo>
                  <a:pt x="104093" y="0"/>
                </a:lnTo>
                <a:lnTo>
                  <a:pt x="120008" y="799"/>
                </a:lnTo>
                <a:lnTo>
                  <a:pt x="162636" y="12860"/>
                </a:lnTo>
                <a:lnTo>
                  <a:pt x="195890" y="37213"/>
                </a:lnTo>
                <a:lnTo>
                  <a:pt x="217587" y="71027"/>
                </a:lnTo>
                <a:lnTo>
                  <a:pt x="225546" y="111472"/>
                </a:lnTo>
                <a:lnTo>
                  <a:pt x="225550" y="112446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067809" y="5245838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638545" y="5767145"/>
            <a:ext cx="226060" cy="225425"/>
          </a:xfrm>
          <a:custGeom>
            <a:avLst/>
            <a:gdLst/>
            <a:ahLst/>
            <a:cxnLst/>
            <a:rect l="l" t="t" r="r" b="b"/>
            <a:pathLst>
              <a:path w="226059" h="225425">
                <a:moveTo>
                  <a:pt x="225550" y="112446"/>
                </a:moveTo>
                <a:lnTo>
                  <a:pt x="217432" y="154536"/>
                </a:lnTo>
                <a:lnTo>
                  <a:pt x="195189" y="189423"/>
                </a:lnTo>
                <a:lnTo>
                  <a:pt x="161990" y="213942"/>
                </a:lnTo>
                <a:lnTo>
                  <a:pt x="121005" y="224926"/>
                </a:lnTo>
                <a:lnTo>
                  <a:pt x="105152" y="224116"/>
                </a:lnTo>
                <a:lnTo>
                  <a:pt x="62653" y="211988"/>
                </a:lnTo>
                <a:lnTo>
                  <a:pt x="29475" y="187531"/>
                </a:lnTo>
                <a:lnTo>
                  <a:pt x="7848" y="153594"/>
                </a:lnTo>
                <a:lnTo>
                  <a:pt x="0" y="113025"/>
                </a:lnTo>
                <a:lnTo>
                  <a:pt x="936" y="98298"/>
                </a:lnTo>
                <a:lnTo>
                  <a:pt x="14049" y="58074"/>
                </a:lnTo>
                <a:lnTo>
                  <a:pt x="40175" y="26195"/>
                </a:lnTo>
                <a:lnTo>
                  <a:pt x="76168" y="5750"/>
                </a:lnTo>
                <a:lnTo>
                  <a:pt x="104093" y="0"/>
                </a:lnTo>
                <a:lnTo>
                  <a:pt x="120008" y="799"/>
                </a:lnTo>
                <a:lnTo>
                  <a:pt x="162636" y="12860"/>
                </a:lnTo>
                <a:lnTo>
                  <a:pt x="195890" y="37213"/>
                </a:lnTo>
                <a:lnTo>
                  <a:pt x="217587" y="71027"/>
                </a:lnTo>
                <a:lnTo>
                  <a:pt x="225546" y="111472"/>
                </a:lnTo>
                <a:lnTo>
                  <a:pt x="225550" y="112446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668521" y="5815815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498088" y="1806799"/>
            <a:ext cx="63119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is</a:t>
            </a:r>
            <a:r>
              <a:rPr sz="1500" b="1" spc="-10" dirty="0">
                <a:latin typeface="Arial"/>
                <a:cs typeface="Arial"/>
              </a:rPr>
              <a:t>L</a:t>
            </a:r>
            <a:r>
              <a:rPr sz="1500" b="1" spc="-5" dirty="0">
                <a:latin typeface="Arial"/>
                <a:cs typeface="Arial"/>
              </a:rPr>
              <a:t>ea</a:t>
            </a:r>
            <a:r>
              <a:rPr sz="1500" b="1" dirty="0">
                <a:latin typeface="Arial"/>
                <a:cs typeface="Arial"/>
              </a:rPr>
              <a:t>p</a:t>
            </a:r>
            <a:endParaRPr sz="15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245811" y="3441192"/>
            <a:ext cx="219075" cy="225425"/>
          </a:xfrm>
          <a:custGeom>
            <a:avLst/>
            <a:gdLst/>
            <a:ahLst/>
            <a:cxnLst/>
            <a:rect l="l" t="t" r="r" b="b"/>
            <a:pathLst>
              <a:path w="219075" h="225425">
                <a:moveTo>
                  <a:pt x="218996" y="112775"/>
                </a:moveTo>
                <a:lnTo>
                  <a:pt x="210889" y="155390"/>
                </a:lnTo>
                <a:lnTo>
                  <a:pt x="188706" y="190566"/>
                </a:lnTo>
                <a:lnTo>
                  <a:pt x="155657" y="215004"/>
                </a:lnTo>
                <a:lnTo>
                  <a:pt x="114951" y="225403"/>
                </a:lnTo>
                <a:lnTo>
                  <a:pt x="99646" y="224517"/>
                </a:lnTo>
                <a:lnTo>
                  <a:pt x="58482" y="211712"/>
                </a:lnTo>
                <a:lnTo>
                  <a:pt x="26409" y="186074"/>
                </a:lnTo>
                <a:lnTo>
                  <a:pt x="5946" y="150666"/>
                </a:lnTo>
                <a:lnTo>
                  <a:pt x="0" y="123147"/>
                </a:lnTo>
                <a:lnTo>
                  <a:pt x="755" y="106803"/>
                </a:lnTo>
                <a:lnTo>
                  <a:pt x="12529" y="63253"/>
                </a:lnTo>
                <a:lnTo>
                  <a:pt x="36381" y="29544"/>
                </a:lnTo>
                <a:lnTo>
                  <a:pt x="69509" y="7764"/>
                </a:lnTo>
                <a:lnTo>
                  <a:pt x="109107" y="0"/>
                </a:lnTo>
                <a:lnTo>
                  <a:pt x="123561" y="965"/>
                </a:lnTo>
                <a:lnTo>
                  <a:pt x="163021" y="14469"/>
                </a:lnTo>
                <a:lnTo>
                  <a:pt x="194147" y="41324"/>
                </a:lnTo>
                <a:lnTo>
                  <a:pt x="213752" y="78237"/>
                </a:lnTo>
                <a:lnTo>
                  <a:pt x="218996" y="112775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321049" y="3490189"/>
            <a:ext cx="1174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849792" y="3980733"/>
            <a:ext cx="222250" cy="225425"/>
          </a:xfrm>
          <a:custGeom>
            <a:avLst/>
            <a:gdLst/>
            <a:ahLst/>
            <a:cxnLst/>
            <a:rect l="l" t="t" r="r" b="b"/>
            <a:pathLst>
              <a:path w="222250" h="225425">
                <a:moveTo>
                  <a:pt x="221822" y="112730"/>
                </a:moveTo>
                <a:lnTo>
                  <a:pt x="213711" y="155079"/>
                </a:lnTo>
                <a:lnTo>
                  <a:pt x="191499" y="190111"/>
                </a:lnTo>
                <a:lnTo>
                  <a:pt x="158373" y="214592"/>
                </a:lnTo>
                <a:lnTo>
                  <a:pt x="117518" y="225290"/>
                </a:lnTo>
                <a:lnTo>
                  <a:pt x="101933" y="224440"/>
                </a:lnTo>
                <a:lnTo>
                  <a:pt x="60092" y="211973"/>
                </a:lnTo>
                <a:lnTo>
                  <a:pt x="27466" y="186926"/>
                </a:lnTo>
                <a:lnTo>
                  <a:pt x="6423" y="152256"/>
                </a:lnTo>
                <a:lnTo>
                  <a:pt x="0" y="125257"/>
                </a:lnTo>
                <a:lnTo>
                  <a:pt x="694" y="108718"/>
                </a:lnTo>
                <a:lnTo>
                  <a:pt x="12154" y="64785"/>
                </a:lnTo>
                <a:lnTo>
                  <a:pt x="35566" y="30803"/>
                </a:lnTo>
                <a:lnTo>
                  <a:pt x="68214" y="8598"/>
                </a:lnTo>
                <a:lnTo>
                  <a:pt x="107380" y="0"/>
                </a:lnTo>
                <a:lnTo>
                  <a:pt x="122410" y="916"/>
                </a:lnTo>
                <a:lnTo>
                  <a:pt x="163127" y="13879"/>
                </a:lnTo>
                <a:lnTo>
                  <a:pt x="195113" y="39754"/>
                </a:lnTo>
                <a:lnTo>
                  <a:pt x="215573" y="75449"/>
                </a:lnTo>
                <a:lnTo>
                  <a:pt x="221822" y="112730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918712" y="4029685"/>
            <a:ext cx="1174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638545" y="3996257"/>
            <a:ext cx="226060" cy="225425"/>
          </a:xfrm>
          <a:custGeom>
            <a:avLst/>
            <a:gdLst/>
            <a:ahLst/>
            <a:cxnLst/>
            <a:rect l="l" t="t" r="r" b="b"/>
            <a:pathLst>
              <a:path w="226059" h="225425">
                <a:moveTo>
                  <a:pt x="225550" y="112446"/>
                </a:moveTo>
                <a:lnTo>
                  <a:pt x="217432" y="154531"/>
                </a:lnTo>
                <a:lnTo>
                  <a:pt x="195189" y="189418"/>
                </a:lnTo>
                <a:lnTo>
                  <a:pt x="161990" y="213940"/>
                </a:lnTo>
                <a:lnTo>
                  <a:pt x="121005" y="224926"/>
                </a:lnTo>
                <a:lnTo>
                  <a:pt x="105152" y="224116"/>
                </a:lnTo>
                <a:lnTo>
                  <a:pt x="62653" y="211986"/>
                </a:lnTo>
                <a:lnTo>
                  <a:pt x="29475" y="187526"/>
                </a:lnTo>
                <a:lnTo>
                  <a:pt x="7848" y="153589"/>
                </a:lnTo>
                <a:lnTo>
                  <a:pt x="0" y="113025"/>
                </a:lnTo>
                <a:lnTo>
                  <a:pt x="936" y="98297"/>
                </a:lnTo>
                <a:lnTo>
                  <a:pt x="14049" y="58072"/>
                </a:lnTo>
                <a:lnTo>
                  <a:pt x="40175" y="26193"/>
                </a:lnTo>
                <a:lnTo>
                  <a:pt x="76168" y="5749"/>
                </a:lnTo>
                <a:lnTo>
                  <a:pt x="104093" y="0"/>
                </a:lnTo>
                <a:lnTo>
                  <a:pt x="120008" y="799"/>
                </a:lnTo>
                <a:lnTo>
                  <a:pt x="162636" y="12859"/>
                </a:lnTo>
                <a:lnTo>
                  <a:pt x="195890" y="37211"/>
                </a:lnTo>
                <a:lnTo>
                  <a:pt x="217587" y="71025"/>
                </a:lnTo>
                <a:lnTo>
                  <a:pt x="225546" y="111472"/>
                </a:lnTo>
                <a:lnTo>
                  <a:pt x="225550" y="112446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714241" y="4029685"/>
            <a:ext cx="1174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245640" y="4505497"/>
            <a:ext cx="219710" cy="222250"/>
          </a:xfrm>
          <a:custGeom>
            <a:avLst/>
            <a:gdLst/>
            <a:ahLst/>
            <a:cxnLst/>
            <a:rect l="l" t="t" r="r" b="b"/>
            <a:pathLst>
              <a:path w="219710" h="222250">
                <a:moveTo>
                  <a:pt x="219167" y="110698"/>
                </a:moveTo>
                <a:lnTo>
                  <a:pt x="210950" y="153016"/>
                </a:lnTo>
                <a:lnTo>
                  <a:pt x="188483" y="187861"/>
                </a:lnTo>
                <a:lnTo>
                  <a:pt x="155044" y="211915"/>
                </a:lnTo>
                <a:lnTo>
                  <a:pt x="113908" y="221859"/>
                </a:lnTo>
                <a:lnTo>
                  <a:pt x="98685" y="220951"/>
                </a:lnTo>
                <a:lnTo>
                  <a:pt x="57659" y="207997"/>
                </a:lnTo>
                <a:lnTo>
                  <a:pt x="25708" y="182130"/>
                </a:lnTo>
                <a:lnTo>
                  <a:pt x="5548" y="146481"/>
                </a:lnTo>
                <a:lnTo>
                  <a:pt x="0" y="118824"/>
                </a:lnTo>
                <a:lnTo>
                  <a:pt x="821" y="102873"/>
                </a:lnTo>
                <a:lnTo>
                  <a:pt x="13084" y="60239"/>
                </a:lnTo>
                <a:lnTo>
                  <a:pt x="37753" y="27244"/>
                </a:lnTo>
                <a:lnTo>
                  <a:pt x="71886" y="6217"/>
                </a:lnTo>
                <a:lnTo>
                  <a:pt x="98444" y="0"/>
                </a:lnTo>
                <a:lnTo>
                  <a:pt x="114607" y="754"/>
                </a:lnTo>
                <a:lnTo>
                  <a:pt x="157544" y="12747"/>
                </a:lnTo>
                <a:lnTo>
                  <a:pt x="190607" y="37096"/>
                </a:lnTo>
                <a:lnTo>
                  <a:pt x="211810" y="70916"/>
                </a:lnTo>
                <a:lnTo>
                  <a:pt x="219167" y="110698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266184" y="4550893"/>
            <a:ext cx="209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498335" y="3761232"/>
            <a:ext cx="192405" cy="234950"/>
          </a:xfrm>
          <a:custGeom>
            <a:avLst/>
            <a:gdLst/>
            <a:ahLst/>
            <a:cxnLst/>
            <a:rect l="l" t="t" r="r" b="b"/>
            <a:pathLst>
              <a:path w="192404" h="234950">
                <a:moveTo>
                  <a:pt x="0" y="94487"/>
                </a:moveTo>
                <a:lnTo>
                  <a:pt x="192023" y="234695"/>
                </a:lnTo>
                <a:lnTo>
                  <a:pt x="148204" y="109727"/>
                </a:lnTo>
                <a:lnTo>
                  <a:pt x="97535" y="109727"/>
                </a:lnTo>
                <a:lnTo>
                  <a:pt x="0" y="94487"/>
                </a:lnTo>
                <a:close/>
              </a:path>
              <a:path w="192404" h="234950">
                <a:moveTo>
                  <a:pt x="109727" y="0"/>
                </a:moveTo>
                <a:lnTo>
                  <a:pt x="97535" y="109727"/>
                </a:lnTo>
                <a:lnTo>
                  <a:pt x="148204" y="109727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46519" y="3663696"/>
            <a:ext cx="158750" cy="219710"/>
          </a:xfrm>
          <a:custGeom>
            <a:avLst/>
            <a:gdLst/>
            <a:ahLst/>
            <a:cxnLst/>
            <a:rect l="l" t="t" r="r" b="b"/>
            <a:pathLst>
              <a:path w="158750" h="219710">
                <a:moveTo>
                  <a:pt x="0" y="0"/>
                </a:moveTo>
                <a:lnTo>
                  <a:pt x="158495" y="219455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07607" y="3776472"/>
            <a:ext cx="189230" cy="219710"/>
          </a:xfrm>
          <a:custGeom>
            <a:avLst/>
            <a:gdLst/>
            <a:ahLst/>
            <a:cxnLst/>
            <a:rect l="l" t="t" r="r" b="b"/>
            <a:pathLst>
              <a:path w="189229" h="219710">
                <a:moveTo>
                  <a:pt x="64007" y="0"/>
                </a:moveTo>
                <a:lnTo>
                  <a:pt x="0" y="219455"/>
                </a:lnTo>
                <a:lnTo>
                  <a:pt x="168435" y="94487"/>
                </a:lnTo>
                <a:lnTo>
                  <a:pt x="79247" y="94487"/>
                </a:lnTo>
                <a:lnTo>
                  <a:pt x="64007" y="0"/>
                </a:lnTo>
                <a:close/>
              </a:path>
              <a:path w="189229" h="219710">
                <a:moveTo>
                  <a:pt x="188975" y="79247"/>
                </a:moveTo>
                <a:lnTo>
                  <a:pt x="79247" y="94487"/>
                </a:lnTo>
                <a:lnTo>
                  <a:pt x="168435" y="94487"/>
                </a:lnTo>
                <a:lnTo>
                  <a:pt x="188975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99047" y="3663696"/>
            <a:ext cx="173990" cy="219710"/>
          </a:xfrm>
          <a:custGeom>
            <a:avLst/>
            <a:gdLst/>
            <a:ahLst/>
            <a:cxnLst/>
            <a:rect l="l" t="t" r="r" b="b"/>
            <a:pathLst>
              <a:path w="173989" h="219710">
                <a:moveTo>
                  <a:pt x="173735" y="0"/>
                </a:moveTo>
                <a:lnTo>
                  <a:pt x="0" y="219455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56375" y="4331208"/>
            <a:ext cx="189230" cy="219710"/>
          </a:xfrm>
          <a:custGeom>
            <a:avLst/>
            <a:gdLst/>
            <a:ahLst/>
            <a:cxnLst/>
            <a:rect l="l" t="t" r="r" b="b"/>
            <a:pathLst>
              <a:path w="189229" h="219710">
                <a:moveTo>
                  <a:pt x="0" y="94487"/>
                </a:moveTo>
                <a:lnTo>
                  <a:pt x="188975" y="219455"/>
                </a:lnTo>
                <a:lnTo>
                  <a:pt x="149351" y="109727"/>
                </a:lnTo>
                <a:lnTo>
                  <a:pt x="94487" y="109727"/>
                </a:lnTo>
                <a:lnTo>
                  <a:pt x="0" y="94487"/>
                </a:lnTo>
                <a:close/>
              </a:path>
              <a:path w="189229" h="219710">
                <a:moveTo>
                  <a:pt x="109727" y="0"/>
                </a:moveTo>
                <a:lnTo>
                  <a:pt x="94487" y="109727"/>
                </a:lnTo>
                <a:lnTo>
                  <a:pt x="149351" y="109727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001511" y="4233672"/>
            <a:ext cx="161925" cy="216535"/>
          </a:xfrm>
          <a:custGeom>
            <a:avLst/>
            <a:gdLst/>
            <a:ahLst/>
            <a:cxnLst/>
            <a:rect l="l" t="t" r="r" b="b"/>
            <a:pathLst>
              <a:path w="161925" h="216535">
                <a:moveTo>
                  <a:pt x="0" y="0"/>
                </a:moveTo>
                <a:lnTo>
                  <a:pt x="161543" y="2164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49567" y="4331208"/>
            <a:ext cx="192405" cy="219710"/>
          </a:xfrm>
          <a:custGeom>
            <a:avLst/>
            <a:gdLst/>
            <a:ahLst/>
            <a:cxnLst/>
            <a:rect l="l" t="t" r="r" b="b"/>
            <a:pathLst>
              <a:path w="192404" h="219710">
                <a:moveTo>
                  <a:pt x="64007" y="0"/>
                </a:moveTo>
                <a:lnTo>
                  <a:pt x="0" y="219455"/>
                </a:lnTo>
                <a:lnTo>
                  <a:pt x="168606" y="109727"/>
                </a:lnTo>
                <a:lnTo>
                  <a:pt x="79247" y="109727"/>
                </a:lnTo>
                <a:lnTo>
                  <a:pt x="64007" y="0"/>
                </a:lnTo>
                <a:close/>
              </a:path>
              <a:path w="192404" h="219710">
                <a:moveTo>
                  <a:pt x="192023" y="94487"/>
                </a:moveTo>
                <a:lnTo>
                  <a:pt x="79247" y="109727"/>
                </a:lnTo>
                <a:lnTo>
                  <a:pt x="168606" y="109727"/>
                </a:lnTo>
                <a:lnTo>
                  <a:pt x="192023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41007" y="4215384"/>
            <a:ext cx="173990" cy="234950"/>
          </a:xfrm>
          <a:custGeom>
            <a:avLst/>
            <a:gdLst/>
            <a:ahLst/>
            <a:cxnLst/>
            <a:rect l="l" t="t" r="r" b="b"/>
            <a:pathLst>
              <a:path w="173990" h="234950">
                <a:moveTo>
                  <a:pt x="173735" y="0"/>
                </a:moveTo>
                <a:lnTo>
                  <a:pt x="0" y="234695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00088" y="5547360"/>
            <a:ext cx="189230" cy="219710"/>
          </a:xfrm>
          <a:custGeom>
            <a:avLst/>
            <a:gdLst/>
            <a:ahLst/>
            <a:cxnLst/>
            <a:rect l="l" t="t" r="r" b="b"/>
            <a:pathLst>
              <a:path w="189229" h="219710">
                <a:moveTo>
                  <a:pt x="79247" y="0"/>
                </a:moveTo>
                <a:lnTo>
                  <a:pt x="0" y="219455"/>
                </a:lnTo>
                <a:lnTo>
                  <a:pt x="165930" y="109727"/>
                </a:lnTo>
                <a:lnTo>
                  <a:pt x="94487" y="109727"/>
                </a:lnTo>
                <a:lnTo>
                  <a:pt x="79247" y="0"/>
                </a:lnTo>
                <a:close/>
              </a:path>
              <a:path w="189229" h="219710">
                <a:moveTo>
                  <a:pt x="188975" y="94487"/>
                </a:moveTo>
                <a:lnTo>
                  <a:pt x="94487" y="109727"/>
                </a:lnTo>
                <a:lnTo>
                  <a:pt x="165930" y="109727"/>
                </a:lnTo>
                <a:lnTo>
                  <a:pt x="188975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06767" y="5428488"/>
            <a:ext cx="155575" cy="241300"/>
          </a:xfrm>
          <a:custGeom>
            <a:avLst/>
            <a:gdLst/>
            <a:ahLst/>
            <a:cxnLst/>
            <a:rect l="l" t="t" r="r" b="b"/>
            <a:pathLst>
              <a:path w="155575" h="241300">
                <a:moveTo>
                  <a:pt x="155447" y="0"/>
                </a:moveTo>
                <a:lnTo>
                  <a:pt x="0" y="240791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07607" y="2688336"/>
            <a:ext cx="189230" cy="219710"/>
          </a:xfrm>
          <a:custGeom>
            <a:avLst/>
            <a:gdLst/>
            <a:ahLst/>
            <a:cxnLst/>
            <a:rect l="l" t="t" r="r" b="b"/>
            <a:pathLst>
              <a:path w="189229" h="219710">
                <a:moveTo>
                  <a:pt x="64007" y="0"/>
                </a:moveTo>
                <a:lnTo>
                  <a:pt x="0" y="219455"/>
                </a:lnTo>
                <a:lnTo>
                  <a:pt x="164851" y="94487"/>
                </a:lnTo>
                <a:lnTo>
                  <a:pt x="79247" y="94487"/>
                </a:lnTo>
                <a:lnTo>
                  <a:pt x="64007" y="0"/>
                </a:lnTo>
                <a:close/>
              </a:path>
              <a:path w="189229" h="219710">
                <a:moveTo>
                  <a:pt x="188975" y="76199"/>
                </a:moveTo>
                <a:lnTo>
                  <a:pt x="79247" y="94487"/>
                </a:lnTo>
                <a:lnTo>
                  <a:pt x="164851" y="94487"/>
                </a:lnTo>
                <a:lnTo>
                  <a:pt x="188975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99047" y="2569464"/>
            <a:ext cx="173990" cy="226060"/>
          </a:xfrm>
          <a:custGeom>
            <a:avLst/>
            <a:gdLst/>
            <a:ahLst/>
            <a:cxnLst/>
            <a:rect l="l" t="t" r="r" b="b"/>
            <a:pathLst>
              <a:path w="173989" h="226060">
                <a:moveTo>
                  <a:pt x="173735" y="0"/>
                </a:moveTo>
                <a:lnTo>
                  <a:pt x="0" y="225551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50407" y="3745992"/>
            <a:ext cx="143510" cy="234950"/>
          </a:xfrm>
          <a:custGeom>
            <a:avLst/>
            <a:gdLst/>
            <a:ahLst/>
            <a:cxnLst/>
            <a:rect l="l" t="t" r="r" b="b"/>
            <a:pathLst>
              <a:path w="143510" h="234950">
                <a:moveTo>
                  <a:pt x="0" y="0"/>
                </a:moveTo>
                <a:lnTo>
                  <a:pt x="0" y="234695"/>
                </a:lnTo>
                <a:lnTo>
                  <a:pt x="115610" y="94487"/>
                </a:lnTo>
                <a:lnTo>
                  <a:pt x="45719" y="94487"/>
                </a:lnTo>
                <a:lnTo>
                  <a:pt x="0" y="0"/>
                </a:lnTo>
                <a:close/>
              </a:path>
              <a:path w="143510" h="234950">
                <a:moveTo>
                  <a:pt x="143255" y="60959"/>
                </a:moveTo>
                <a:lnTo>
                  <a:pt x="45719" y="94487"/>
                </a:lnTo>
                <a:lnTo>
                  <a:pt x="115610" y="94487"/>
                </a:lnTo>
                <a:lnTo>
                  <a:pt x="143255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609844" y="3125724"/>
            <a:ext cx="271780" cy="728980"/>
          </a:xfrm>
          <a:custGeom>
            <a:avLst/>
            <a:gdLst/>
            <a:ahLst/>
            <a:cxnLst/>
            <a:rect l="l" t="t" r="r" b="b"/>
            <a:pathLst>
              <a:path w="271779" h="728979">
                <a:moveTo>
                  <a:pt x="271271" y="0"/>
                </a:moveTo>
                <a:lnTo>
                  <a:pt x="0" y="72847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86855" y="3221736"/>
            <a:ext cx="189230" cy="226060"/>
          </a:xfrm>
          <a:custGeom>
            <a:avLst/>
            <a:gdLst/>
            <a:ahLst/>
            <a:cxnLst/>
            <a:rect l="l" t="t" r="r" b="b"/>
            <a:pathLst>
              <a:path w="189229" h="226060">
                <a:moveTo>
                  <a:pt x="0" y="97535"/>
                </a:moveTo>
                <a:lnTo>
                  <a:pt x="188975" y="225551"/>
                </a:lnTo>
                <a:lnTo>
                  <a:pt x="158495" y="112775"/>
                </a:lnTo>
                <a:lnTo>
                  <a:pt x="109727" y="112775"/>
                </a:lnTo>
                <a:lnTo>
                  <a:pt x="0" y="97535"/>
                </a:lnTo>
                <a:close/>
              </a:path>
              <a:path w="189229" h="226060">
                <a:moveTo>
                  <a:pt x="128015" y="0"/>
                </a:moveTo>
                <a:lnTo>
                  <a:pt x="109727" y="112775"/>
                </a:lnTo>
                <a:lnTo>
                  <a:pt x="158495" y="112775"/>
                </a:lnTo>
                <a:lnTo>
                  <a:pt x="12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38088" y="3108960"/>
            <a:ext cx="167640" cy="234950"/>
          </a:xfrm>
          <a:custGeom>
            <a:avLst/>
            <a:gdLst/>
            <a:ahLst/>
            <a:cxnLst/>
            <a:rect l="l" t="t" r="r" b="b"/>
            <a:pathLst>
              <a:path w="167639" h="234950">
                <a:moveTo>
                  <a:pt x="0" y="0"/>
                </a:moveTo>
                <a:lnTo>
                  <a:pt x="167639" y="234695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60591" y="2118360"/>
            <a:ext cx="143510" cy="222885"/>
          </a:xfrm>
          <a:custGeom>
            <a:avLst/>
            <a:gdLst/>
            <a:ahLst/>
            <a:cxnLst/>
            <a:rect l="l" t="t" r="r" b="b"/>
            <a:pathLst>
              <a:path w="143510" h="222885">
                <a:moveTo>
                  <a:pt x="0" y="0"/>
                </a:moveTo>
                <a:lnTo>
                  <a:pt x="79247" y="222503"/>
                </a:lnTo>
                <a:lnTo>
                  <a:pt x="125719" y="60959"/>
                </a:lnTo>
                <a:lnTo>
                  <a:pt x="79247" y="60959"/>
                </a:lnTo>
                <a:lnTo>
                  <a:pt x="0" y="0"/>
                </a:lnTo>
                <a:close/>
              </a:path>
              <a:path w="143510" h="222885">
                <a:moveTo>
                  <a:pt x="143255" y="0"/>
                </a:moveTo>
                <a:lnTo>
                  <a:pt x="79247" y="60959"/>
                </a:lnTo>
                <a:lnTo>
                  <a:pt x="125719" y="60959"/>
                </a:lnTo>
                <a:lnTo>
                  <a:pt x="1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53555" y="187909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75832" y="4995672"/>
            <a:ext cx="143510" cy="216535"/>
          </a:xfrm>
          <a:custGeom>
            <a:avLst/>
            <a:gdLst/>
            <a:ahLst/>
            <a:cxnLst/>
            <a:rect l="l" t="t" r="r" b="b"/>
            <a:pathLst>
              <a:path w="143510" h="216535">
                <a:moveTo>
                  <a:pt x="0" y="0"/>
                </a:moveTo>
                <a:lnTo>
                  <a:pt x="64007" y="216407"/>
                </a:lnTo>
                <a:lnTo>
                  <a:pt x="120932" y="60959"/>
                </a:lnTo>
                <a:lnTo>
                  <a:pt x="64007" y="60959"/>
                </a:lnTo>
                <a:lnTo>
                  <a:pt x="0" y="0"/>
                </a:lnTo>
                <a:close/>
              </a:path>
              <a:path w="143510" h="216535">
                <a:moveTo>
                  <a:pt x="143255" y="0"/>
                </a:moveTo>
                <a:lnTo>
                  <a:pt x="64007" y="60959"/>
                </a:lnTo>
                <a:lnTo>
                  <a:pt x="120932" y="60959"/>
                </a:lnTo>
                <a:lnTo>
                  <a:pt x="1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53555" y="475335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56375" y="4995672"/>
            <a:ext cx="189230" cy="216535"/>
          </a:xfrm>
          <a:custGeom>
            <a:avLst/>
            <a:gdLst/>
            <a:ahLst/>
            <a:cxnLst/>
            <a:rect l="l" t="t" r="r" b="b"/>
            <a:pathLst>
              <a:path w="189229" h="216535">
                <a:moveTo>
                  <a:pt x="0" y="79247"/>
                </a:moveTo>
                <a:lnTo>
                  <a:pt x="188975" y="216407"/>
                </a:lnTo>
                <a:lnTo>
                  <a:pt x="152013" y="91439"/>
                </a:lnTo>
                <a:lnTo>
                  <a:pt x="109727" y="91439"/>
                </a:lnTo>
                <a:lnTo>
                  <a:pt x="0" y="79247"/>
                </a:lnTo>
                <a:close/>
              </a:path>
              <a:path w="189229" h="216535">
                <a:moveTo>
                  <a:pt x="124967" y="0"/>
                </a:moveTo>
                <a:lnTo>
                  <a:pt x="109727" y="91439"/>
                </a:lnTo>
                <a:lnTo>
                  <a:pt x="152013" y="91439"/>
                </a:lnTo>
                <a:lnTo>
                  <a:pt x="124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77839" y="4245864"/>
            <a:ext cx="600710" cy="853440"/>
          </a:xfrm>
          <a:custGeom>
            <a:avLst/>
            <a:gdLst/>
            <a:ahLst/>
            <a:cxnLst/>
            <a:rect l="l" t="t" r="r" b="b"/>
            <a:pathLst>
              <a:path w="600710" h="853439">
                <a:moveTo>
                  <a:pt x="0" y="0"/>
                </a:moveTo>
                <a:lnTo>
                  <a:pt x="600455" y="853439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80047" y="5547360"/>
            <a:ext cx="192405" cy="219710"/>
          </a:xfrm>
          <a:custGeom>
            <a:avLst/>
            <a:gdLst/>
            <a:ahLst/>
            <a:cxnLst/>
            <a:rect l="l" t="t" r="r" b="b"/>
            <a:pathLst>
              <a:path w="192404" h="219710">
                <a:moveTo>
                  <a:pt x="0" y="79247"/>
                </a:moveTo>
                <a:lnTo>
                  <a:pt x="192023" y="219455"/>
                </a:lnTo>
                <a:lnTo>
                  <a:pt x="148632" y="94487"/>
                </a:lnTo>
                <a:lnTo>
                  <a:pt x="94487" y="94487"/>
                </a:lnTo>
                <a:lnTo>
                  <a:pt x="0" y="79247"/>
                </a:lnTo>
                <a:close/>
              </a:path>
              <a:path w="192404" h="219710">
                <a:moveTo>
                  <a:pt x="115823" y="0"/>
                </a:moveTo>
                <a:lnTo>
                  <a:pt x="94487" y="94487"/>
                </a:lnTo>
                <a:lnTo>
                  <a:pt x="148632" y="94487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31279" y="5428488"/>
            <a:ext cx="155575" cy="226060"/>
          </a:xfrm>
          <a:custGeom>
            <a:avLst/>
            <a:gdLst/>
            <a:ahLst/>
            <a:cxnLst/>
            <a:rect l="l" t="t" r="r" b="b"/>
            <a:pathLst>
              <a:path w="155575" h="226060">
                <a:moveTo>
                  <a:pt x="0" y="0"/>
                </a:moveTo>
                <a:lnTo>
                  <a:pt x="155447" y="225551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68311" y="4977384"/>
            <a:ext cx="155575" cy="222885"/>
          </a:xfrm>
          <a:custGeom>
            <a:avLst/>
            <a:gdLst/>
            <a:ahLst/>
            <a:cxnLst/>
            <a:rect l="l" t="t" r="r" b="b"/>
            <a:pathLst>
              <a:path w="155575" h="222885">
                <a:moveTo>
                  <a:pt x="0" y="0"/>
                </a:moveTo>
                <a:lnTo>
                  <a:pt x="76199" y="222503"/>
                </a:lnTo>
                <a:lnTo>
                  <a:pt x="133736" y="60959"/>
                </a:lnTo>
                <a:lnTo>
                  <a:pt x="76199" y="60959"/>
                </a:lnTo>
                <a:lnTo>
                  <a:pt x="0" y="0"/>
                </a:lnTo>
                <a:close/>
              </a:path>
              <a:path w="155575" h="222885">
                <a:moveTo>
                  <a:pt x="155447" y="0"/>
                </a:moveTo>
                <a:lnTo>
                  <a:pt x="76199" y="60959"/>
                </a:lnTo>
                <a:lnTo>
                  <a:pt x="133736" y="60959"/>
                </a:lnTo>
                <a:lnTo>
                  <a:pt x="155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155179" y="3140964"/>
            <a:ext cx="3175" cy="1911350"/>
          </a:xfrm>
          <a:custGeom>
            <a:avLst/>
            <a:gdLst/>
            <a:ahLst/>
            <a:cxnLst/>
            <a:rect l="l" t="t" r="r" b="b"/>
            <a:pathLst>
              <a:path w="3175" h="1911350">
                <a:moveTo>
                  <a:pt x="0" y="0"/>
                </a:moveTo>
                <a:lnTo>
                  <a:pt x="3047" y="1911095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12279" y="2734056"/>
            <a:ext cx="222885" cy="189230"/>
          </a:xfrm>
          <a:custGeom>
            <a:avLst/>
            <a:gdLst/>
            <a:ahLst/>
            <a:cxnLst/>
            <a:rect l="l" t="t" r="r" b="b"/>
            <a:pathLst>
              <a:path w="222884" h="189230">
                <a:moveTo>
                  <a:pt x="82295" y="0"/>
                </a:moveTo>
                <a:lnTo>
                  <a:pt x="97535" y="109727"/>
                </a:lnTo>
                <a:lnTo>
                  <a:pt x="0" y="124967"/>
                </a:lnTo>
                <a:lnTo>
                  <a:pt x="222503" y="188975"/>
                </a:lnTo>
                <a:lnTo>
                  <a:pt x="82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446519" y="2538984"/>
            <a:ext cx="472440" cy="317500"/>
          </a:xfrm>
          <a:custGeom>
            <a:avLst/>
            <a:gdLst/>
            <a:ahLst/>
            <a:cxnLst/>
            <a:rect l="l" t="t" r="r" b="b"/>
            <a:pathLst>
              <a:path w="472440" h="317500">
                <a:moveTo>
                  <a:pt x="0" y="0"/>
                </a:moveTo>
                <a:lnTo>
                  <a:pt x="472439" y="316991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41135" y="1834896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69">
                <a:moveTo>
                  <a:pt x="204215" y="0"/>
                </a:moveTo>
                <a:lnTo>
                  <a:pt x="0" y="94487"/>
                </a:lnTo>
                <a:lnTo>
                  <a:pt x="94487" y="94487"/>
                </a:lnTo>
                <a:lnTo>
                  <a:pt x="94487" y="204215"/>
                </a:lnTo>
                <a:lnTo>
                  <a:pt x="204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56176" y="356920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487"/>
                </a:moveTo>
                <a:lnTo>
                  <a:pt x="94487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45151" y="33649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727"/>
                </a:moveTo>
                <a:lnTo>
                  <a:pt x="109727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52415" y="3154680"/>
            <a:ext cx="91440" cy="113030"/>
          </a:xfrm>
          <a:custGeom>
            <a:avLst/>
            <a:gdLst/>
            <a:ahLst/>
            <a:cxnLst/>
            <a:rect l="l" t="t" r="r" b="b"/>
            <a:pathLst>
              <a:path w="91439" h="113029">
                <a:moveTo>
                  <a:pt x="0" y="112775"/>
                </a:moveTo>
                <a:lnTo>
                  <a:pt x="91439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53583" y="2965704"/>
            <a:ext cx="97790" cy="94615"/>
          </a:xfrm>
          <a:custGeom>
            <a:avLst/>
            <a:gdLst/>
            <a:ahLst/>
            <a:cxnLst/>
            <a:rect l="l" t="t" r="r" b="b"/>
            <a:pathLst>
              <a:path w="97789" h="94614">
                <a:moveTo>
                  <a:pt x="0" y="94487"/>
                </a:moveTo>
                <a:lnTo>
                  <a:pt x="97535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45607" y="2761488"/>
            <a:ext cx="109855" cy="94615"/>
          </a:xfrm>
          <a:custGeom>
            <a:avLst/>
            <a:gdLst/>
            <a:ahLst/>
            <a:cxnLst/>
            <a:rect l="l" t="t" r="r" b="b"/>
            <a:pathLst>
              <a:path w="109854" h="94614">
                <a:moveTo>
                  <a:pt x="0" y="94487"/>
                </a:moveTo>
                <a:lnTo>
                  <a:pt x="109727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49823" y="255727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487"/>
                </a:moveTo>
                <a:lnTo>
                  <a:pt x="94487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57088" y="2350008"/>
            <a:ext cx="94615" cy="109855"/>
          </a:xfrm>
          <a:custGeom>
            <a:avLst/>
            <a:gdLst/>
            <a:ahLst/>
            <a:cxnLst/>
            <a:rect l="l" t="t" r="r" b="b"/>
            <a:pathLst>
              <a:path w="94614" h="109855">
                <a:moveTo>
                  <a:pt x="0" y="109727"/>
                </a:moveTo>
                <a:lnTo>
                  <a:pt x="94487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846063" y="2145792"/>
            <a:ext cx="113030" cy="109855"/>
          </a:xfrm>
          <a:custGeom>
            <a:avLst/>
            <a:gdLst/>
            <a:ahLst/>
            <a:cxnLst/>
            <a:rect l="l" t="t" r="r" b="b"/>
            <a:pathLst>
              <a:path w="113029" h="109855">
                <a:moveTo>
                  <a:pt x="0" y="109727"/>
                </a:moveTo>
                <a:lnTo>
                  <a:pt x="112775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50279" y="1956816"/>
            <a:ext cx="97790" cy="94615"/>
          </a:xfrm>
          <a:custGeom>
            <a:avLst/>
            <a:gdLst/>
            <a:ahLst/>
            <a:cxnLst/>
            <a:rect l="l" t="t" r="r" b="b"/>
            <a:pathLst>
              <a:path w="97789" h="94614">
                <a:moveTo>
                  <a:pt x="0" y="94487"/>
                </a:moveTo>
                <a:lnTo>
                  <a:pt x="97535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443983" y="374599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5" h="219710">
                <a:moveTo>
                  <a:pt x="0" y="0"/>
                </a:moveTo>
                <a:lnTo>
                  <a:pt x="109727" y="219455"/>
                </a:lnTo>
                <a:lnTo>
                  <a:pt x="109727" y="109727"/>
                </a:lnTo>
                <a:lnTo>
                  <a:pt x="222503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41007" y="5711952"/>
            <a:ext cx="94615" cy="116205"/>
          </a:xfrm>
          <a:custGeom>
            <a:avLst/>
            <a:gdLst/>
            <a:ahLst/>
            <a:cxnLst/>
            <a:rect l="l" t="t" r="r" b="b"/>
            <a:pathLst>
              <a:path w="94615" h="116204">
                <a:moveTo>
                  <a:pt x="94487" y="115823"/>
                </a:moveTo>
                <a:lnTo>
                  <a:pt x="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36791" y="5522976"/>
            <a:ext cx="94615" cy="97790"/>
          </a:xfrm>
          <a:custGeom>
            <a:avLst/>
            <a:gdLst/>
            <a:ahLst/>
            <a:cxnLst/>
            <a:rect l="l" t="t" r="r" b="b"/>
            <a:pathLst>
              <a:path w="94614" h="97789">
                <a:moveTo>
                  <a:pt x="94487" y="97535"/>
                </a:moveTo>
                <a:lnTo>
                  <a:pt x="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14288" y="5337047"/>
            <a:ext cx="113030" cy="91440"/>
          </a:xfrm>
          <a:custGeom>
            <a:avLst/>
            <a:gdLst/>
            <a:ahLst/>
            <a:cxnLst/>
            <a:rect l="l" t="t" r="r" b="b"/>
            <a:pathLst>
              <a:path w="113029" h="91439">
                <a:moveTo>
                  <a:pt x="112775" y="91439"/>
                </a:moveTo>
                <a:lnTo>
                  <a:pt x="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10071" y="5129784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109727"/>
                </a:moveTo>
                <a:lnTo>
                  <a:pt x="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02807" y="4940808"/>
            <a:ext cx="109855" cy="94615"/>
          </a:xfrm>
          <a:custGeom>
            <a:avLst/>
            <a:gdLst/>
            <a:ahLst/>
            <a:cxnLst/>
            <a:rect l="l" t="t" r="r" b="b"/>
            <a:pathLst>
              <a:path w="109854" h="94614">
                <a:moveTo>
                  <a:pt x="109727" y="94487"/>
                </a:moveTo>
                <a:lnTo>
                  <a:pt x="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98591" y="4751832"/>
            <a:ext cx="109855" cy="94615"/>
          </a:xfrm>
          <a:custGeom>
            <a:avLst/>
            <a:gdLst/>
            <a:ahLst/>
            <a:cxnLst/>
            <a:rect l="l" t="t" r="r" b="b"/>
            <a:pathLst>
              <a:path w="109854" h="94614">
                <a:moveTo>
                  <a:pt x="109727" y="94487"/>
                </a:moveTo>
                <a:lnTo>
                  <a:pt x="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94376" y="4547616"/>
            <a:ext cx="109855" cy="94615"/>
          </a:xfrm>
          <a:custGeom>
            <a:avLst/>
            <a:gdLst/>
            <a:ahLst/>
            <a:cxnLst/>
            <a:rect l="l" t="t" r="r" b="b"/>
            <a:pathLst>
              <a:path w="109854" h="94614">
                <a:moveTo>
                  <a:pt x="109727" y="94487"/>
                </a:moveTo>
                <a:lnTo>
                  <a:pt x="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90159" y="4355591"/>
            <a:ext cx="109855" cy="94615"/>
          </a:xfrm>
          <a:custGeom>
            <a:avLst/>
            <a:gdLst/>
            <a:ahLst/>
            <a:cxnLst/>
            <a:rect l="l" t="t" r="r" b="b"/>
            <a:pathLst>
              <a:path w="109854" h="94614">
                <a:moveTo>
                  <a:pt x="109727" y="94487"/>
                </a:moveTo>
                <a:lnTo>
                  <a:pt x="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882895" y="4166616"/>
            <a:ext cx="113030" cy="94615"/>
          </a:xfrm>
          <a:custGeom>
            <a:avLst/>
            <a:gdLst/>
            <a:ahLst/>
            <a:cxnLst/>
            <a:rect l="l" t="t" r="r" b="b"/>
            <a:pathLst>
              <a:path w="113029" h="94614">
                <a:moveTo>
                  <a:pt x="112775" y="94487"/>
                </a:moveTo>
                <a:lnTo>
                  <a:pt x="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75632" y="396240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94487"/>
                </a:moveTo>
                <a:lnTo>
                  <a:pt x="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67427" y="38694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909" y="774373"/>
            <a:ext cx="7143115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775" marR="5080" indent="-250571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An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Arial"/>
                <a:cs typeface="Arial"/>
              </a:rPr>
              <a:t>MM</a:t>
            </a:r>
            <a:r>
              <a:rPr sz="3200" b="1" spc="-15" dirty="0">
                <a:latin typeface="Arial"/>
                <a:cs typeface="Arial"/>
              </a:rPr>
              <a:t>-Pa</a:t>
            </a:r>
            <a:r>
              <a:rPr sz="3200" b="1" spc="-20" dirty="0">
                <a:latin typeface="Arial"/>
                <a:cs typeface="Arial"/>
              </a:rPr>
              <a:t>th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Cas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Serie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of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Assertions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93964" y="2147316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0"/>
                </a:moveTo>
                <a:lnTo>
                  <a:pt x="6095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93964" y="2147316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0"/>
                </a:moveTo>
                <a:lnTo>
                  <a:pt x="6095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2261" y="2145157"/>
          <a:ext cx="7030720" cy="3717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591"/>
                <a:gridCol w="1860803"/>
                <a:gridCol w="1923287"/>
                <a:gridCol w="1926335"/>
              </a:tblGrid>
              <a:tr h="571499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400" b="1" spc="5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nit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617220">
                        <a:lnSpc>
                          <a:spcPts val="1660"/>
                        </a:lnSpc>
                      </a:pPr>
                      <a:r>
                        <a:rPr sz="1400" b="1" spc="-9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nvo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tion </a:t>
                      </a:r>
                      <a:r>
                        <a:rPr sz="1400" b="1" spc="-8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16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8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14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1400" b="1" spc="-14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nit</a:t>
                      </a:r>
                      <a:r>
                        <a:rPr sz="1400" b="1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ution</a:t>
                      </a:r>
                      <a:r>
                        <a:rPr sz="1400" b="1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8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400" b="1" spc="-2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-8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b="1" spc="-1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1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8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ue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-14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y. 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-8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67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-14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 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67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-14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=2004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&lt;87&gt;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13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14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70"/>
                        </a:lnSpc>
                      </a:pP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e. 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ont</a:t>
                      </a:r>
                      <a:r>
                        <a:rPr sz="1400" b="1" spc="16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655"/>
                        </a:lnSpc>
                      </a:pP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670"/>
                        </a:lnSpc>
                      </a:pP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1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=2004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&lt;6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70&gt;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1499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-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-8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70"/>
                        </a:lnSpc>
                      </a:pP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onth</a:t>
                      </a:r>
                      <a:r>
                        <a:rPr sz="1400" b="1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670"/>
                        </a:lnSpc>
                      </a:pP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400" b="1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2004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26 &gt;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-1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7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3127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13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14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71, 78, 79&gt;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70"/>
                        </a:lnSpc>
                      </a:pP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ont</a:t>
                      </a:r>
                      <a:r>
                        <a:rPr sz="1400" b="1" spc="16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ts val="1655"/>
                        </a:lnSpc>
                      </a:pP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5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ts val="1670"/>
                        </a:lnSpc>
                      </a:pP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5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1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=2004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7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-8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30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onth</a:t>
                      </a:r>
                      <a:r>
                        <a:rPr sz="1400" b="1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65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-8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30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ts val="167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-8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30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=2004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&lt;87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5853" y="734749"/>
            <a:ext cx="6663690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6960" marR="5080" indent="-2334895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Co</a:t>
            </a:r>
            <a:r>
              <a:rPr sz="3200" b="1" spc="-25" dirty="0">
                <a:latin typeface="Arial"/>
                <a:cs typeface="Arial"/>
              </a:rPr>
              <a:t>m</a:t>
            </a:r>
            <a:r>
              <a:rPr sz="3200" b="1" spc="-20" dirty="0">
                <a:latin typeface="Arial"/>
                <a:cs typeface="Arial"/>
              </a:rPr>
              <a:t>p</a:t>
            </a:r>
            <a:r>
              <a:rPr sz="3200" b="1" spc="-15" dirty="0">
                <a:latin typeface="Arial"/>
                <a:cs typeface="Arial"/>
              </a:rPr>
              <a:t>aris</a:t>
            </a:r>
            <a:r>
              <a:rPr sz="3200" b="1" spc="-20" dirty="0">
                <a:latin typeface="Arial"/>
                <a:cs typeface="Arial"/>
              </a:rPr>
              <a:t>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of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Inte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ation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esting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-15" dirty="0">
                <a:latin typeface="Arial"/>
                <a:cs typeface="Arial"/>
              </a:rPr>
              <a:t>trategie</a:t>
            </a:r>
            <a:r>
              <a:rPr sz="3200" b="1" spc="-2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05205" y="1995805"/>
          <a:ext cx="7579359" cy="3668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007"/>
                <a:gridCol w="1985771"/>
                <a:gridCol w="1987295"/>
                <a:gridCol w="1988819"/>
              </a:tblGrid>
              <a:tr h="917447">
                <a:tc>
                  <a:txBody>
                    <a:bodyPr/>
                    <a:lstStyle/>
                    <a:p>
                      <a:pPr marL="53975" marR="779145">
                        <a:lnSpc>
                          <a:spcPts val="1989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700" spc="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557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694690">
                        <a:lnSpc>
                          <a:spcPts val="1989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ity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st 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700" spc="8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441959" indent="-55244">
                        <a:lnSpc>
                          <a:spcPts val="1989"/>
                        </a:lnSpc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ity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st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685800">
                        <a:lnSpc>
                          <a:spcPts val="1989"/>
                        </a:lnSpc>
                      </a:pPr>
                      <a:r>
                        <a:rPr sz="1700" spc="3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3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700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9557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</a:tr>
              <a:tr h="27355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700" spc="3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557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ed to</a:t>
                      </a:r>
                      <a:r>
                        <a:rPr sz="17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700" spc="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lty</a:t>
                      </a:r>
                      <a:r>
                        <a:rPr sz="17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9557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3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sit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557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 d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700" spc="4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9557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557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ed to</a:t>
                      </a:r>
                      <a:r>
                        <a:rPr sz="17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700" spc="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lty</a:t>
                      </a:r>
                      <a:r>
                        <a:rPr sz="17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9557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4152">
                <a:tc>
                  <a:txBody>
                    <a:bodyPr/>
                    <a:lstStyle/>
                    <a:p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557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9557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4152">
                <a:tc rowSpan="2"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700" spc="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th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557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9557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46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557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0413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700" spc="3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io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9557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8865" marR="5080" indent="-676910">
              <a:lnSpc>
                <a:spcPct val="100000"/>
              </a:lnSpc>
            </a:pPr>
            <a:r>
              <a:rPr spc="-15" dirty="0"/>
              <a:t>Cas</a:t>
            </a:r>
            <a:r>
              <a:rPr spc="-20" dirty="0"/>
              <a:t>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Stud</a:t>
            </a:r>
            <a:r>
              <a:rPr spc="-15" dirty="0"/>
              <a:t>y: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/>
              <a:t>N</a:t>
            </a:r>
            <a:r>
              <a:rPr spc="-15" dirty="0"/>
              <a:t>ext</a:t>
            </a:r>
            <a:r>
              <a:rPr spc="-20" dirty="0"/>
              <a:t>Da</a:t>
            </a:r>
            <a:r>
              <a:rPr spc="-15" dirty="0"/>
              <a:t>te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5" dirty="0"/>
              <a:t>Rev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10" dirty="0"/>
              <a:t>it</a:t>
            </a:r>
            <a:r>
              <a:rPr spc="-15" dirty="0"/>
              <a:t>e</a:t>
            </a:r>
            <a:r>
              <a:rPr spc="-20" dirty="0"/>
              <a:t>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0" dirty="0"/>
              <a:t>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Ma</a:t>
            </a:r>
            <a:r>
              <a:rPr spc="-15" dirty="0"/>
              <a:t>in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Progr</a:t>
            </a:r>
            <a:r>
              <a:rPr spc="-15" dirty="0"/>
              <a:t>a</a:t>
            </a:r>
            <a:r>
              <a:rPr spc="-30" dirty="0"/>
              <a:t>m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15" dirty="0"/>
              <a:t>ith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Fun</a:t>
            </a:r>
            <a:r>
              <a:rPr spc="-15" dirty="0"/>
              <a:t>c</a:t>
            </a:r>
            <a:r>
              <a:rPr spc="-20" dirty="0"/>
              <a:t>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1" y="2483511"/>
            <a:ext cx="5163820" cy="193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Pseudo-code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showin</a:t>
            </a:r>
            <a:r>
              <a:rPr sz="2400" b="1" spc="-15" dirty="0">
                <a:latin typeface="Arial"/>
                <a:cs typeface="Arial"/>
              </a:rPr>
              <a:t>g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graphs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Functional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decomposition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Cal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MM-Paths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3781" y="820093"/>
            <a:ext cx="4612640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15" dirty="0">
                <a:latin typeface="Arial"/>
                <a:cs typeface="Arial"/>
              </a:rPr>
              <a:t>Next</a:t>
            </a:r>
            <a:r>
              <a:rPr sz="3200" b="1" spc="-20" dirty="0">
                <a:latin typeface="Arial"/>
                <a:cs typeface="Arial"/>
              </a:rPr>
              <a:t>Da</a:t>
            </a:r>
            <a:r>
              <a:rPr sz="3200" b="1" spc="-15" dirty="0">
                <a:latin typeface="Arial"/>
                <a:cs typeface="Arial"/>
              </a:rPr>
              <a:t>te</a:t>
            </a:r>
            <a:r>
              <a:rPr sz="3200" b="1" spc="11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Ma</a:t>
            </a:r>
            <a:r>
              <a:rPr sz="3200" b="1" spc="-15" dirty="0">
                <a:latin typeface="Arial"/>
                <a:cs typeface="Arial"/>
              </a:rPr>
              <a:t>in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Progr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30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30"/>
              </a:spcBef>
            </a:pPr>
            <a:r>
              <a:rPr sz="2400" b="1" spc="-15" dirty="0">
                <a:latin typeface="Arial"/>
                <a:cs typeface="Arial"/>
              </a:rPr>
              <a:t>(Integration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Version)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701390"/>
            <a:ext cx="3792220" cy="97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059" marR="5080" indent="-467995">
              <a:lnSpc>
                <a:spcPct val="100000"/>
              </a:lnSpc>
              <a:tabLst>
                <a:tab pos="401955" algn="l"/>
              </a:tabLst>
            </a:pP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.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Arial"/>
                <a:cs typeface="Arial"/>
              </a:rPr>
              <a:t>Ma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45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egra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onNex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Da</a:t>
            </a:r>
            <a:r>
              <a:rPr sz="2200" b="1" dirty="0">
                <a:latin typeface="Arial"/>
                <a:cs typeface="Arial"/>
              </a:rPr>
              <a:t>te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im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oda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Da</a:t>
            </a:r>
            <a:r>
              <a:rPr sz="2200" b="1" dirty="0">
                <a:latin typeface="Arial"/>
                <a:cs typeface="Arial"/>
              </a:rPr>
              <a:t>te</a:t>
            </a:r>
            <a:endParaRPr sz="2200">
              <a:latin typeface="Arial"/>
              <a:cs typeface="Arial"/>
            </a:endParaRPr>
          </a:p>
          <a:p>
            <a:pPr marL="480059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im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omorro</a:t>
            </a:r>
            <a:r>
              <a:rPr sz="2200" b="1" dirty="0">
                <a:latin typeface="Arial"/>
                <a:cs typeface="Arial"/>
              </a:rPr>
              <a:t>w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Da</a:t>
            </a:r>
            <a:r>
              <a:rPr sz="2200" b="1" dirty="0">
                <a:latin typeface="Arial"/>
                <a:cs typeface="Arial"/>
              </a:rPr>
              <a:t>te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1916" y="3690467"/>
          <a:ext cx="6859270" cy="171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17"/>
                <a:gridCol w="5188541"/>
                <a:gridCol w="1284763"/>
              </a:tblGrid>
              <a:tr h="33731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(t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oda</a:t>
                      </a:r>
                      <a:r>
                        <a:rPr sz="2200" b="1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msg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Pri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(t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oda</a:t>
                      </a:r>
                      <a:r>
                        <a:rPr sz="2200" b="1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msg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375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omorro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ncremen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(t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oda</a:t>
                      </a:r>
                      <a:r>
                        <a:rPr sz="2200" b="1" spc="-5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msg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375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Pri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(t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omorro</a:t>
                      </a:r>
                      <a:r>
                        <a:rPr sz="2200" b="1" spc="-5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msg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134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in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0">
              <a:lnSpc>
                <a:spcPts val="3804"/>
              </a:lnSpc>
            </a:pPr>
            <a:r>
              <a:rPr spc="-10" dirty="0"/>
              <a:t>i</a:t>
            </a:r>
            <a:r>
              <a:rPr spc="-15" dirty="0"/>
              <a:t>s</a:t>
            </a:r>
            <a:r>
              <a:rPr spc="-20" dirty="0"/>
              <a:t>L</a:t>
            </a:r>
            <a:r>
              <a:rPr spc="-15" dirty="0"/>
              <a:t>ea</a:t>
            </a:r>
            <a:r>
              <a:rPr spc="-20" dirty="0"/>
              <a:t>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531465"/>
            <a:ext cx="3498215" cy="463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0"/>
              </a:lnSpc>
              <a:buFont typeface="Arial"/>
              <a:buAutoNum type="arabicPlain" startAt="7"/>
              <a:tabLst>
                <a:tab pos="402590" algn="l"/>
              </a:tabLst>
            </a:pPr>
            <a:r>
              <a:rPr sz="2200" b="1" spc="-5" dirty="0">
                <a:latin typeface="Arial"/>
                <a:cs typeface="Arial"/>
              </a:rPr>
              <a:t>Func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sLeap</a:t>
            </a:r>
            <a:r>
              <a:rPr sz="2200" b="1" dirty="0">
                <a:latin typeface="Arial"/>
                <a:cs typeface="Arial"/>
              </a:rPr>
              <a:t>(</a:t>
            </a:r>
            <a:r>
              <a:rPr sz="2200" b="1" spc="-5" dirty="0">
                <a:latin typeface="Arial"/>
                <a:cs typeface="Arial"/>
              </a:rPr>
              <a:t>yea</a:t>
            </a:r>
            <a:r>
              <a:rPr sz="2200" b="1" spc="-30" dirty="0">
                <a:latin typeface="Arial"/>
                <a:cs typeface="Arial"/>
              </a:rPr>
              <a:t>r</a:t>
            </a:r>
            <a:r>
              <a:rPr sz="2200" b="1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635635" indent="-622935">
              <a:lnSpc>
                <a:spcPts val="2630"/>
              </a:lnSpc>
              <a:buFont typeface="Arial"/>
              <a:buAutoNum type="arabicPlain" startAt="7"/>
              <a:tabLst>
                <a:tab pos="636270" algn="l"/>
              </a:tabLst>
            </a:pPr>
            <a:r>
              <a:rPr sz="2200" b="1" dirty="0">
                <a:latin typeface="Arial"/>
                <a:cs typeface="Arial"/>
              </a:rPr>
              <a:t>If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(</a:t>
            </a:r>
            <a:r>
              <a:rPr sz="2200" b="1" spc="-5" dirty="0">
                <a:latin typeface="Arial"/>
                <a:cs typeface="Arial"/>
              </a:rPr>
              <a:t>yea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v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b</a:t>
            </a:r>
            <a:r>
              <a:rPr sz="2200" b="1" dirty="0">
                <a:latin typeface="Arial"/>
                <a:cs typeface="Arial"/>
              </a:rPr>
              <a:t>le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b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4</a:t>
            </a:r>
            <a:r>
              <a:rPr sz="2200" b="1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 marR="1950720">
              <a:lnSpc>
                <a:spcPct val="100000"/>
              </a:lnSpc>
              <a:buFont typeface="Arial"/>
              <a:buAutoNum type="arabicPlain" startAt="7"/>
              <a:tabLst>
                <a:tab pos="869950" algn="l"/>
              </a:tabLst>
            </a:pP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5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6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7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8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9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b="1" spc="-5" dirty="0">
                <a:latin typeface="Arial"/>
                <a:cs typeface="Arial"/>
              </a:rPr>
              <a:t>2</a:t>
            </a:r>
            <a:r>
              <a:rPr sz="2200" b="1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51" y="1518765"/>
            <a:ext cx="113030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Boo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ea</a:t>
            </a:r>
            <a:r>
              <a:rPr sz="2200" b="1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8055" marR="5080" indent="-234315">
              <a:lnSpc>
                <a:spcPct val="100000"/>
              </a:lnSpc>
            </a:pPr>
            <a:r>
              <a:rPr dirty="0"/>
              <a:t>If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-5" dirty="0"/>
              <a:t>yea</a:t>
            </a:r>
            <a:r>
              <a:rPr dirty="0"/>
              <a:t>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NO</a:t>
            </a:r>
            <a:r>
              <a:rPr dirty="0"/>
              <a:t>T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i</a:t>
            </a:r>
            <a:r>
              <a:rPr spc="-5" dirty="0"/>
              <a:t>v</a:t>
            </a:r>
            <a:r>
              <a:rPr dirty="0"/>
              <a:t>i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b</a:t>
            </a:r>
            <a:r>
              <a:rPr dirty="0"/>
              <a:t>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100</a:t>
            </a:r>
            <a:r>
              <a:rPr dirty="0"/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The</a:t>
            </a:r>
            <a:r>
              <a:rPr dirty="0"/>
              <a:t>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5" dirty="0"/>
              <a:t>i</a:t>
            </a:r>
            <a:r>
              <a:rPr spc="-5" dirty="0"/>
              <a:t>sLea</a:t>
            </a:r>
            <a:r>
              <a:rPr dirty="0"/>
              <a:t>p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Tru</a:t>
            </a:r>
            <a:r>
              <a:rPr dirty="0"/>
              <a:t>e</a:t>
            </a:r>
          </a:p>
          <a:p>
            <a:pPr marL="948055">
              <a:lnSpc>
                <a:spcPct val="100000"/>
              </a:lnSpc>
            </a:pPr>
            <a:r>
              <a:rPr spc="-5" dirty="0"/>
              <a:t>E</a:t>
            </a:r>
            <a:r>
              <a:rPr dirty="0"/>
              <a:t>l</a:t>
            </a:r>
            <a:r>
              <a:rPr spc="-5" dirty="0"/>
              <a:t>s</a:t>
            </a:r>
            <a:r>
              <a:rPr dirty="0"/>
              <a:t>e</a:t>
            </a:r>
          </a:p>
          <a:p>
            <a:pPr marL="1415415" marR="205740" indent="-234315">
              <a:lnSpc>
                <a:spcPct val="100000"/>
              </a:lnSpc>
            </a:pPr>
            <a:r>
              <a:rPr dirty="0"/>
              <a:t>If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-5" dirty="0"/>
              <a:t>yea</a:t>
            </a:r>
            <a:r>
              <a:rPr dirty="0"/>
              <a:t>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i</a:t>
            </a:r>
            <a:r>
              <a:rPr spc="-5" dirty="0"/>
              <a:t>v</a:t>
            </a:r>
            <a:r>
              <a:rPr dirty="0"/>
              <a:t>i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b</a:t>
            </a:r>
            <a:r>
              <a:rPr dirty="0"/>
              <a:t>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400</a:t>
            </a:r>
            <a:r>
              <a:rPr dirty="0"/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The</a:t>
            </a:r>
            <a:r>
              <a:rPr dirty="0"/>
              <a:t>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sLea</a:t>
            </a:r>
            <a:r>
              <a:rPr dirty="0"/>
              <a:t>p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Tru</a:t>
            </a:r>
            <a:r>
              <a:rPr dirty="0"/>
              <a:t>e</a:t>
            </a:r>
          </a:p>
          <a:p>
            <a:pPr marL="1174115" marR="875665" indent="241300">
              <a:lnSpc>
                <a:spcPct val="100000"/>
              </a:lnSpc>
            </a:pPr>
            <a:r>
              <a:rPr spc="-5" dirty="0"/>
              <a:t>E</a:t>
            </a:r>
            <a:r>
              <a:rPr dirty="0"/>
              <a:t>l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5" dirty="0"/>
              <a:t>sLea</a:t>
            </a:r>
            <a:r>
              <a:rPr dirty="0"/>
              <a:t>p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Fa</a:t>
            </a:r>
            <a:r>
              <a:rPr dirty="0"/>
              <a:t>l</a:t>
            </a:r>
            <a:r>
              <a:rPr spc="-5" dirty="0"/>
              <a:t>s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5" dirty="0"/>
              <a:t>nd</a:t>
            </a:r>
            <a:r>
              <a:rPr dirty="0"/>
              <a:t>If</a:t>
            </a:r>
          </a:p>
          <a:p>
            <a:pPr marL="710565">
              <a:lnSpc>
                <a:spcPts val="2630"/>
              </a:lnSpc>
            </a:pPr>
            <a:r>
              <a:rPr spc="5" dirty="0"/>
              <a:t>E</a:t>
            </a:r>
            <a:r>
              <a:rPr spc="-5" dirty="0"/>
              <a:t>nd</a:t>
            </a:r>
            <a:r>
              <a:rPr dirty="0"/>
              <a:t>If</a:t>
            </a:r>
          </a:p>
          <a:p>
            <a:pPr marL="244475" marR="1807210" indent="235585">
              <a:lnSpc>
                <a:spcPts val="2640"/>
              </a:lnSpc>
              <a:spcBef>
                <a:spcPts val="75"/>
              </a:spcBef>
            </a:pPr>
            <a:r>
              <a:rPr spc="-5" dirty="0"/>
              <a:t>E</a:t>
            </a:r>
            <a:r>
              <a:rPr dirty="0"/>
              <a:t>l</a:t>
            </a:r>
            <a:r>
              <a:rPr spc="-5" dirty="0"/>
              <a:t>s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5" dirty="0"/>
              <a:t>sLea</a:t>
            </a:r>
            <a:r>
              <a:rPr dirty="0"/>
              <a:t>p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Fa</a:t>
            </a:r>
            <a:r>
              <a:rPr dirty="0"/>
              <a:t>l</a:t>
            </a:r>
            <a:r>
              <a:rPr spc="-5" dirty="0"/>
              <a:t>s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E</a:t>
            </a:r>
            <a:r>
              <a:rPr spc="-5" dirty="0"/>
              <a:t>nd</a:t>
            </a:r>
            <a:r>
              <a:rPr dirty="0"/>
              <a:t>If</a:t>
            </a:r>
          </a:p>
          <a:p>
            <a:pPr marL="12700">
              <a:lnSpc>
                <a:spcPts val="2550"/>
              </a:lnSpc>
            </a:pPr>
            <a:r>
              <a:rPr spc="-5" dirty="0"/>
              <a:t>En</a:t>
            </a:r>
            <a:r>
              <a:rPr dirty="0"/>
              <a:t>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-5" dirty="0"/>
              <a:t>Func</a:t>
            </a:r>
            <a:r>
              <a:rPr dirty="0"/>
              <a:t>ti</a:t>
            </a:r>
            <a:r>
              <a:rPr spc="-5" dirty="0"/>
              <a:t>o</a:t>
            </a:r>
            <a:r>
              <a:rPr dirty="0"/>
              <a:t>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5" dirty="0"/>
              <a:t>sLea</a:t>
            </a:r>
            <a:r>
              <a:rPr spc="-20" dirty="0"/>
              <a:t>p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pc="-20" dirty="0"/>
              <a:t>Go</a:t>
            </a:r>
            <a:r>
              <a:rPr spc="-15" dirty="0"/>
              <a:t>a</a:t>
            </a:r>
            <a:r>
              <a:rPr spc="-10" dirty="0"/>
              <a:t>l</a:t>
            </a:r>
            <a:r>
              <a:rPr spc="-15" dirty="0"/>
              <a:t>s</a:t>
            </a:r>
            <a:r>
              <a:rPr spc="-10" dirty="0"/>
              <a:t>/</a:t>
            </a:r>
            <a:r>
              <a:rPr spc="-20" dirty="0"/>
              <a:t>Purpo</a:t>
            </a:r>
            <a:r>
              <a:rPr spc="-15" dirty="0"/>
              <a:t>s</a:t>
            </a:r>
            <a:r>
              <a:rPr spc="-20" dirty="0"/>
              <a:t>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Inte</a:t>
            </a:r>
            <a:r>
              <a:rPr spc="-20" dirty="0"/>
              <a:t>gr</a:t>
            </a:r>
            <a:r>
              <a:rPr spc="-15" dirty="0"/>
              <a:t>ation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41" y="1797711"/>
            <a:ext cx="7149465" cy="383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Presumes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previously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units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No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6870" marR="87630" indent="-344170">
              <a:lnSpc>
                <a:spcPts val="259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Tests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functionality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"between</a:t>
            </a:r>
            <a:r>
              <a:rPr sz="2400" b="1" dirty="0">
                <a:latin typeface="Arial"/>
                <a:cs typeface="Arial"/>
              </a:rPr>
              <a:t>"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unit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ystem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levels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Basi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identification?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6870" marR="5080" indent="-344170">
              <a:lnSpc>
                <a:spcPts val="259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Emphasis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shift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Arial"/>
                <a:cs typeface="Arial"/>
              </a:rPr>
              <a:t>“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20" dirty="0">
                <a:latin typeface="Arial"/>
                <a:cs typeface="Arial"/>
              </a:rPr>
              <a:t>ow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”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“</a:t>
            </a:r>
            <a:r>
              <a:rPr sz="2400" b="1" spc="-15" dirty="0">
                <a:latin typeface="Arial"/>
                <a:cs typeface="Arial"/>
              </a:rPr>
              <a:t>w</a:t>
            </a:r>
            <a:r>
              <a:rPr sz="2400" b="1" dirty="0">
                <a:latin typeface="Arial"/>
                <a:cs typeface="Arial"/>
              </a:rPr>
              <a:t>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test”</a:t>
            </a:r>
            <a:r>
              <a:rPr sz="2400" b="1" spc="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(Model-Based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8550">
              <a:lnSpc>
                <a:spcPct val="100000"/>
              </a:lnSpc>
            </a:pPr>
            <a:r>
              <a:rPr spc="-10" dirty="0"/>
              <a:t>l</a:t>
            </a:r>
            <a:r>
              <a:rPr spc="-15" dirty="0"/>
              <a:t>ast</a:t>
            </a:r>
            <a:r>
              <a:rPr spc="-20" dirty="0"/>
              <a:t>DayO</a:t>
            </a:r>
            <a:r>
              <a:rPr spc="-15" dirty="0"/>
              <a:t>f</a:t>
            </a:r>
            <a:r>
              <a:rPr spc="-25" dirty="0"/>
              <a:t>M</a:t>
            </a:r>
            <a:r>
              <a:rPr spc="-20" dirty="0"/>
              <a:t>onth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1916" y="1696566"/>
          <a:ext cx="6955155" cy="442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275"/>
                <a:gridCol w="5379600"/>
                <a:gridCol w="1111965"/>
              </a:tblGrid>
              <a:tr h="36982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Func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DayO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Mon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mon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year)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ege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r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375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Cas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mon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f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Cas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4705">
                        <a:lnSpc>
                          <a:spcPct val="100000"/>
                        </a:lnSpc>
                      </a:pPr>
                      <a:r>
                        <a:rPr sz="22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DayO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Mon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22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Cas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4705">
                        <a:lnSpc>
                          <a:spcPct val="100000"/>
                        </a:lnSpc>
                      </a:pPr>
                      <a:r>
                        <a:rPr sz="22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DayO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Mon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22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Cas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788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3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2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sLeap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yea</a:t>
                      </a:r>
                      <a:r>
                        <a:rPr sz="220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))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msg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219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DayO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Mon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22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219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DayO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Mon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22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375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470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nd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If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375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</a:pPr>
                      <a:r>
                        <a:rPr sz="22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ndCas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134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2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Func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DayO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Mon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-3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121" rIns="0" bIns="0" rtlCol="0">
            <a:spAutoFit/>
          </a:bodyPr>
          <a:lstStyle/>
          <a:p>
            <a:pPr marL="841375">
              <a:lnSpc>
                <a:spcPts val="3335"/>
              </a:lnSpc>
            </a:pPr>
            <a:r>
              <a:rPr sz="2800" spc="-5" dirty="0"/>
              <a:t>Approache</a:t>
            </a:r>
            <a:r>
              <a:rPr sz="2800" dirty="0"/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/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/>
              <a:t>I</a:t>
            </a:r>
            <a:r>
              <a:rPr sz="2800" spc="-5" dirty="0"/>
              <a:t>n</a:t>
            </a:r>
            <a:r>
              <a:rPr sz="2800" dirty="0"/>
              <a:t>te</a:t>
            </a:r>
            <a:r>
              <a:rPr sz="2800" spc="-5" dirty="0"/>
              <a:t>gratio</a:t>
            </a:r>
            <a:r>
              <a:rPr sz="2800" dirty="0"/>
              <a:t>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/>
              <a:t>Testin</a:t>
            </a:r>
            <a:r>
              <a:rPr sz="2800" dirty="0"/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40" y="1273962"/>
            <a:ext cx="6313170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231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(</a:t>
            </a:r>
            <a:r>
              <a:rPr sz="2400" b="1" dirty="0">
                <a:latin typeface="Arial"/>
                <a:cs typeface="Arial"/>
              </a:rPr>
              <a:t>“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ourc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”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85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922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Functional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Decompositio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ost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commonly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described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literature)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Top-down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Botto</a:t>
            </a:r>
            <a:r>
              <a:rPr sz="2000" b="1" spc="-15" dirty="0">
                <a:latin typeface="Arial"/>
                <a:cs typeface="Arial"/>
              </a:rPr>
              <a:t>m-up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spc="-15" dirty="0">
                <a:latin typeface="Arial"/>
                <a:cs typeface="Arial"/>
              </a:rPr>
              <a:t>andw</a:t>
            </a:r>
            <a:r>
              <a:rPr sz="2000" b="1" spc="-10" dirty="0">
                <a:latin typeface="Arial"/>
                <a:cs typeface="Arial"/>
              </a:rPr>
              <a:t>ich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“</a:t>
            </a:r>
            <a:r>
              <a:rPr sz="2000" b="1" spc="0" dirty="0">
                <a:latin typeface="Arial"/>
                <a:cs typeface="Arial"/>
              </a:rPr>
              <a:t>B</a:t>
            </a:r>
            <a:r>
              <a:rPr sz="2000" b="1" spc="-10" dirty="0">
                <a:latin typeface="Arial"/>
                <a:cs typeface="Arial"/>
              </a:rPr>
              <a:t>ig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bang”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Cal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Pair</a:t>
            </a:r>
            <a:r>
              <a:rPr sz="2000" b="1" spc="-15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ise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integration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spc="-15" dirty="0">
                <a:latin typeface="Arial"/>
                <a:cs typeface="Arial"/>
              </a:rPr>
              <a:t>eighborhood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integration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Paths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MM</a:t>
            </a:r>
            <a:r>
              <a:rPr sz="2000" b="1" spc="-10" dirty="0">
                <a:latin typeface="Arial"/>
                <a:cs typeface="Arial"/>
              </a:rPr>
              <a:t>-P</a:t>
            </a:r>
            <a:r>
              <a:rPr sz="2000" b="1" spc="-15" dirty="0">
                <a:latin typeface="Arial"/>
                <a:cs typeface="Arial"/>
              </a:rPr>
              <a:t>aths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Ato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ic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spc="-15" dirty="0">
                <a:latin typeface="Arial"/>
                <a:cs typeface="Arial"/>
              </a:rPr>
              <a:t>ystem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6188" y="938965"/>
            <a:ext cx="745744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latin typeface="Arial"/>
                <a:cs typeface="Arial"/>
              </a:rPr>
              <a:t>Basis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of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Inte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ation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esting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-15" dirty="0">
                <a:latin typeface="Arial"/>
                <a:cs typeface="Arial"/>
              </a:rPr>
              <a:t>trategie</a:t>
            </a:r>
            <a:r>
              <a:rPr sz="3200" b="1" spc="-2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40" y="1901343"/>
            <a:ext cx="6072505" cy="325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953135" indent="-508000">
              <a:lnSpc>
                <a:spcPct val="12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Functional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Decomposition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applie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best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procedural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Cal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  <a:p>
            <a:pPr marL="356870" marR="5080" indent="163830">
              <a:lnSpc>
                <a:spcPts val="2860"/>
              </a:lnSpc>
              <a:spcBef>
                <a:spcPts val="685"/>
              </a:spcBef>
            </a:pPr>
            <a:r>
              <a:rPr sz="2400" b="1" spc="-20" dirty="0">
                <a:latin typeface="Arial"/>
                <a:cs typeface="Arial"/>
              </a:rPr>
              <a:t>applie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both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procedural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object-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oriented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MM-Paths</a:t>
            </a:r>
            <a:endParaRPr sz="2400">
              <a:latin typeface="Arial"/>
              <a:cs typeface="Arial"/>
            </a:endParaRPr>
          </a:p>
          <a:p>
            <a:pPr marL="356870" marR="5080" indent="16383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Arial"/>
                <a:cs typeface="Arial"/>
              </a:rPr>
              <a:t>applie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both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procedural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object-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oriented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420" y="621867"/>
            <a:ext cx="756856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Con</a:t>
            </a:r>
            <a:r>
              <a:rPr sz="2800" b="1" dirty="0">
                <a:latin typeface="Arial"/>
                <a:cs typeface="Arial"/>
              </a:rPr>
              <a:t>ti</a:t>
            </a:r>
            <a:r>
              <a:rPr sz="2800" b="1" spc="-5" dirty="0">
                <a:latin typeface="Arial"/>
                <a:cs typeface="Arial"/>
              </a:rPr>
              <a:t>nu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g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Examp</a:t>
            </a:r>
            <a:r>
              <a:rPr sz="2800" b="1" dirty="0">
                <a:latin typeface="Arial"/>
                <a:cs typeface="Arial"/>
              </a:rPr>
              <a:t>le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pseudo</a:t>
            </a:r>
            <a:r>
              <a:rPr sz="2800" b="1" dirty="0">
                <a:latin typeface="Arial"/>
                <a:cs typeface="Arial"/>
              </a:rPr>
              <a:t>-c</a:t>
            </a:r>
            <a:r>
              <a:rPr sz="2800" b="1" spc="-5" dirty="0">
                <a:latin typeface="Arial"/>
                <a:cs typeface="Arial"/>
              </a:rPr>
              <a:t>od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skeleton</a:t>
            </a:r>
            <a:r>
              <a:rPr sz="2800" b="1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41" y="1352804"/>
            <a:ext cx="6809105" cy="173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ct val="120000"/>
              </a:lnSpc>
            </a:pPr>
            <a:r>
              <a:rPr sz="1400" b="1" spc="-10" dirty="0">
                <a:latin typeface="Arial"/>
                <a:cs typeface="Arial"/>
              </a:rPr>
              <a:t>Main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NextDate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/</a:t>
            </a:r>
            <a:r>
              <a:rPr sz="1400" b="1" spc="-15" dirty="0">
                <a:latin typeface="Arial"/>
                <a:cs typeface="Arial"/>
              </a:rPr>
              <a:t>*</a:t>
            </a:r>
            <a:r>
              <a:rPr sz="1400" b="1" spc="-5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extDate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computes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date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next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day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after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given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date*/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Function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month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nd(mont</a:t>
            </a:r>
            <a:r>
              <a:rPr sz="1400" b="1" spc="-5" dirty="0">
                <a:latin typeface="Arial"/>
                <a:cs typeface="Arial"/>
              </a:rPr>
              <a:t>h,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year)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/*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returns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number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days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given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month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308610" marR="1320165">
              <a:lnSpc>
                <a:spcPct val="120000"/>
              </a:lnSpc>
              <a:tabLst>
                <a:tab pos="2310130" algn="l"/>
              </a:tabLst>
            </a:pPr>
            <a:r>
              <a:rPr sz="1400" b="1" spc="-10" dirty="0">
                <a:latin typeface="Arial"/>
                <a:cs typeface="Arial"/>
              </a:rPr>
              <a:t>Function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sLeap(yea</a:t>
            </a:r>
            <a:r>
              <a:rPr sz="1400" b="1" spc="-5" dirty="0">
                <a:latin typeface="Arial"/>
                <a:cs typeface="Arial"/>
              </a:rPr>
              <a:t>r)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5" dirty="0">
                <a:latin typeface="Arial"/>
                <a:cs typeface="Arial"/>
              </a:rPr>
              <a:t>/*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determines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if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year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leap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year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*/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(Function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sLea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Arial"/>
                <a:cs typeface="Arial"/>
              </a:rPr>
              <a:t>/*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calls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sLeap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(Function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onth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nd)</a:t>
            </a:r>
            <a:endParaRPr sz="14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310"/>
              </a:spcBef>
              <a:tabLst>
                <a:tab pos="2521585" algn="l"/>
              </a:tabLst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rocedure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G</a:t>
            </a:r>
            <a:r>
              <a:rPr sz="1400" b="1" spc="-10" dirty="0">
                <a:latin typeface="Arial"/>
                <a:cs typeface="Arial"/>
              </a:rPr>
              <a:t>etDate(aDat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5" dirty="0">
                <a:latin typeface="Arial"/>
                <a:cs typeface="Arial"/>
              </a:rPr>
              <a:t>/*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gets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input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date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9723" y="3141981"/>
            <a:ext cx="239014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Function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alidDate(aDat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Arial"/>
                <a:cs typeface="Arial"/>
              </a:rPr>
              <a:t>/*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calls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onth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*?</a:t>
            </a:r>
            <a:endParaRPr sz="14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(Function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alidDate)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Arial"/>
                <a:cs typeface="Arial"/>
              </a:rPr>
              <a:t>/*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calls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alidDate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(P</a:t>
            </a:r>
            <a:r>
              <a:rPr sz="1400" b="1" spc="-10" dirty="0">
                <a:latin typeface="Arial"/>
                <a:cs typeface="Arial"/>
              </a:rPr>
              <a:t>rocedure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G</a:t>
            </a:r>
            <a:r>
              <a:rPr sz="1400" b="1" spc="-10" dirty="0">
                <a:latin typeface="Arial"/>
                <a:cs typeface="Arial"/>
              </a:rPr>
              <a:t>etDat</a:t>
            </a:r>
            <a:r>
              <a:rPr sz="1400" b="1" spc="-5" dirty="0">
                <a:latin typeface="Arial"/>
                <a:cs typeface="Arial"/>
              </a:rPr>
              <a:t>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4391" y="3141981"/>
            <a:ext cx="23361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/*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checks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if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date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is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valid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41" y="4422142"/>
            <a:ext cx="4888865" cy="199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>
              <a:lnSpc>
                <a:spcPct val="100000"/>
              </a:lnSpc>
              <a:tabLst>
                <a:tab pos="3078480" algn="l"/>
              </a:tabLst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rocedure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ncrementDate(aDat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/*increments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date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160655" marR="2980055" indent="147955">
              <a:lnSpc>
                <a:spcPts val="202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/*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calls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alidDate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*/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</a:t>
            </a: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ncrementDat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60655" marR="854710">
              <a:lnSpc>
                <a:spcPts val="2020"/>
              </a:lnSpc>
              <a:tabLst>
                <a:tab pos="2633345" algn="l"/>
              </a:tabLst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rocedure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rintDate(aDat</a:t>
            </a:r>
            <a:r>
              <a:rPr sz="1400" b="1" spc="-5" dirty="0">
                <a:latin typeface="Arial"/>
                <a:cs typeface="Arial"/>
              </a:rPr>
              <a:t>e)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5" dirty="0">
                <a:latin typeface="Arial"/>
                <a:cs typeface="Arial"/>
              </a:rPr>
              <a:t>/*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prints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date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*/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(</a:t>
            </a:r>
            <a:r>
              <a:rPr sz="1400" b="1" spc="0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rintDat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00" b="1" spc="-5" dirty="0">
                <a:latin typeface="Arial"/>
                <a:cs typeface="Arial"/>
              </a:rPr>
              <a:t>/*</a:t>
            </a:r>
            <a:r>
              <a:rPr sz="1400" b="1" spc="-10" dirty="0">
                <a:latin typeface="Arial"/>
                <a:cs typeface="Arial"/>
              </a:rPr>
              <a:t>Main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program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begins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here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12700" marR="810260">
              <a:lnSpc>
                <a:spcPct val="120000"/>
              </a:lnSpc>
            </a:pPr>
            <a:r>
              <a:rPr sz="1400" b="1" spc="-5" dirty="0">
                <a:latin typeface="Arial"/>
                <a:cs typeface="Arial"/>
              </a:rPr>
              <a:t>/*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calls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GetDat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ncrementDat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and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rintDate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*/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Main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237" y="887149"/>
            <a:ext cx="6235065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9095" marR="5080" indent="-1637030">
              <a:lnSpc>
                <a:spcPct val="100000"/>
              </a:lnSpc>
            </a:pPr>
            <a:r>
              <a:rPr sz="3200" b="1" spc="-15" dirty="0">
                <a:latin typeface="Arial"/>
                <a:cs typeface="Arial"/>
              </a:rPr>
              <a:t>Inte</a:t>
            </a:r>
            <a:r>
              <a:rPr sz="3200" b="1" spc="-20" dirty="0">
                <a:latin typeface="Arial"/>
                <a:cs typeface="Arial"/>
              </a:rPr>
              <a:t>gr</a:t>
            </a:r>
            <a:r>
              <a:rPr sz="3200" b="1" spc="-15" dirty="0">
                <a:latin typeface="Arial"/>
                <a:cs typeface="Arial"/>
              </a:rPr>
              <a:t>ation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Base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Fun</a:t>
            </a:r>
            <a:r>
              <a:rPr sz="3200" b="1" spc="-15" dirty="0">
                <a:latin typeface="Arial"/>
                <a:cs typeface="Arial"/>
              </a:rPr>
              <a:t>ctiona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Dec</a:t>
            </a:r>
            <a:r>
              <a:rPr sz="3200" b="1" spc="-20" dirty="0">
                <a:latin typeface="Arial"/>
                <a:cs typeface="Arial"/>
              </a:rPr>
              <a:t>o</a:t>
            </a:r>
            <a:r>
              <a:rPr sz="3200" b="1" spc="-25" dirty="0">
                <a:latin typeface="Arial"/>
                <a:cs typeface="Arial"/>
              </a:rPr>
              <a:t>m</a:t>
            </a:r>
            <a:r>
              <a:rPr sz="3200" b="1" spc="-20" dirty="0">
                <a:latin typeface="Arial"/>
                <a:cs typeface="Arial"/>
              </a:rPr>
              <a:t>po</a:t>
            </a:r>
            <a:r>
              <a:rPr sz="3200" b="1" spc="-15" dirty="0">
                <a:latin typeface="Arial"/>
                <a:cs typeface="Arial"/>
              </a:rPr>
              <a:t>sition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I</a:t>
            </a:r>
            <a:r>
              <a:rPr spc="-10" dirty="0"/>
              <a:t>ntegration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40" y="2368372"/>
            <a:ext cx="6965950" cy="320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tart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w</a:t>
            </a:r>
            <a:r>
              <a:rPr sz="2800" b="1" dirty="0">
                <a:latin typeface="Arial"/>
                <a:cs typeface="Arial"/>
              </a:rPr>
              <a:t>ith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unctiona</a:t>
            </a:r>
            <a:r>
              <a:rPr sz="2800" b="1" dirty="0">
                <a:latin typeface="Arial"/>
                <a:cs typeface="Arial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decompositio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usuall</a:t>
            </a:r>
            <a:r>
              <a:rPr sz="2800" b="1" dirty="0">
                <a:latin typeface="Arial"/>
                <a:cs typeface="Arial"/>
              </a:rPr>
              <a:t>y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derive</a:t>
            </a:r>
            <a:r>
              <a:rPr sz="2800" b="1" dirty="0">
                <a:latin typeface="Arial"/>
                <a:cs typeface="Arial"/>
              </a:rPr>
              <a:t>d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fr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m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code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sometimes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designe</a:t>
            </a:r>
            <a:r>
              <a:rPr sz="2800" b="1" dirty="0">
                <a:latin typeface="Arial"/>
                <a:cs typeface="Arial"/>
              </a:rPr>
              <a:t>d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first)</a:t>
            </a:r>
            <a:endParaRPr sz="2800">
              <a:latin typeface="Arial"/>
              <a:cs typeface="Arial"/>
            </a:endParaRPr>
          </a:p>
          <a:p>
            <a:pPr marL="356870" marR="424815" indent="-34417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7505" algn="l"/>
              </a:tabLst>
            </a:pPr>
            <a:r>
              <a:rPr sz="2800" b="1" spc="-5" dirty="0">
                <a:latin typeface="Arial"/>
                <a:cs typeface="Arial"/>
              </a:rPr>
              <a:t>Choos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te</a:t>
            </a:r>
            <a:r>
              <a:rPr sz="2800" b="1" spc="-5" dirty="0">
                <a:latin typeface="Arial"/>
                <a:cs typeface="Arial"/>
              </a:rPr>
              <a:t>gratio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orde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(t</a:t>
            </a:r>
            <a:r>
              <a:rPr sz="2800" b="1" spc="-5" dirty="0">
                <a:latin typeface="Arial"/>
                <a:cs typeface="Arial"/>
              </a:rPr>
              <a:t>op</a:t>
            </a:r>
            <a:r>
              <a:rPr sz="2800" b="1" dirty="0">
                <a:latin typeface="Arial"/>
                <a:cs typeface="Arial"/>
              </a:rPr>
              <a:t>-</a:t>
            </a:r>
            <a:r>
              <a:rPr sz="2800" b="1" spc="-5" dirty="0">
                <a:latin typeface="Arial"/>
                <a:cs typeface="Arial"/>
              </a:rPr>
              <a:t>down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bo</a:t>
            </a:r>
            <a:r>
              <a:rPr sz="2800" b="1" dirty="0">
                <a:latin typeface="Arial"/>
                <a:cs typeface="Arial"/>
              </a:rPr>
              <a:t>tt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m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up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sandw</a:t>
            </a:r>
            <a:r>
              <a:rPr sz="2800" b="1" dirty="0">
                <a:latin typeface="Arial"/>
                <a:cs typeface="Arial"/>
              </a:rPr>
              <a:t>ic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7505" algn="l"/>
              </a:tabLst>
            </a:pPr>
            <a:r>
              <a:rPr sz="2800" b="1" spc="-5" dirty="0">
                <a:latin typeface="Arial"/>
                <a:cs typeface="Arial"/>
              </a:rPr>
              <a:t>Creat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stub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drivers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7505" algn="l"/>
              </a:tabLst>
            </a:pPr>
            <a:r>
              <a:rPr sz="2800" b="1" spc="-5" dirty="0">
                <a:latin typeface="Arial"/>
                <a:cs typeface="Arial"/>
              </a:rPr>
              <a:t>Creat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test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cases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2235</Words>
  <Application>Microsoft Office PowerPoint</Application>
  <PresentationFormat>Benutzerdefiniert</PresentationFormat>
  <Paragraphs>674</Paragraphs>
  <Slides>50</Slides>
  <Notes>50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Office Theme</vt:lpstr>
      <vt:lpstr>PowerPoint-Präsentation</vt:lpstr>
      <vt:lpstr>Levels of Testing (in the famous V-Model)</vt:lpstr>
      <vt:lpstr>The Mars Climate Orbiter Mission</vt:lpstr>
      <vt:lpstr>Testing Level Assumptions and Objectives</vt:lpstr>
      <vt:lpstr>Goals/Purpose of Integration Testing</vt:lpstr>
      <vt:lpstr>Approaches to Integration Testing</vt:lpstr>
      <vt:lpstr>PowerPoint-Präsentation</vt:lpstr>
      <vt:lpstr>PowerPoint-Präsentation</vt:lpstr>
      <vt:lpstr>PowerPoint-Präsentation</vt:lpstr>
      <vt:lpstr>NextDate Functional Decomposition</vt:lpstr>
      <vt:lpstr>PowerPoint-Präsentation</vt:lpstr>
      <vt:lpstr>PowerPoint-Präsentation</vt:lpstr>
      <vt:lpstr>PowerPoint-Präsentation</vt:lpstr>
      <vt:lpstr>PowerPoint-Präsentation</vt:lpstr>
      <vt:lpstr>Last Stub Replacement for Main</vt:lpstr>
      <vt:lpstr>PowerPoint-Präsentation</vt:lpstr>
      <vt:lpstr>But, there is a problem...</vt:lpstr>
      <vt:lpstr>PowerPoint-Präsentation</vt:lpstr>
      <vt:lpstr>PowerPoint-Präsentation</vt:lpstr>
      <vt:lpstr>When All Drivers at a Level Have Been Replaced, Move up one Level and Replace One Unit at a Time</vt:lpstr>
      <vt:lpstr>Note the Fault Isolation</vt:lpstr>
      <vt:lpstr>Next Step in Integration</vt:lpstr>
      <vt:lpstr>This Level Tests the MainDriver Logic</vt:lpstr>
      <vt:lpstr>Last Step in Bottom-up Integration</vt:lpstr>
      <vt:lpstr>PowerPoint-Präsentation</vt:lpstr>
      <vt:lpstr>PowerPoint-Präsentation</vt:lpstr>
      <vt:lpstr>PowerPoint-Präsentation</vt:lpstr>
      <vt:lpstr>Call Graph Based Integration</vt:lpstr>
      <vt:lpstr>NextDate Call Graph</vt:lpstr>
      <vt:lpstr>Pairwise Integration - test each edge in Call Graph</vt:lpstr>
      <vt:lpstr>PowerPoint-Präsentation</vt:lpstr>
      <vt:lpstr>PowerPoint-Präsentation</vt:lpstr>
      <vt:lpstr>Neighborhood of monthEnd</vt:lpstr>
      <vt:lpstr>Neighborhood of ValidDate</vt:lpstr>
      <vt:lpstr>PowerPoint-Präsentation</vt:lpstr>
      <vt:lpstr>NextDate Class Descriptions</vt:lpstr>
      <vt:lpstr>PowerPoint-Präsentation</vt:lpstr>
      <vt:lpstr>Integration Based on UML Collaboration Diagram</vt:lpstr>
      <vt:lpstr>PowerPoint-Präsentation</vt:lpstr>
      <vt:lpstr>PowerPoint-Präsentation</vt:lpstr>
      <vt:lpstr>Definitions for Integration Testing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Case Study: NextDate Revisited as a Main Program with Functions</vt:lpstr>
      <vt:lpstr>PowerPoint-Präsentation</vt:lpstr>
      <vt:lpstr>isLeap</vt:lpstr>
      <vt:lpstr>lastDayOfMonth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2017-02-10T11:29:52Z</dcterms:created>
  <dcterms:modified xsi:type="dcterms:W3CDTF">2017-02-10T10:30:00Z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2017-02-10T00:00:00Z</vt:filetime>
  </property>
  <property fmtid="{D5CDD505-2E9C-101B-9397-08002B2CF9AE}" pid="3" name="LastSaved">
    <vt:filetime>2017-02-10T00:00:00Z</vt:filetime>
  </property>
</Properties>
</file>