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5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3400" y="6068567"/>
            <a:ext cx="1447799" cy="1246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0" y="457200"/>
            <a:ext cx="457200" cy="5621020"/>
          </a:xfrm>
          <a:custGeom>
            <a:avLst/>
            <a:gdLst/>
            <a:ahLst/>
            <a:cxnLst/>
            <a:rect l="l" t="t" r="r" b="b"/>
            <a:pathLst>
              <a:path w="457200" h="5621020">
                <a:moveTo>
                  <a:pt x="0" y="5620511"/>
                </a:moveTo>
                <a:lnTo>
                  <a:pt x="457199" y="5620511"/>
                </a:lnTo>
                <a:lnTo>
                  <a:pt x="457199" y="0"/>
                </a:lnTo>
                <a:lnTo>
                  <a:pt x="0" y="0"/>
                </a:lnTo>
                <a:lnTo>
                  <a:pt x="0" y="5620511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5523" y="458724"/>
            <a:ext cx="455930" cy="5621020"/>
          </a:xfrm>
          <a:custGeom>
            <a:avLst/>
            <a:gdLst/>
            <a:ahLst/>
            <a:cxnLst/>
            <a:rect l="l" t="t" r="r" b="b"/>
            <a:pathLst>
              <a:path w="455929" h="5621020">
                <a:moveTo>
                  <a:pt x="0" y="5620511"/>
                </a:moveTo>
                <a:lnTo>
                  <a:pt x="455675" y="5620511"/>
                </a:lnTo>
              </a:path>
              <a:path w="455929" h="5621020">
                <a:moveTo>
                  <a:pt x="455675" y="0"/>
                </a:moveTo>
                <a:lnTo>
                  <a:pt x="0" y="0"/>
                </a:lnTo>
                <a:lnTo>
                  <a:pt x="0" y="56205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91600" y="457200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3123" y="458724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6781800"/>
            <a:ext cx="7693659" cy="533400"/>
          </a:xfrm>
          <a:custGeom>
            <a:avLst/>
            <a:gdLst/>
            <a:ahLst/>
            <a:cxnLst/>
            <a:rect l="l" t="t" r="r" b="b"/>
            <a:pathLst>
              <a:path w="7693659" h="533400">
                <a:moveTo>
                  <a:pt x="0" y="533399"/>
                </a:moveTo>
                <a:lnTo>
                  <a:pt x="7693151" y="533399"/>
                </a:lnTo>
                <a:lnTo>
                  <a:pt x="769315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8723" y="6783323"/>
            <a:ext cx="7693659" cy="532130"/>
          </a:xfrm>
          <a:custGeom>
            <a:avLst/>
            <a:gdLst/>
            <a:ahLst/>
            <a:cxnLst/>
            <a:rect l="l" t="t" r="r" b="b"/>
            <a:pathLst>
              <a:path w="7693659" h="532129">
                <a:moveTo>
                  <a:pt x="7693151" y="531875"/>
                </a:moveTo>
                <a:lnTo>
                  <a:pt x="7693151" y="0"/>
                </a:lnTo>
                <a:lnTo>
                  <a:pt x="0" y="0"/>
                </a:lnTo>
                <a:lnTo>
                  <a:pt x="0" y="5318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7200" y="6629400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58723" y="6630923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005" y="728653"/>
            <a:ext cx="7200389" cy="80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3138" y="3838187"/>
            <a:ext cx="7852123" cy="172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904002"/>
            <a:ext cx="397256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40505" y="6913831"/>
            <a:ext cx="11550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50" y="2696091"/>
            <a:ext cx="291274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5" dirty="0">
                <a:latin typeface="Arial"/>
                <a:cs typeface="Arial"/>
              </a:rPr>
              <a:t>C</a:t>
            </a:r>
            <a:r>
              <a:rPr sz="4400" b="1" spc="-25" dirty="0">
                <a:latin typeface="Arial"/>
                <a:cs typeface="Arial"/>
              </a:rPr>
              <a:t>hap</a:t>
            </a:r>
            <a:r>
              <a:rPr sz="4400" b="1" spc="-20" dirty="0">
                <a:latin typeface="Arial"/>
                <a:cs typeface="Arial"/>
              </a:rPr>
              <a:t>ter</a:t>
            </a:r>
            <a:r>
              <a:rPr sz="4400" b="1" spc="120" dirty="0">
                <a:latin typeface="Times New Roman"/>
                <a:cs typeface="Times New Roman"/>
              </a:rPr>
              <a:t> </a:t>
            </a:r>
            <a:r>
              <a:rPr sz="4400" b="1" spc="-25" dirty="0">
                <a:latin typeface="Arial"/>
                <a:cs typeface="Arial"/>
              </a:rPr>
              <a:t>14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3839" y="4431976"/>
            <a:ext cx="303022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Syste</a:t>
            </a:r>
            <a:r>
              <a:rPr sz="3200" b="1" spc="-30" dirty="0">
                <a:latin typeface="Arial"/>
                <a:cs typeface="Arial"/>
              </a:rPr>
              <a:t>m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01295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loser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Look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at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PIN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Entry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ASF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825143"/>
            <a:ext cx="7299959" cy="4088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inputs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outputs: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screen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requesting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digits</a:t>
            </a:r>
            <a:endParaRPr sz="2000">
              <a:latin typeface="Arial"/>
              <a:cs typeface="Arial"/>
            </a:endParaRPr>
          </a:p>
          <a:p>
            <a:pPr marL="756285" marR="708660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interleaved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sequence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digit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keystrokes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screen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responses</a:t>
            </a:r>
            <a:endParaRPr sz="2000">
              <a:latin typeface="Arial"/>
              <a:cs typeface="Arial"/>
            </a:endParaRPr>
          </a:p>
          <a:p>
            <a:pPr marL="756285" marR="32384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possibility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cancellation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custom</a:t>
            </a:r>
            <a:r>
              <a:rPr sz="2000" b="1" spc="-10" dirty="0">
                <a:latin typeface="Arial"/>
                <a:cs typeface="Arial"/>
              </a:rPr>
              <a:t>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before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full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entered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disposition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(depending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validity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PIN</a:t>
            </a:r>
            <a:endParaRPr sz="2000">
              <a:latin typeface="Arial"/>
              <a:cs typeface="Arial"/>
            </a:endParaRPr>
          </a:p>
          <a:p>
            <a:pPr marL="457200" indent="-444500">
              <a:lnSpc>
                <a:spcPct val="100000"/>
              </a:lnSpc>
              <a:spcBef>
                <a:spcPts val="1325"/>
              </a:spcBef>
              <a:buSzPct val="133333"/>
              <a:buFont typeface="Times New Roman"/>
              <a:buChar char="•"/>
              <a:tabLst>
                <a:tab pos="457834" algn="l"/>
              </a:tabLst>
            </a:pP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bserve: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5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several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sti</a:t>
            </a:r>
            <a:r>
              <a:rPr sz="2000" b="1" spc="-15" dirty="0">
                <a:latin typeface="Arial"/>
                <a:cs typeface="Arial"/>
              </a:rPr>
              <a:t>mulus/response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pairs</a:t>
            </a:r>
            <a:endParaRPr sz="2000">
              <a:latin typeface="Arial"/>
              <a:cs typeface="Arial"/>
            </a:endParaRPr>
          </a:p>
          <a:p>
            <a:pPr marL="756285" marR="30035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this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cross-over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point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bet</a:t>
            </a:r>
            <a:r>
              <a:rPr sz="2000" b="1" spc="-15" dirty="0">
                <a:latin typeface="Arial"/>
                <a:cs typeface="Arial"/>
              </a:rPr>
              <a:t>ween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integration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3486" y="663854"/>
            <a:ext cx="4242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E/R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Model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Basi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Concepts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1" y="5733468"/>
            <a:ext cx="685990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800" b="1" spc="-10" dirty="0">
                <a:latin typeface="Arial"/>
                <a:cs typeface="Arial"/>
              </a:rPr>
              <a:t>Mainline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requirement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specification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techniques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populate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some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(or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portions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this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9275" y="1799844"/>
            <a:ext cx="1018540" cy="57912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6379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275" y="2869692"/>
            <a:ext cx="1018540" cy="579120"/>
          </a:xfrm>
          <a:custGeom>
            <a:avLst/>
            <a:gdLst/>
            <a:ahLst/>
            <a:cxnLst/>
            <a:rect l="l" t="t" r="r" b="b"/>
            <a:pathLst>
              <a:path w="1018539" h="579120">
                <a:moveTo>
                  <a:pt x="0" y="579119"/>
                </a:moveTo>
                <a:lnTo>
                  <a:pt x="1018031" y="579119"/>
                </a:lnTo>
                <a:lnTo>
                  <a:pt x="1018031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82318" y="2988795"/>
            <a:ext cx="71691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vent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96939" y="2430780"/>
            <a:ext cx="1018540" cy="579120"/>
          </a:xfrm>
          <a:custGeom>
            <a:avLst/>
            <a:gdLst/>
            <a:ahLst/>
            <a:cxnLst/>
            <a:rect l="l" t="t" r="r" b="b"/>
            <a:pathLst>
              <a:path w="1018540" h="579119">
                <a:moveTo>
                  <a:pt x="0" y="579119"/>
                </a:moveTo>
                <a:lnTo>
                  <a:pt x="1018031" y="579119"/>
                </a:lnTo>
                <a:lnTo>
                  <a:pt x="1018031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62552" y="2549883"/>
            <a:ext cx="81470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Action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6707" y="4625340"/>
            <a:ext cx="1018540" cy="579120"/>
          </a:xfrm>
          <a:custGeom>
            <a:avLst/>
            <a:gdLst/>
            <a:ahLst/>
            <a:cxnLst/>
            <a:rect l="l" t="t" r="r" b="b"/>
            <a:pathLst>
              <a:path w="1018539" h="579120">
                <a:moveTo>
                  <a:pt x="0" y="579119"/>
                </a:moveTo>
                <a:lnTo>
                  <a:pt x="1018031" y="579119"/>
                </a:lnTo>
                <a:lnTo>
                  <a:pt x="1018031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54886" y="4744444"/>
            <a:ext cx="84391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4371" y="4625340"/>
            <a:ext cx="1015365" cy="579120"/>
          </a:xfrm>
          <a:custGeom>
            <a:avLst/>
            <a:gdLst/>
            <a:ahLst/>
            <a:cxnLst/>
            <a:rect l="l" t="t" r="r" b="b"/>
            <a:pathLst>
              <a:path w="1015365" h="579120">
                <a:moveTo>
                  <a:pt x="0" y="579119"/>
                </a:moveTo>
                <a:lnTo>
                  <a:pt x="1014983" y="579119"/>
                </a:lnTo>
                <a:lnTo>
                  <a:pt x="1014983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62552" y="4744444"/>
            <a:ext cx="8724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2116" y="1662684"/>
            <a:ext cx="1323340" cy="2390140"/>
          </a:xfrm>
          <a:custGeom>
            <a:avLst/>
            <a:gdLst/>
            <a:ahLst/>
            <a:cxnLst/>
            <a:rect l="l" t="t" r="r" b="b"/>
            <a:pathLst>
              <a:path w="1323339" h="2390140">
                <a:moveTo>
                  <a:pt x="0" y="2389631"/>
                </a:moveTo>
                <a:lnTo>
                  <a:pt x="1322831" y="2389631"/>
                </a:lnTo>
                <a:lnTo>
                  <a:pt x="1322831" y="0"/>
                </a:lnTo>
                <a:lnTo>
                  <a:pt x="0" y="0"/>
                </a:lnTo>
                <a:lnTo>
                  <a:pt x="0" y="2389631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56659" y="2500884"/>
            <a:ext cx="2225040" cy="3175"/>
          </a:xfrm>
          <a:custGeom>
            <a:avLst/>
            <a:gdLst/>
            <a:ahLst/>
            <a:cxnLst/>
            <a:rect l="l" t="t" r="r" b="b"/>
            <a:pathLst>
              <a:path w="2225040" h="3175">
                <a:moveTo>
                  <a:pt x="2225039" y="0"/>
                </a:moveTo>
                <a:lnTo>
                  <a:pt x="0" y="3047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2907" y="2994660"/>
            <a:ext cx="3175" cy="1618615"/>
          </a:xfrm>
          <a:custGeom>
            <a:avLst/>
            <a:gdLst/>
            <a:ahLst/>
            <a:cxnLst/>
            <a:rect l="l" t="t" r="r" b="b"/>
            <a:pathLst>
              <a:path w="3175" h="1618614">
                <a:moveTo>
                  <a:pt x="0" y="0"/>
                </a:moveTo>
                <a:lnTo>
                  <a:pt x="3047" y="1618487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0859" y="3433572"/>
            <a:ext cx="3175" cy="1179830"/>
          </a:xfrm>
          <a:custGeom>
            <a:avLst/>
            <a:gdLst/>
            <a:ahLst/>
            <a:cxnLst/>
            <a:rect l="l" t="t" r="r" b="b"/>
            <a:pathLst>
              <a:path w="3175" h="1179829">
                <a:moveTo>
                  <a:pt x="0" y="1179575"/>
                </a:moveTo>
                <a:lnTo>
                  <a:pt x="3047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70984" y="3043659"/>
            <a:ext cx="46228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1..n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0984" y="4275052"/>
            <a:ext cx="46228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1..n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2647" y="2138402"/>
            <a:ext cx="46228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1..n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6659" y="2912364"/>
            <a:ext cx="2225040" cy="3175"/>
          </a:xfrm>
          <a:custGeom>
            <a:avLst/>
            <a:gdLst/>
            <a:ahLst/>
            <a:cxnLst/>
            <a:rect l="l" t="t" r="r" b="b"/>
            <a:pathLst>
              <a:path w="2225040" h="3175">
                <a:moveTo>
                  <a:pt x="2225039" y="0"/>
                </a:moveTo>
                <a:lnTo>
                  <a:pt x="0" y="3047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38934" y="3482571"/>
            <a:ext cx="5020310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b="1" spc="-10" dirty="0">
                <a:latin typeface="Arial"/>
                <a:cs typeface="Arial"/>
              </a:rPr>
              <a:t>1..n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ts val="2280"/>
              </a:lnSpc>
            </a:pPr>
            <a:r>
              <a:rPr sz="2000" b="1" spc="-15" dirty="0">
                <a:latin typeface="Arial"/>
                <a:cs typeface="Arial"/>
              </a:rPr>
              <a:t>sequenceO</a:t>
            </a:r>
            <a:r>
              <a:rPr sz="2000" b="1" spc="-1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138934" y="4275052"/>
            <a:ext cx="46228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1..n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5215" y="2988795"/>
            <a:ext cx="46228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1..n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8175" y="2165834"/>
            <a:ext cx="64579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8447" y="2961363"/>
            <a:ext cx="81470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0901" y="4214092"/>
            <a:ext cx="71755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occur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28568" y="2961363"/>
            <a:ext cx="46228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1..n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28568" y="2138402"/>
            <a:ext cx="46228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1..n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600" y="2057400"/>
            <a:ext cx="1183005" cy="5461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41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600" y="2782824"/>
            <a:ext cx="1183005" cy="546100"/>
          </a:xfrm>
          <a:custGeom>
            <a:avLst/>
            <a:gdLst/>
            <a:ahLst/>
            <a:cxnLst/>
            <a:rect l="l" t="t" r="r" b="b"/>
            <a:pathLst>
              <a:path w="1183004" h="546100">
                <a:moveTo>
                  <a:pt x="0" y="545591"/>
                </a:moveTo>
                <a:lnTo>
                  <a:pt x="1182623" y="545591"/>
                </a:lnTo>
                <a:lnTo>
                  <a:pt x="1182623" y="0"/>
                </a:lnTo>
                <a:lnTo>
                  <a:pt x="0" y="0"/>
                </a:lnTo>
                <a:lnTo>
                  <a:pt x="0" y="5455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6799" y="2932354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3557016"/>
            <a:ext cx="1183005" cy="5461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600" y="5117591"/>
            <a:ext cx="1183005" cy="5461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4319016"/>
            <a:ext cx="1183005" cy="546100"/>
          </a:xfrm>
          <a:custGeom>
            <a:avLst/>
            <a:gdLst/>
            <a:ahLst/>
            <a:cxnLst/>
            <a:rect l="l" t="t" r="r" b="b"/>
            <a:pathLst>
              <a:path w="1183004" h="546100">
                <a:moveTo>
                  <a:pt x="0" y="545591"/>
                </a:moveTo>
                <a:lnTo>
                  <a:pt x="1182623" y="545591"/>
                </a:lnTo>
                <a:lnTo>
                  <a:pt x="1182623" y="0"/>
                </a:lnTo>
                <a:lnTo>
                  <a:pt x="0" y="0"/>
                </a:lnTo>
                <a:lnTo>
                  <a:pt x="0" y="5455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2791" y="4468547"/>
            <a:ext cx="788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9589" y="2856154"/>
            <a:ext cx="110553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6535">
              <a:lnSpc>
                <a:spcPts val="1900"/>
              </a:lnSpc>
            </a:pPr>
            <a:r>
              <a:rPr sz="1800" b="1" dirty="0">
                <a:latin typeface="Arial"/>
                <a:cs typeface="Arial"/>
              </a:rPr>
              <a:t>Structural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6919" y="2532888"/>
            <a:ext cx="762000" cy="497205"/>
          </a:xfrm>
          <a:custGeom>
            <a:avLst/>
            <a:gdLst/>
            <a:ahLst/>
            <a:cxnLst/>
            <a:rect l="l" t="t" r="r" b="b"/>
            <a:pathLst>
              <a:path w="762000" h="497205">
                <a:moveTo>
                  <a:pt x="0" y="0"/>
                </a:moveTo>
                <a:lnTo>
                  <a:pt x="761999" y="496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6919" y="3029712"/>
            <a:ext cx="762000" cy="494030"/>
          </a:xfrm>
          <a:custGeom>
            <a:avLst/>
            <a:gdLst/>
            <a:ahLst/>
            <a:cxnLst/>
            <a:rect l="l" t="t" r="r" b="b"/>
            <a:pathLst>
              <a:path w="762000" h="494029">
                <a:moveTo>
                  <a:pt x="0" y="493775"/>
                </a:moveTo>
                <a:lnTo>
                  <a:pt x="761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4919" y="2532888"/>
            <a:ext cx="762000" cy="497205"/>
          </a:xfrm>
          <a:custGeom>
            <a:avLst/>
            <a:gdLst/>
            <a:ahLst/>
            <a:cxnLst/>
            <a:rect l="l" t="t" r="r" b="b"/>
            <a:pathLst>
              <a:path w="762000" h="497205">
                <a:moveTo>
                  <a:pt x="761999" y="0"/>
                </a:moveTo>
                <a:lnTo>
                  <a:pt x="0" y="496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4919" y="3029712"/>
            <a:ext cx="762000" cy="494030"/>
          </a:xfrm>
          <a:custGeom>
            <a:avLst/>
            <a:gdLst/>
            <a:ahLst/>
            <a:cxnLst/>
            <a:rect l="l" t="t" r="r" b="b"/>
            <a:pathLst>
              <a:path w="762000" h="494029">
                <a:moveTo>
                  <a:pt x="761999" y="493775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5789" y="4392347"/>
            <a:ext cx="8763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 marR="5080" indent="-104139">
              <a:lnSpc>
                <a:spcPts val="1900"/>
              </a:lnSpc>
            </a:pPr>
            <a:r>
              <a:rPr sz="1800" b="1" spc="-5" dirty="0">
                <a:latin typeface="Arial"/>
                <a:cs typeface="Arial"/>
              </a:rPr>
              <a:t>Context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11679" y="4108704"/>
            <a:ext cx="762000" cy="481965"/>
          </a:xfrm>
          <a:custGeom>
            <a:avLst/>
            <a:gdLst/>
            <a:ahLst/>
            <a:cxnLst/>
            <a:rect l="l" t="t" r="r" b="b"/>
            <a:pathLst>
              <a:path w="762000" h="481964">
                <a:moveTo>
                  <a:pt x="0" y="0"/>
                </a:moveTo>
                <a:lnTo>
                  <a:pt x="761999" y="481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6919" y="4602479"/>
            <a:ext cx="746760" cy="485140"/>
          </a:xfrm>
          <a:custGeom>
            <a:avLst/>
            <a:gdLst/>
            <a:ahLst/>
            <a:cxnLst/>
            <a:rect l="l" t="t" r="r" b="b"/>
            <a:pathLst>
              <a:path w="746760" h="485139">
                <a:moveTo>
                  <a:pt x="0" y="484631"/>
                </a:moveTo>
                <a:lnTo>
                  <a:pt x="74675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4919" y="4108704"/>
            <a:ext cx="746760" cy="481965"/>
          </a:xfrm>
          <a:custGeom>
            <a:avLst/>
            <a:gdLst/>
            <a:ahLst/>
            <a:cxnLst/>
            <a:rect l="l" t="t" r="r" b="b"/>
            <a:pathLst>
              <a:path w="746760" h="481964">
                <a:moveTo>
                  <a:pt x="746759" y="0"/>
                </a:moveTo>
                <a:lnTo>
                  <a:pt x="0" y="481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4919" y="4602479"/>
            <a:ext cx="746760" cy="485140"/>
          </a:xfrm>
          <a:custGeom>
            <a:avLst/>
            <a:gdLst/>
            <a:ahLst/>
            <a:cxnLst/>
            <a:rect l="l" t="t" r="r" b="b"/>
            <a:pathLst>
              <a:path w="746760" h="485139">
                <a:moveTo>
                  <a:pt x="746759" y="48463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43425" y="4367963"/>
            <a:ext cx="10033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1900"/>
              </a:lnSpc>
            </a:pPr>
            <a:r>
              <a:rPr sz="1800" b="1" spc="-5" dirty="0">
                <a:latin typeface="Arial"/>
                <a:cs typeface="Arial"/>
              </a:rPr>
              <a:t>Behavior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73695" y="4069079"/>
            <a:ext cx="762000" cy="497205"/>
          </a:xfrm>
          <a:custGeom>
            <a:avLst/>
            <a:gdLst/>
            <a:ahLst/>
            <a:cxnLst/>
            <a:rect l="l" t="t" r="r" b="b"/>
            <a:pathLst>
              <a:path w="762000" h="497204">
                <a:moveTo>
                  <a:pt x="0" y="0"/>
                </a:moveTo>
                <a:lnTo>
                  <a:pt x="761999" y="496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5888" y="4565904"/>
            <a:ext cx="749935" cy="494030"/>
          </a:xfrm>
          <a:custGeom>
            <a:avLst/>
            <a:gdLst/>
            <a:ahLst/>
            <a:cxnLst/>
            <a:rect l="l" t="t" r="r" b="b"/>
            <a:pathLst>
              <a:path w="749934" h="494029">
                <a:moveTo>
                  <a:pt x="0" y="493775"/>
                </a:moveTo>
                <a:lnTo>
                  <a:pt x="74980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11695" y="4069079"/>
            <a:ext cx="762000" cy="497205"/>
          </a:xfrm>
          <a:custGeom>
            <a:avLst/>
            <a:gdLst/>
            <a:ahLst/>
            <a:cxnLst/>
            <a:rect l="l" t="t" r="r" b="b"/>
            <a:pathLst>
              <a:path w="762000" h="497204">
                <a:moveTo>
                  <a:pt x="761999" y="0"/>
                </a:moveTo>
                <a:lnTo>
                  <a:pt x="0" y="496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3888" y="4565904"/>
            <a:ext cx="749935" cy="494030"/>
          </a:xfrm>
          <a:custGeom>
            <a:avLst/>
            <a:gdLst/>
            <a:ahLst/>
            <a:cxnLst/>
            <a:rect l="l" t="t" r="r" b="b"/>
            <a:pathLst>
              <a:path w="749934" h="494029">
                <a:moveTo>
                  <a:pt x="749807" y="493775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3679" y="3029712"/>
            <a:ext cx="1259205" cy="0"/>
          </a:xfrm>
          <a:custGeom>
            <a:avLst/>
            <a:gdLst/>
            <a:ahLst/>
            <a:cxnLst/>
            <a:rect l="l" t="t" r="r" b="b"/>
            <a:pathLst>
              <a:path w="1259204">
                <a:moveTo>
                  <a:pt x="0" y="0"/>
                </a:moveTo>
                <a:lnTo>
                  <a:pt x="125882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679" y="4602479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2279" y="4602479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0879" y="4602479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9479" y="4602479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8079" y="4602479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6679" y="4602479"/>
            <a:ext cx="104139" cy="3175"/>
          </a:xfrm>
          <a:custGeom>
            <a:avLst/>
            <a:gdLst/>
            <a:ahLst/>
            <a:cxnLst/>
            <a:rect l="l" t="t" r="r" b="b"/>
            <a:pathLst>
              <a:path w="104139" h="3175">
                <a:moveTo>
                  <a:pt x="0" y="0"/>
                </a:moveTo>
                <a:lnTo>
                  <a:pt x="103631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3911" y="2292096"/>
            <a:ext cx="1701164" cy="457200"/>
          </a:xfrm>
          <a:custGeom>
            <a:avLst/>
            <a:gdLst/>
            <a:ahLst/>
            <a:cxnLst/>
            <a:rect l="l" t="t" r="r" b="b"/>
            <a:pathLst>
              <a:path w="1701164" h="457200">
                <a:moveTo>
                  <a:pt x="0" y="457199"/>
                </a:moveTo>
                <a:lnTo>
                  <a:pt x="17007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8295" y="3294888"/>
            <a:ext cx="1664335" cy="469900"/>
          </a:xfrm>
          <a:custGeom>
            <a:avLst/>
            <a:gdLst/>
            <a:ahLst/>
            <a:cxnLst/>
            <a:rect l="l" t="t" r="r" b="b"/>
            <a:pathLst>
              <a:path w="1664335" h="469900">
                <a:moveTo>
                  <a:pt x="0" y="0"/>
                </a:moveTo>
                <a:lnTo>
                  <a:pt x="1664207" y="4693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43911" y="3880104"/>
            <a:ext cx="1689100" cy="433070"/>
          </a:xfrm>
          <a:custGeom>
            <a:avLst/>
            <a:gdLst/>
            <a:ahLst/>
            <a:cxnLst/>
            <a:rect l="l" t="t" r="r" b="b"/>
            <a:pathLst>
              <a:path w="1689100" h="433070">
                <a:moveTo>
                  <a:pt x="0" y="432815"/>
                </a:moveTo>
                <a:lnTo>
                  <a:pt x="16885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2679" y="4858511"/>
            <a:ext cx="1640205" cy="506095"/>
          </a:xfrm>
          <a:custGeom>
            <a:avLst/>
            <a:gdLst/>
            <a:ahLst/>
            <a:cxnLst/>
            <a:rect l="l" t="t" r="r" b="b"/>
            <a:pathLst>
              <a:path w="1640204" h="506095">
                <a:moveTo>
                  <a:pt x="0" y="0"/>
                </a:moveTo>
                <a:lnTo>
                  <a:pt x="1639823" y="5059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7319" y="4565904"/>
            <a:ext cx="1472565" cy="0"/>
          </a:xfrm>
          <a:custGeom>
            <a:avLst/>
            <a:gdLst/>
            <a:ahLst/>
            <a:cxnLst/>
            <a:rect l="l" t="t" r="r" b="b"/>
            <a:pathLst>
              <a:path w="1472565">
                <a:moveTo>
                  <a:pt x="0" y="0"/>
                </a:moveTo>
                <a:lnTo>
                  <a:pt x="14721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7319" y="2545080"/>
            <a:ext cx="1777364" cy="485140"/>
          </a:xfrm>
          <a:custGeom>
            <a:avLst/>
            <a:gdLst/>
            <a:ahLst/>
            <a:cxnLst/>
            <a:rect l="l" t="t" r="r" b="b"/>
            <a:pathLst>
              <a:path w="1777365" h="485139">
                <a:moveTo>
                  <a:pt x="1776983" y="0"/>
                </a:moveTo>
                <a:lnTo>
                  <a:pt x="0" y="4846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7319" y="2292096"/>
            <a:ext cx="1496695" cy="12700"/>
          </a:xfrm>
          <a:custGeom>
            <a:avLst/>
            <a:gdLst/>
            <a:ahLst/>
            <a:cxnLst/>
            <a:rect l="l" t="t" r="r" b="b"/>
            <a:pathLst>
              <a:path w="1496695" h="12700">
                <a:moveTo>
                  <a:pt x="1496567" y="1219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9511" y="2724912"/>
            <a:ext cx="2018030" cy="1015365"/>
          </a:xfrm>
          <a:custGeom>
            <a:avLst/>
            <a:gdLst/>
            <a:ahLst/>
            <a:cxnLst/>
            <a:rect l="l" t="t" r="r" b="b"/>
            <a:pathLst>
              <a:path w="2018029" h="1015364">
                <a:moveTo>
                  <a:pt x="2017775" y="0"/>
                </a:moveTo>
                <a:lnTo>
                  <a:pt x="0" y="10149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od</a:t>
            </a:r>
            <a:r>
              <a:rPr sz="3200" spc="-15" dirty="0">
                <a:latin typeface="Arial"/>
                <a:cs typeface="Arial"/>
              </a:rPr>
              <a:t>eling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w</a:t>
            </a:r>
            <a:r>
              <a:rPr sz="3200" spc="-15" dirty="0">
                <a:latin typeface="Arial"/>
                <a:cs typeface="Arial"/>
              </a:rPr>
              <a:t>ith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Basis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Con</a:t>
            </a:r>
            <a:r>
              <a:rPr sz="3200" spc="-15" dirty="0">
                <a:latin typeface="Arial"/>
                <a:cs typeface="Arial"/>
              </a:rPr>
              <a:t>ce</a:t>
            </a:r>
            <a:r>
              <a:rPr sz="3200" spc="-20" dirty="0">
                <a:latin typeface="Arial"/>
                <a:cs typeface="Arial"/>
              </a:rPr>
              <a:t>pts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91609" y="2194737"/>
            <a:ext cx="1091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61503" y="1810512"/>
            <a:ext cx="749935" cy="481965"/>
          </a:xfrm>
          <a:custGeom>
            <a:avLst/>
            <a:gdLst/>
            <a:ahLst/>
            <a:cxnLst/>
            <a:rect l="l" t="t" r="r" b="b"/>
            <a:pathLst>
              <a:path w="749934" h="481964">
                <a:moveTo>
                  <a:pt x="0" y="0"/>
                </a:moveTo>
                <a:lnTo>
                  <a:pt x="749807" y="481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1503" y="2304288"/>
            <a:ext cx="762000" cy="485140"/>
          </a:xfrm>
          <a:custGeom>
            <a:avLst/>
            <a:gdLst/>
            <a:ahLst/>
            <a:cxnLst/>
            <a:rect l="l" t="t" r="r" b="b"/>
            <a:pathLst>
              <a:path w="762000" h="485139">
                <a:moveTo>
                  <a:pt x="0" y="484631"/>
                </a:moveTo>
                <a:lnTo>
                  <a:pt x="761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99503" y="1810512"/>
            <a:ext cx="749935" cy="481965"/>
          </a:xfrm>
          <a:custGeom>
            <a:avLst/>
            <a:gdLst/>
            <a:ahLst/>
            <a:cxnLst/>
            <a:rect l="l" t="t" r="r" b="b"/>
            <a:pathLst>
              <a:path w="749934" h="481964">
                <a:moveTo>
                  <a:pt x="749807" y="0"/>
                </a:moveTo>
                <a:lnTo>
                  <a:pt x="0" y="481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99503" y="2304288"/>
            <a:ext cx="762000" cy="485140"/>
          </a:xfrm>
          <a:custGeom>
            <a:avLst/>
            <a:gdLst/>
            <a:ahLst/>
            <a:cxnLst/>
            <a:rect l="l" t="t" r="r" b="b"/>
            <a:pathLst>
              <a:path w="762000" h="485139">
                <a:moveTo>
                  <a:pt x="761999" y="48463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27319" y="2392680"/>
            <a:ext cx="2234565" cy="1691639"/>
          </a:xfrm>
          <a:custGeom>
            <a:avLst/>
            <a:gdLst/>
            <a:ahLst/>
            <a:cxnLst/>
            <a:rect l="l" t="t" r="r" b="b"/>
            <a:pathLst>
              <a:path w="2234565" h="1691639">
                <a:moveTo>
                  <a:pt x="2234183" y="169163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9511" y="3154680"/>
            <a:ext cx="2030095" cy="1066800"/>
          </a:xfrm>
          <a:custGeom>
            <a:avLst/>
            <a:gdLst/>
            <a:ahLst/>
            <a:cxnLst/>
            <a:rect l="l" t="t" r="r" b="b"/>
            <a:pathLst>
              <a:path w="2030095" h="1066800">
                <a:moveTo>
                  <a:pt x="2029967" y="106679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63895" y="3892296"/>
            <a:ext cx="1701164" cy="469900"/>
          </a:xfrm>
          <a:custGeom>
            <a:avLst/>
            <a:gdLst/>
            <a:ahLst/>
            <a:cxnLst/>
            <a:rect l="l" t="t" r="r" b="b"/>
            <a:pathLst>
              <a:path w="1701165" h="469900">
                <a:moveTo>
                  <a:pt x="1700783" y="46939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6401" y="846329"/>
            <a:ext cx="4240365" cy="5408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3700" y="1012446"/>
            <a:ext cx="140462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B</a:t>
            </a:r>
            <a:r>
              <a:rPr sz="800" b="1" spc="-5" dirty="0">
                <a:latin typeface="Arial"/>
                <a:cs typeface="Arial"/>
              </a:rPr>
              <a:t>a</a:t>
            </a:r>
            <a:r>
              <a:rPr sz="800" b="1" spc="5" dirty="0">
                <a:latin typeface="Arial"/>
                <a:cs typeface="Arial"/>
              </a:rPr>
              <a:t>d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ca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d</a:t>
            </a:r>
            <a:r>
              <a:rPr sz="800" b="1" spc="-3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0.0</a:t>
            </a:r>
            <a:r>
              <a:rPr sz="800" b="1" spc="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580"/>
              </a:spcBef>
            </a:pPr>
            <a:r>
              <a:rPr sz="800" b="1" spc="-5" dirty="0">
                <a:latin typeface="Arial"/>
                <a:cs typeface="Arial"/>
              </a:rPr>
              <a:t>1</a:t>
            </a:r>
            <a:r>
              <a:rPr sz="800" b="1" dirty="0">
                <a:latin typeface="Arial"/>
                <a:cs typeface="Arial"/>
              </a:rPr>
              <a:t>.</a:t>
            </a:r>
            <a:r>
              <a:rPr sz="800" b="1" spc="20" dirty="0">
                <a:latin typeface="Times New Roman"/>
                <a:cs typeface="Times New Roman"/>
              </a:rPr>
              <a:t> </a:t>
            </a:r>
            <a:r>
              <a:rPr sz="800" b="1" spc="10" dirty="0">
                <a:latin typeface="Arial"/>
                <a:cs typeface="Arial"/>
              </a:rPr>
              <a:t>C</a:t>
            </a:r>
            <a:r>
              <a:rPr sz="800" b="1" spc="-5" dirty="0">
                <a:latin typeface="Arial"/>
                <a:cs typeface="Arial"/>
              </a:rPr>
              <a:t>a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d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E</a:t>
            </a:r>
            <a:r>
              <a:rPr sz="800" b="1" spc="25" dirty="0">
                <a:latin typeface="Arial"/>
                <a:cs typeface="Arial"/>
              </a:rPr>
              <a:t>n</a:t>
            </a:r>
            <a:r>
              <a:rPr sz="800" b="1" spc="30" dirty="0">
                <a:latin typeface="Arial"/>
                <a:cs typeface="Arial"/>
              </a:rPr>
              <a:t>t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3885" y="1822199"/>
            <a:ext cx="61404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15" marR="5080" indent="-209550">
              <a:lnSpc>
                <a:spcPct val="100000"/>
              </a:lnSpc>
            </a:pPr>
            <a:r>
              <a:rPr sz="800" b="1" spc="-80" dirty="0">
                <a:latin typeface="Arial"/>
                <a:cs typeface="Arial"/>
              </a:rPr>
              <a:t>2</a:t>
            </a:r>
            <a:r>
              <a:rPr sz="800" b="1" spc="-5" dirty="0">
                <a:latin typeface="Arial"/>
                <a:cs typeface="Arial"/>
              </a:rPr>
              <a:t>.</a:t>
            </a:r>
            <a:r>
              <a:rPr sz="800" b="1" spc="5" dirty="0">
                <a:latin typeface="Arial"/>
                <a:cs typeface="Arial"/>
              </a:rPr>
              <a:t>1</a:t>
            </a:r>
            <a:r>
              <a:rPr sz="800" b="1" spc="15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latin typeface="Arial"/>
                <a:cs typeface="Arial"/>
              </a:rPr>
              <a:t>F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-5" dirty="0">
                <a:latin typeface="Arial"/>
                <a:cs typeface="Arial"/>
              </a:rPr>
              <a:t>s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latin typeface="Arial"/>
                <a:cs typeface="Arial"/>
              </a:rPr>
              <a:t>T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20" y="2501624"/>
            <a:ext cx="56451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</a:pPr>
            <a:r>
              <a:rPr sz="800" b="1" spc="-5" dirty="0">
                <a:latin typeface="Arial"/>
                <a:cs typeface="Arial"/>
              </a:rPr>
              <a:t>2.</a:t>
            </a:r>
            <a:r>
              <a:rPr sz="800" b="1" spc="5" dirty="0">
                <a:latin typeface="Arial"/>
                <a:cs typeface="Arial"/>
              </a:rPr>
              <a:t>2</a:t>
            </a:r>
            <a:r>
              <a:rPr sz="800" b="1" spc="-60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S</a:t>
            </a:r>
            <a:r>
              <a:rPr sz="800" b="1" spc="-5" dirty="0">
                <a:latin typeface="Arial"/>
                <a:cs typeface="Arial"/>
              </a:rPr>
              <a:t>ec</a:t>
            </a:r>
            <a:r>
              <a:rPr sz="800" b="1" spc="25" dirty="0">
                <a:latin typeface="Arial"/>
                <a:cs typeface="Arial"/>
              </a:rPr>
              <a:t>on</a:t>
            </a:r>
            <a:r>
              <a:rPr sz="800" b="1" spc="5" dirty="0">
                <a:latin typeface="Arial"/>
                <a:cs typeface="Arial"/>
              </a:rPr>
              <a:t>d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spc="25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latin typeface="Arial"/>
                <a:cs typeface="Arial"/>
              </a:rPr>
              <a:t>T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4858" y="3171753"/>
            <a:ext cx="65214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</a:pPr>
            <a:r>
              <a:rPr sz="800" b="1" spc="-5" dirty="0">
                <a:latin typeface="Arial"/>
                <a:cs typeface="Arial"/>
              </a:rPr>
              <a:t>2</a:t>
            </a:r>
            <a:r>
              <a:rPr sz="800" b="1" spc="-80" dirty="0">
                <a:latin typeface="Arial"/>
                <a:cs typeface="Arial"/>
              </a:rPr>
              <a:t>.</a:t>
            </a:r>
            <a:r>
              <a:rPr sz="800" b="1" spc="5" dirty="0">
                <a:latin typeface="Arial"/>
                <a:cs typeface="Arial"/>
              </a:rPr>
              <a:t>3</a:t>
            </a:r>
            <a:r>
              <a:rPr sz="800" b="1" spc="15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latin typeface="Arial"/>
                <a:cs typeface="Arial"/>
              </a:rPr>
              <a:t>Th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d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latin typeface="Arial"/>
                <a:cs typeface="Arial"/>
              </a:rPr>
              <a:t>T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8619" y="3655750"/>
            <a:ext cx="1366520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245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C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-20" dirty="0">
                <a:latin typeface="Arial"/>
                <a:cs typeface="Arial"/>
              </a:rPr>
              <a:t>rr</a:t>
            </a:r>
            <a:r>
              <a:rPr sz="800" b="1" spc="-5" dirty="0">
                <a:latin typeface="Arial"/>
                <a:cs typeface="Arial"/>
              </a:rPr>
              <a:t>ec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spc="-5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0.9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 marR="749935" indent="94615">
              <a:lnSpc>
                <a:spcPct val="100000"/>
              </a:lnSpc>
              <a:spcBef>
                <a:spcPts val="465"/>
              </a:spcBef>
            </a:pPr>
            <a:r>
              <a:rPr sz="800" b="1" spc="-5" dirty="0">
                <a:latin typeface="Arial"/>
                <a:cs typeface="Arial"/>
              </a:rPr>
              <a:t>3</a:t>
            </a:r>
            <a:r>
              <a:rPr sz="800" b="1" dirty="0">
                <a:latin typeface="Arial"/>
                <a:cs typeface="Arial"/>
              </a:rPr>
              <a:t>.</a:t>
            </a:r>
            <a:r>
              <a:rPr sz="800" b="1" spc="-55" dirty="0">
                <a:latin typeface="Times New Roman"/>
                <a:cs typeface="Times New Roman"/>
              </a:rPr>
              <a:t> </a:t>
            </a:r>
            <a:r>
              <a:rPr sz="800" b="1" spc="10" dirty="0">
                <a:latin typeface="Arial"/>
                <a:cs typeface="Arial"/>
              </a:rPr>
              <a:t>A</a:t>
            </a:r>
            <a:r>
              <a:rPr sz="800" b="1" spc="-35" dirty="0">
                <a:latin typeface="Arial"/>
                <a:cs typeface="Arial"/>
              </a:rPr>
              <a:t>w</a:t>
            </a:r>
            <a:r>
              <a:rPr sz="800" b="1" spc="-5" dirty="0">
                <a:latin typeface="Arial"/>
                <a:cs typeface="Arial"/>
              </a:rPr>
              <a:t>ai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latin typeface="Arial"/>
                <a:cs typeface="Arial"/>
              </a:rPr>
              <a:t>T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-5" dirty="0">
                <a:latin typeface="Arial"/>
                <a:cs typeface="Arial"/>
              </a:rPr>
              <a:t>a</a:t>
            </a:r>
            <a:r>
              <a:rPr sz="800" b="1" spc="25" dirty="0">
                <a:latin typeface="Arial"/>
                <a:cs typeface="Arial"/>
              </a:rPr>
              <a:t>n</a:t>
            </a:r>
            <a:r>
              <a:rPr sz="800" b="1" spc="-5" dirty="0">
                <a:latin typeface="Arial"/>
                <a:cs typeface="Arial"/>
              </a:rPr>
              <a:t>sac</a:t>
            </a:r>
            <a:r>
              <a:rPr sz="800" b="1" spc="30" dirty="0">
                <a:latin typeface="Arial"/>
                <a:cs typeface="Arial"/>
              </a:rPr>
              <a:t>t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26364">
              <a:lnSpc>
                <a:spcPts val="955"/>
              </a:lnSpc>
            </a:pPr>
            <a:r>
              <a:rPr sz="800" b="1" spc="10" dirty="0">
                <a:latin typeface="Arial"/>
                <a:cs typeface="Arial"/>
              </a:rPr>
              <a:t>C</a:t>
            </a:r>
            <a:r>
              <a:rPr sz="800" b="1" spc="25" dirty="0">
                <a:latin typeface="Arial"/>
                <a:cs typeface="Arial"/>
              </a:rPr>
              <a:t>ho</a:t>
            </a:r>
            <a:r>
              <a:rPr sz="800" b="1" spc="-5" dirty="0">
                <a:latin typeface="Arial"/>
                <a:cs typeface="Arial"/>
              </a:rPr>
              <a:t>ic</a:t>
            </a:r>
            <a:r>
              <a:rPr sz="800" b="1" spc="5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3642" y="4921548"/>
            <a:ext cx="41211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D</a:t>
            </a:r>
            <a:r>
              <a:rPr sz="800" b="1" spc="-5" dirty="0">
                <a:latin typeface="Arial"/>
                <a:cs typeface="Arial"/>
              </a:rPr>
              <a:t>e</a:t>
            </a:r>
            <a:r>
              <a:rPr sz="800" b="1" spc="25" dirty="0">
                <a:latin typeface="Arial"/>
                <a:cs typeface="Arial"/>
              </a:rPr>
              <a:t>po</a:t>
            </a:r>
            <a:r>
              <a:rPr sz="800" b="1" spc="-5" dirty="0">
                <a:latin typeface="Arial"/>
                <a:cs typeface="Arial"/>
              </a:rPr>
              <a:t>si</a:t>
            </a:r>
            <a:r>
              <a:rPr sz="800" b="1" spc="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5831" y="4921548"/>
            <a:ext cx="42608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B</a:t>
            </a:r>
            <a:r>
              <a:rPr sz="800" b="1" spc="-5" dirty="0">
                <a:latin typeface="Arial"/>
                <a:cs typeface="Arial"/>
              </a:rPr>
              <a:t>ala</a:t>
            </a:r>
            <a:r>
              <a:rPr sz="800" b="1" spc="25" dirty="0">
                <a:latin typeface="Arial"/>
                <a:cs typeface="Arial"/>
              </a:rPr>
              <a:t>n</a:t>
            </a:r>
            <a:r>
              <a:rPr sz="800" b="1" spc="-5" dirty="0">
                <a:latin typeface="Arial"/>
                <a:cs typeface="Arial"/>
              </a:rPr>
              <a:t>c</a:t>
            </a:r>
            <a:r>
              <a:rPr sz="800" b="1" spc="5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7031" y="4921548"/>
            <a:ext cx="57721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latin typeface="Arial"/>
                <a:cs typeface="Arial"/>
              </a:rPr>
              <a:t>W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30" dirty="0">
                <a:latin typeface="Arial"/>
                <a:cs typeface="Arial"/>
              </a:rPr>
              <a:t>t</a:t>
            </a:r>
            <a:r>
              <a:rPr sz="800" b="1" spc="25" dirty="0">
                <a:latin typeface="Arial"/>
                <a:cs typeface="Arial"/>
              </a:rPr>
              <a:t>hd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-5" dirty="0">
                <a:latin typeface="Arial"/>
                <a:cs typeface="Arial"/>
              </a:rPr>
              <a:t>a</a:t>
            </a:r>
            <a:r>
              <a:rPr sz="800" b="1" spc="-35" dirty="0">
                <a:latin typeface="Arial"/>
                <a:cs typeface="Arial"/>
              </a:rPr>
              <a:t>w</a:t>
            </a:r>
            <a:r>
              <a:rPr sz="800" b="1" spc="-5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0122" y="6019819"/>
            <a:ext cx="66865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latin typeface="Arial"/>
                <a:cs typeface="Arial"/>
              </a:rPr>
              <a:t>Pr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25" dirty="0">
                <a:latin typeface="Arial"/>
                <a:cs typeface="Arial"/>
              </a:rPr>
              <a:t>n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10" dirty="0">
                <a:latin typeface="Arial"/>
                <a:cs typeface="Arial"/>
              </a:rPr>
              <a:t>R</a:t>
            </a:r>
            <a:r>
              <a:rPr sz="800" b="1" spc="-5" dirty="0">
                <a:latin typeface="Arial"/>
                <a:cs typeface="Arial"/>
              </a:rPr>
              <a:t>ecei</a:t>
            </a:r>
            <a:r>
              <a:rPr sz="800" b="1" spc="25" dirty="0">
                <a:latin typeface="Arial"/>
                <a:cs typeface="Arial"/>
              </a:rPr>
              <a:t>p</a:t>
            </a:r>
            <a:r>
              <a:rPr sz="800" b="1" spc="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7089" y="2008330"/>
            <a:ext cx="67119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 marR="5080" indent="-219075">
              <a:lnSpc>
                <a:spcPts val="880"/>
              </a:lnSpc>
            </a:pP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25" dirty="0">
                <a:latin typeface="Arial"/>
                <a:cs typeface="Arial"/>
              </a:rPr>
              <a:t>n</a:t>
            </a:r>
            <a:r>
              <a:rPr sz="800" b="1" spc="-5" dirty="0">
                <a:latin typeface="Arial"/>
                <a:cs typeface="Arial"/>
              </a:rPr>
              <a:t>c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-20" dirty="0">
                <a:latin typeface="Arial"/>
                <a:cs typeface="Arial"/>
              </a:rPr>
              <a:t>rr</a:t>
            </a:r>
            <a:r>
              <a:rPr sz="800" b="1" spc="-5" dirty="0">
                <a:latin typeface="Arial"/>
                <a:cs typeface="Arial"/>
              </a:rPr>
              <a:t>ec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0.1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326" y="2678472"/>
            <a:ext cx="67119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 marR="5080" indent="-219075">
              <a:lnSpc>
                <a:spcPct val="100000"/>
              </a:lnSpc>
            </a:pP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25" dirty="0">
                <a:latin typeface="Arial"/>
                <a:cs typeface="Arial"/>
              </a:rPr>
              <a:t>n</a:t>
            </a:r>
            <a:r>
              <a:rPr sz="800" b="1" spc="-5" dirty="0">
                <a:latin typeface="Arial"/>
                <a:cs typeface="Arial"/>
              </a:rPr>
              <a:t>c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-20" dirty="0">
                <a:latin typeface="Arial"/>
                <a:cs typeface="Arial"/>
              </a:rPr>
              <a:t>rr</a:t>
            </a:r>
            <a:r>
              <a:rPr sz="800" b="1" spc="-5" dirty="0">
                <a:latin typeface="Arial"/>
                <a:cs typeface="Arial"/>
              </a:rPr>
              <a:t>ec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0.1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4830" y="1542964"/>
            <a:ext cx="102425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5" dirty="0">
                <a:latin typeface="Arial"/>
                <a:cs typeface="Arial"/>
              </a:rPr>
              <a:t>L</a:t>
            </a:r>
            <a:r>
              <a:rPr sz="800" b="1" spc="-5" dirty="0">
                <a:latin typeface="Arial"/>
                <a:cs typeface="Arial"/>
              </a:rPr>
              <a:t>e</a:t>
            </a:r>
            <a:r>
              <a:rPr sz="800" b="1" spc="25" dirty="0">
                <a:latin typeface="Arial"/>
                <a:cs typeface="Arial"/>
              </a:rPr>
              <a:t>g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30" dirty="0">
                <a:latin typeface="Arial"/>
                <a:cs typeface="Arial"/>
              </a:rPr>
              <a:t>t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-50" dirty="0">
                <a:latin typeface="Arial"/>
                <a:cs typeface="Arial"/>
              </a:rPr>
              <a:t>m</a:t>
            </a:r>
            <a:r>
              <a:rPr sz="800" b="1" spc="-5" dirty="0">
                <a:latin typeface="Arial"/>
                <a:cs typeface="Arial"/>
              </a:rPr>
              <a:t>a</a:t>
            </a:r>
            <a:r>
              <a:rPr sz="800" b="1" spc="30" dirty="0">
                <a:latin typeface="Arial"/>
                <a:cs typeface="Arial"/>
              </a:rPr>
              <a:t>t</a:t>
            </a:r>
            <a:r>
              <a:rPr sz="800" b="1" spc="5" dirty="0">
                <a:latin typeface="Arial"/>
                <a:cs typeface="Arial"/>
              </a:rPr>
              <a:t>e</a:t>
            </a:r>
            <a:r>
              <a:rPr sz="800" b="1" spc="1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ca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d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0.9</a:t>
            </a:r>
            <a:r>
              <a:rPr sz="800" b="1" spc="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6460" y="2976300"/>
            <a:ext cx="80581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C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-20" dirty="0">
                <a:latin typeface="Arial"/>
                <a:cs typeface="Arial"/>
              </a:rPr>
              <a:t>rr</a:t>
            </a:r>
            <a:r>
              <a:rPr sz="800" b="1" spc="-5" dirty="0">
                <a:latin typeface="Arial"/>
                <a:cs typeface="Arial"/>
              </a:rPr>
              <a:t>ec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spc="-12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0.9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4100" y="3320673"/>
            <a:ext cx="80581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C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-20" dirty="0">
                <a:latin typeface="Arial"/>
                <a:cs typeface="Arial"/>
              </a:rPr>
              <a:t>rr</a:t>
            </a:r>
            <a:r>
              <a:rPr sz="800" b="1" spc="-5" dirty="0">
                <a:latin typeface="Arial"/>
                <a:cs typeface="Arial"/>
              </a:rPr>
              <a:t>ec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spc="-12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0.9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782" y="1636042"/>
            <a:ext cx="67119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 marR="5080" indent="-219075">
              <a:lnSpc>
                <a:spcPct val="100000"/>
              </a:lnSpc>
            </a:pP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25" dirty="0">
                <a:latin typeface="Arial"/>
                <a:cs typeface="Arial"/>
              </a:rPr>
              <a:t>n</a:t>
            </a:r>
            <a:r>
              <a:rPr sz="800" b="1" spc="-5" dirty="0">
                <a:latin typeface="Arial"/>
                <a:cs typeface="Arial"/>
              </a:rPr>
              <a:t>c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-20" dirty="0">
                <a:latin typeface="Arial"/>
                <a:cs typeface="Arial"/>
              </a:rPr>
              <a:t>rr</a:t>
            </a:r>
            <a:r>
              <a:rPr sz="800" b="1" spc="-5" dirty="0">
                <a:latin typeface="Arial"/>
                <a:cs typeface="Arial"/>
              </a:rPr>
              <a:t>ec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Arial"/>
                <a:cs typeface="Arial"/>
              </a:rPr>
              <a:t>P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0.1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2927" y="4353793"/>
            <a:ext cx="5111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 marR="5080" indent="-142875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B</a:t>
            </a:r>
            <a:r>
              <a:rPr sz="800" b="1" spc="25" dirty="0">
                <a:latin typeface="Arial"/>
                <a:cs typeface="Arial"/>
              </a:rPr>
              <a:t>u</a:t>
            </a:r>
            <a:r>
              <a:rPr sz="800" b="1" spc="30" dirty="0">
                <a:latin typeface="Arial"/>
                <a:cs typeface="Arial"/>
              </a:rPr>
              <a:t>tt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5" dirty="0">
                <a:latin typeface="Arial"/>
                <a:cs typeface="Arial"/>
              </a:rPr>
              <a:t>n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15" dirty="0">
                <a:latin typeface="Arial"/>
                <a:cs typeface="Arial"/>
              </a:rPr>
              <a:t>B</a:t>
            </a:r>
            <a:r>
              <a:rPr sz="800" b="1" spc="5" dirty="0">
                <a:latin typeface="Arial"/>
                <a:cs typeface="Arial"/>
              </a:rPr>
              <a:t>1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0.0</a:t>
            </a:r>
            <a:r>
              <a:rPr sz="800" b="1" spc="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6645" y="4437576"/>
            <a:ext cx="5111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 marR="5080" indent="-142875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B</a:t>
            </a:r>
            <a:r>
              <a:rPr sz="800" b="1" spc="25" dirty="0">
                <a:latin typeface="Arial"/>
                <a:cs typeface="Arial"/>
              </a:rPr>
              <a:t>u</a:t>
            </a:r>
            <a:r>
              <a:rPr sz="800" b="1" spc="30" dirty="0">
                <a:latin typeface="Arial"/>
                <a:cs typeface="Arial"/>
              </a:rPr>
              <a:t>tt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5" dirty="0">
                <a:latin typeface="Arial"/>
                <a:cs typeface="Arial"/>
              </a:rPr>
              <a:t>n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15" dirty="0">
                <a:latin typeface="Arial"/>
                <a:cs typeface="Arial"/>
              </a:rPr>
              <a:t>B</a:t>
            </a:r>
            <a:r>
              <a:rPr sz="800" b="1" spc="5" dirty="0">
                <a:latin typeface="Arial"/>
                <a:cs typeface="Arial"/>
              </a:rPr>
              <a:t>2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0.1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0380" y="4353793"/>
            <a:ext cx="5111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 marR="5080" indent="-142875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B</a:t>
            </a:r>
            <a:r>
              <a:rPr sz="800" b="1" spc="25" dirty="0">
                <a:latin typeface="Arial"/>
                <a:cs typeface="Arial"/>
              </a:rPr>
              <a:t>u</a:t>
            </a:r>
            <a:r>
              <a:rPr sz="800" b="1" spc="30" dirty="0">
                <a:latin typeface="Arial"/>
                <a:cs typeface="Arial"/>
              </a:rPr>
              <a:t>tt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5" dirty="0">
                <a:latin typeface="Arial"/>
                <a:cs typeface="Arial"/>
              </a:rPr>
              <a:t>n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spc="-215" dirty="0">
                <a:latin typeface="Arial"/>
                <a:cs typeface="Arial"/>
              </a:rPr>
              <a:t>B</a:t>
            </a:r>
            <a:r>
              <a:rPr sz="800" b="1" spc="5" dirty="0">
                <a:latin typeface="Arial"/>
                <a:cs typeface="Arial"/>
              </a:rPr>
              <a:t>3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0.8</a:t>
            </a:r>
            <a:r>
              <a:rPr sz="800" b="1" spc="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5459" y="5554452"/>
            <a:ext cx="22606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latin typeface="Arial"/>
                <a:cs typeface="Arial"/>
              </a:rPr>
              <a:t>1.0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9164" y="5470683"/>
            <a:ext cx="22606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latin typeface="Arial"/>
                <a:cs typeface="Arial"/>
              </a:rPr>
              <a:t>1.0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3827" y="5479992"/>
            <a:ext cx="11195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N</a:t>
            </a:r>
            <a:r>
              <a:rPr sz="800" b="1" spc="25" dirty="0">
                <a:latin typeface="Arial"/>
                <a:cs typeface="Arial"/>
              </a:rPr>
              <a:t>o</a:t>
            </a:r>
            <a:r>
              <a:rPr sz="800" b="1" spc="-20" dirty="0">
                <a:latin typeface="Arial"/>
                <a:cs typeface="Arial"/>
              </a:rPr>
              <a:t>r</a:t>
            </a:r>
            <a:r>
              <a:rPr sz="800" b="1" spc="-50" dirty="0">
                <a:latin typeface="Arial"/>
                <a:cs typeface="Arial"/>
              </a:rPr>
              <a:t>m</a:t>
            </a:r>
            <a:r>
              <a:rPr sz="800" b="1" spc="-5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l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4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0.8</a:t>
            </a:r>
            <a:r>
              <a:rPr sz="800" b="1" spc="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430"/>
              </a:spcBef>
            </a:pPr>
            <a:r>
              <a:rPr sz="800" b="1" spc="25" dirty="0">
                <a:latin typeface="Arial"/>
                <a:cs typeface="Arial"/>
              </a:rPr>
              <a:t>Lo</a:t>
            </a:r>
            <a:r>
              <a:rPr sz="800" b="1" spc="10" dirty="0">
                <a:latin typeface="Arial"/>
                <a:cs typeface="Arial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latin typeface="Arial"/>
                <a:cs typeface="Arial"/>
              </a:rPr>
              <a:t>b</a:t>
            </a:r>
            <a:r>
              <a:rPr sz="800" b="1" spc="-5" dirty="0">
                <a:latin typeface="Arial"/>
                <a:cs typeface="Arial"/>
              </a:rPr>
              <a:t>ala</a:t>
            </a:r>
            <a:r>
              <a:rPr sz="800" b="1" spc="25" dirty="0">
                <a:latin typeface="Arial"/>
                <a:cs typeface="Arial"/>
              </a:rPr>
              <a:t>n</a:t>
            </a:r>
            <a:r>
              <a:rPr sz="800" b="1" spc="-5" dirty="0">
                <a:latin typeface="Arial"/>
                <a:cs typeface="Arial"/>
              </a:rPr>
              <a:t>c</a:t>
            </a:r>
            <a:r>
              <a:rPr sz="800" b="1" spc="70" dirty="0">
                <a:latin typeface="Arial"/>
                <a:cs typeface="Arial"/>
              </a:rPr>
              <a:t>e</a:t>
            </a:r>
            <a:r>
              <a:rPr sz="800" b="1" spc="-80" dirty="0">
                <a:latin typeface="Arial"/>
                <a:cs typeface="Arial"/>
              </a:rPr>
              <a:t>0</a:t>
            </a:r>
            <a:r>
              <a:rPr sz="800" b="1" spc="-5" dirty="0">
                <a:latin typeface="Arial"/>
                <a:cs typeface="Arial"/>
              </a:rPr>
              <a:t>.0</a:t>
            </a:r>
            <a:r>
              <a:rPr sz="800" b="1" spc="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0751" y="5247303"/>
            <a:ext cx="72072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5" dirty="0">
                <a:latin typeface="Arial"/>
                <a:cs typeface="Arial"/>
              </a:rPr>
              <a:t>Lo</a:t>
            </a:r>
            <a:r>
              <a:rPr sz="800" b="1" spc="10" dirty="0">
                <a:latin typeface="Arial"/>
                <a:cs typeface="Arial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cas</a:t>
            </a:r>
            <a:r>
              <a:rPr sz="800" b="1" spc="5" dirty="0">
                <a:latin typeface="Arial"/>
                <a:cs typeface="Arial"/>
              </a:rPr>
              <a:t>h</a:t>
            </a:r>
            <a:r>
              <a:rPr sz="800" b="1" spc="-3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Arial"/>
                <a:cs typeface="Arial"/>
              </a:rPr>
              <a:t>0.1</a:t>
            </a:r>
            <a:r>
              <a:rPr sz="800" b="1" spc="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2209800"/>
            <a:ext cx="990600" cy="563880"/>
          </a:xfrm>
          <a:custGeom>
            <a:avLst/>
            <a:gdLst/>
            <a:ahLst/>
            <a:cxnLst/>
            <a:rect l="l" t="t" r="r" b="b"/>
            <a:pathLst>
              <a:path w="990600" h="563880">
                <a:moveTo>
                  <a:pt x="149351" y="0"/>
                </a:moveTo>
                <a:lnTo>
                  <a:pt x="106609" y="6241"/>
                </a:lnTo>
                <a:lnTo>
                  <a:pt x="68666" y="23749"/>
                </a:lnTo>
                <a:lnTo>
                  <a:pt x="37348" y="50699"/>
                </a:lnTo>
                <a:lnTo>
                  <a:pt x="14480" y="85266"/>
                </a:lnTo>
                <a:lnTo>
                  <a:pt x="1886" y="125626"/>
                </a:lnTo>
                <a:lnTo>
                  <a:pt x="0" y="414527"/>
                </a:lnTo>
                <a:lnTo>
                  <a:pt x="716" y="429196"/>
                </a:lnTo>
                <a:lnTo>
                  <a:pt x="10915" y="470542"/>
                </a:lnTo>
                <a:lnTo>
                  <a:pt x="31774" y="506479"/>
                </a:lnTo>
                <a:lnTo>
                  <a:pt x="61466" y="535183"/>
                </a:lnTo>
                <a:lnTo>
                  <a:pt x="98166" y="554829"/>
                </a:lnTo>
                <a:lnTo>
                  <a:pt x="140051" y="563593"/>
                </a:lnTo>
                <a:lnTo>
                  <a:pt x="841247" y="563879"/>
                </a:lnTo>
                <a:lnTo>
                  <a:pt x="855916" y="563163"/>
                </a:lnTo>
                <a:lnTo>
                  <a:pt x="897261" y="552964"/>
                </a:lnTo>
                <a:lnTo>
                  <a:pt x="933199" y="532105"/>
                </a:lnTo>
                <a:lnTo>
                  <a:pt x="961903" y="502413"/>
                </a:lnTo>
                <a:lnTo>
                  <a:pt x="981549" y="465713"/>
                </a:lnTo>
                <a:lnTo>
                  <a:pt x="990313" y="423828"/>
                </a:lnTo>
                <a:lnTo>
                  <a:pt x="990599" y="149351"/>
                </a:lnTo>
                <a:lnTo>
                  <a:pt x="989883" y="134683"/>
                </a:lnTo>
                <a:lnTo>
                  <a:pt x="979684" y="93337"/>
                </a:lnTo>
                <a:lnTo>
                  <a:pt x="958825" y="57400"/>
                </a:lnTo>
                <a:lnTo>
                  <a:pt x="929133" y="28696"/>
                </a:lnTo>
                <a:lnTo>
                  <a:pt x="892433" y="9050"/>
                </a:lnTo>
                <a:lnTo>
                  <a:pt x="850548" y="286"/>
                </a:lnTo>
                <a:lnTo>
                  <a:pt x="14935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9183" y="2413509"/>
            <a:ext cx="3314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Idle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5264" y="3334511"/>
            <a:ext cx="990600" cy="567055"/>
          </a:xfrm>
          <a:custGeom>
            <a:avLst/>
            <a:gdLst/>
            <a:ahLst/>
            <a:cxnLst/>
            <a:rect l="l" t="t" r="r" b="b"/>
            <a:pathLst>
              <a:path w="990600" h="567054">
                <a:moveTo>
                  <a:pt x="149351" y="0"/>
                </a:moveTo>
                <a:lnTo>
                  <a:pt x="106609" y="6241"/>
                </a:lnTo>
                <a:lnTo>
                  <a:pt x="68666" y="23749"/>
                </a:lnTo>
                <a:lnTo>
                  <a:pt x="37348" y="50699"/>
                </a:lnTo>
                <a:lnTo>
                  <a:pt x="14480" y="85266"/>
                </a:lnTo>
                <a:lnTo>
                  <a:pt x="1886" y="125626"/>
                </a:lnTo>
                <a:lnTo>
                  <a:pt x="0" y="417575"/>
                </a:lnTo>
                <a:lnTo>
                  <a:pt x="716" y="432244"/>
                </a:lnTo>
                <a:lnTo>
                  <a:pt x="10915" y="473590"/>
                </a:lnTo>
                <a:lnTo>
                  <a:pt x="31774" y="509527"/>
                </a:lnTo>
                <a:lnTo>
                  <a:pt x="61466" y="538231"/>
                </a:lnTo>
                <a:lnTo>
                  <a:pt x="98166" y="557877"/>
                </a:lnTo>
                <a:lnTo>
                  <a:pt x="140051" y="566641"/>
                </a:lnTo>
                <a:lnTo>
                  <a:pt x="841247" y="566927"/>
                </a:lnTo>
                <a:lnTo>
                  <a:pt x="855916" y="566211"/>
                </a:lnTo>
                <a:lnTo>
                  <a:pt x="897261" y="556012"/>
                </a:lnTo>
                <a:lnTo>
                  <a:pt x="933199" y="535153"/>
                </a:lnTo>
                <a:lnTo>
                  <a:pt x="961903" y="505461"/>
                </a:lnTo>
                <a:lnTo>
                  <a:pt x="981549" y="468761"/>
                </a:lnTo>
                <a:lnTo>
                  <a:pt x="990313" y="426876"/>
                </a:lnTo>
                <a:lnTo>
                  <a:pt x="990599" y="149351"/>
                </a:lnTo>
                <a:lnTo>
                  <a:pt x="989883" y="134683"/>
                </a:lnTo>
                <a:lnTo>
                  <a:pt x="979684" y="93337"/>
                </a:lnTo>
                <a:lnTo>
                  <a:pt x="958825" y="57400"/>
                </a:lnTo>
                <a:lnTo>
                  <a:pt x="929133" y="28696"/>
                </a:lnTo>
                <a:lnTo>
                  <a:pt x="892433" y="9050"/>
                </a:lnTo>
                <a:lnTo>
                  <a:pt x="850548" y="286"/>
                </a:lnTo>
                <a:lnTo>
                  <a:pt x="14935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6678" y="3376677"/>
            <a:ext cx="76581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 marR="5080" indent="-165100">
              <a:lnSpc>
                <a:spcPct val="78600"/>
              </a:lnSpc>
            </a:pPr>
            <a:r>
              <a:rPr sz="1400" b="1" spc="-10" dirty="0">
                <a:latin typeface="Arial"/>
                <a:cs typeface="Arial"/>
              </a:rPr>
              <a:t>Awaiting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First</a:t>
            </a:r>
            <a:endParaRPr sz="1400">
              <a:latin typeface="Arial"/>
              <a:cs typeface="Arial"/>
            </a:endParaRPr>
          </a:p>
          <a:p>
            <a:pPr marL="70485">
              <a:lnSpc>
                <a:spcPts val="1345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3072" y="5903976"/>
            <a:ext cx="990600" cy="567055"/>
          </a:xfrm>
          <a:custGeom>
            <a:avLst/>
            <a:gdLst/>
            <a:ahLst/>
            <a:cxnLst/>
            <a:rect l="l" t="t" r="r" b="b"/>
            <a:pathLst>
              <a:path w="990600" h="567054">
                <a:moveTo>
                  <a:pt x="149351" y="0"/>
                </a:moveTo>
                <a:lnTo>
                  <a:pt x="106609" y="6241"/>
                </a:lnTo>
                <a:lnTo>
                  <a:pt x="68666" y="23749"/>
                </a:lnTo>
                <a:lnTo>
                  <a:pt x="37348" y="50699"/>
                </a:lnTo>
                <a:lnTo>
                  <a:pt x="14480" y="85266"/>
                </a:lnTo>
                <a:lnTo>
                  <a:pt x="1886" y="125626"/>
                </a:lnTo>
                <a:lnTo>
                  <a:pt x="0" y="417575"/>
                </a:lnTo>
                <a:lnTo>
                  <a:pt x="716" y="432244"/>
                </a:lnTo>
                <a:lnTo>
                  <a:pt x="10915" y="473590"/>
                </a:lnTo>
                <a:lnTo>
                  <a:pt x="31774" y="509527"/>
                </a:lnTo>
                <a:lnTo>
                  <a:pt x="61466" y="538231"/>
                </a:lnTo>
                <a:lnTo>
                  <a:pt x="98166" y="557877"/>
                </a:lnTo>
                <a:lnTo>
                  <a:pt x="140051" y="566641"/>
                </a:lnTo>
                <a:lnTo>
                  <a:pt x="838199" y="566927"/>
                </a:lnTo>
                <a:lnTo>
                  <a:pt x="853233" y="566226"/>
                </a:lnTo>
                <a:lnTo>
                  <a:pt x="895386" y="556225"/>
                </a:lnTo>
                <a:lnTo>
                  <a:pt x="931819" y="535757"/>
                </a:lnTo>
                <a:lnTo>
                  <a:pt x="960867" y="506591"/>
                </a:lnTo>
                <a:lnTo>
                  <a:pt x="980865" y="470498"/>
                </a:lnTo>
                <a:lnTo>
                  <a:pt x="990147" y="429246"/>
                </a:lnTo>
                <a:lnTo>
                  <a:pt x="990599" y="149351"/>
                </a:lnTo>
                <a:lnTo>
                  <a:pt x="989897" y="134830"/>
                </a:lnTo>
                <a:lnTo>
                  <a:pt x="979856" y="93865"/>
                </a:lnTo>
                <a:lnTo>
                  <a:pt x="959208" y="58175"/>
                </a:lnTo>
                <a:lnTo>
                  <a:pt x="929620" y="29530"/>
                </a:lnTo>
                <a:lnTo>
                  <a:pt x="892758" y="9699"/>
                </a:lnTo>
                <a:lnTo>
                  <a:pt x="850286" y="452"/>
                </a:lnTo>
                <a:lnTo>
                  <a:pt x="14935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1230" y="5921759"/>
            <a:ext cx="103251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3655" algn="ctr">
              <a:lnSpc>
                <a:spcPts val="1340"/>
              </a:lnSpc>
            </a:pPr>
            <a:r>
              <a:rPr sz="1400" b="1" spc="-10" dirty="0">
                <a:latin typeface="Arial"/>
                <a:cs typeface="Arial"/>
              </a:rPr>
              <a:t>Await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Transaction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Choice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6608" y="4123438"/>
            <a:ext cx="76581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 algn="just">
              <a:lnSpc>
                <a:spcPct val="79300"/>
              </a:lnSpc>
            </a:pPr>
            <a:r>
              <a:rPr sz="1400" b="1" spc="-10" dirty="0">
                <a:latin typeface="Arial"/>
                <a:cs typeface="Arial"/>
              </a:rPr>
              <a:t>Awaiting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econd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0807" y="4093464"/>
            <a:ext cx="990600" cy="567055"/>
          </a:xfrm>
          <a:custGeom>
            <a:avLst/>
            <a:gdLst/>
            <a:ahLst/>
            <a:cxnLst/>
            <a:rect l="l" t="t" r="r" b="b"/>
            <a:pathLst>
              <a:path w="990600" h="567054">
                <a:moveTo>
                  <a:pt x="149351" y="0"/>
                </a:moveTo>
                <a:lnTo>
                  <a:pt x="106609" y="6241"/>
                </a:lnTo>
                <a:lnTo>
                  <a:pt x="68666" y="23749"/>
                </a:lnTo>
                <a:lnTo>
                  <a:pt x="37348" y="50699"/>
                </a:lnTo>
                <a:lnTo>
                  <a:pt x="14480" y="85266"/>
                </a:lnTo>
                <a:lnTo>
                  <a:pt x="1886" y="125626"/>
                </a:lnTo>
                <a:lnTo>
                  <a:pt x="0" y="414527"/>
                </a:lnTo>
                <a:lnTo>
                  <a:pt x="701" y="429561"/>
                </a:lnTo>
                <a:lnTo>
                  <a:pt x="10702" y="471714"/>
                </a:lnTo>
                <a:lnTo>
                  <a:pt x="31170" y="508147"/>
                </a:lnTo>
                <a:lnTo>
                  <a:pt x="60336" y="537195"/>
                </a:lnTo>
                <a:lnTo>
                  <a:pt x="96429" y="557193"/>
                </a:lnTo>
                <a:lnTo>
                  <a:pt x="137681" y="566475"/>
                </a:lnTo>
                <a:lnTo>
                  <a:pt x="841247" y="566927"/>
                </a:lnTo>
                <a:lnTo>
                  <a:pt x="855769" y="566225"/>
                </a:lnTo>
                <a:lnTo>
                  <a:pt x="896734" y="556184"/>
                </a:lnTo>
                <a:lnTo>
                  <a:pt x="932424" y="535536"/>
                </a:lnTo>
                <a:lnTo>
                  <a:pt x="961069" y="505948"/>
                </a:lnTo>
                <a:lnTo>
                  <a:pt x="980900" y="469086"/>
                </a:lnTo>
                <a:lnTo>
                  <a:pt x="990147" y="426614"/>
                </a:lnTo>
                <a:lnTo>
                  <a:pt x="990599" y="149351"/>
                </a:lnTo>
                <a:lnTo>
                  <a:pt x="989883" y="134683"/>
                </a:lnTo>
                <a:lnTo>
                  <a:pt x="979684" y="93337"/>
                </a:lnTo>
                <a:lnTo>
                  <a:pt x="958825" y="57400"/>
                </a:lnTo>
                <a:lnTo>
                  <a:pt x="929133" y="28696"/>
                </a:lnTo>
                <a:lnTo>
                  <a:pt x="892433" y="9050"/>
                </a:lnTo>
                <a:lnTo>
                  <a:pt x="850548" y="286"/>
                </a:lnTo>
                <a:lnTo>
                  <a:pt x="14935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45231" y="2718309"/>
            <a:ext cx="16154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ts val="1340"/>
              </a:lnSpc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35" dirty="0">
                <a:latin typeface="Times New Roman"/>
                <a:cs typeface="Times New Roman"/>
              </a:rPr>
              <a:t> </a:t>
            </a:r>
            <a:r>
              <a:rPr sz="1400" b="1" u="sng" spc="-10" dirty="0">
                <a:latin typeface="Arial"/>
                <a:cs typeface="Arial"/>
              </a:rPr>
              <a:t>Wrong</a:t>
            </a:r>
            <a:r>
              <a:rPr sz="1400" b="1" u="sng" spc="-5" dirty="0">
                <a:latin typeface="Arial"/>
                <a:cs typeface="Arial"/>
              </a:rPr>
              <a:t> C</a:t>
            </a:r>
            <a:r>
              <a:rPr sz="1400" b="1" u="sng" spc="-10" dirty="0">
                <a:latin typeface="Arial"/>
                <a:cs typeface="Arial"/>
              </a:rPr>
              <a:t>ard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1,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ts val="1355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ject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32503" y="2773680"/>
            <a:ext cx="347980" cy="323215"/>
          </a:xfrm>
          <a:custGeom>
            <a:avLst/>
            <a:gdLst/>
            <a:ahLst/>
            <a:cxnLst/>
            <a:rect l="l" t="t" r="r" b="b"/>
            <a:pathLst>
              <a:path w="347979" h="323214">
                <a:moveTo>
                  <a:pt x="347471" y="323087"/>
                </a:moveTo>
                <a:lnTo>
                  <a:pt x="291080" y="318896"/>
                </a:lnTo>
                <a:lnTo>
                  <a:pt x="237597" y="306750"/>
                </a:lnTo>
                <a:lnTo>
                  <a:pt x="187735" y="287289"/>
                </a:lnTo>
                <a:lnTo>
                  <a:pt x="142207" y="261152"/>
                </a:lnTo>
                <a:lnTo>
                  <a:pt x="101726" y="228980"/>
                </a:lnTo>
                <a:lnTo>
                  <a:pt x="67007" y="191414"/>
                </a:lnTo>
                <a:lnTo>
                  <a:pt x="38761" y="149092"/>
                </a:lnTo>
                <a:lnTo>
                  <a:pt x="17702" y="102656"/>
                </a:lnTo>
                <a:lnTo>
                  <a:pt x="4544" y="52745"/>
                </a:lnTo>
                <a:lnTo>
                  <a:pt x="1151" y="26687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7783" y="2773680"/>
            <a:ext cx="347980" cy="323215"/>
          </a:xfrm>
          <a:custGeom>
            <a:avLst/>
            <a:gdLst/>
            <a:ahLst/>
            <a:cxnLst/>
            <a:rect l="l" t="t" r="r" b="b"/>
            <a:pathLst>
              <a:path w="347979" h="323214">
                <a:moveTo>
                  <a:pt x="347471" y="0"/>
                </a:moveTo>
                <a:lnTo>
                  <a:pt x="342927" y="52745"/>
                </a:lnTo>
                <a:lnTo>
                  <a:pt x="329769" y="102656"/>
                </a:lnTo>
                <a:lnTo>
                  <a:pt x="308710" y="149092"/>
                </a:lnTo>
                <a:lnTo>
                  <a:pt x="280464" y="191414"/>
                </a:lnTo>
                <a:lnTo>
                  <a:pt x="245744" y="228980"/>
                </a:lnTo>
                <a:lnTo>
                  <a:pt x="205264" y="261152"/>
                </a:lnTo>
                <a:lnTo>
                  <a:pt x="159736" y="287289"/>
                </a:lnTo>
                <a:lnTo>
                  <a:pt x="109874" y="306750"/>
                </a:lnTo>
                <a:lnTo>
                  <a:pt x="56391" y="318896"/>
                </a:lnTo>
                <a:lnTo>
                  <a:pt x="28514" y="322026"/>
                </a:lnTo>
                <a:lnTo>
                  <a:pt x="0" y="3230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7783" y="2450592"/>
            <a:ext cx="347980" cy="323215"/>
          </a:xfrm>
          <a:custGeom>
            <a:avLst/>
            <a:gdLst/>
            <a:ahLst/>
            <a:cxnLst/>
            <a:rect l="l" t="t" r="r" b="b"/>
            <a:pathLst>
              <a:path w="347979" h="323214">
                <a:moveTo>
                  <a:pt x="0" y="0"/>
                </a:moveTo>
                <a:lnTo>
                  <a:pt x="56391" y="4273"/>
                </a:lnTo>
                <a:lnTo>
                  <a:pt x="109874" y="16629"/>
                </a:lnTo>
                <a:lnTo>
                  <a:pt x="159736" y="36374"/>
                </a:lnTo>
                <a:lnTo>
                  <a:pt x="205264" y="62813"/>
                </a:lnTo>
                <a:lnTo>
                  <a:pt x="245744" y="95249"/>
                </a:lnTo>
                <a:lnTo>
                  <a:pt x="280464" y="132990"/>
                </a:lnTo>
                <a:lnTo>
                  <a:pt x="308710" y="175339"/>
                </a:lnTo>
                <a:lnTo>
                  <a:pt x="329769" y="221601"/>
                </a:lnTo>
                <a:lnTo>
                  <a:pt x="342927" y="271083"/>
                </a:lnTo>
                <a:lnTo>
                  <a:pt x="346320" y="296813"/>
                </a:lnTo>
                <a:lnTo>
                  <a:pt x="347471" y="3230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5799" y="1870964"/>
            <a:ext cx="16649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/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34183" y="306324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64869" y="2831085"/>
            <a:ext cx="13684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egitimate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77567" y="3005328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13441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16101" y="3059685"/>
            <a:ext cx="15659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8775" y="47731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68501" y="4583686"/>
            <a:ext cx="156591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</a:pPr>
            <a:r>
              <a:rPr sz="1400" b="1" u="sng" spc="-10" dirty="0">
                <a:latin typeface="Arial"/>
                <a:cs typeface="Arial"/>
              </a:rPr>
              <a:t>Correct </a:t>
            </a:r>
            <a:r>
              <a:rPr sz="1400" b="1" u="sng" spc="-5" dirty="0">
                <a:latin typeface="Arial"/>
                <a:cs typeface="Arial"/>
              </a:rPr>
              <a:t>P</a:t>
            </a:r>
            <a:r>
              <a:rPr sz="1400" b="1" u="sng" spc="-10" dirty="0">
                <a:latin typeface="Arial"/>
                <a:cs typeface="Arial"/>
              </a:rPr>
              <a:t>IN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4063" y="3498598"/>
            <a:ext cx="156591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915">
              <a:lnSpc>
                <a:spcPts val="1340"/>
              </a:lnSpc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 </a:t>
            </a:r>
            <a:r>
              <a:rPr sz="1400" b="1" u="sng" spc="75" dirty="0">
                <a:latin typeface="Times New Roman"/>
                <a:cs typeface="Times New Roman"/>
              </a:rPr>
              <a:t> </a:t>
            </a:r>
            <a:r>
              <a:rPr sz="1400" b="1" u="sng" spc="-10" dirty="0">
                <a:latin typeface="Arial"/>
                <a:cs typeface="Arial"/>
              </a:rPr>
              <a:t>Incorrect </a:t>
            </a:r>
            <a:r>
              <a:rPr sz="1400" b="1" u="sng" spc="-5" dirty="0">
                <a:latin typeface="Arial"/>
                <a:cs typeface="Arial"/>
              </a:rPr>
              <a:t>P</a:t>
            </a:r>
            <a:r>
              <a:rPr sz="1400" b="1" u="sng" spc="-10" dirty="0">
                <a:latin typeface="Arial"/>
                <a:cs typeface="Arial"/>
              </a:rPr>
              <a:t>IN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5617" y="4961639"/>
            <a:ext cx="76581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79300"/>
              </a:lnSpc>
            </a:pPr>
            <a:r>
              <a:rPr sz="1400" b="1" spc="-10" dirty="0">
                <a:latin typeface="Arial"/>
                <a:cs typeface="Arial"/>
              </a:rPr>
              <a:t>Awaiting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Third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4200" y="4940808"/>
            <a:ext cx="990600" cy="567055"/>
          </a:xfrm>
          <a:custGeom>
            <a:avLst/>
            <a:gdLst/>
            <a:ahLst/>
            <a:cxnLst/>
            <a:rect l="l" t="t" r="r" b="b"/>
            <a:pathLst>
              <a:path w="990600" h="567054">
                <a:moveTo>
                  <a:pt x="149351" y="0"/>
                </a:moveTo>
                <a:lnTo>
                  <a:pt x="107021" y="6135"/>
                </a:lnTo>
                <a:lnTo>
                  <a:pt x="69376" y="23433"/>
                </a:lnTo>
                <a:lnTo>
                  <a:pt x="38186" y="50225"/>
                </a:lnTo>
                <a:lnTo>
                  <a:pt x="15220" y="84848"/>
                </a:lnTo>
                <a:lnTo>
                  <a:pt x="2249" y="125635"/>
                </a:lnTo>
                <a:lnTo>
                  <a:pt x="0" y="417575"/>
                </a:lnTo>
                <a:lnTo>
                  <a:pt x="716" y="432244"/>
                </a:lnTo>
                <a:lnTo>
                  <a:pt x="10915" y="473590"/>
                </a:lnTo>
                <a:lnTo>
                  <a:pt x="31774" y="509527"/>
                </a:lnTo>
                <a:lnTo>
                  <a:pt x="61466" y="538231"/>
                </a:lnTo>
                <a:lnTo>
                  <a:pt x="98166" y="557877"/>
                </a:lnTo>
                <a:lnTo>
                  <a:pt x="140051" y="566641"/>
                </a:lnTo>
                <a:lnTo>
                  <a:pt x="841247" y="566927"/>
                </a:lnTo>
                <a:lnTo>
                  <a:pt x="855916" y="566211"/>
                </a:lnTo>
                <a:lnTo>
                  <a:pt x="897261" y="556012"/>
                </a:lnTo>
                <a:lnTo>
                  <a:pt x="933199" y="535153"/>
                </a:lnTo>
                <a:lnTo>
                  <a:pt x="961903" y="505461"/>
                </a:lnTo>
                <a:lnTo>
                  <a:pt x="981549" y="468761"/>
                </a:lnTo>
                <a:lnTo>
                  <a:pt x="990313" y="426876"/>
                </a:lnTo>
                <a:lnTo>
                  <a:pt x="990599" y="152399"/>
                </a:lnTo>
                <a:lnTo>
                  <a:pt x="989898" y="137366"/>
                </a:lnTo>
                <a:lnTo>
                  <a:pt x="979897" y="95213"/>
                </a:lnTo>
                <a:lnTo>
                  <a:pt x="959429" y="58780"/>
                </a:lnTo>
                <a:lnTo>
                  <a:pt x="930263" y="29732"/>
                </a:lnTo>
                <a:lnTo>
                  <a:pt x="894170" y="9734"/>
                </a:lnTo>
                <a:lnTo>
                  <a:pt x="852918" y="452"/>
                </a:lnTo>
                <a:lnTo>
                  <a:pt x="14935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65017" y="4236214"/>
            <a:ext cx="156591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78600"/>
              </a:lnSpc>
            </a:pPr>
            <a:r>
              <a:rPr sz="1400" b="1" u="sng" spc="-10" dirty="0">
                <a:latin typeface="Arial"/>
                <a:cs typeface="Arial"/>
              </a:rPr>
              <a:t> Incorrect </a:t>
            </a:r>
            <a:r>
              <a:rPr sz="1400" b="1" u="sng" spc="-5" dirty="0">
                <a:latin typeface="Arial"/>
                <a:cs typeface="Arial"/>
              </a:rPr>
              <a:t>P</a:t>
            </a:r>
            <a:r>
              <a:rPr sz="1400" b="1" u="sng" spc="-10" dirty="0">
                <a:latin typeface="Arial"/>
                <a:cs typeface="Arial"/>
              </a:rPr>
              <a:t>IN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96286" y="4961639"/>
            <a:ext cx="10026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Correct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10327" y="5135879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>
                <a:moveTo>
                  <a:pt x="0" y="0"/>
                </a:moveTo>
                <a:lnTo>
                  <a:pt x="107594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75127" y="5129279"/>
            <a:ext cx="15659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64351" y="5983223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23640" y="5808983"/>
            <a:ext cx="156591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5120">
              <a:lnSpc>
                <a:spcPts val="1340"/>
              </a:lnSpc>
            </a:pPr>
            <a:r>
              <a:rPr sz="1400" b="1" spc="-10" dirty="0">
                <a:latin typeface="Arial"/>
                <a:cs typeface="Arial"/>
              </a:rPr>
              <a:t>Correct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84391" y="2496312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89400" y="2322068"/>
            <a:ext cx="136144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Incorrect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7077" y="2492757"/>
            <a:ext cx="1388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11039" y="2316480"/>
            <a:ext cx="2954020" cy="2597150"/>
          </a:xfrm>
          <a:custGeom>
            <a:avLst/>
            <a:gdLst/>
            <a:ahLst/>
            <a:cxnLst/>
            <a:rect l="l" t="t" r="r" b="b"/>
            <a:pathLst>
              <a:path w="2954020" h="2597150">
                <a:moveTo>
                  <a:pt x="0" y="0"/>
                </a:moveTo>
                <a:lnTo>
                  <a:pt x="3047" y="0"/>
                </a:lnTo>
                <a:lnTo>
                  <a:pt x="6095" y="0"/>
                </a:lnTo>
                <a:lnTo>
                  <a:pt x="247805" y="8598"/>
                </a:lnTo>
                <a:lnTo>
                  <a:pt x="484138" y="33951"/>
                </a:lnTo>
                <a:lnTo>
                  <a:pt x="714335" y="75393"/>
                </a:lnTo>
                <a:lnTo>
                  <a:pt x="937637" y="132258"/>
                </a:lnTo>
                <a:lnTo>
                  <a:pt x="1153286" y="203882"/>
                </a:lnTo>
                <a:lnTo>
                  <a:pt x="1360523" y="289599"/>
                </a:lnTo>
                <a:lnTo>
                  <a:pt x="1558588" y="388744"/>
                </a:lnTo>
                <a:lnTo>
                  <a:pt x="1746723" y="500652"/>
                </a:lnTo>
                <a:lnTo>
                  <a:pt x="1924168" y="624657"/>
                </a:lnTo>
                <a:lnTo>
                  <a:pt x="2090165" y="760094"/>
                </a:lnTo>
                <a:lnTo>
                  <a:pt x="2243955" y="906299"/>
                </a:lnTo>
                <a:lnTo>
                  <a:pt x="2384779" y="1062605"/>
                </a:lnTo>
                <a:lnTo>
                  <a:pt x="2511878" y="1228348"/>
                </a:lnTo>
                <a:lnTo>
                  <a:pt x="2624492" y="1402863"/>
                </a:lnTo>
                <a:lnTo>
                  <a:pt x="2721863" y="1585483"/>
                </a:lnTo>
                <a:lnTo>
                  <a:pt x="2803233" y="1775545"/>
                </a:lnTo>
                <a:lnTo>
                  <a:pt x="2867841" y="1972382"/>
                </a:lnTo>
                <a:lnTo>
                  <a:pt x="2914930" y="2175330"/>
                </a:lnTo>
                <a:lnTo>
                  <a:pt x="2943740" y="2383723"/>
                </a:lnTo>
                <a:lnTo>
                  <a:pt x="2953511" y="25968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82311" y="4075176"/>
            <a:ext cx="165100" cy="125095"/>
          </a:xfrm>
          <a:custGeom>
            <a:avLst/>
            <a:gdLst/>
            <a:ahLst/>
            <a:cxnLst/>
            <a:rect l="l" t="t" r="r" b="b"/>
            <a:pathLst>
              <a:path w="165100" h="125095">
                <a:moveTo>
                  <a:pt x="45719" y="0"/>
                </a:moveTo>
                <a:lnTo>
                  <a:pt x="70103" y="79247"/>
                </a:lnTo>
                <a:lnTo>
                  <a:pt x="0" y="91439"/>
                </a:lnTo>
                <a:lnTo>
                  <a:pt x="164591" y="124967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91000" y="3794760"/>
            <a:ext cx="661670" cy="363220"/>
          </a:xfrm>
          <a:custGeom>
            <a:avLst/>
            <a:gdLst/>
            <a:ahLst/>
            <a:cxnLst/>
            <a:rect l="l" t="t" r="r" b="b"/>
            <a:pathLst>
              <a:path w="661670" h="363220">
                <a:moveTo>
                  <a:pt x="0" y="0"/>
                </a:moveTo>
                <a:lnTo>
                  <a:pt x="661415" y="3627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4176" y="2048256"/>
            <a:ext cx="121920" cy="158750"/>
          </a:xfrm>
          <a:custGeom>
            <a:avLst/>
            <a:gdLst/>
            <a:ahLst/>
            <a:cxnLst/>
            <a:rect l="l" t="t" r="r" b="b"/>
            <a:pathLst>
              <a:path w="121920" h="158750">
                <a:moveTo>
                  <a:pt x="0" y="0"/>
                </a:moveTo>
                <a:lnTo>
                  <a:pt x="60959" y="158495"/>
                </a:lnTo>
                <a:lnTo>
                  <a:pt x="99646" y="57911"/>
                </a:lnTo>
                <a:lnTo>
                  <a:pt x="60959" y="57911"/>
                </a:lnTo>
                <a:lnTo>
                  <a:pt x="0" y="0"/>
                </a:lnTo>
                <a:close/>
              </a:path>
              <a:path w="121920" h="158750">
                <a:moveTo>
                  <a:pt x="121919" y="0"/>
                </a:moveTo>
                <a:lnTo>
                  <a:pt x="60959" y="57911"/>
                </a:lnTo>
                <a:lnTo>
                  <a:pt x="99646" y="57911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5135" y="1676400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09415" y="3169920"/>
            <a:ext cx="106680" cy="158750"/>
          </a:xfrm>
          <a:custGeom>
            <a:avLst/>
            <a:gdLst/>
            <a:ahLst/>
            <a:cxnLst/>
            <a:rect l="l" t="t" r="r" b="b"/>
            <a:pathLst>
              <a:path w="106679" h="158750">
                <a:moveTo>
                  <a:pt x="0" y="0"/>
                </a:moveTo>
                <a:lnTo>
                  <a:pt x="57911" y="158495"/>
                </a:lnTo>
                <a:lnTo>
                  <a:pt x="88860" y="57911"/>
                </a:lnTo>
                <a:lnTo>
                  <a:pt x="57911" y="57911"/>
                </a:lnTo>
                <a:lnTo>
                  <a:pt x="0" y="0"/>
                </a:lnTo>
                <a:close/>
              </a:path>
              <a:path w="106679" h="158750">
                <a:moveTo>
                  <a:pt x="106679" y="0"/>
                </a:moveTo>
                <a:lnTo>
                  <a:pt x="57911" y="57911"/>
                </a:lnTo>
                <a:lnTo>
                  <a:pt x="88860" y="57911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7327" y="2773680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75703" y="4971288"/>
            <a:ext cx="165100" cy="125095"/>
          </a:xfrm>
          <a:custGeom>
            <a:avLst/>
            <a:gdLst/>
            <a:ahLst/>
            <a:cxnLst/>
            <a:rect l="l" t="t" r="r" b="b"/>
            <a:pathLst>
              <a:path w="165100" h="125095">
                <a:moveTo>
                  <a:pt x="45719" y="0"/>
                </a:moveTo>
                <a:lnTo>
                  <a:pt x="70103" y="67055"/>
                </a:lnTo>
                <a:lnTo>
                  <a:pt x="0" y="91439"/>
                </a:lnTo>
                <a:lnTo>
                  <a:pt x="164591" y="124967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8735" y="4575048"/>
            <a:ext cx="957580" cy="463550"/>
          </a:xfrm>
          <a:custGeom>
            <a:avLst/>
            <a:gdLst/>
            <a:ahLst/>
            <a:cxnLst/>
            <a:rect l="l" t="t" r="r" b="b"/>
            <a:pathLst>
              <a:path w="957579" h="463550">
                <a:moveTo>
                  <a:pt x="0" y="0"/>
                </a:moveTo>
                <a:lnTo>
                  <a:pt x="957071" y="4632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20895" y="5785103"/>
            <a:ext cx="140335" cy="170815"/>
          </a:xfrm>
          <a:custGeom>
            <a:avLst/>
            <a:gdLst/>
            <a:ahLst/>
            <a:cxnLst/>
            <a:rect l="l" t="t" r="r" b="b"/>
            <a:pathLst>
              <a:path w="140335" h="170814">
                <a:moveTo>
                  <a:pt x="48767" y="0"/>
                </a:moveTo>
                <a:lnTo>
                  <a:pt x="0" y="170687"/>
                </a:lnTo>
                <a:lnTo>
                  <a:pt x="113682" y="79247"/>
                </a:lnTo>
                <a:lnTo>
                  <a:pt x="57911" y="79247"/>
                </a:lnTo>
                <a:lnTo>
                  <a:pt x="48767" y="0"/>
                </a:lnTo>
                <a:close/>
              </a:path>
              <a:path w="140335" h="170814">
                <a:moveTo>
                  <a:pt x="140207" y="57911"/>
                </a:moveTo>
                <a:lnTo>
                  <a:pt x="57911" y="79247"/>
                </a:lnTo>
                <a:lnTo>
                  <a:pt x="113682" y="79247"/>
                </a:lnTo>
                <a:lnTo>
                  <a:pt x="140207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8807" y="4608576"/>
            <a:ext cx="850900" cy="1256030"/>
          </a:xfrm>
          <a:custGeom>
            <a:avLst/>
            <a:gdLst/>
            <a:ahLst/>
            <a:cxnLst/>
            <a:rect l="l" t="t" r="r" b="b"/>
            <a:pathLst>
              <a:path w="850900" h="1256029">
                <a:moveTo>
                  <a:pt x="850391" y="0"/>
                </a:moveTo>
                <a:lnTo>
                  <a:pt x="0" y="125577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27576" y="6047232"/>
            <a:ext cx="177165" cy="100965"/>
          </a:xfrm>
          <a:custGeom>
            <a:avLst/>
            <a:gdLst/>
            <a:ahLst/>
            <a:cxnLst/>
            <a:rect l="l" t="t" r="r" b="b"/>
            <a:pathLst>
              <a:path w="177164" h="100964">
                <a:moveTo>
                  <a:pt x="140207" y="0"/>
                </a:moveTo>
                <a:lnTo>
                  <a:pt x="0" y="88391"/>
                </a:lnTo>
                <a:lnTo>
                  <a:pt x="176783" y="100583"/>
                </a:lnTo>
                <a:lnTo>
                  <a:pt x="106679" y="54863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34255" y="5367528"/>
            <a:ext cx="2606040" cy="734695"/>
          </a:xfrm>
          <a:custGeom>
            <a:avLst/>
            <a:gdLst/>
            <a:ahLst/>
            <a:cxnLst/>
            <a:rect l="l" t="t" r="r" b="b"/>
            <a:pathLst>
              <a:path w="2606040" h="734695">
                <a:moveTo>
                  <a:pt x="2606039" y="0"/>
                </a:moveTo>
                <a:lnTo>
                  <a:pt x="0" y="7345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39767" y="2414016"/>
            <a:ext cx="165100" cy="100965"/>
          </a:xfrm>
          <a:custGeom>
            <a:avLst/>
            <a:gdLst/>
            <a:ahLst/>
            <a:cxnLst/>
            <a:rect l="l" t="t" r="r" b="b"/>
            <a:pathLst>
              <a:path w="165100" h="100964">
                <a:moveTo>
                  <a:pt x="164591" y="0"/>
                </a:moveTo>
                <a:lnTo>
                  <a:pt x="0" y="33527"/>
                </a:lnTo>
                <a:lnTo>
                  <a:pt x="152399" y="100583"/>
                </a:lnTo>
                <a:lnTo>
                  <a:pt x="103631" y="42671"/>
                </a:lnTo>
                <a:lnTo>
                  <a:pt x="164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46447" y="2456688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89" h="3175">
                <a:moveTo>
                  <a:pt x="21335" y="0"/>
                </a:moveTo>
                <a:lnTo>
                  <a:pt x="0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3191" y="2255520"/>
            <a:ext cx="165100" cy="113030"/>
          </a:xfrm>
          <a:custGeom>
            <a:avLst/>
            <a:gdLst/>
            <a:ahLst/>
            <a:cxnLst/>
            <a:rect l="l" t="t" r="r" b="b"/>
            <a:pathLst>
              <a:path w="165100" h="113030">
                <a:moveTo>
                  <a:pt x="164591" y="0"/>
                </a:moveTo>
                <a:lnTo>
                  <a:pt x="0" y="67055"/>
                </a:lnTo>
                <a:lnTo>
                  <a:pt x="164591" y="112775"/>
                </a:lnTo>
                <a:lnTo>
                  <a:pt x="118871" y="54863"/>
                </a:lnTo>
                <a:lnTo>
                  <a:pt x="164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22064" y="231038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176783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85032" y="5739384"/>
            <a:ext cx="106680" cy="158750"/>
          </a:xfrm>
          <a:custGeom>
            <a:avLst/>
            <a:gdLst/>
            <a:ahLst/>
            <a:cxnLst/>
            <a:rect l="l" t="t" r="r" b="b"/>
            <a:pathLst>
              <a:path w="106679" h="158750">
                <a:moveTo>
                  <a:pt x="0" y="0"/>
                </a:moveTo>
                <a:lnTo>
                  <a:pt x="57911" y="158495"/>
                </a:lnTo>
                <a:lnTo>
                  <a:pt x="92612" y="45719"/>
                </a:lnTo>
                <a:lnTo>
                  <a:pt x="57911" y="45719"/>
                </a:lnTo>
                <a:lnTo>
                  <a:pt x="0" y="0"/>
                </a:lnTo>
                <a:close/>
              </a:path>
              <a:path w="106679" h="158750">
                <a:moveTo>
                  <a:pt x="106679" y="0"/>
                </a:moveTo>
                <a:lnTo>
                  <a:pt x="57911" y="45719"/>
                </a:lnTo>
                <a:lnTo>
                  <a:pt x="92612" y="4571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42944" y="3895344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0"/>
                </a:moveTo>
                <a:lnTo>
                  <a:pt x="3047" y="18897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Dec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po</a:t>
            </a:r>
            <a:r>
              <a:rPr sz="3200" spc="-15" dirty="0">
                <a:latin typeface="Arial"/>
                <a:cs typeface="Arial"/>
              </a:rPr>
              <a:t>sition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of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Awa</a:t>
            </a:r>
            <a:r>
              <a:rPr sz="3200" spc="-10" dirty="0">
                <a:latin typeface="Arial"/>
                <a:cs typeface="Arial"/>
              </a:rPr>
              <a:t>it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PIN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tate</a:t>
            </a:r>
            <a:endParaRPr sz="3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dirty="0">
                <a:latin typeface="Arial"/>
                <a:cs typeface="Arial"/>
              </a:rPr>
              <a:t>(PIN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Entry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FSM)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1823" y="984504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40">
                <a:moveTo>
                  <a:pt x="432815" y="0"/>
                </a:moveTo>
                <a:lnTo>
                  <a:pt x="707135" y="0"/>
                </a:lnTo>
                <a:lnTo>
                  <a:pt x="721845" y="673"/>
                </a:lnTo>
                <a:lnTo>
                  <a:pt x="763466" y="10301"/>
                </a:lnTo>
                <a:lnTo>
                  <a:pt x="800075" y="30092"/>
                </a:lnTo>
                <a:lnTo>
                  <a:pt x="830072" y="58447"/>
                </a:lnTo>
                <a:lnTo>
                  <a:pt x="851853" y="93761"/>
                </a:lnTo>
                <a:lnTo>
                  <a:pt x="863817" y="134432"/>
                </a:lnTo>
                <a:lnTo>
                  <a:pt x="865631" y="158495"/>
                </a:lnTo>
                <a:lnTo>
                  <a:pt x="865631" y="402335"/>
                </a:lnTo>
                <a:lnTo>
                  <a:pt x="859748" y="445270"/>
                </a:lnTo>
                <a:lnTo>
                  <a:pt x="843166" y="483728"/>
                </a:lnTo>
                <a:lnTo>
                  <a:pt x="817488" y="516107"/>
                </a:lnTo>
                <a:lnTo>
                  <a:pt x="784316" y="540804"/>
                </a:lnTo>
                <a:lnTo>
                  <a:pt x="745252" y="556219"/>
                </a:lnTo>
                <a:lnTo>
                  <a:pt x="158495" y="560831"/>
                </a:lnTo>
                <a:lnTo>
                  <a:pt x="143786" y="560158"/>
                </a:lnTo>
                <a:lnTo>
                  <a:pt x="102166" y="550530"/>
                </a:lnTo>
                <a:lnTo>
                  <a:pt x="65557" y="530739"/>
                </a:lnTo>
                <a:lnTo>
                  <a:pt x="35560" y="502384"/>
                </a:lnTo>
                <a:lnTo>
                  <a:pt x="13778" y="467070"/>
                </a:lnTo>
                <a:lnTo>
                  <a:pt x="1814" y="426399"/>
                </a:lnTo>
                <a:lnTo>
                  <a:pt x="0" y="158495"/>
                </a:lnTo>
                <a:lnTo>
                  <a:pt x="673" y="143785"/>
                </a:lnTo>
                <a:lnTo>
                  <a:pt x="10301" y="102165"/>
                </a:lnTo>
                <a:lnTo>
                  <a:pt x="30093" y="65556"/>
                </a:lnTo>
                <a:lnTo>
                  <a:pt x="58448" y="35559"/>
                </a:lnTo>
                <a:lnTo>
                  <a:pt x="93762" y="13778"/>
                </a:lnTo>
                <a:lnTo>
                  <a:pt x="134433" y="1814"/>
                </a:lnTo>
                <a:lnTo>
                  <a:pt x="158495" y="0"/>
                </a:lnTo>
                <a:lnTo>
                  <a:pt x="43281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3701" y="6064641"/>
            <a:ext cx="94551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Correc</a:t>
            </a:r>
            <a:r>
              <a:rPr sz="1350" b="1" spc="-5" dirty="0">
                <a:latin typeface="Arial"/>
                <a:cs typeface="Arial"/>
              </a:rPr>
              <a:t>t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Arial"/>
                <a:cs typeface="Arial"/>
              </a:rPr>
              <a:t>Pin</a:t>
            </a:r>
            <a:endParaRPr sz="135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  <a:spcBef>
                <a:spcPts val="105"/>
              </a:spcBef>
            </a:pPr>
            <a:r>
              <a:rPr sz="1350" b="1" spc="-15" dirty="0">
                <a:latin typeface="Arial"/>
                <a:cs typeface="Arial"/>
              </a:rPr>
              <a:t>x5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3989" y="992765"/>
            <a:ext cx="7753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30"/>
              </a:lnSpc>
            </a:pPr>
            <a:r>
              <a:rPr sz="1350" b="1" spc="-15" dirty="0">
                <a:latin typeface="Arial"/>
                <a:cs typeface="Arial"/>
              </a:rPr>
              <a:t>2.x.1</a:t>
            </a:r>
            <a:endParaRPr sz="1350">
              <a:latin typeface="Arial"/>
              <a:cs typeface="Arial"/>
            </a:endParaRPr>
          </a:p>
          <a:p>
            <a:pPr marL="12700" marR="5080" indent="12700" algn="ctr">
              <a:lnSpc>
                <a:spcPts val="1440"/>
              </a:lnSpc>
              <a:spcBef>
                <a:spcPts val="105"/>
              </a:spcBef>
            </a:pPr>
            <a:r>
              <a:rPr sz="1350" b="1" spc="-10" dirty="0">
                <a:latin typeface="Arial"/>
                <a:cs typeface="Arial"/>
              </a:rPr>
              <a:t>0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Digits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Received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1823" y="2093976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432815" y="0"/>
                </a:moveTo>
                <a:lnTo>
                  <a:pt x="707135" y="0"/>
                </a:lnTo>
                <a:lnTo>
                  <a:pt x="721845" y="673"/>
                </a:lnTo>
                <a:lnTo>
                  <a:pt x="763466" y="10301"/>
                </a:lnTo>
                <a:lnTo>
                  <a:pt x="800075" y="30092"/>
                </a:lnTo>
                <a:lnTo>
                  <a:pt x="830072" y="58447"/>
                </a:lnTo>
                <a:lnTo>
                  <a:pt x="851853" y="93761"/>
                </a:lnTo>
                <a:lnTo>
                  <a:pt x="863817" y="134432"/>
                </a:lnTo>
                <a:lnTo>
                  <a:pt x="865631" y="158495"/>
                </a:lnTo>
                <a:lnTo>
                  <a:pt x="865631" y="402335"/>
                </a:lnTo>
                <a:lnTo>
                  <a:pt x="859748" y="445270"/>
                </a:lnTo>
                <a:lnTo>
                  <a:pt x="843166" y="483728"/>
                </a:lnTo>
                <a:lnTo>
                  <a:pt x="817488" y="516107"/>
                </a:lnTo>
                <a:lnTo>
                  <a:pt x="784316" y="540804"/>
                </a:lnTo>
                <a:lnTo>
                  <a:pt x="745252" y="556219"/>
                </a:lnTo>
                <a:lnTo>
                  <a:pt x="158495" y="560831"/>
                </a:lnTo>
                <a:lnTo>
                  <a:pt x="143786" y="560158"/>
                </a:lnTo>
                <a:lnTo>
                  <a:pt x="102166" y="550530"/>
                </a:lnTo>
                <a:lnTo>
                  <a:pt x="65557" y="530739"/>
                </a:lnTo>
                <a:lnTo>
                  <a:pt x="35560" y="502384"/>
                </a:lnTo>
                <a:lnTo>
                  <a:pt x="13778" y="467070"/>
                </a:lnTo>
                <a:lnTo>
                  <a:pt x="1814" y="426399"/>
                </a:lnTo>
                <a:lnTo>
                  <a:pt x="0" y="158495"/>
                </a:lnTo>
                <a:lnTo>
                  <a:pt x="673" y="143785"/>
                </a:lnTo>
                <a:lnTo>
                  <a:pt x="10301" y="102165"/>
                </a:lnTo>
                <a:lnTo>
                  <a:pt x="30093" y="65556"/>
                </a:lnTo>
                <a:lnTo>
                  <a:pt x="58448" y="35559"/>
                </a:lnTo>
                <a:lnTo>
                  <a:pt x="93762" y="13778"/>
                </a:lnTo>
                <a:lnTo>
                  <a:pt x="134433" y="1814"/>
                </a:lnTo>
                <a:lnTo>
                  <a:pt x="158495" y="0"/>
                </a:lnTo>
                <a:lnTo>
                  <a:pt x="43281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6182" y="2114430"/>
            <a:ext cx="7753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30"/>
              </a:lnSpc>
            </a:pPr>
            <a:r>
              <a:rPr sz="1350" b="1" spc="-15" dirty="0">
                <a:latin typeface="Arial"/>
                <a:cs typeface="Arial"/>
              </a:rPr>
              <a:t>2.x.2</a:t>
            </a:r>
            <a:endParaRPr sz="1350">
              <a:latin typeface="Arial"/>
              <a:cs typeface="Arial"/>
            </a:endParaRPr>
          </a:p>
          <a:p>
            <a:pPr marL="12700" marR="5080" indent="-8890" algn="ctr">
              <a:lnSpc>
                <a:spcPts val="1440"/>
              </a:lnSpc>
              <a:spcBef>
                <a:spcPts val="105"/>
              </a:spcBef>
            </a:pPr>
            <a:r>
              <a:rPr sz="1350" b="1" spc="-10" dirty="0">
                <a:latin typeface="Arial"/>
                <a:cs typeface="Arial"/>
              </a:rPr>
              <a:t>1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Digit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Received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1823" y="321564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432815" y="0"/>
                </a:moveTo>
                <a:lnTo>
                  <a:pt x="707135" y="0"/>
                </a:lnTo>
                <a:lnTo>
                  <a:pt x="721845" y="673"/>
                </a:lnTo>
                <a:lnTo>
                  <a:pt x="763466" y="10301"/>
                </a:lnTo>
                <a:lnTo>
                  <a:pt x="800075" y="30092"/>
                </a:lnTo>
                <a:lnTo>
                  <a:pt x="830072" y="58447"/>
                </a:lnTo>
                <a:lnTo>
                  <a:pt x="851853" y="93761"/>
                </a:lnTo>
                <a:lnTo>
                  <a:pt x="863817" y="134432"/>
                </a:lnTo>
                <a:lnTo>
                  <a:pt x="865631" y="158495"/>
                </a:lnTo>
                <a:lnTo>
                  <a:pt x="865631" y="402335"/>
                </a:lnTo>
                <a:lnTo>
                  <a:pt x="859748" y="445270"/>
                </a:lnTo>
                <a:lnTo>
                  <a:pt x="843166" y="483728"/>
                </a:lnTo>
                <a:lnTo>
                  <a:pt x="817488" y="516107"/>
                </a:lnTo>
                <a:lnTo>
                  <a:pt x="784316" y="540804"/>
                </a:lnTo>
                <a:lnTo>
                  <a:pt x="745252" y="556219"/>
                </a:lnTo>
                <a:lnTo>
                  <a:pt x="158495" y="560831"/>
                </a:lnTo>
                <a:lnTo>
                  <a:pt x="143786" y="560158"/>
                </a:lnTo>
                <a:lnTo>
                  <a:pt x="102166" y="550530"/>
                </a:lnTo>
                <a:lnTo>
                  <a:pt x="65557" y="530739"/>
                </a:lnTo>
                <a:lnTo>
                  <a:pt x="35560" y="502384"/>
                </a:lnTo>
                <a:lnTo>
                  <a:pt x="13778" y="467070"/>
                </a:lnTo>
                <a:lnTo>
                  <a:pt x="1814" y="426399"/>
                </a:lnTo>
                <a:lnTo>
                  <a:pt x="0" y="158495"/>
                </a:lnTo>
                <a:lnTo>
                  <a:pt x="673" y="143785"/>
                </a:lnTo>
                <a:lnTo>
                  <a:pt x="10301" y="102165"/>
                </a:lnTo>
                <a:lnTo>
                  <a:pt x="30093" y="65556"/>
                </a:lnTo>
                <a:lnTo>
                  <a:pt x="58448" y="35559"/>
                </a:lnTo>
                <a:lnTo>
                  <a:pt x="93762" y="13778"/>
                </a:lnTo>
                <a:lnTo>
                  <a:pt x="134433" y="1814"/>
                </a:lnTo>
                <a:lnTo>
                  <a:pt x="158495" y="0"/>
                </a:lnTo>
                <a:lnTo>
                  <a:pt x="43281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3989" y="3223903"/>
            <a:ext cx="7753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30"/>
              </a:lnSpc>
            </a:pPr>
            <a:r>
              <a:rPr sz="1350" b="1" spc="-15" dirty="0">
                <a:latin typeface="Arial"/>
                <a:cs typeface="Arial"/>
              </a:rPr>
              <a:t>2.x.3</a:t>
            </a:r>
            <a:endParaRPr sz="1350">
              <a:latin typeface="Arial"/>
              <a:cs typeface="Arial"/>
            </a:endParaRPr>
          </a:p>
          <a:p>
            <a:pPr marL="12700" marR="5080" indent="12700" algn="ctr">
              <a:lnSpc>
                <a:spcPts val="1440"/>
              </a:lnSpc>
              <a:spcBef>
                <a:spcPts val="105"/>
              </a:spcBef>
            </a:pPr>
            <a:r>
              <a:rPr sz="1350" b="1" spc="-10" dirty="0">
                <a:latin typeface="Arial"/>
                <a:cs typeface="Arial"/>
              </a:rPr>
              <a:t>2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Digits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Received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1823" y="4325111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432815" y="0"/>
                </a:moveTo>
                <a:lnTo>
                  <a:pt x="707135" y="0"/>
                </a:lnTo>
                <a:lnTo>
                  <a:pt x="721845" y="673"/>
                </a:lnTo>
                <a:lnTo>
                  <a:pt x="763466" y="10301"/>
                </a:lnTo>
                <a:lnTo>
                  <a:pt x="800075" y="30092"/>
                </a:lnTo>
                <a:lnTo>
                  <a:pt x="830072" y="58447"/>
                </a:lnTo>
                <a:lnTo>
                  <a:pt x="851853" y="93761"/>
                </a:lnTo>
                <a:lnTo>
                  <a:pt x="863817" y="134432"/>
                </a:lnTo>
                <a:lnTo>
                  <a:pt x="865631" y="158495"/>
                </a:lnTo>
                <a:lnTo>
                  <a:pt x="865631" y="402335"/>
                </a:lnTo>
                <a:lnTo>
                  <a:pt x="859748" y="445269"/>
                </a:lnTo>
                <a:lnTo>
                  <a:pt x="843166" y="483727"/>
                </a:lnTo>
                <a:lnTo>
                  <a:pt x="817488" y="516106"/>
                </a:lnTo>
                <a:lnTo>
                  <a:pt x="784316" y="540804"/>
                </a:lnTo>
                <a:lnTo>
                  <a:pt x="745252" y="556218"/>
                </a:lnTo>
                <a:lnTo>
                  <a:pt x="158495" y="560831"/>
                </a:lnTo>
                <a:lnTo>
                  <a:pt x="143786" y="560158"/>
                </a:lnTo>
                <a:lnTo>
                  <a:pt x="102166" y="550530"/>
                </a:lnTo>
                <a:lnTo>
                  <a:pt x="65557" y="530738"/>
                </a:lnTo>
                <a:lnTo>
                  <a:pt x="35560" y="502383"/>
                </a:lnTo>
                <a:lnTo>
                  <a:pt x="13778" y="467069"/>
                </a:lnTo>
                <a:lnTo>
                  <a:pt x="1814" y="426398"/>
                </a:lnTo>
                <a:lnTo>
                  <a:pt x="0" y="158495"/>
                </a:lnTo>
                <a:lnTo>
                  <a:pt x="673" y="143785"/>
                </a:lnTo>
                <a:lnTo>
                  <a:pt x="10301" y="102165"/>
                </a:lnTo>
                <a:lnTo>
                  <a:pt x="30093" y="65556"/>
                </a:lnTo>
                <a:lnTo>
                  <a:pt x="58448" y="35559"/>
                </a:lnTo>
                <a:lnTo>
                  <a:pt x="93762" y="13778"/>
                </a:lnTo>
                <a:lnTo>
                  <a:pt x="134433" y="1814"/>
                </a:lnTo>
                <a:lnTo>
                  <a:pt x="158495" y="0"/>
                </a:lnTo>
                <a:lnTo>
                  <a:pt x="43281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56182" y="4333376"/>
            <a:ext cx="7753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30"/>
              </a:lnSpc>
            </a:pPr>
            <a:r>
              <a:rPr sz="1350" b="1" spc="-15" dirty="0">
                <a:latin typeface="Arial"/>
                <a:cs typeface="Arial"/>
              </a:rPr>
              <a:t>2.x.4</a:t>
            </a:r>
            <a:endParaRPr sz="1350">
              <a:latin typeface="Arial"/>
              <a:cs typeface="Arial"/>
            </a:endParaRPr>
          </a:p>
          <a:p>
            <a:pPr marL="12700" marR="5080" indent="-11430" algn="ctr">
              <a:lnSpc>
                <a:spcPts val="1440"/>
              </a:lnSpc>
              <a:spcBef>
                <a:spcPts val="105"/>
              </a:spcBef>
            </a:pPr>
            <a:r>
              <a:rPr sz="1350" b="1" spc="-10" dirty="0">
                <a:latin typeface="Arial"/>
                <a:cs typeface="Arial"/>
              </a:rPr>
              <a:t>3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Digits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Received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0351" y="3240024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432815" y="0"/>
                </a:moveTo>
                <a:lnTo>
                  <a:pt x="707135" y="0"/>
                </a:lnTo>
                <a:lnTo>
                  <a:pt x="721845" y="673"/>
                </a:lnTo>
                <a:lnTo>
                  <a:pt x="763466" y="10301"/>
                </a:lnTo>
                <a:lnTo>
                  <a:pt x="800075" y="30092"/>
                </a:lnTo>
                <a:lnTo>
                  <a:pt x="830072" y="58447"/>
                </a:lnTo>
                <a:lnTo>
                  <a:pt x="851853" y="93761"/>
                </a:lnTo>
                <a:lnTo>
                  <a:pt x="863817" y="134432"/>
                </a:lnTo>
                <a:lnTo>
                  <a:pt x="865631" y="158495"/>
                </a:lnTo>
                <a:lnTo>
                  <a:pt x="865631" y="402335"/>
                </a:lnTo>
                <a:lnTo>
                  <a:pt x="859748" y="445270"/>
                </a:lnTo>
                <a:lnTo>
                  <a:pt x="843166" y="483728"/>
                </a:lnTo>
                <a:lnTo>
                  <a:pt x="817488" y="516107"/>
                </a:lnTo>
                <a:lnTo>
                  <a:pt x="784316" y="540804"/>
                </a:lnTo>
                <a:lnTo>
                  <a:pt x="745252" y="556219"/>
                </a:lnTo>
                <a:lnTo>
                  <a:pt x="158495" y="560831"/>
                </a:lnTo>
                <a:lnTo>
                  <a:pt x="143785" y="560158"/>
                </a:lnTo>
                <a:lnTo>
                  <a:pt x="102165" y="550530"/>
                </a:lnTo>
                <a:lnTo>
                  <a:pt x="65556" y="530739"/>
                </a:lnTo>
                <a:lnTo>
                  <a:pt x="35559" y="502384"/>
                </a:lnTo>
                <a:lnTo>
                  <a:pt x="13778" y="467070"/>
                </a:lnTo>
                <a:lnTo>
                  <a:pt x="1814" y="426399"/>
                </a:lnTo>
                <a:lnTo>
                  <a:pt x="0" y="158495"/>
                </a:lnTo>
                <a:lnTo>
                  <a:pt x="673" y="143785"/>
                </a:lnTo>
                <a:lnTo>
                  <a:pt x="10301" y="102165"/>
                </a:lnTo>
                <a:lnTo>
                  <a:pt x="30092" y="65556"/>
                </a:lnTo>
                <a:lnTo>
                  <a:pt x="58447" y="35559"/>
                </a:lnTo>
                <a:lnTo>
                  <a:pt x="93761" y="13778"/>
                </a:lnTo>
                <a:lnTo>
                  <a:pt x="134432" y="1814"/>
                </a:lnTo>
                <a:lnTo>
                  <a:pt x="158495" y="0"/>
                </a:lnTo>
                <a:lnTo>
                  <a:pt x="43281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92247" y="3248287"/>
            <a:ext cx="585470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1530"/>
              </a:lnSpc>
            </a:pPr>
            <a:r>
              <a:rPr sz="1350" b="1" spc="-15" dirty="0">
                <a:latin typeface="Arial"/>
                <a:cs typeface="Arial"/>
              </a:rPr>
              <a:t>2.x.6</a:t>
            </a:r>
            <a:endParaRPr sz="1350">
              <a:latin typeface="Arial"/>
              <a:cs typeface="Arial"/>
            </a:endParaRPr>
          </a:p>
          <a:p>
            <a:pPr marL="12700" marR="5080" algn="ctr">
              <a:lnSpc>
                <a:spcPts val="1440"/>
              </a:lnSpc>
              <a:spcBef>
                <a:spcPts val="105"/>
              </a:spcBef>
            </a:pPr>
            <a:r>
              <a:rPr sz="1350" b="1" spc="-15" dirty="0">
                <a:latin typeface="Arial"/>
                <a:cs typeface="Arial"/>
              </a:rPr>
              <a:t>Cancel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Hit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7252" y="1699902"/>
            <a:ext cx="13398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0" dirty="0">
                <a:latin typeface="Arial"/>
                <a:cs typeface="Arial"/>
              </a:rPr>
              <a:t>digit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Arial"/>
                <a:cs typeface="Arial"/>
              </a:rPr>
              <a:t>/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ech</a:t>
            </a:r>
            <a:r>
              <a:rPr sz="1350" b="1" spc="-10" dirty="0">
                <a:latin typeface="Arial"/>
                <a:cs typeface="Arial"/>
              </a:rPr>
              <a:t>o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Arial"/>
                <a:cs typeface="Arial"/>
              </a:rPr>
              <a:t>'X---'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7252" y="2833759"/>
            <a:ext cx="13970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0" dirty="0">
                <a:latin typeface="Arial"/>
                <a:cs typeface="Arial"/>
              </a:rPr>
              <a:t>digit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Arial"/>
                <a:cs typeface="Arial"/>
              </a:rPr>
              <a:t>/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ech</a:t>
            </a:r>
            <a:r>
              <a:rPr sz="1350" b="1" spc="-10" dirty="0">
                <a:latin typeface="Arial"/>
                <a:cs typeface="Arial"/>
              </a:rPr>
              <a:t>o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Arial"/>
                <a:cs typeface="Arial"/>
              </a:rPr>
              <a:t>'XX--'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9444" y="3967615"/>
            <a:ext cx="1454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0" dirty="0">
                <a:latin typeface="Arial"/>
                <a:cs typeface="Arial"/>
              </a:rPr>
              <a:t>digit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Arial"/>
                <a:cs typeface="Arial"/>
              </a:rPr>
              <a:t>/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ech</a:t>
            </a:r>
            <a:r>
              <a:rPr sz="1350" b="1" spc="-10" dirty="0">
                <a:latin typeface="Arial"/>
                <a:cs typeface="Arial"/>
              </a:rPr>
              <a:t>o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Arial"/>
                <a:cs typeface="Arial"/>
              </a:rPr>
              <a:t>'XXX-'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9444" y="5064896"/>
            <a:ext cx="15113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0" dirty="0">
                <a:latin typeface="Arial"/>
                <a:cs typeface="Arial"/>
              </a:rPr>
              <a:t>digit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Arial"/>
                <a:cs typeface="Arial"/>
              </a:rPr>
              <a:t>/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ech</a:t>
            </a:r>
            <a:r>
              <a:rPr sz="1350" b="1" spc="-10" dirty="0">
                <a:latin typeface="Arial"/>
                <a:cs typeface="Arial"/>
              </a:rPr>
              <a:t>o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Arial"/>
                <a:cs typeface="Arial"/>
              </a:rPr>
              <a:t>'XXXX'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2774" y="1480445"/>
            <a:ext cx="55689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cancel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3679" y="1929384"/>
            <a:ext cx="121920" cy="170815"/>
          </a:xfrm>
          <a:custGeom>
            <a:avLst/>
            <a:gdLst/>
            <a:ahLst/>
            <a:cxnLst/>
            <a:rect l="l" t="t" r="r" b="b"/>
            <a:pathLst>
              <a:path w="121919" h="170814">
                <a:moveTo>
                  <a:pt x="0" y="0"/>
                </a:moveTo>
                <a:lnTo>
                  <a:pt x="60959" y="170687"/>
                </a:lnTo>
                <a:lnTo>
                  <a:pt x="104502" y="48767"/>
                </a:lnTo>
                <a:lnTo>
                  <a:pt x="60959" y="48767"/>
                </a:lnTo>
                <a:lnTo>
                  <a:pt x="0" y="0"/>
                </a:lnTo>
                <a:close/>
              </a:path>
              <a:path w="121919" h="170814">
                <a:moveTo>
                  <a:pt x="121919" y="0"/>
                </a:moveTo>
                <a:lnTo>
                  <a:pt x="60959" y="48767"/>
                </a:lnTo>
                <a:lnTo>
                  <a:pt x="104502" y="48767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0735" y="1539240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3679" y="3038856"/>
            <a:ext cx="121920" cy="170815"/>
          </a:xfrm>
          <a:custGeom>
            <a:avLst/>
            <a:gdLst/>
            <a:ahLst/>
            <a:cxnLst/>
            <a:rect l="l" t="t" r="r" b="b"/>
            <a:pathLst>
              <a:path w="121919" h="170814">
                <a:moveTo>
                  <a:pt x="0" y="0"/>
                </a:moveTo>
                <a:lnTo>
                  <a:pt x="60959" y="170687"/>
                </a:lnTo>
                <a:lnTo>
                  <a:pt x="100148" y="60959"/>
                </a:lnTo>
                <a:lnTo>
                  <a:pt x="60959" y="60959"/>
                </a:lnTo>
                <a:lnTo>
                  <a:pt x="0" y="0"/>
                </a:lnTo>
                <a:close/>
              </a:path>
              <a:path w="121919" h="170814">
                <a:moveTo>
                  <a:pt x="121919" y="0"/>
                </a:moveTo>
                <a:lnTo>
                  <a:pt x="60959" y="60959"/>
                </a:lnTo>
                <a:lnTo>
                  <a:pt x="100148" y="6095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0735" y="2660904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3679" y="4148328"/>
            <a:ext cx="121920" cy="170815"/>
          </a:xfrm>
          <a:custGeom>
            <a:avLst/>
            <a:gdLst/>
            <a:ahLst/>
            <a:cxnLst/>
            <a:rect l="l" t="t" r="r" b="b"/>
            <a:pathLst>
              <a:path w="121919" h="170814">
                <a:moveTo>
                  <a:pt x="0" y="0"/>
                </a:moveTo>
                <a:lnTo>
                  <a:pt x="60959" y="170687"/>
                </a:lnTo>
                <a:lnTo>
                  <a:pt x="100148" y="60959"/>
                </a:lnTo>
                <a:lnTo>
                  <a:pt x="60959" y="60959"/>
                </a:lnTo>
                <a:lnTo>
                  <a:pt x="0" y="0"/>
                </a:lnTo>
                <a:close/>
              </a:path>
              <a:path w="121919" h="170814">
                <a:moveTo>
                  <a:pt x="121919" y="0"/>
                </a:moveTo>
                <a:lnTo>
                  <a:pt x="60959" y="60959"/>
                </a:lnTo>
                <a:lnTo>
                  <a:pt x="100148" y="6095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0735" y="3758184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1823" y="5434584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432815" y="0"/>
                </a:moveTo>
                <a:lnTo>
                  <a:pt x="707135" y="0"/>
                </a:lnTo>
                <a:lnTo>
                  <a:pt x="721845" y="673"/>
                </a:lnTo>
                <a:lnTo>
                  <a:pt x="763466" y="10301"/>
                </a:lnTo>
                <a:lnTo>
                  <a:pt x="800075" y="30093"/>
                </a:lnTo>
                <a:lnTo>
                  <a:pt x="830072" y="58448"/>
                </a:lnTo>
                <a:lnTo>
                  <a:pt x="851853" y="93762"/>
                </a:lnTo>
                <a:lnTo>
                  <a:pt x="863817" y="134433"/>
                </a:lnTo>
                <a:lnTo>
                  <a:pt x="865631" y="158495"/>
                </a:lnTo>
                <a:lnTo>
                  <a:pt x="865631" y="402335"/>
                </a:lnTo>
                <a:lnTo>
                  <a:pt x="859748" y="445269"/>
                </a:lnTo>
                <a:lnTo>
                  <a:pt x="843166" y="483727"/>
                </a:lnTo>
                <a:lnTo>
                  <a:pt x="817488" y="516106"/>
                </a:lnTo>
                <a:lnTo>
                  <a:pt x="784316" y="540804"/>
                </a:lnTo>
                <a:lnTo>
                  <a:pt x="745252" y="556218"/>
                </a:lnTo>
                <a:lnTo>
                  <a:pt x="158495" y="560831"/>
                </a:lnTo>
                <a:lnTo>
                  <a:pt x="143786" y="560158"/>
                </a:lnTo>
                <a:lnTo>
                  <a:pt x="102166" y="550530"/>
                </a:lnTo>
                <a:lnTo>
                  <a:pt x="65557" y="530738"/>
                </a:lnTo>
                <a:lnTo>
                  <a:pt x="35560" y="502383"/>
                </a:lnTo>
                <a:lnTo>
                  <a:pt x="13778" y="467069"/>
                </a:lnTo>
                <a:lnTo>
                  <a:pt x="1814" y="426398"/>
                </a:lnTo>
                <a:lnTo>
                  <a:pt x="0" y="158495"/>
                </a:lnTo>
                <a:lnTo>
                  <a:pt x="673" y="143786"/>
                </a:lnTo>
                <a:lnTo>
                  <a:pt x="10301" y="102166"/>
                </a:lnTo>
                <a:lnTo>
                  <a:pt x="30093" y="65557"/>
                </a:lnTo>
                <a:lnTo>
                  <a:pt x="58448" y="35560"/>
                </a:lnTo>
                <a:lnTo>
                  <a:pt x="93762" y="13778"/>
                </a:lnTo>
                <a:lnTo>
                  <a:pt x="134433" y="1814"/>
                </a:lnTo>
                <a:lnTo>
                  <a:pt x="158495" y="0"/>
                </a:lnTo>
                <a:lnTo>
                  <a:pt x="43281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56182" y="5442849"/>
            <a:ext cx="7753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30"/>
              </a:lnSpc>
            </a:pPr>
            <a:r>
              <a:rPr sz="1350" b="1" spc="-15" dirty="0">
                <a:latin typeface="Arial"/>
                <a:cs typeface="Arial"/>
              </a:rPr>
              <a:t>2.x.5</a:t>
            </a:r>
            <a:endParaRPr sz="1350">
              <a:latin typeface="Arial"/>
              <a:cs typeface="Arial"/>
            </a:endParaRPr>
          </a:p>
          <a:p>
            <a:pPr marL="12700" marR="5080" indent="-11430" algn="ctr">
              <a:lnSpc>
                <a:spcPts val="1440"/>
              </a:lnSpc>
              <a:spcBef>
                <a:spcPts val="105"/>
              </a:spcBef>
            </a:pPr>
            <a:r>
              <a:rPr sz="1350" b="1" spc="-10" dirty="0">
                <a:latin typeface="Arial"/>
                <a:cs typeface="Arial"/>
              </a:rPr>
              <a:t>4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Digits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Received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3679" y="5257800"/>
            <a:ext cx="121920" cy="182880"/>
          </a:xfrm>
          <a:custGeom>
            <a:avLst/>
            <a:gdLst/>
            <a:ahLst/>
            <a:cxnLst/>
            <a:rect l="l" t="t" r="r" b="b"/>
            <a:pathLst>
              <a:path w="121919" h="182879">
                <a:moveTo>
                  <a:pt x="0" y="0"/>
                </a:moveTo>
                <a:lnTo>
                  <a:pt x="60959" y="182879"/>
                </a:lnTo>
                <a:lnTo>
                  <a:pt x="101599" y="60959"/>
                </a:lnTo>
                <a:lnTo>
                  <a:pt x="60959" y="60959"/>
                </a:lnTo>
                <a:lnTo>
                  <a:pt x="0" y="0"/>
                </a:lnTo>
                <a:close/>
              </a:path>
              <a:path w="121919" h="182879">
                <a:moveTo>
                  <a:pt x="121919" y="0"/>
                </a:moveTo>
                <a:lnTo>
                  <a:pt x="60959" y="60959"/>
                </a:lnTo>
                <a:lnTo>
                  <a:pt x="101599" y="6095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40735" y="4879847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3567" y="3441192"/>
            <a:ext cx="170815" cy="109855"/>
          </a:xfrm>
          <a:custGeom>
            <a:avLst/>
            <a:gdLst/>
            <a:ahLst/>
            <a:cxnLst/>
            <a:rect l="l" t="t" r="r" b="b"/>
            <a:pathLst>
              <a:path w="170814" h="109854">
                <a:moveTo>
                  <a:pt x="0" y="0"/>
                </a:moveTo>
                <a:lnTo>
                  <a:pt x="60959" y="48767"/>
                </a:lnTo>
                <a:lnTo>
                  <a:pt x="0" y="109727"/>
                </a:lnTo>
                <a:lnTo>
                  <a:pt x="170687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1359" y="3496055"/>
            <a:ext cx="975360" cy="0"/>
          </a:xfrm>
          <a:custGeom>
            <a:avLst/>
            <a:gdLst/>
            <a:ahLst/>
            <a:cxnLst/>
            <a:rect l="l" t="t" r="r" b="b"/>
            <a:pathLst>
              <a:path w="975360">
                <a:moveTo>
                  <a:pt x="0" y="0"/>
                </a:moveTo>
                <a:lnTo>
                  <a:pt x="97535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5744" y="2362200"/>
            <a:ext cx="1237615" cy="883919"/>
          </a:xfrm>
          <a:custGeom>
            <a:avLst/>
            <a:gdLst/>
            <a:ahLst/>
            <a:cxnLst/>
            <a:rect l="l" t="t" r="r" b="b"/>
            <a:pathLst>
              <a:path w="1237614" h="883919">
                <a:moveTo>
                  <a:pt x="0" y="0"/>
                </a:moveTo>
                <a:lnTo>
                  <a:pt x="101494" y="2930"/>
                </a:lnTo>
                <a:lnTo>
                  <a:pt x="200728" y="11569"/>
                </a:lnTo>
                <a:lnTo>
                  <a:pt x="297385" y="25689"/>
                </a:lnTo>
                <a:lnTo>
                  <a:pt x="391144" y="45063"/>
                </a:lnTo>
                <a:lnTo>
                  <a:pt x="481689" y="69463"/>
                </a:lnTo>
                <a:lnTo>
                  <a:pt x="568700" y="98663"/>
                </a:lnTo>
                <a:lnTo>
                  <a:pt x="651859" y="132433"/>
                </a:lnTo>
                <a:lnTo>
                  <a:pt x="730847" y="170547"/>
                </a:lnTo>
                <a:lnTo>
                  <a:pt x="805346" y="212777"/>
                </a:lnTo>
                <a:lnTo>
                  <a:pt x="875038" y="258897"/>
                </a:lnTo>
                <a:lnTo>
                  <a:pt x="939604" y="308677"/>
                </a:lnTo>
                <a:lnTo>
                  <a:pt x="998726" y="361891"/>
                </a:lnTo>
                <a:lnTo>
                  <a:pt x="1052085" y="418312"/>
                </a:lnTo>
                <a:lnTo>
                  <a:pt x="1099363" y="477711"/>
                </a:lnTo>
                <a:lnTo>
                  <a:pt x="1140241" y="539861"/>
                </a:lnTo>
                <a:lnTo>
                  <a:pt x="1174400" y="604535"/>
                </a:lnTo>
                <a:lnTo>
                  <a:pt x="1201523" y="671506"/>
                </a:lnTo>
                <a:lnTo>
                  <a:pt x="1221291" y="740545"/>
                </a:lnTo>
                <a:lnTo>
                  <a:pt x="1233385" y="811425"/>
                </a:lnTo>
                <a:lnTo>
                  <a:pt x="1237487" y="8839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9647" y="3794760"/>
            <a:ext cx="1243965" cy="847725"/>
          </a:xfrm>
          <a:custGeom>
            <a:avLst/>
            <a:gdLst/>
            <a:ahLst/>
            <a:cxnLst/>
            <a:rect l="l" t="t" r="r" b="b"/>
            <a:pathLst>
              <a:path w="1243964" h="847725">
                <a:moveTo>
                  <a:pt x="1243583" y="0"/>
                </a:moveTo>
                <a:lnTo>
                  <a:pt x="1239461" y="69497"/>
                </a:lnTo>
                <a:lnTo>
                  <a:pt x="1227307" y="137447"/>
                </a:lnTo>
                <a:lnTo>
                  <a:pt x="1207441" y="203631"/>
                </a:lnTo>
                <a:lnTo>
                  <a:pt x="1180184" y="267831"/>
                </a:lnTo>
                <a:lnTo>
                  <a:pt x="1145856" y="329830"/>
                </a:lnTo>
                <a:lnTo>
                  <a:pt x="1104776" y="389409"/>
                </a:lnTo>
                <a:lnTo>
                  <a:pt x="1057264" y="446351"/>
                </a:lnTo>
                <a:lnTo>
                  <a:pt x="1003642" y="500436"/>
                </a:lnTo>
                <a:lnTo>
                  <a:pt x="944228" y="551448"/>
                </a:lnTo>
                <a:lnTo>
                  <a:pt x="879344" y="599168"/>
                </a:lnTo>
                <a:lnTo>
                  <a:pt x="809308" y="643378"/>
                </a:lnTo>
                <a:lnTo>
                  <a:pt x="734441" y="683859"/>
                </a:lnTo>
                <a:lnTo>
                  <a:pt x="655064" y="720395"/>
                </a:lnTo>
                <a:lnTo>
                  <a:pt x="571495" y="752767"/>
                </a:lnTo>
                <a:lnTo>
                  <a:pt x="484056" y="780757"/>
                </a:lnTo>
                <a:lnTo>
                  <a:pt x="393066" y="804147"/>
                </a:lnTo>
                <a:lnTo>
                  <a:pt x="298845" y="822718"/>
                </a:lnTo>
                <a:lnTo>
                  <a:pt x="201714" y="836254"/>
                </a:lnTo>
                <a:lnTo>
                  <a:pt x="101992" y="844535"/>
                </a:lnTo>
                <a:lnTo>
                  <a:pt x="0" y="847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4032" y="1252728"/>
            <a:ext cx="1463040" cy="1987550"/>
          </a:xfrm>
          <a:custGeom>
            <a:avLst/>
            <a:gdLst/>
            <a:ahLst/>
            <a:cxnLst/>
            <a:rect l="l" t="t" r="r" b="b"/>
            <a:pathLst>
              <a:path w="1463039" h="1987550">
                <a:moveTo>
                  <a:pt x="0" y="0"/>
                </a:moveTo>
                <a:lnTo>
                  <a:pt x="119993" y="6587"/>
                </a:lnTo>
                <a:lnTo>
                  <a:pt x="237315" y="26010"/>
                </a:lnTo>
                <a:lnTo>
                  <a:pt x="351588" y="57756"/>
                </a:lnTo>
                <a:lnTo>
                  <a:pt x="462437" y="101313"/>
                </a:lnTo>
                <a:lnTo>
                  <a:pt x="569485" y="156171"/>
                </a:lnTo>
                <a:lnTo>
                  <a:pt x="672355" y="221818"/>
                </a:lnTo>
                <a:lnTo>
                  <a:pt x="770671" y="297742"/>
                </a:lnTo>
                <a:lnTo>
                  <a:pt x="864056" y="383432"/>
                </a:lnTo>
                <a:lnTo>
                  <a:pt x="952134" y="478377"/>
                </a:lnTo>
                <a:lnTo>
                  <a:pt x="1034529" y="582065"/>
                </a:lnTo>
                <a:lnTo>
                  <a:pt x="1110863" y="693984"/>
                </a:lnTo>
                <a:lnTo>
                  <a:pt x="1180761" y="813624"/>
                </a:lnTo>
                <a:lnTo>
                  <a:pt x="1243845" y="940472"/>
                </a:lnTo>
                <a:lnTo>
                  <a:pt x="1299740" y="1074018"/>
                </a:lnTo>
                <a:lnTo>
                  <a:pt x="1348068" y="1213750"/>
                </a:lnTo>
                <a:lnTo>
                  <a:pt x="1388454" y="1359156"/>
                </a:lnTo>
                <a:lnTo>
                  <a:pt x="1420520" y="1509725"/>
                </a:lnTo>
                <a:lnTo>
                  <a:pt x="1443891" y="1664945"/>
                </a:lnTo>
                <a:lnTo>
                  <a:pt x="1458190" y="1824306"/>
                </a:lnTo>
                <a:lnTo>
                  <a:pt x="1463039" y="19872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1791" y="3051048"/>
            <a:ext cx="109855" cy="182880"/>
          </a:xfrm>
          <a:custGeom>
            <a:avLst/>
            <a:gdLst/>
            <a:ahLst/>
            <a:cxnLst/>
            <a:rect l="l" t="t" r="r" b="b"/>
            <a:pathLst>
              <a:path w="109854" h="182880">
                <a:moveTo>
                  <a:pt x="0" y="36575"/>
                </a:moveTo>
                <a:lnTo>
                  <a:pt x="109727" y="182879"/>
                </a:lnTo>
                <a:lnTo>
                  <a:pt x="109727" y="73151"/>
                </a:lnTo>
                <a:lnTo>
                  <a:pt x="73151" y="73151"/>
                </a:lnTo>
                <a:lnTo>
                  <a:pt x="0" y="36575"/>
                </a:lnTo>
                <a:close/>
              </a:path>
              <a:path w="109854" h="182880">
                <a:moveTo>
                  <a:pt x="109727" y="0"/>
                </a:moveTo>
                <a:lnTo>
                  <a:pt x="73151" y="73151"/>
                </a:lnTo>
                <a:lnTo>
                  <a:pt x="109727" y="73151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2751" y="3063240"/>
            <a:ext cx="24765" cy="73660"/>
          </a:xfrm>
          <a:custGeom>
            <a:avLst/>
            <a:gdLst/>
            <a:ahLst/>
            <a:cxnLst/>
            <a:rect l="l" t="t" r="r" b="b"/>
            <a:pathLst>
              <a:path w="24764" h="73660">
                <a:moveTo>
                  <a:pt x="12191" y="0"/>
                </a:moveTo>
                <a:lnTo>
                  <a:pt x="0" y="0"/>
                </a:lnTo>
                <a:lnTo>
                  <a:pt x="0" y="12191"/>
                </a:lnTo>
                <a:lnTo>
                  <a:pt x="12191" y="73151"/>
                </a:lnTo>
                <a:lnTo>
                  <a:pt x="24383" y="73151"/>
                </a:lnTo>
                <a:lnTo>
                  <a:pt x="24383" y="60959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7823" y="3051048"/>
            <a:ext cx="121920" cy="170815"/>
          </a:xfrm>
          <a:custGeom>
            <a:avLst/>
            <a:gdLst/>
            <a:ahLst/>
            <a:cxnLst/>
            <a:rect l="l" t="t" r="r" b="b"/>
            <a:pathLst>
              <a:path w="121920" h="170814">
                <a:moveTo>
                  <a:pt x="0" y="0"/>
                </a:moveTo>
                <a:lnTo>
                  <a:pt x="73151" y="170687"/>
                </a:lnTo>
                <a:lnTo>
                  <a:pt x="104502" y="60959"/>
                </a:lnTo>
                <a:lnTo>
                  <a:pt x="60959" y="60959"/>
                </a:lnTo>
                <a:lnTo>
                  <a:pt x="0" y="0"/>
                </a:lnTo>
                <a:close/>
              </a:path>
              <a:path w="121920" h="170814">
                <a:moveTo>
                  <a:pt x="121919" y="0"/>
                </a:moveTo>
                <a:lnTo>
                  <a:pt x="60959" y="60959"/>
                </a:lnTo>
                <a:lnTo>
                  <a:pt x="104502" y="6095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54879" y="3026664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5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3983" y="3782567"/>
            <a:ext cx="109855" cy="182880"/>
          </a:xfrm>
          <a:custGeom>
            <a:avLst/>
            <a:gdLst/>
            <a:ahLst/>
            <a:cxnLst/>
            <a:rect l="l" t="t" r="r" b="b"/>
            <a:pathLst>
              <a:path w="109854" h="182879">
                <a:moveTo>
                  <a:pt x="99974" y="109727"/>
                </a:moveTo>
                <a:lnTo>
                  <a:pt x="73151" y="109727"/>
                </a:lnTo>
                <a:lnTo>
                  <a:pt x="109727" y="182879"/>
                </a:lnTo>
                <a:lnTo>
                  <a:pt x="99974" y="109727"/>
                </a:lnTo>
                <a:close/>
              </a:path>
              <a:path w="109854" h="182879">
                <a:moveTo>
                  <a:pt x="85343" y="0"/>
                </a:moveTo>
                <a:lnTo>
                  <a:pt x="0" y="158495"/>
                </a:lnTo>
                <a:lnTo>
                  <a:pt x="73151" y="109727"/>
                </a:lnTo>
                <a:lnTo>
                  <a:pt x="99974" y="109727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4944" y="3892296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4" h="60960">
                <a:moveTo>
                  <a:pt x="24383" y="0"/>
                </a:moveTo>
                <a:lnTo>
                  <a:pt x="12191" y="0"/>
                </a:lnTo>
                <a:lnTo>
                  <a:pt x="0" y="48767"/>
                </a:lnTo>
                <a:lnTo>
                  <a:pt x="0" y="60959"/>
                </a:lnTo>
                <a:lnTo>
                  <a:pt x="12191" y="60959"/>
                </a:lnTo>
                <a:lnTo>
                  <a:pt x="24383" y="121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82774" y="2077854"/>
            <a:ext cx="55689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cancel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82774" y="3223903"/>
            <a:ext cx="55689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cancel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82774" y="4223648"/>
            <a:ext cx="55689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cancel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66416" y="6391655"/>
            <a:ext cx="109855" cy="170815"/>
          </a:xfrm>
          <a:custGeom>
            <a:avLst/>
            <a:gdLst/>
            <a:ahLst/>
            <a:cxnLst/>
            <a:rect l="l" t="t" r="r" b="b"/>
            <a:pathLst>
              <a:path w="109855" h="170815">
                <a:moveTo>
                  <a:pt x="0" y="0"/>
                </a:moveTo>
                <a:lnTo>
                  <a:pt x="48767" y="170687"/>
                </a:lnTo>
                <a:lnTo>
                  <a:pt x="92310" y="48767"/>
                </a:lnTo>
                <a:lnTo>
                  <a:pt x="48767" y="48767"/>
                </a:lnTo>
                <a:lnTo>
                  <a:pt x="0" y="0"/>
                </a:lnTo>
                <a:close/>
              </a:path>
              <a:path w="109855" h="170815">
                <a:moveTo>
                  <a:pt x="109727" y="0"/>
                </a:moveTo>
                <a:lnTo>
                  <a:pt x="48767" y="48767"/>
                </a:lnTo>
                <a:lnTo>
                  <a:pt x="92310" y="48767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1279" y="6001511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36591" y="6367272"/>
            <a:ext cx="121920" cy="170815"/>
          </a:xfrm>
          <a:custGeom>
            <a:avLst/>
            <a:gdLst/>
            <a:ahLst/>
            <a:cxnLst/>
            <a:rect l="l" t="t" r="r" b="b"/>
            <a:pathLst>
              <a:path w="121920" h="170815">
                <a:moveTo>
                  <a:pt x="0" y="0"/>
                </a:moveTo>
                <a:lnTo>
                  <a:pt x="60959" y="170687"/>
                </a:lnTo>
                <a:lnTo>
                  <a:pt x="100148" y="60959"/>
                </a:lnTo>
                <a:lnTo>
                  <a:pt x="60959" y="60959"/>
                </a:lnTo>
                <a:lnTo>
                  <a:pt x="0" y="0"/>
                </a:lnTo>
                <a:close/>
              </a:path>
              <a:path w="121920" h="170815">
                <a:moveTo>
                  <a:pt x="121919" y="0"/>
                </a:moveTo>
                <a:lnTo>
                  <a:pt x="60959" y="60959"/>
                </a:lnTo>
                <a:lnTo>
                  <a:pt x="100148" y="6095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03647" y="3806952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4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0183" y="5576961"/>
            <a:ext cx="8318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Cancelled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56559" y="6391655"/>
            <a:ext cx="109855" cy="170815"/>
          </a:xfrm>
          <a:custGeom>
            <a:avLst/>
            <a:gdLst/>
            <a:ahLst/>
            <a:cxnLst/>
            <a:rect l="l" t="t" r="r" b="b"/>
            <a:pathLst>
              <a:path w="109855" h="170815">
                <a:moveTo>
                  <a:pt x="0" y="0"/>
                </a:moveTo>
                <a:lnTo>
                  <a:pt x="48767" y="170687"/>
                </a:lnTo>
                <a:lnTo>
                  <a:pt x="92310" y="48767"/>
                </a:lnTo>
                <a:lnTo>
                  <a:pt x="48767" y="48767"/>
                </a:lnTo>
                <a:lnTo>
                  <a:pt x="0" y="0"/>
                </a:lnTo>
                <a:close/>
              </a:path>
              <a:path w="109855" h="170815">
                <a:moveTo>
                  <a:pt x="109727" y="0"/>
                </a:moveTo>
                <a:lnTo>
                  <a:pt x="48767" y="48767"/>
                </a:lnTo>
                <a:lnTo>
                  <a:pt x="92310" y="48767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11423" y="6001511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077974" y="6064641"/>
            <a:ext cx="106934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5080" indent="-60960">
              <a:lnSpc>
                <a:spcPct val="106700"/>
              </a:lnSpc>
            </a:pPr>
            <a:r>
              <a:rPr sz="1350" b="1" spc="-10" dirty="0">
                <a:latin typeface="Arial"/>
                <a:cs typeface="Arial"/>
              </a:rPr>
              <a:t>Incorrect</a:t>
            </a:r>
            <a:r>
              <a:rPr sz="1350" b="1" spc="3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Arial"/>
                <a:cs typeface="Arial"/>
              </a:rPr>
              <a:t>Pin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Arial"/>
                <a:cs typeface="Arial"/>
              </a:rPr>
              <a:t>x6</a:t>
            </a:r>
            <a:endParaRPr sz="135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907286" y="1638942"/>
            <a:ext cx="2152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07286" y="2772798"/>
            <a:ext cx="2152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x2</a:t>
            </a:r>
            <a:endParaRPr sz="1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07286" y="3882271"/>
            <a:ext cx="2152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x3</a:t>
            </a:r>
            <a:endParaRPr sz="1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07286" y="5003936"/>
            <a:ext cx="2152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x4</a:t>
            </a:r>
            <a:endParaRPr sz="1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92502" y="1041533"/>
            <a:ext cx="2152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x7</a:t>
            </a:r>
            <a:endParaRPr sz="13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68118" y="2455806"/>
            <a:ext cx="2152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x8</a:t>
            </a:r>
            <a:endParaRPr sz="1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04694" y="3540895"/>
            <a:ext cx="2152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x9</a:t>
            </a:r>
            <a:endParaRPr sz="13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43734" y="4650368"/>
            <a:ext cx="310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x10</a:t>
            </a:r>
            <a:endParaRPr sz="13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31287" y="4674752"/>
            <a:ext cx="310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x11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60216" y="984228"/>
            <a:ext cx="1842770" cy="115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ct val="100000"/>
              </a:lnSpc>
            </a:pPr>
            <a:r>
              <a:rPr sz="2300" b="1" dirty="0">
                <a:latin typeface="Arial"/>
                <a:cs typeface="Arial"/>
              </a:rPr>
              <a:t>(PIN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Try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Arial"/>
                <a:cs typeface="Arial"/>
              </a:rPr>
              <a:t>x)</a:t>
            </a:r>
            <a:endParaRPr sz="2300">
              <a:latin typeface="Arial"/>
              <a:cs typeface="Arial"/>
            </a:endParaRPr>
          </a:p>
          <a:p>
            <a:pPr marL="451484" marR="5080" indent="-439420">
              <a:lnSpc>
                <a:spcPts val="1820"/>
              </a:lnSpc>
              <a:spcBef>
                <a:spcPts val="1155"/>
              </a:spcBef>
            </a:pPr>
            <a:r>
              <a:rPr sz="1700" b="1" spc="5" dirty="0">
                <a:latin typeface="Arial"/>
                <a:cs typeface="Arial"/>
              </a:rPr>
              <a:t>Port</a:t>
            </a:r>
            <a:r>
              <a:rPr sz="1700" b="1" spc="5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Input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Events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digit</a:t>
            </a:r>
            <a:endParaRPr sz="1700">
              <a:latin typeface="Arial"/>
              <a:cs typeface="Arial"/>
            </a:endParaRPr>
          </a:p>
          <a:p>
            <a:pPr marL="451484">
              <a:lnSpc>
                <a:spcPts val="1800"/>
              </a:lnSpc>
            </a:pPr>
            <a:r>
              <a:rPr sz="1700" b="1" dirty="0">
                <a:latin typeface="Arial"/>
                <a:cs typeface="Arial"/>
              </a:rPr>
              <a:t>cancel</a:t>
            </a:r>
            <a:endParaRPr sz="1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60216" y="2357294"/>
            <a:ext cx="2025650" cy="117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1484" marR="5080" indent="-439420">
              <a:lnSpc>
                <a:spcPts val="1820"/>
              </a:lnSpc>
            </a:pPr>
            <a:r>
              <a:rPr sz="1700" b="1" spc="5" dirty="0">
                <a:latin typeface="Arial"/>
                <a:cs typeface="Arial"/>
              </a:rPr>
              <a:t>Port</a:t>
            </a:r>
            <a:r>
              <a:rPr sz="1700" b="1" spc="5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Output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Events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ech</a:t>
            </a:r>
            <a:r>
              <a:rPr sz="1700" b="1" spc="10" dirty="0">
                <a:latin typeface="Arial"/>
                <a:cs typeface="Arial"/>
              </a:rPr>
              <a:t>o</a:t>
            </a:r>
            <a:r>
              <a:rPr sz="1700" b="1" spc="5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'X---'</a:t>
            </a:r>
            <a:endParaRPr sz="1700">
              <a:latin typeface="Arial"/>
              <a:cs typeface="Arial"/>
            </a:endParaRPr>
          </a:p>
          <a:p>
            <a:pPr marL="451484" marR="302260">
              <a:lnSpc>
                <a:spcPts val="1820"/>
              </a:lnSpc>
            </a:pPr>
            <a:r>
              <a:rPr sz="1700" b="1" dirty="0">
                <a:latin typeface="Arial"/>
                <a:cs typeface="Arial"/>
              </a:rPr>
              <a:t>ech</a:t>
            </a:r>
            <a:r>
              <a:rPr sz="1700" b="1" spc="10" dirty="0">
                <a:latin typeface="Arial"/>
                <a:cs typeface="Arial"/>
              </a:rPr>
              <a:t>o</a:t>
            </a:r>
            <a:r>
              <a:rPr sz="1700" b="1" spc="5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'XX--'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ech</a:t>
            </a:r>
            <a:r>
              <a:rPr sz="1700" b="1" spc="10" dirty="0">
                <a:latin typeface="Arial"/>
                <a:cs typeface="Arial"/>
              </a:rPr>
              <a:t>o</a:t>
            </a:r>
            <a:r>
              <a:rPr sz="1700" b="1" spc="5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'XXX-'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ech</a:t>
            </a:r>
            <a:r>
              <a:rPr sz="1700" b="1" spc="10" dirty="0">
                <a:latin typeface="Arial"/>
                <a:cs typeface="Arial"/>
              </a:rPr>
              <a:t>o</a:t>
            </a:r>
            <a:r>
              <a:rPr sz="1700" b="1" spc="5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'XXXX'</a:t>
            </a:r>
            <a:endParaRPr sz="17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60216" y="3747183"/>
            <a:ext cx="23545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1484" marR="5080" indent="-439420">
              <a:lnSpc>
                <a:spcPts val="1820"/>
              </a:lnSpc>
            </a:pPr>
            <a:r>
              <a:rPr sz="1700" b="1" spc="5" dirty="0">
                <a:latin typeface="Arial"/>
                <a:cs typeface="Arial"/>
              </a:rPr>
              <a:t>Logical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Output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Events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Correc</a:t>
            </a:r>
            <a:r>
              <a:rPr sz="1700" b="1" spc="5" dirty="0">
                <a:latin typeface="Arial"/>
                <a:cs typeface="Arial"/>
              </a:rPr>
              <a:t>t</a:t>
            </a:r>
            <a:r>
              <a:rPr sz="1700" b="1" spc="5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PIN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Incorrect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Arial"/>
                <a:cs typeface="Arial"/>
              </a:rPr>
              <a:t>PIN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Canceled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41270" y="679428"/>
            <a:ext cx="386270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dirty="0">
                <a:latin typeface="Arial"/>
                <a:cs typeface="Arial"/>
              </a:rPr>
              <a:t>PIN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Try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finite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Arial"/>
                <a:cs typeface="Arial"/>
              </a:rPr>
              <a:t>stat</a:t>
            </a:r>
            <a:r>
              <a:rPr sz="2300" b="1" dirty="0">
                <a:latin typeface="Arial"/>
                <a:cs typeface="Arial"/>
              </a:rPr>
              <a:t>e</a:t>
            </a:r>
            <a:r>
              <a:rPr sz="2300" b="1" spc="65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Arial"/>
                <a:cs typeface="Arial"/>
              </a:rPr>
              <a:t>machine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838" rIns="0" bIns="0" rtlCol="0">
            <a:spAutoFit/>
          </a:bodyPr>
          <a:lstStyle/>
          <a:p>
            <a:pPr marL="159385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Derivin</a:t>
            </a:r>
            <a:r>
              <a:rPr dirty="0">
                <a:latin typeface="Arial"/>
                <a:cs typeface="Arial"/>
              </a:rPr>
              <a:t>g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F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Test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"/>
                <a:cs typeface="Arial"/>
              </a:rPr>
              <a:t>Case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893" y="1894068"/>
            <a:ext cx="6144260" cy="363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45335">
              <a:lnSpc>
                <a:spcPts val="3800"/>
              </a:lnSpc>
              <a:tabLst>
                <a:tab pos="2832735" algn="l"/>
              </a:tabLst>
            </a:pPr>
            <a:r>
              <a:rPr sz="1800" b="1" spc="-5" dirty="0">
                <a:latin typeface="Arial"/>
                <a:cs typeface="Arial"/>
              </a:rPr>
              <a:t>Description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Correc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PIN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Arial"/>
                <a:cs typeface="Arial"/>
              </a:rPr>
              <a:t>on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Try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Port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Event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Sequence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Try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FSM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755900" algn="l"/>
              </a:tabLst>
            </a:pPr>
            <a:r>
              <a:rPr sz="1800" b="1" dirty="0">
                <a:latin typeface="Arial"/>
                <a:cs typeface="Arial"/>
              </a:rPr>
              <a:t>Port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Input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Event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Arial"/>
                <a:cs typeface="Arial"/>
              </a:rPr>
              <a:t>Port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2755900">
              <a:lnSpc>
                <a:spcPts val="2030"/>
              </a:lnSpc>
            </a:pPr>
            <a:r>
              <a:rPr sz="1800" b="1" dirty="0">
                <a:latin typeface="Arial"/>
                <a:cs typeface="Arial"/>
              </a:rPr>
              <a:t>Screen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displayed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'----'</a:t>
            </a:r>
            <a:endParaRPr sz="1800">
              <a:latin typeface="Arial"/>
              <a:cs typeface="Arial"/>
            </a:endParaRPr>
          </a:p>
          <a:p>
            <a:pPr marL="203200" indent="-190500">
              <a:lnSpc>
                <a:spcPts val="1900"/>
              </a:lnSpc>
              <a:buFont typeface="Arial"/>
              <a:buAutoNum type="arabicPlain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pressed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ts val="1900"/>
              </a:lnSpc>
            </a:pPr>
            <a:r>
              <a:rPr sz="1800" b="1" dirty="0">
                <a:latin typeface="Arial"/>
                <a:cs typeface="Arial"/>
              </a:rPr>
              <a:t>Screen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displayed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'X---'</a:t>
            </a:r>
            <a:endParaRPr sz="1800">
              <a:latin typeface="Arial"/>
              <a:cs typeface="Arial"/>
            </a:endParaRPr>
          </a:p>
          <a:p>
            <a:pPr marL="203200" indent="-190500">
              <a:lnSpc>
                <a:spcPts val="1900"/>
              </a:lnSpc>
              <a:buFont typeface="Arial"/>
              <a:buAutoNum type="arabicPlain" startAt="2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pressed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ts val="1900"/>
              </a:lnSpc>
            </a:pPr>
            <a:r>
              <a:rPr sz="1800" b="1" dirty="0">
                <a:latin typeface="Arial"/>
                <a:cs typeface="Arial"/>
              </a:rPr>
              <a:t>Screen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displayed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'XX--'</a:t>
            </a:r>
            <a:endParaRPr sz="1800">
              <a:latin typeface="Arial"/>
              <a:cs typeface="Arial"/>
            </a:endParaRPr>
          </a:p>
          <a:p>
            <a:pPr marL="203200" indent="-190500">
              <a:lnSpc>
                <a:spcPts val="1900"/>
              </a:lnSpc>
              <a:buFont typeface="Arial"/>
              <a:buAutoNum type="arabicPlain" startAt="3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pressed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ts val="1900"/>
              </a:lnSpc>
            </a:pPr>
            <a:r>
              <a:rPr sz="1800" b="1" dirty="0">
                <a:latin typeface="Arial"/>
                <a:cs typeface="Arial"/>
              </a:rPr>
              <a:t>Screen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displayed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'XXX-'</a:t>
            </a:r>
            <a:endParaRPr sz="1800">
              <a:latin typeface="Arial"/>
              <a:cs typeface="Arial"/>
            </a:endParaRPr>
          </a:p>
          <a:p>
            <a:pPr marL="203200" indent="-190500">
              <a:lnSpc>
                <a:spcPts val="1900"/>
              </a:lnSpc>
              <a:buFont typeface="Arial"/>
              <a:buAutoNum type="arabicPlain" startAt="4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pressed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ts val="2030"/>
              </a:lnSpc>
            </a:pPr>
            <a:r>
              <a:rPr sz="1800" b="1" dirty="0">
                <a:latin typeface="Arial"/>
                <a:cs typeface="Arial"/>
              </a:rPr>
              <a:t>Screen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displayed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'XXXX'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893" y="5754864"/>
            <a:ext cx="1435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(Correct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PIN)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3686" y="5754864"/>
            <a:ext cx="2098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Screen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5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displayed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66" y="679345"/>
            <a:ext cx="514604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spc="60" dirty="0">
                <a:latin typeface="Arial"/>
                <a:cs typeface="Arial"/>
              </a:rPr>
              <a:t>Derivin</a:t>
            </a:r>
            <a:r>
              <a:rPr sz="2250" b="1" spc="80" dirty="0">
                <a:latin typeface="Arial"/>
                <a:cs typeface="Arial"/>
              </a:rPr>
              <a:t>g</a:t>
            </a:r>
            <a:r>
              <a:rPr sz="2250" b="1" spc="110" dirty="0">
                <a:latin typeface="Times New Roman"/>
                <a:cs typeface="Times New Roman"/>
              </a:rPr>
              <a:t> </a:t>
            </a:r>
            <a:r>
              <a:rPr sz="2250" b="1" spc="90" dirty="0">
                <a:latin typeface="Arial"/>
                <a:cs typeface="Arial"/>
              </a:rPr>
              <a:t>A</a:t>
            </a:r>
            <a:r>
              <a:rPr sz="2250" b="1" spc="80" dirty="0">
                <a:latin typeface="Arial"/>
                <a:cs typeface="Arial"/>
              </a:rPr>
              <a:t>n</a:t>
            </a:r>
            <a:r>
              <a:rPr sz="2250" b="1" spc="105" dirty="0">
                <a:latin typeface="Times New Roman"/>
                <a:cs typeface="Times New Roman"/>
              </a:rPr>
              <a:t> </a:t>
            </a:r>
            <a:r>
              <a:rPr sz="2250" b="1" spc="85" dirty="0">
                <a:latin typeface="Arial"/>
                <a:cs typeface="Arial"/>
              </a:rPr>
              <a:t>AS</a:t>
            </a:r>
            <a:r>
              <a:rPr sz="2250" b="1" spc="80" dirty="0">
                <a:latin typeface="Arial"/>
                <a:cs typeface="Arial"/>
              </a:rPr>
              <a:t>F</a:t>
            </a:r>
            <a:r>
              <a:rPr sz="2250" b="1" spc="105" dirty="0">
                <a:latin typeface="Times New Roman"/>
                <a:cs typeface="Times New Roman"/>
              </a:rPr>
              <a:t> </a:t>
            </a:r>
            <a:r>
              <a:rPr sz="2250" b="1" spc="65" dirty="0">
                <a:latin typeface="Arial"/>
                <a:cs typeface="Arial"/>
              </a:rPr>
              <a:t>Test</a:t>
            </a:r>
            <a:r>
              <a:rPr sz="2250" b="1" spc="100" dirty="0">
                <a:latin typeface="Times New Roman"/>
                <a:cs typeface="Times New Roman"/>
              </a:rPr>
              <a:t> </a:t>
            </a:r>
            <a:r>
              <a:rPr sz="2250" b="1" spc="75" dirty="0">
                <a:latin typeface="Arial"/>
                <a:cs typeface="Arial"/>
              </a:rPr>
              <a:t>Case</a:t>
            </a:r>
            <a:r>
              <a:rPr sz="2250" b="1" spc="105" dirty="0">
                <a:latin typeface="Times New Roman"/>
                <a:cs typeface="Times New Roman"/>
              </a:rPr>
              <a:t> </a:t>
            </a:r>
            <a:r>
              <a:rPr sz="2250" b="1" spc="60" dirty="0">
                <a:latin typeface="Arial"/>
                <a:cs typeface="Arial"/>
              </a:rPr>
              <a:t>(cont'd)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1" y="1277172"/>
            <a:ext cx="6213475" cy="184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14550">
              <a:lnSpc>
                <a:spcPts val="3600"/>
              </a:lnSpc>
              <a:tabLst>
                <a:tab pos="2832735" algn="l"/>
              </a:tabLst>
            </a:pPr>
            <a:r>
              <a:rPr sz="1700" b="1" spc="35" dirty="0">
                <a:latin typeface="Arial"/>
                <a:cs typeface="Arial"/>
              </a:rPr>
              <a:t>Description</a:t>
            </a:r>
            <a:r>
              <a:rPr sz="1700" b="1" spc="25" dirty="0">
                <a:latin typeface="Arial"/>
                <a:cs typeface="Arial"/>
              </a:rPr>
              <a:t>: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Correc</a:t>
            </a:r>
            <a:r>
              <a:rPr sz="1700" b="1" spc="25" dirty="0">
                <a:latin typeface="Arial"/>
                <a:cs typeface="Arial"/>
              </a:rPr>
              <a:t>t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Arial"/>
                <a:cs typeface="Arial"/>
              </a:rPr>
              <a:t>PIN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50" dirty="0">
                <a:latin typeface="Arial"/>
                <a:cs typeface="Arial"/>
              </a:rPr>
              <a:t>on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35" dirty="0">
                <a:latin typeface="Arial"/>
                <a:cs typeface="Arial"/>
              </a:rPr>
              <a:t>First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Try</a:t>
            </a:r>
            <a:r>
              <a:rPr sz="1700" b="1" spc="2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Test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operator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instructions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1445"/>
              </a:spcBef>
              <a:tabLst>
                <a:tab pos="2070735" algn="l"/>
              </a:tabLst>
            </a:pPr>
            <a:r>
              <a:rPr sz="1700" b="1" spc="30" dirty="0">
                <a:latin typeface="Arial"/>
                <a:cs typeface="Arial"/>
              </a:rPr>
              <a:t>Initial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35" dirty="0">
                <a:latin typeface="Arial"/>
                <a:cs typeface="Arial"/>
              </a:rPr>
              <a:t>Conditions</a:t>
            </a:r>
            <a:r>
              <a:rPr sz="1700" b="1" spc="25" dirty="0">
                <a:latin typeface="Arial"/>
                <a:cs typeface="Arial"/>
              </a:rPr>
              <a:t>: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35" dirty="0">
                <a:latin typeface="Arial"/>
                <a:cs typeface="Arial"/>
              </a:rPr>
              <a:t>scree</a:t>
            </a:r>
            <a:r>
              <a:rPr sz="1700" b="1" spc="50" dirty="0">
                <a:latin typeface="Arial"/>
                <a:cs typeface="Arial"/>
              </a:rPr>
              <a:t>n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Arial"/>
                <a:cs typeface="Arial"/>
              </a:rPr>
              <a:t>2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Arial"/>
                <a:cs typeface="Arial"/>
              </a:rPr>
              <a:t>being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displayed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with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50" dirty="0">
                <a:latin typeface="Arial"/>
                <a:cs typeface="Arial"/>
              </a:rPr>
              <a:t>no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35" dirty="0">
                <a:latin typeface="Arial"/>
                <a:cs typeface="Arial"/>
              </a:rPr>
              <a:t>digit</a:t>
            </a:r>
            <a:r>
              <a:rPr sz="1700" b="1" spc="2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echoes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45" dirty="0">
                <a:latin typeface="Arial"/>
                <a:cs typeface="Arial"/>
              </a:rPr>
              <a:t>Perform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the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following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sequenc</a:t>
            </a:r>
            <a:r>
              <a:rPr sz="1700" b="1" spc="45" dirty="0">
                <a:latin typeface="Arial"/>
                <a:cs typeface="Arial"/>
              </a:rPr>
              <a:t>e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of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35" dirty="0">
                <a:latin typeface="Arial"/>
                <a:cs typeface="Arial"/>
              </a:rPr>
              <a:t>steps: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86" y="5397610"/>
            <a:ext cx="3926840" cy="92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  <a:tabLst>
                <a:tab pos="1825625" algn="l"/>
              </a:tabLst>
            </a:pPr>
            <a:r>
              <a:rPr sz="1700" b="1" spc="45" dirty="0">
                <a:latin typeface="Arial"/>
                <a:cs typeface="Arial"/>
              </a:rPr>
              <a:t>Post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35" dirty="0">
                <a:latin typeface="Arial"/>
                <a:cs typeface="Arial"/>
              </a:rPr>
              <a:t>Condition</a:t>
            </a:r>
            <a:r>
              <a:rPr sz="1700" b="1" spc="25" dirty="0">
                <a:latin typeface="Arial"/>
                <a:cs typeface="Arial"/>
              </a:rPr>
              <a:t>: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-305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Arial"/>
                <a:cs typeface="Arial"/>
              </a:rPr>
              <a:t>Screen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Arial"/>
                <a:cs typeface="Arial"/>
              </a:rPr>
              <a:t>5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displayed</a:t>
            </a:r>
            <a:r>
              <a:rPr sz="1700" b="1" spc="2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Arial"/>
                <a:cs typeface="Arial"/>
              </a:rPr>
              <a:t>Test</a:t>
            </a:r>
            <a:r>
              <a:rPr sz="1700" b="1" spc="70" dirty="0">
                <a:latin typeface="Times New Roman"/>
                <a:cs typeface="Times New Roman"/>
              </a:rPr>
              <a:t> </a:t>
            </a:r>
            <a:r>
              <a:rPr sz="1700" b="1" spc="35" dirty="0">
                <a:latin typeface="Arial"/>
                <a:cs typeface="Arial"/>
              </a:rPr>
              <a:t>Result</a:t>
            </a:r>
            <a:r>
              <a:rPr sz="1700" b="1" spc="25" dirty="0">
                <a:latin typeface="Arial"/>
                <a:cs typeface="Arial"/>
              </a:rPr>
              <a:t>: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u="sng" spc="20" dirty="0">
                <a:latin typeface="Arial"/>
                <a:cs typeface="Arial"/>
              </a:rPr>
              <a:t> </a:t>
            </a:r>
            <a:r>
              <a:rPr sz="1700" b="1" u="sng" dirty="0">
                <a:latin typeface="Times New Roman"/>
                <a:cs typeface="Times New Roman"/>
              </a:rPr>
              <a:t>	</a:t>
            </a:r>
            <a:r>
              <a:rPr sz="1700" b="1" spc="45" dirty="0">
                <a:latin typeface="Arial"/>
                <a:cs typeface="Arial"/>
              </a:rPr>
              <a:t>Pass</a:t>
            </a:r>
            <a:endParaRPr sz="1700">
              <a:latin typeface="Arial"/>
              <a:cs typeface="Arial"/>
            </a:endParaRPr>
          </a:p>
          <a:p>
            <a:pPr marR="310515" algn="ctr">
              <a:lnSpc>
                <a:spcPts val="1420"/>
              </a:lnSpc>
              <a:tabLst>
                <a:tab pos="440690" algn="l"/>
              </a:tabLst>
            </a:pPr>
            <a:r>
              <a:rPr sz="1700" b="1" u="sng" spc="20" dirty="0">
                <a:latin typeface="Arial"/>
                <a:cs typeface="Arial"/>
              </a:rPr>
              <a:t> </a:t>
            </a:r>
            <a:r>
              <a:rPr sz="1700" b="1" u="sng" spc="20" dirty="0">
                <a:latin typeface="Times New Roman"/>
                <a:cs typeface="Times New Roman"/>
              </a:rPr>
              <a:t>	</a:t>
            </a:r>
            <a:r>
              <a:rPr sz="1700" b="1" spc="35" dirty="0">
                <a:latin typeface="Arial"/>
                <a:cs typeface="Arial"/>
              </a:rPr>
              <a:t>Fail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2866" y="3134530"/>
          <a:ext cx="5274310" cy="209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895"/>
                <a:gridCol w="1200391"/>
                <a:gridCol w="3714863"/>
              </a:tblGrid>
              <a:tr h="20953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Verify: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displayed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'----'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9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2.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Cause: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pressed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9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3.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Verify: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displayed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'X---'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9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4.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Cause: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pressed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9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5.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Verify: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displayed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'XX--'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9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6.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Cause: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pressed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9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7.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Verify: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displayed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'XXX-'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9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8.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Cause: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pressed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639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9.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Verify: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7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displayed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7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'XXXX'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3949" y="1060689"/>
            <a:ext cx="5410835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265" marR="5080" indent="-838200">
              <a:lnSpc>
                <a:spcPts val="2500"/>
              </a:lnSpc>
              <a:tabLst>
                <a:tab pos="2789555" algn="l"/>
              </a:tabLst>
            </a:pPr>
            <a:r>
              <a:rPr sz="2400" b="1" spc="-15" dirty="0">
                <a:latin typeface="Arial"/>
                <a:cs typeface="Arial"/>
              </a:rPr>
              <a:t>Slight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Digression</a:t>
            </a:r>
            <a:r>
              <a:rPr sz="2400" b="1" spc="-10" dirty="0">
                <a:latin typeface="Arial"/>
                <a:cs typeface="Arial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Arial"/>
                <a:cs typeface="Arial"/>
              </a:rPr>
              <a:t>Architectur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Automate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Executor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1746" y="3194790"/>
            <a:ext cx="1358900" cy="1423035"/>
          </a:xfrm>
          <a:custGeom>
            <a:avLst/>
            <a:gdLst/>
            <a:ahLst/>
            <a:cxnLst/>
            <a:rect l="l" t="t" r="r" b="b"/>
            <a:pathLst>
              <a:path w="1358900" h="1423035">
                <a:moveTo>
                  <a:pt x="0" y="0"/>
                </a:moveTo>
                <a:lnTo>
                  <a:pt x="1358702" y="0"/>
                </a:lnTo>
                <a:lnTo>
                  <a:pt x="1358702" y="1422843"/>
                </a:lnTo>
                <a:lnTo>
                  <a:pt x="0" y="142284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775" y="3507787"/>
            <a:ext cx="114363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1800" b="1" spc="-20" dirty="0">
                <a:latin typeface="Arial"/>
                <a:cs typeface="Arial"/>
              </a:rPr>
              <a:t>ATE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30"/>
              </a:lnSpc>
            </a:pPr>
            <a:r>
              <a:rPr sz="1800" b="1" spc="-1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5647" y="3194790"/>
            <a:ext cx="1358900" cy="1423035"/>
          </a:xfrm>
          <a:custGeom>
            <a:avLst/>
            <a:gdLst/>
            <a:ahLst/>
            <a:cxnLst/>
            <a:rect l="l" t="t" r="r" b="b"/>
            <a:pathLst>
              <a:path w="1358900" h="1423035">
                <a:moveTo>
                  <a:pt x="0" y="0"/>
                </a:moveTo>
                <a:lnTo>
                  <a:pt x="1358712" y="0"/>
                </a:lnTo>
                <a:lnTo>
                  <a:pt x="1358712" y="1422843"/>
                </a:lnTo>
                <a:lnTo>
                  <a:pt x="0" y="142284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77871" y="3723764"/>
            <a:ext cx="9277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Harness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9536" y="3194790"/>
            <a:ext cx="1358900" cy="1423035"/>
          </a:xfrm>
          <a:custGeom>
            <a:avLst/>
            <a:gdLst/>
            <a:ahLst/>
            <a:cxnLst/>
            <a:rect l="l" t="t" r="r" b="b"/>
            <a:pathLst>
              <a:path w="1358900" h="1423035">
                <a:moveTo>
                  <a:pt x="0" y="0"/>
                </a:moveTo>
                <a:lnTo>
                  <a:pt x="1358712" y="0"/>
                </a:lnTo>
                <a:lnTo>
                  <a:pt x="1358712" y="1422843"/>
                </a:lnTo>
                <a:lnTo>
                  <a:pt x="0" y="142284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68289" y="3482387"/>
            <a:ext cx="1092200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165">
              <a:lnSpc>
                <a:spcPts val="1900"/>
              </a:lnSpc>
            </a:pPr>
            <a:r>
              <a:rPr sz="1800" b="1" spc="-10" dirty="0">
                <a:latin typeface="Arial"/>
                <a:cs typeface="Arial"/>
              </a:rPr>
              <a:t>Port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Boundary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1534" y="3467923"/>
            <a:ext cx="177800" cy="114935"/>
          </a:xfrm>
          <a:custGeom>
            <a:avLst/>
            <a:gdLst/>
            <a:ahLst/>
            <a:cxnLst/>
            <a:rect l="l" t="t" r="r" b="b"/>
            <a:pathLst>
              <a:path w="177800" h="114935">
                <a:moveTo>
                  <a:pt x="0" y="0"/>
                </a:moveTo>
                <a:lnTo>
                  <a:pt x="50779" y="63520"/>
                </a:lnTo>
                <a:lnTo>
                  <a:pt x="0" y="114330"/>
                </a:lnTo>
                <a:lnTo>
                  <a:pt x="177759" y="635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6796" y="3537772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209" y="0"/>
                </a:lnTo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038" y="3467923"/>
            <a:ext cx="177800" cy="114935"/>
          </a:xfrm>
          <a:custGeom>
            <a:avLst/>
            <a:gdLst/>
            <a:ahLst/>
            <a:cxnLst/>
            <a:rect l="l" t="t" r="r" b="b"/>
            <a:pathLst>
              <a:path w="177800" h="114935">
                <a:moveTo>
                  <a:pt x="0" y="0"/>
                </a:moveTo>
                <a:lnTo>
                  <a:pt x="63489" y="63520"/>
                </a:lnTo>
                <a:lnTo>
                  <a:pt x="0" y="114330"/>
                </a:lnTo>
                <a:lnTo>
                  <a:pt x="177759" y="635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5313" y="3537772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0" y="0"/>
                </a:moveTo>
                <a:lnTo>
                  <a:pt x="1180904" y="0"/>
                </a:lnTo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1402" y="4090416"/>
            <a:ext cx="177800" cy="114935"/>
          </a:xfrm>
          <a:custGeom>
            <a:avLst/>
            <a:gdLst/>
            <a:ahLst/>
            <a:cxnLst/>
            <a:rect l="l" t="t" r="r" b="b"/>
            <a:pathLst>
              <a:path w="177800" h="114935">
                <a:moveTo>
                  <a:pt x="177771" y="0"/>
                </a:moveTo>
                <a:lnTo>
                  <a:pt x="0" y="50810"/>
                </a:lnTo>
                <a:lnTo>
                  <a:pt x="177771" y="114330"/>
                </a:lnTo>
                <a:lnTo>
                  <a:pt x="126979" y="50810"/>
                </a:lnTo>
                <a:lnTo>
                  <a:pt x="177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8380" y="4147580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221" y="0"/>
                </a:lnTo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2610" y="4090416"/>
            <a:ext cx="177800" cy="114935"/>
          </a:xfrm>
          <a:custGeom>
            <a:avLst/>
            <a:gdLst/>
            <a:ahLst/>
            <a:cxnLst/>
            <a:rect l="l" t="t" r="r" b="b"/>
            <a:pathLst>
              <a:path w="177800" h="114935">
                <a:moveTo>
                  <a:pt x="177759" y="0"/>
                </a:moveTo>
                <a:lnTo>
                  <a:pt x="0" y="50810"/>
                </a:lnTo>
                <a:lnTo>
                  <a:pt x="177759" y="114330"/>
                </a:lnTo>
                <a:lnTo>
                  <a:pt x="114269" y="50810"/>
                </a:lnTo>
                <a:lnTo>
                  <a:pt x="177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6879" y="4147580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0" y="0"/>
                </a:moveTo>
                <a:lnTo>
                  <a:pt x="1180934" y="0"/>
                </a:lnTo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77907" y="2567669"/>
            <a:ext cx="162623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6565">
              <a:lnSpc>
                <a:spcPts val="1900"/>
              </a:lnSpc>
            </a:pPr>
            <a:r>
              <a:rPr sz="1800" b="1" spc="-20" dirty="0">
                <a:latin typeface="Arial"/>
                <a:cs typeface="Arial"/>
              </a:rPr>
              <a:t>Cause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Digi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Keypress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47679" y="2593082"/>
            <a:ext cx="105473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6065">
              <a:lnSpc>
                <a:spcPts val="1900"/>
              </a:lnSpc>
            </a:pPr>
            <a:r>
              <a:rPr sz="1800" b="1" spc="-15" dirty="0">
                <a:latin typeface="Arial"/>
                <a:cs typeface="Arial"/>
              </a:rPr>
              <a:t>Digit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Keypress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8856" y="4625769"/>
            <a:ext cx="76263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00"/>
              </a:lnSpc>
            </a:pPr>
            <a:r>
              <a:rPr sz="1800" b="1" spc="-10" dirty="0">
                <a:latin typeface="Arial"/>
                <a:cs typeface="Arial"/>
              </a:rPr>
              <a:t>Verify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screen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8156" y="4562244"/>
            <a:ext cx="7626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screen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3236" y="4803631"/>
            <a:ext cx="43243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900" y="832085"/>
            <a:ext cx="7664450" cy="530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635" algn="ctr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Metrics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System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spcBef>
                <a:spcPts val="1460"/>
              </a:spcBef>
              <a:tabLst>
                <a:tab pos="2366645" algn="l"/>
              </a:tabLst>
            </a:pP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Entry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Arial"/>
                <a:cs typeface="Arial"/>
              </a:rPr>
              <a:t>ASF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given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PIN,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there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156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distinct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First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Awai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Transaction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Choic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Car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Entry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Entry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FSM.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these,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3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correspon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eventuall</a:t>
            </a:r>
            <a:r>
              <a:rPr sz="2400" b="1" spc="-15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correc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entrie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(1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first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try,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5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secon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try,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5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third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try);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other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125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correspon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those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incorrect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digits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cance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keystrokes.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contro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explosion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we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have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two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possibilities: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2690"/>
              </a:lnSpc>
              <a:spcBef>
                <a:spcPts val="2120"/>
              </a:spcBef>
              <a:buFont typeface="Arial"/>
              <a:buChar char="•"/>
              <a:tabLst>
                <a:tab pos="469900" algn="l"/>
              </a:tabLst>
            </a:pPr>
            <a:r>
              <a:rPr sz="2400" b="1" spc="-15" dirty="0">
                <a:latin typeface="Arial"/>
                <a:cs typeface="Arial"/>
              </a:rPr>
              <a:t>pseudo-structural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coverag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metrics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2690"/>
              </a:lnSpc>
              <a:buFont typeface="Arial"/>
              <a:buChar char="•"/>
              <a:tabLst>
                <a:tab pos="469900" algn="l"/>
              </a:tabLst>
            </a:pPr>
            <a:r>
              <a:rPr sz="2400" b="1" spc="-20" dirty="0">
                <a:latin typeface="Arial"/>
                <a:cs typeface="Arial"/>
              </a:rPr>
              <a:t>"true</a:t>
            </a:r>
            <a:r>
              <a:rPr sz="2400" b="1" spc="-15" dirty="0">
                <a:latin typeface="Arial"/>
                <a:cs typeface="Arial"/>
              </a:rPr>
              <a:t>"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structura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coverag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metrics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716405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Syste</a:t>
            </a:r>
            <a:r>
              <a:rPr sz="3200" spc="-30" dirty="0">
                <a:latin typeface="Arial"/>
                <a:cs typeface="Arial"/>
              </a:rPr>
              <a:t>m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esting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053743"/>
            <a:ext cx="6941820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1711960" algn="l"/>
              </a:tabLst>
            </a:pPr>
            <a:r>
              <a:rPr sz="2400" b="1" dirty="0">
                <a:latin typeface="Arial"/>
                <a:cs typeface="Arial"/>
              </a:rPr>
              <a:t>Threads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cases)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Basi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concept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requirement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Identifying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Metrics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101" y="679456"/>
            <a:ext cx="681037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103630">
              <a:lnSpc>
                <a:spcPct val="100000"/>
              </a:lnSpc>
            </a:pPr>
            <a:r>
              <a:rPr sz="2300" b="1" spc="80" dirty="0">
                <a:latin typeface="Arial"/>
                <a:cs typeface="Arial"/>
              </a:rPr>
              <a:t>Pseudo-structural</a:t>
            </a:r>
            <a:r>
              <a:rPr sz="2300" b="1" spc="110" dirty="0">
                <a:latin typeface="Times New Roman"/>
                <a:cs typeface="Times New Roman"/>
              </a:rPr>
              <a:t> </a:t>
            </a:r>
            <a:r>
              <a:rPr sz="2300" b="1" spc="100" dirty="0">
                <a:latin typeface="Arial"/>
                <a:cs typeface="Arial"/>
              </a:rPr>
              <a:t>Coverage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90" dirty="0">
                <a:latin typeface="Arial"/>
                <a:cs typeface="Arial"/>
              </a:rPr>
              <a:t>Metrics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spc="80" dirty="0">
                <a:latin typeface="Arial"/>
                <a:cs typeface="Arial"/>
              </a:rPr>
              <a:t>Behaviora</a:t>
            </a:r>
            <a:r>
              <a:rPr sz="2300" b="1" spc="40" dirty="0">
                <a:latin typeface="Arial"/>
                <a:cs typeface="Arial"/>
              </a:rPr>
              <a:t>l</a:t>
            </a:r>
            <a:r>
              <a:rPr sz="2300" b="1" spc="120" dirty="0">
                <a:latin typeface="Times New Roman"/>
                <a:cs typeface="Times New Roman"/>
              </a:rPr>
              <a:t> </a:t>
            </a:r>
            <a:r>
              <a:rPr sz="2300" b="1" spc="85" dirty="0">
                <a:latin typeface="Arial"/>
                <a:cs typeface="Arial"/>
              </a:rPr>
              <a:t>models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provide</a:t>
            </a:r>
            <a:r>
              <a:rPr sz="2300" b="1" spc="110" dirty="0">
                <a:latin typeface="Times New Roman"/>
                <a:cs typeface="Times New Roman"/>
              </a:rPr>
              <a:t> </a:t>
            </a:r>
            <a:r>
              <a:rPr sz="2300" b="1" spc="70" dirty="0">
                <a:latin typeface="Arial"/>
                <a:cs typeface="Arial"/>
              </a:rPr>
              <a:t>"natural</a:t>
            </a:r>
            <a:r>
              <a:rPr sz="2300" b="1" spc="75" dirty="0">
                <a:latin typeface="Arial"/>
                <a:cs typeface="Arial"/>
              </a:rPr>
              <a:t>"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metrics: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1" y="2113553"/>
            <a:ext cx="35490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75" dirty="0">
                <a:latin typeface="Arial"/>
                <a:cs typeface="Arial"/>
              </a:rPr>
              <a:t>Decisio</a:t>
            </a:r>
            <a:r>
              <a:rPr sz="2300" b="1" spc="95" dirty="0">
                <a:latin typeface="Arial"/>
                <a:cs typeface="Arial"/>
              </a:rPr>
              <a:t>n</a:t>
            </a:r>
            <a:r>
              <a:rPr sz="2300" b="1" spc="120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Table</a:t>
            </a:r>
            <a:r>
              <a:rPr sz="2300" b="1" spc="110" dirty="0">
                <a:latin typeface="Times New Roman"/>
                <a:cs typeface="Times New Roman"/>
              </a:rPr>
              <a:t> </a:t>
            </a:r>
            <a:r>
              <a:rPr sz="2300" b="1" spc="85" dirty="0">
                <a:latin typeface="Arial"/>
                <a:cs typeface="Arial"/>
              </a:rPr>
              <a:t>Metrics: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0298" y="2113553"/>
            <a:ext cx="282956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775" indent="-473075">
              <a:lnSpc>
                <a:spcPts val="258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75" dirty="0">
                <a:latin typeface="Arial"/>
                <a:cs typeface="Arial"/>
              </a:rPr>
              <a:t>condition</a:t>
            </a:r>
            <a:endParaRPr sz="2300">
              <a:latin typeface="Arial"/>
              <a:cs typeface="Arial"/>
            </a:endParaRPr>
          </a:p>
          <a:p>
            <a:pPr marL="485775" indent="-473075">
              <a:lnSpc>
                <a:spcPts val="241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70" dirty="0">
                <a:latin typeface="Arial"/>
                <a:cs typeface="Arial"/>
              </a:rPr>
              <a:t>action</a:t>
            </a:r>
            <a:endParaRPr sz="2300">
              <a:latin typeface="Arial"/>
              <a:cs typeface="Arial"/>
            </a:endParaRPr>
          </a:p>
          <a:p>
            <a:pPr marL="485775" indent="-473075">
              <a:lnSpc>
                <a:spcPts val="258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65" dirty="0">
                <a:latin typeface="Arial"/>
                <a:cs typeface="Arial"/>
              </a:rPr>
              <a:t>rule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088" y="3339266"/>
            <a:ext cx="198882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10" dirty="0">
                <a:latin typeface="Arial"/>
                <a:cs typeface="Arial"/>
              </a:rPr>
              <a:t>FSM</a:t>
            </a:r>
            <a:r>
              <a:rPr sz="2300" b="1" spc="110" dirty="0">
                <a:latin typeface="Times New Roman"/>
                <a:cs typeface="Times New Roman"/>
              </a:rPr>
              <a:t> </a:t>
            </a:r>
            <a:r>
              <a:rPr sz="2300" b="1" spc="85" dirty="0">
                <a:latin typeface="Arial"/>
                <a:cs typeface="Arial"/>
              </a:rPr>
              <a:t>Metrics: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0297" y="3339266"/>
            <a:ext cx="2847975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775" indent="-473075">
              <a:lnSpc>
                <a:spcPts val="258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state</a:t>
            </a:r>
            <a:endParaRPr sz="2300">
              <a:latin typeface="Arial"/>
              <a:cs typeface="Arial"/>
            </a:endParaRPr>
          </a:p>
          <a:p>
            <a:pPr marL="485775" indent="-473075">
              <a:lnSpc>
                <a:spcPts val="258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70" dirty="0">
                <a:latin typeface="Arial"/>
                <a:cs typeface="Arial"/>
              </a:rPr>
              <a:t>transition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87" y="4258547"/>
            <a:ext cx="26200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70" dirty="0">
                <a:latin typeface="Arial"/>
                <a:cs typeface="Arial"/>
              </a:rPr>
              <a:t>Petri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110" dirty="0">
                <a:latin typeface="Arial"/>
                <a:cs typeface="Arial"/>
              </a:rPr>
              <a:t>Ne</a:t>
            </a:r>
            <a:r>
              <a:rPr sz="2300" b="1" spc="60" dirty="0">
                <a:latin typeface="Arial"/>
                <a:cs typeface="Arial"/>
              </a:rPr>
              <a:t>t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5" dirty="0">
                <a:latin typeface="Arial"/>
                <a:cs typeface="Arial"/>
              </a:rPr>
              <a:t>Metrics: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0284" y="4258547"/>
            <a:ext cx="293560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775" indent="-473075">
              <a:lnSpc>
                <a:spcPts val="258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place</a:t>
            </a:r>
            <a:endParaRPr sz="2300">
              <a:latin typeface="Arial"/>
              <a:cs typeface="Arial"/>
            </a:endParaRPr>
          </a:p>
          <a:p>
            <a:pPr marL="485775" indent="-473075">
              <a:lnSpc>
                <a:spcPts val="241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75" dirty="0">
                <a:latin typeface="Arial"/>
                <a:cs typeface="Arial"/>
              </a:rPr>
              <a:t>port</a:t>
            </a:r>
            <a:r>
              <a:rPr sz="2300" b="1" spc="110" dirty="0">
                <a:latin typeface="Times New Roman"/>
                <a:cs typeface="Times New Roman"/>
              </a:rPr>
              <a:t> </a:t>
            </a:r>
            <a:r>
              <a:rPr sz="2300" b="1" spc="90" dirty="0">
                <a:latin typeface="Arial"/>
                <a:cs typeface="Arial"/>
              </a:rPr>
              <a:t>event</a:t>
            </a:r>
            <a:endParaRPr sz="2300">
              <a:latin typeface="Arial"/>
              <a:cs typeface="Arial"/>
            </a:endParaRPr>
          </a:p>
          <a:p>
            <a:pPr marL="485775" indent="-473075">
              <a:lnSpc>
                <a:spcPts val="241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70" dirty="0">
                <a:latin typeface="Arial"/>
                <a:cs typeface="Arial"/>
              </a:rPr>
              <a:t>transition</a:t>
            </a:r>
            <a:endParaRPr sz="2300">
              <a:latin typeface="Arial"/>
              <a:cs typeface="Arial"/>
            </a:endParaRPr>
          </a:p>
          <a:p>
            <a:pPr marL="485775" indent="-473075">
              <a:lnSpc>
                <a:spcPts val="2585"/>
              </a:lnSpc>
              <a:buFont typeface="Arial"/>
              <a:buChar char="•"/>
              <a:tabLst>
                <a:tab pos="486409" algn="l"/>
              </a:tabLst>
            </a:pPr>
            <a:r>
              <a:rPr sz="2300" b="1" spc="85" dirty="0">
                <a:latin typeface="Arial"/>
                <a:cs typeface="Arial"/>
              </a:rPr>
              <a:t>ever</a:t>
            </a:r>
            <a:r>
              <a:rPr sz="2300" b="1" spc="100" dirty="0">
                <a:latin typeface="Arial"/>
                <a:cs typeface="Arial"/>
              </a:rPr>
              <a:t>y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marking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74" y="5790692"/>
            <a:ext cx="6353810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z="2300" b="1" spc="90" dirty="0">
                <a:latin typeface="Arial"/>
                <a:cs typeface="Arial"/>
              </a:rPr>
              <a:t>These</a:t>
            </a:r>
            <a:r>
              <a:rPr sz="2300" b="1" spc="110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ar</a:t>
            </a:r>
            <a:r>
              <a:rPr sz="2300" b="1" spc="100" dirty="0">
                <a:latin typeface="Arial"/>
                <a:cs typeface="Arial"/>
              </a:rPr>
              <a:t>e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pseudo-structural</a:t>
            </a:r>
            <a:r>
              <a:rPr sz="2300" b="1" spc="100" dirty="0">
                <a:latin typeface="Times New Roman"/>
                <a:cs typeface="Times New Roman"/>
              </a:rPr>
              <a:t> </a:t>
            </a:r>
            <a:r>
              <a:rPr sz="2300" b="1" spc="105" dirty="0">
                <a:latin typeface="Arial"/>
                <a:cs typeface="Arial"/>
              </a:rPr>
              <a:t>because</a:t>
            </a:r>
            <a:r>
              <a:rPr sz="2300" b="1" spc="105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they</a:t>
            </a:r>
            <a:r>
              <a:rPr sz="2300" b="1" spc="40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ar</a:t>
            </a:r>
            <a:r>
              <a:rPr sz="2300" b="1" spc="100" dirty="0">
                <a:latin typeface="Arial"/>
                <a:cs typeface="Arial"/>
              </a:rPr>
              <a:t>e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70" dirty="0">
                <a:latin typeface="Arial"/>
                <a:cs typeface="Arial"/>
              </a:rPr>
              <a:t>just</a:t>
            </a:r>
            <a:r>
              <a:rPr sz="2300" b="1" spc="110" dirty="0">
                <a:latin typeface="Times New Roman"/>
                <a:cs typeface="Times New Roman"/>
              </a:rPr>
              <a:t> </a:t>
            </a:r>
            <a:r>
              <a:rPr sz="2300" b="1" spc="85" dirty="0">
                <a:latin typeface="Arial"/>
                <a:cs typeface="Arial"/>
              </a:rPr>
              <a:t>models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75" dirty="0">
                <a:latin typeface="Arial"/>
                <a:cs typeface="Arial"/>
              </a:rPr>
              <a:t>of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the</a:t>
            </a:r>
            <a:r>
              <a:rPr sz="2300" b="1" spc="114" dirty="0">
                <a:latin typeface="Times New Roman"/>
                <a:cs typeface="Times New Roman"/>
              </a:rPr>
              <a:t> </a:t>
            </a:r>
            <a:r>
              <a:rPr sz="2300" b="1" spc="80" dirty="0">
                <a:latin typeface="Arial"/>
                <a:cs typeface="Arial"/>
              </a:rPr>
              <a:t>eventua</a:t>
            </a:r>
            <a:r>
              <a:rPr sz="2300" b="1" spc="40" dirty="0">
                <a:latin typeface="Arial"/>
                <a:cs typeface="Arial"/>
              </a:rPr>
              <a:t>l</a:t>
            </a:r>
            <a:r>
              <a:rPr sz="2300" b="1" spc="120" dirty="0">
                <a:latin typeface="Times New Roman"/>
                <a:cs typeface="Times New Roman"/>
              </a:rPr>
              <a:t> </a:t>
            </a:r>
            <a:r>
              <a:rPr sz="2300" b="1" spc="90" dirty="0">
                <a:latin typeface="Arial"/>
                <a:cs typeface="Arial"/>
              </a:rPr>
              <a:t>system.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1" y="603486"/>
            <a:ext cx="71183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5" dirty="0">
                <a:latin typeface="Arial"/>
                <a:cs typeface="Arial"/>
              </a:rPr>
              <a:t>Pseudo-structural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Arial"/>
                <a:cs typeface="Arial"/>
              </a:rPr>
              <a:t>Coverag</a:t>
            </a:r>
            <a:r>
              <a:rPr sz="2400" b="1" spc="40" dirty="0">
                <a:latin typeface="Arial"/>
                <a:cs typeface="Arial"/>
              </a:rPr>
              <a:t>e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Arial"/>
                <a:cs typeface="Arial"/>
              </a:rPr>
              <a:t>Metrics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Arial"/>
                <a:cs typeface="Arial"/>
              </a:rPr>
              <a:t>for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Arial"/>
                <a:cs typeface="Arial"/>
              </a:rPr>
              <a:t>PIN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Arial"/>
                <a:cs typeface="Arial"/>
              </a:rPr>
              <a:t>Try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8065" y="1132019"/>
            <a:ext cx="1309370" cy="194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800" b="1" spc="25" dirty="0">
                <a:latin typeface="Arial"/>
                <a:cs typeface="Arial"/>
              </a:rPr>
              <a:t>Input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Event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Arial"/>
                <a:cs typeface="Arial"/>
              </a:rPr>
              <a:t>Sequence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1,2,3,4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800" b="1" spc="15" dirty="0">
                <a:latin typeface="Arial"/>
                <a:cs typeface="Arial"/>
              </a:rPr>
              <a:t>1,2,3,5</a:t>
            </a:r>
            <a:endParaRPr sz="1800">
              <a:latin typeface="Arial"/>
              <a:cs typeface="Arial"/>
            </a:endParaRPr>
          </a:p>
          <a:p>
            <a:pPr marL="12700" marR="922019">
              <a:lnSpc>
                <a:spcPts val="1900"/>
              </a:lnSpc>
              <a:spcBef>
                <a:spcPts val="150"/>
              </a:spcBef>
            </a:pPr>
            <a:r>
              <a:rPr sz="1800" b="1" spc="35" dirty="0">
                <a:latin typeface="Arial"/>
                <a:cs typeface="Arial"/>
              </a:rPr>
              <a:t>C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1,C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800" b="1" spc="20" dirty="0">
                <a:latin typeface="Arial"/>
                <a:cs typeface="Arial"/>
              </a:rPr>
              <a:t>1,2,C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800" b="1" spc="15" dirty="0">
                <a:latin typeface="Arial"/>
                <a:cs typeface="Arial"/>
              </a:rPr>
              <a:t>1,2,3,C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4335" y="1132019"/>
            <a:ext cx="3171825" cy="194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7080">
              <a:lnSpc>
                <a:spcPts val="1900"/>
              </a:lnSpc>
            </a:pPr>
            <a:r>
              <a:rPr sz="1800" b="1" spc="25" dirty="0">
                <a:latin typeface="Arial"/>
                <a:cs typeface="Arial"/>
              </a:rPr>
              <a:t>State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800" b="1" spc="15" dirty="0">
                <a:latin typeface="Arial"/>
                <a:cs typeface="Arial"/>
              </a:rPr>
              <a:t>2.x.1,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2.x.2,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2.x.3,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2.x.4,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800" b="1" spc="15" dirty="0">
                <a:latin typeface="Arial"/>
                <a:cs typeface="Arial"/>
              </a:rPr>
              <a:t>2.x.1,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2.x.2,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2.x.3,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2.x.4,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800" b="1" spc="15" dirty="0">
                <a:latin typeface="Arial"/>
                <a:cs typeface="Arial"/>
              </a:rPr>
              <a:t>2.x.1,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800" b="1" spc="15" dirty="0">
                <a:latin typeface="Arial"/>
                <a:cs typeface="Arial"/>
              </a:rPr>
              <a:t>2.x.1,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2.x.2,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800" b="1" spc="15" dirty="0">
                <a:latin typeface="Arial"/>
                <a:cs typeface="Arial"/>
              </a:rPr>
              <a:t>2.x.1,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2.x.2,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2.x.3,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800" b="1" spc="15" dirty="0">
                <a:latin typeface="Arial"/>
                <a:cs typeface="Arial"/>
              </a:rPr>
              <a:t>2.x.1,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2.x.2,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2.x.3,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2.x.4,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2.x.6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072" y="3303539"/>
            <a:ext cx="40227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5" dirty="0">
                <a:latin typeface="Arial"/>
                <a:cs typeface="Arial"/>
              </a:rPr>
              <a:t>Two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test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case</a:t>
            </a:r>
            <a:r>
              <a:rPr sz="1800" b="1" spc="30" dirty="0">
                <a:latin typeface="Arial"/>
                <a:cs typeface="Arial"/>
              </a:rPr>
              <a:t>s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yiel</a:t>
            </a:r>
            <a:r>
              <a:rPr sz="1800" b="1" spc="30" dirty="0">
                <a:latin typeface="Arial"/>
                <a:cs typeface="Arial"/>
              </a:rPr>
              <a:t>d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stat</a:t>
            </a:r>
            <a:r>
              <a:rPr sz="1800" b="1" spc="30" dirty="0">
                <a:latin typeface="Arial"/>
                <a:cs typeface="Arial"/>
              </a:rPr>
              <a:t>e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coverage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065" y="3900392"/>
            <a:ext cx="130937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800" b="1" spc="25" dirty="0">
                <a:latin typeface="Arial"/>
                <a:cs typeface="Arial"/>
              </a:rPr>
              <a:t>Input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Event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4337" y="3900392"/>
            <a:ext cx="129667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800" b="1" spc="25" dirty="0">
                <a:latin typeface="Arial"/>
                <a:cs typeface="Arial"/>
              </a:rPr>
              <a:t>Path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of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Transitions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8066" y="4624221"/>
            <a:ext cx="785495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0"/>
              </a:lnSpc>
            </a:pPr>
            <a:r>
              <a:rPr sz="1800" b="1" spc="15" dirty="0">
                <a:latin typeface="Arial"/>
                <a:cs typeface="Arial"/>
              </a:rPr>
              <a:t>1,2,3,4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800" b="1" spc="15" dirty="0">
                <a:latin typeface="Arial"/>
                <a:cs typeface="Arial"/>
              </a:rPr>
              <a:t>1,2,3,5</a:t>
            </a:r>
            <a:endParaRPr sz="1800">
              <a:latin typeface="Arial"/>
              <a:cs typeface="Arial"/>
            </a:endParaRPr>
          </a:p>
          <a:p>
            <a:pPr marL="12700" marR="398145">
              <a:lnSpc>
                <a:spcPts val="1900"/>
              </a:lnSpc>
              <a:spcBef>
                <a:spcPts val="150"/>
              </a:spcBef>
            </a:pPr>
            <a:r>
              <a:rPr sz="1800" b="1" spc="35" dirty="0">
                <a:latin typeface="Arial"/>
                <a:cs typeface="Arial"/>
              </a:rPr>
              <a:t>C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1,C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800" b="1" spc="20" dirty="0">
                <a:latin typeface="Arial"/>
                <a:cs typeface="Arial"/>
              </a:rPr>
              <a:t>1,2,C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800" b="1" spc="15" dirty="0">
                <a:latin typeface="Arial"/>
                <a:cs typeface="Arial"/>
              </a:rPr>
              <a:t>1,2,3,C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4335" y="4624221"/>
            <a:ext cx="2123440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700" algn="just">
              <a:lnSpc>
                <a:spcPts val="1900"/>
              </a:lnSpc>
            </a:pPr>
            <a:r>
              <a:rPr sz="1800" b="1" spc="25" dirty="0">
                <a:latin typeface="Arial"/>
                <a:cs typeface="Arial"/>
              </a:rPr>
              <a:t>x1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x2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x3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x4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x5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x1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x2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x3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x4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x6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x7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x11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1750"/>
              </a:lnSpc>
            </a:pPr>
            <a:r>
              <a:rPr sz="1800" b="1" spc="25" dirty="0">
                <a:latin typeface="Arial"/>
                <a:cs typeface="Arial"/>
              </a:rPr>
              <a:t>x1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x8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x11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1900"/>
              </a:lnSpc>
            </a:pPr>
            <a:r>
              <a:rPr sz="1800" b="1" spc="25" dirty="0">
                <a:latin typeface="Arial"/>
                <a:cs typeface="Arial"/>
              </a:rPr>
              <a:t>x1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x2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x9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x11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30"/>
              </a:lnSpc>
            </a:pPr>
            <a:r>
              <a:rPr sz="1800" b="1" spc="25" dirty="0">
                <a:latin typeface="Arial"/>
                <a:cs typeface="Arial"/>
              </a:rPr>
              <a:t>x1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x2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x3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x10</a:t>
            </a:r>
            <a:r>
              <a:rPr sz="1800" b="1" spc="15" dirty="0">
                <a:latin typeface="Arial"/>
                <a:cs typeface="Arial"/>
              </a:rPr>
              <a:t>,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Arial"/>
                <a:cs typeface="Arial"/>
              </a:rPr>
              <a:t>x11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8072" y="6313181"/>
            <a:ext cx="46513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latin typeface="Arial"/>
                <a:cs typeface="Arial"/>
              </a:rPr>
              <a:t>Al</a:t>
            </a:r>
            <a:r>
              <a:rPr sz="1800" b="1" spc="15" dirty="0">
                <a:latin typeface="Arial"/>
                <a:cs typeface="Arial"/>
              </a:rPr>
              <a:t>l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si</a:t>
            </a:r>
            <a:r>
              <a:rPr sz="1800" b="1" spc="30" dirty="0">
                <a:latin typeface="Arial"/>
                <a:cs typeface="Arial"/>
              </a:rPr>
              <a:t>x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ar</a:t>
            </a:r>
            <a:r>
              <a:rPr sz="1800" b="1" spc="30" dirty="0">
                <a:latin typeface="Arial"/>
                <a:cs typeface="Arial"/>
              </a:rPr>
              <a:t>e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Arial"/>
                <a:cs typeface="Arial"/>
              </a:rPr>
              <a:t>needed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for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transition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Arial"/>
                <a:cs typeface="Arial"/>
              </a:rPr>
              <a:t>coverage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100" y="679195"/>
            <a:ext cx="756729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40" dirty="0">
                <a:latin typeface="Arial"/>
                <a:cs typeface="Arial"/>
              </a:rPr>
              <a:t>Pseudo-structural</a:t>
            </a:r>
            <a:r>
              <a:rPr sz="2200" b="1" spc="85" dirty="0">
                <a:latin typeface="Times New Roman"/>
                <a:cs typeface="Times New Roman"/>
              </a:rPr>
              <a:t> </a:t>
            </a:r>
            <a:r>
              <a:rPr sz="2200" b="1" spc="45" dirty="0">
                <a:latin typeface="Arial"/>
                <a:cs typeface="Arial"/>
              </a:rPr>
              <a:t>Coverage</a:t>
            </a:r>
            <a:r>
              <a:rPr sz="2200" b="1" spc="90" dirty="0">
                <a:latin typeface="Times New Roman"/>
                <a:cs typeface="Times New Roman"/>
              </a:rPr>
              <a:t> </a:t>
            </a:r>
            <a:r>
              <a:rPr sz="2200" b="1" spc="40" dirty="0">
                <a:latin typeface="Arial"/>
                <a:cs typeface="Arial"/>
              </a:rPr>
              <a:t>Metrics</a:t>
            </a:r>
            <a:r>
              <a:rPr sz="2200" b="1" spc="85" dirty="0">
                <a:latin typeface="Times New Roman"/>
                <a:cs typeface="Times New Roman"/>
              </a:rPr>
              <a:t> </a:t>
            </a:r>
            <a:r>
              <a:rPr sz="2200" b="1" spc="35" dirty="0">
                <a:latin typeface="Arial"/>
                <a:cs typeface="Arial"/>
              </a:rPr>
              <a:t>for</a:t>
            </a:r>
            <a:r>
              <a:rPr sz="2200" b="1" spc="85" dirty="0">
                <a:latin typeface="Times New Roman"/>
                <a:cs typeface="Times New Roman"/>
              </a:rPr>
              <a:t> </a:t>
            </a:r>
            <a:r>
              <a:rPr sz="2200" b="1" spc="45" dirty="0">
                <a:latin typeface="Arial"/>
                <a:cs typeface="Arial"/>
              </a:rPr>
              <a:t>PIN</a:t>
            </a:r>
            <a:r>
              <a:rPr sz="2200" b="1" spc="85" dirty="0">
                <a:latin typeface="Times New Roman"/>
                <a:cs typeface="Times New Roman"/>
              </a:rPr>
              <a:t> </a:t>
            </a:r>
            <a:r>
              <a:rPr sz="2200" b="1" spc="45" dirty="0">
                <a:latin typeface="Arial"/>
                <a:cs typeface="Arial"/>
              </a:rPr>
              <a:t>Entry</a:t>
            </a:r>
            <a:r>
              <a:rPr sz="2200" b="1" spc="85" dirty="0">
                <a:latin typeface="Times New Roman"/>
                <a:cs typeface="Times New Roman"/>
              </a:rPr>
              <a:t> </a:t>
            </a:r>
            <a:r>
              <a:rPr sz="2200" b="1" spc="60" dirty="0">
                <a:latin typeface="Arial"/>
                <a:cs typeface="Arial"/>
              </a:rPr>
              <a:t>FSM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2192" y="1108548"/>
            <a:ext cx="121285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50"/>
              </a:lnSpc>
            </a:pPr>
            <a:r>
              <a:rPr sz="1650" b="1" spc="20" dirty="0">
                <a:latin typeface="Arial"/>
                <a:cs typeface="Arial"/>
              </a:rPr>
              <a:t>Input</a:t>
            </a:r>
            <a:r>
              <a:rPr sz="1650" b="1" spc="60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Arial"/>
                <a:cs typeface="Arial"/>
              </a:rPr>
              <a:t>Event</a:t>
            </a:r>
            <a:r>
              <a:rPr sz="1650" b="1" spc="15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Arial"/>
                <a:cs typeface="Arial"/>
              </a:rPr>
              <a:t>Sequence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5865" y="1108548"/>
            <a:ext cx="105537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50"/>
              </a:lnSpc>
            </a:pPr>
            <a:r>
              <a:rPr sz="1650" b="1" spc="30" dirty="0">
                <a:latin typeface="Arial"/>
                <a:cs typeface="Arial"/>
              </a:rPr>
              <a:t>State</a:t>
            </a:r>
            <a:r>
              <a:rPr sz="1650" b="1" spc="15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Arial"/>
                <a:cs typeface="Arial"/>
              </a:rPr>
              <a:t>Sequence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2204" y="1776871"/>
            <a:ext cx="4507865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20" dirty="0">
                <a:latin typeface="Arial"/>
                <a:cs typeface="Arial"/>
              </a:rPr>
              <a:t>1,2,3,4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spc="20" dirty="0">
                <a:latin typeface="Arial"/>
                <a:cs typeface="Arial"/>
              </a:rPr>
              <a:t>1,2,3,5,1,2,3,4</a:t>
            </a:r>
            <a:endParaRPr sz="1650">
              <a:latin typeface="Arial"/>
              <a:cs typeface="Arial"/>
            </a:endParaRPr>
          </a:p>
          <a:p>
            <a:pPr marL="12700" marR="2875915">
              <a:lnSpc>
                <a:spcPct val="177200"/>
              </a:lnSpc>
            </a:pPr>
            <a:r>
              <a:rPr sz="1650" b="1" spc="20" dirty="0">
                <a:latin typeface="Arial"/>
                <a:cs typeface="Arial"/>
              </a:rPr>
              <a:t>1,2,3,5,C,1,2,3,4</a:t>
            </a:r>
            <a:r>
              <a:rPr sz="1650" b="1" spc="10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Arial"/>
                <a:cs typeface="Arial"/>
              </a:rPr>
              <a:t>C,C,C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Arial"/>
                <a:cs typeface="Arial"/>
              </a:rPr>
              <a:t>Ho</a:t>
            </a:r>
            <a:r>
              <a:rPr sz="1650" b="1" spc="50" dirty="0">
                <a:latin typeface="Arial"/>
                <a:cs typeface="Arial"/>
              </a:rPr>
              <a:t>w</a:t>
            </a:r>
            <a:r>
              <a:rPr sz="1650" b="1" spc="65" dirty="0">
                <a:latin typeface="Times New Roman"/>
                <a:cs typeface="Times New Roman"/>
              </a:rPr>
              <a:t> </a:t>
            </a:r>
            <a:r>
              <a:rPr sz="1650" b="1" spc="40" dirty="0">
                <a:latin typeface="Arial"/>
                <a:cs typeface="Arial"/>
              </a:rPr>
              <a:t>man</a:t>
            </a:r>
            <a:r>
              <a:rPr sz="1650" b="1" spc="35" dirty="0">
                <a:latin typeface="Arial"/>
                <a:cs typeface="Arial"/>
              </a:rPr>
              <a:t>y</a:t>
            </a:r>
            <a:r>
              <a:rPr sz="1650" b="1" spc="65" dirty="0">
                <a:latin typeface="Times New Roman"/>
                <a:cs typeface="Times New Roman"/>
              </a:rPr>
              <a:t> </a:t>
            </a:r>
            <a:r>
              <a:rPr sz="1650" b="1" spc="25" dirty="0">
                <a:latin typeface="Arial"/>
                <a:cs typeface="Arial"/>
              </a:rPr>
              <a:t>test</a:t>
            </a:r>
            <a:r>
              <a:rPr sz="1650" b="1" spc="60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Arial"/>
                <a:cs typeface="Arial"/>
              </a:rPr>
              <a:t>case</a:t>
            </a:r>
            <a:r>
              <a:rPr sz="1650" b="1" spc="35" dirty="0">
                <a:latin typeface="Arial"/>
                <a:cs typeface="Arial"/>
              </a:rPr>
              <a:t>s</a:t>
            </a:r>
            <a:r>
              <a:rPr sz="1650" b="1" spc="65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Arial"/>
                <a:cs typeface="Arial"/>
              </a:rPr>
              <a:t>yiel</a:t>
            </a:r>
            <a:r>
              <a:rPr sz="1650" b="1" spc="40" dirty="0">
                <a:latin typeface="Arial"/>
                <a:cs typeface="Arial"/>
              </a:rPr>
              <a:t>d</a:t>
            </a:r>
            <a:r>
              <a:rPr sz="1650" b="1" spc="65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Arial"/>
                <a:cs typeface="Arial"/>
              </a:rPr>
              <a:t>stat</a:t>
            </a:r>
            <a:r>
              <a:rPr sz="1650" b="1" spc="35" dirty="0">
                <a:latin typeface="Arial"/>
                <a:cs typeface="Arial"/>
              </a:rPr>
              <a:t>e</a:t>
            </a:r>
            <a:r>
              <a:rPr sz="1650" b="1" spc="65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Arial"/>
                <a:cs typeface="Arial"/>
              </a:rPr>
              <a:t>coverage?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2192" y="3817016"/>
            <a:ext cx="121285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50"/>
              </a:lnSpc>
            </a:pPr>
            <a:r>
              <a:rPr sz="1650" b="1" spc="20" dirty="0">
                <a:latin typeface="Arial"/>
                <a:cs typeface="Arial"/>
              </a:rPr>
              <a:t>Input</a:t>
            </a:r>
            <a:r>
              <a:rPr sz="1650" b="1" spc="60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Arial"/>
                <a:cs typeface="Arial"/>
              </a:rPr>
              <a:t>Event</a:t>
            </a:r>
            <a:r>
              <a:rPr sz="1650" b="1" spc="15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Arial"/>
                <a:cs typeface="Arial"/>
              </a:rPr>
              <a:t>Sequence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5865" y="3817016"/>
            <a:ext cx="120078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50"/>
              </a:lnSpc>
            </a:pPr>
            <a:r>
              <a:rPr sz="1650" b="1" spc="35" dirty="0">
                <a:latin typeface="Arial"/>
                <a:cs typeface="Arial"/>
              </a:rPr>
              <a:t>Path</a:t>
            </a:r>
            <a:r>
              <a:rPr sz="1650" b="1" spc="60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Arial"/>
                <a:cs typeface="Arial"/>
              </a:rPr>
              <a:t>of</a:t>
            </a:r>
            <a:r>
              <a:rPr sz="1650" b="1" spc="10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Arial"/>
                <a:cs typeface="Arial"/>
              </a:rPr>
              <a:t>Transitions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04" y="4485339"/>
            <a:ext cx="4882515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20" dirty="0">
                <a:latin typeface="Arial"/>
                <a:cs typeface="Arial"/>
              </a:rPr>
              <a:t>1,2,3,4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spc="20" dirty="0">
                <a:latin typeface="Arial"/>
                <a:cs typeface="Arial"/>
              </a:rPr>
              <a:t>1,2,3,5,1,2,3,4</a:t>
            </a:r>
            <a:endParaRPr sz="1650">
              <a:latin typeface="Arial"/>
              <a:cs typeface="Arial"/>
            </a:endParaRPr>
          </a:p>
          <a:p>
            <a:pPr marL="12700" marR="3250565">
              <a:lnSpc>
                <a:spcPct val="177200"/>
              </a:lnSpc>
            </a:pPr>
            <a:r>
              <a:rPr sz="1650" b="1" spc="20" dirty="0">
                <a:latin typeface="Arial"/>
                <a:cs typeface="Arial"/>
              </a:rPr>
              <a:t>1,2,3,5,C,1,2,3,4</a:t>
            </a:r>
            <a:r>
              <a:rPr sz="1650" b="1" spc="10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Arial"/>
                <a:cs typeface="Arial"/>
              </a:rPr>
              <a:t>C,C,C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Arial"/>
                <a:cs typeface="Arial"/>
              </a:rPr>
              <a:t>Ho</a:t>
            </a:r>
            <a:r>
              <a:rPr sz="1650" b="1" spc="50" dirty="0">
                <a:latin typeface="Arial"/>
                <a:cs typeface="Arial"/>
              </a:rPr>
              <a:t>w</a:t>
            </a:r>
            <a:r>
              <a:rPr sz="1650" b="1" spc="65" dirty="0">
                <a:latin typeface="Times New Roman"/>
                <a:cs typeface="Times New Roman"/>
              </a:rPr>
              <a:t> </a:t>
            </a:r>
            <a:r>
              <a:rPr sz="1650" b="1" spc="40" dirty="0">
                <a:latin typeface="Arial"/>
                <a:cs typeface="Arial"/>
              </a:rPr>
              <a:t>man</a:t>
            </a:r>
            <a:r>
              <a:rPr sz="1650" b="1" spc="35" dirty="0">
                <a:latin typeface="Arial"/>
                <a:cs typeface="Arial"/>
              </a:rPr>
              <a:t>y</a:t>
            </a:r>
            <a:r>
              <a:rPr sz="1650" b="1" spc="65" dirty="0">
                <a:latin typeface="Times New Roman"/>
                <a:cs typeface="Times New Roman"/>
              </a:rPr>
              <a:t> </a:t>
            </a:r>
            <a:r>
              <a:rPr sz="1650" b="1" spc="25" dirty="0">
                <a:latin typeface="Arial"/>
                <a:cs typeface="Arial"/>
              </a:rPr>
              <a:t>ar</a:t>
            </a:r>
            <a:r>
              <a:rPr sz="1650" b="1" spc="35" dirty="0">
                <a:latin typeface="Arial"/>
                <a:cs typeface="Arial"/>
              </a:rPr>
              <a:t>e</a:t>
            </a:r>
            <a:r>
              <a:rPr sz="1650" b="1" spc="60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Arial"/>
                <a:cs typeface="Arial"/>
              </a:rPr>
              <a:t>needed</a:t>
            </a:r>
            <a:r>
              <a:rPr sz="1650" b="1" spc="60" dirty="0">
                <a:latin typeface="Times New Roman"/>
                <a:cs typeface="Times New Roman"/>
              </a:rPr>
              <a:t> </a:t>
            </a:r>
            <a:r>
              <a:rPr sz="1650" b="1" spc="25" dirty="0">
                <a:latin typeface="Arial"/>
                <a:cs typeface="Arial"/>
              </a:rPr>
              <a:t>for</a:t>
            </a:r>
            <a:r>
              <a:rPr sz="1650" b="1" spc="60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Arial"/>
                <a:cs typeface="Arial"/>
              </a:rPr>
              <a:t>transition</a:t>
            </a:r>
            <a:r>
              <a:rPr sz="1650" b="1" spc="65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Arial"/>
                <a:cs typeface="Arial"/>
              </a:rPr>
              <a:t>coverage?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100" y="1213093"/>
            <a:ext cx="788415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Consequence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Pseudo-structural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Metrics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75" y="2521055"/>
            <a:ext cx="6924040" cy="320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Combinatori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explosio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controlled</a:t>
            </a:r>
            <a:endParaRPr sz="2400">
              <a:latin typeface="Arial"/>
              <a:cs typeface="Arial"/>
            </a:endParaRPr>
          </a:p>
          <a:p>
            <a:pPr marL="469265" marR="95250">
              <a:lnSpc>
                <a:spcPts val="2500"/>
              </a:lnSpc>
              <a:spcBef>
                <a:spcPts val="20"/>
              </a:spcBef>
            </a:pPr>
            <a:r>
              <a:rPr sz="1800" b="1" dirty="0">
                <a:latin typeface="Arial"/>
                <a:cs typeface="Arial"/>
              </a:rPr>
              <a:t>Selecting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test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case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FSM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decomposition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reduced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15</a:t>
            </a:r>
            <a:r>
              <a:rPr sz="1800" b="1" dirty="0">
                <a:latin typeface="Arial"/>
                <a:cs typeface="Arial"/>
              </a:rPr>
              <a:t>6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threads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test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800">
              <a:latin typeface="Times New Roman"/>
              <a:cs typeface="Times New Roman"/>
            </a:endParaRPr>
          </a:p>
          <a:p>
            <a:pPr marL="554355" indent="-541655">
              <a:lnSpc>
                <a:spcPct val="100000"/>
              </a:lnSpc>
              <a:buFont typeface="Arial"/>
              <a:buAutoNum type="arabicPeriod" startAt="2"/>
              <a:tabLst>
                <a:tab pos="554990" algn="l"/>
              </a:tabLst>
            </a:pPr>
            <a:r>
              <a:rPr sz="2400" b="1" spc="-15" dirty="0">
                <a:latin typeface="Arial"/>
                <a:cs typeface="Arial"/>
              </a:rPr>
              <a:t>Fault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isolation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improved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2130"/>
              </a:lnSpc>
              <a:spcBef>
                <a:spcPts val="219"/>
              </a:spcBef>
            </a:pPr>
            <a:r>
              <a:rPr sz="1800" b="1" spc="-15" dirty="0">
                <a:latin typeface="Arial"/>
                <a:cs typeface="Arial"/>
              </a:rPr>
              <a:t>When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"verify</a:t>
            </a:r>
            <a:r>
              <a:rPr sz="1800" b="1" dirty="0">
                <a:latin typeface="Arial"/>
                <a:cs typeface="Arial"/>
              </a:rPr>
              <a:t>"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operation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fails,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use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FSMs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determine: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ts val="2000"/>
              </a:lnSpc>
              <a:buFont typeface="Arial"/>
              <a:buChar char="•"/>
              <a:tabLst>
                <a:tab pos="927100" algn="l"/>
              </a:tabLst>
            </a:pPr>
            <a:r>
              <a:rPr sz="1800" b="1" spc="-15" dirty="0">
                <a:latin typeface="Arial"/>
                <a:cs typeface="Arial"/>
              </a:rPr>
              <a:t>what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went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wrong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ts val="1900"/>
              </a:lnSpc>
              <a:buFont typeface="Arial"/>
              <a:buChar char="•"/>
              <a:tabLst>
                <a:tab pos="927100" algn="l"/>
              </a:tabLst>
            </a:pPr>
            <a:r>
              <a:rPr sz="1800" b="1" dirty="0">
                <a:latin typeface="Arial"/>
                <a:cs typeface="Arial"/>
              </a:rPr>
              <a:t>where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went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wrong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ts val="2030"/>
              </a:lnSpc>
              <a:buFont typeface="Arial"/>
              <a:buChar char="•"/>
              <a:tabLst>
                <a:tab pos="927100" algn="l"/>
              </a:tabLst>
            </a:pPr>
            <a:r>
              <a:rPr sz="1800" b="1" spc="-15" dirty="0">
                <a:latin typeface="Arial"/>
                <a:cs typeface="Arial"/>
              </a:rPr>
              <a:t>when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went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wrong</a:t>
            </a:r>
            <a:endParaRPr sz="1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440"/>
              </a:spcBef>
              <a:buFont typeface="Arial"/>
              <a:buAutoNum type="arabicPeriod" startAt="3"/>
              <a:tabLst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Bas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information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464" rIns="0" bIns="0" rtlCol="0">
            <a:spAutoFit/>
          </a:bodyPr>
          <a:lstStyle/>
          <a:p>
            <a:pPr marL="1689735">
              <a:lnSpc>
                <a:spcPct val="100000"/>
              </a:lnSpc>
            </a:pPr>
            <a:r>
              <a:rPr sz="2200" spc="-20" dirty="0">
                <a:latin typeface="Arial"/>
                <a:cs typeface="Arial"/>
              </a:rPr>
              <a:t>SATM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System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879794"/>
            <a:ext cx="7883525" cy="310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AutoNum type="arabicPeriod"/>
              <a:tabLst>
                <a:tab pos="430530" algn="l"/>
              </a:tabLst>
            </a:pPr>
            <a:r>
              <a:rPr sz="1650" b="1" spc="-10" dirty="0">
                <a:latin typeface="Arial"/>
                <a:cs typeface="Arial"/>
              </a:rPr>
              <a:t>Insertion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of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invalid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card</a:t>
            </a:r>
            <a:r>
              <a:rPr sz="1650" b="1" spc="-5" dirty="0">
                <a:latin typeface="Arial"/>
                <a:cs typeface="Arial"/>
              </a:rPr>
              <a:t>.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9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(this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is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probably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the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"shortest</a:t>
            </a:r>
            <a:r>
              <a:rPr sz="1650" b="1" spc="-10" dirty="0">
                <a:latin typeface="Arial"/>
                <a:cs typeface="Arial"/>
              </a:rPr>
              <a:t>"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system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thread)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429895" indent="-417195">
              <a:lnSpc>
                <a:spcPct val="100000"/>
              </a:lnSpc>
              <a:buFont typeface="Arial"/>
              <a:buAutoNum type="arabicPeriod"/>
              <a:tabLst>
                <a:tab pos="430530" algn="l"/>
              </a:tabLst>
            </a:pPr>
            <a:r>
              <a:rPr sz="1650" b="1" spc="-10" dirty="0">
                <a:latin typeface="Arial"/>
                <a:cs typeface="Arial"/>
              </a:rPr>
              <a:t>Insertion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of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vali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card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followed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by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three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failed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PIN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entr</a:t>
            </a:r>
            <a:r>
              <a:rPr sz="1650" b="1" spc="-10" dirty="0">
                <a:latin typeface="Arial"/>
                <a:cs typeface="Arial"/>
              </a:rPr>
              <a:t>y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attempts.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12700" marR="39370">
              <a:lnSpc>
                <a:spcPts val="1739"/>
              </a:lnSpc>
              <a:buFont typeface="Arial"/>
              <a:buAutoNum type="arabicPeriod"/>
              <a:tabLst>
                <a:tab pos="430530" algn="l"/>
              </a:tabLst>
            </a:pPr>
            <a:r>
              <a:rPr sz="1650" b="1" spc="-10" dirty="0">
                <a:latin typeface="Arial"/>
                <a:cs typeface="Arial"/>
              </a:rPr>
              <a:t>Insertion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of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vali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card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correc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PIN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entr</a:t>
            </a:r>
            <a:r>
              <a:rPr sz="1650" b="1" spc="-10" dirty="0">
                <a:latin typeface="Arial"/>
                <a:cs typeface="Arial"/>
              </a:rPr>
              <a:t>y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attempt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followed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by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balance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inquiry.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Arial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429895" indent="-417195">
              <a:lnSpc>
                <a:spcPct val="100000"/>
              </a:lnSpc>
              <a:buFont typeface="Arial"/>
              <a:buAutoNum type="arabicPeriod"/>
              <a:tabLst>
                <a:tab pos="430530" algn="l"/>
              </a:tabLst>
            </a:pPr>
            <a:r>
              <a:rPr sz="1650" b="1" spc="-10" dirty="0">
                <a:latin typeface="Arial"/>
                <a:cs typeface="Arial"/>
              </a:rPr>
              <a:t>Insertion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of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vali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card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correc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PIN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entr</a:t>
            </a:r>
            <a:r>
              <a:rPr sz="1650" b="1" spc="-10" dirty="0">
                <a:latin typeface="Arial"/>
                <a:cs typeface="Arial"/>
              </a:rPr>
              <a:t>y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attempt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followed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by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deposit.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12700" marR="875665">
              <a:lnSpc>
                <a:spcPts val="1739"/>
              </a:lnSpc>
              <a:buFont typeface="Arial"/>
              <a:buAutoNum type="arabicPeriod"/>
              <a:tabLst>
                <a:tab pos="430530" algn="l"/>
              </a:tabLst>
            </a:pPr>
            <a:r>
              <a:rPr sz="1650" b="1" spc="-10" dirty="0">
                <a:latin typeface="Arial"/>
                <a:cs typeface="Arial"/>
              </a:rPr>
              <a:t>Insertion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of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vali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card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correc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PIN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entr</a:t>
            </a:r>
            <a:r>
              <a:rPr sz="1650" b="1" spc="-10" dirty="0">
                <a:latin typeface="Arial"/>
                <a:cs typeface="Arial"/>
              </a:rPr>
              <a:t>y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attempt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followed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by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withdrawal.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Arial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12700" marR="748030">
              <a:lnSpc>
                <a:spcPts val="1739"/>
              </a:lnSpc>
              <a:buFont typeface="Arial"/>
              <a:buAutoNum type="arabicPeriod"/>
              <a:tabLst>
                <a:tab pos="430530" algn="l"/>
              </a:tabLst>
            </a:pPr>
            <a:r>
              <a:rPr sz="1650" b="1" spc="-10" dirty="0">
                <a:latin typeface="Arial"/>
                <a:cs typeface="Arial"/>
              </a:rPr>
              <a:t>Insertion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of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vali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card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a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correc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PIN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entr</a:t>
            </a:r>
            <a:r>
              <a:rPr sz="1650" b="1" spc="-10" dirty="0">
                <a:latin typeface="Arial"/>
                <a:cs typeface="Arial"/>
              </a:rPr>
              <a:t>y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attempt</a:t>
            </a:r>
            <a:r>
              <a:rPr sz="1650" b="1" spc="-5" dirty="0">
                <a:latin typeface="Arial"/>
                <a:cs typeface="Arial"/>
              </a:rPr>
              <a:t>,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followed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by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an</a:t>
            </a:r>
            <a:r>
              <a:rPr sz="1650" b="1" spc="-1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attemp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to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withdraw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"/>
                <a:cs typeface="Arial"/>
              </a:rPr>
              <a:t>mor</a:t>
            </a:r>
            <a:r>
              <a:rPr sz="1650" b="1" spc="-10" dirty="0">
                <a:latin typeface="Arial"/>
                <a:cs typeface="Arial"/>
              </a:rPr>
              <a:t>e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cas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than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the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"/>
                <a:cs typeface="Arial"/>
              </a:rPr>
              <a:t>accoun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"/>
                <a:cs typeface="Arial"/>
              </a:rPr>
              <a:t>balance.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844" rIns="0" bIns="0" rtlCol="0">
            <a:spAutoFit/>
          </a:bodyPr>
          <a:lstStyle/>
          <a:p>
            <a:pPr marL="1339215">
              <a:lnSpc>
                <a:spcPct val="100000"/>
              </a:lnSpc>
            </a:pPr>
            <a:r>
              <a:rPr spc="-20" dirty="0">
                <a:latin typeface="Arial"/>
                <a:cs typeface="Arial"/>
              </a:rPr>
              <a:t>SATM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System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Thread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703782"/>
            <a:ext cx="17659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SATM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Test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23" y="3876138"/>
            <a:ext cx="19183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Port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Input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7930" y="3876138"/>
            <a:ext cx="21088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Port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Output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358889"/>
            <a:ext cx="3087370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030"/>
              </a:lnSpc>
              <a:buFont typeface="Arial"/>
              <a:buChar char="•"/>
              <a:tabLst>
                <a:tab pos="470534" algn="l"/>
              </a:tabLst>
            </a:pPr>
            <a:r>
              <a:rPr sz="1800" b="1" spc="-10" dirty="0">
                <a:latin typeface="Arial"/>
                <a:cs typeface="Arial"/>
              </a:rPr>
              <a:t>Insert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AT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Card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1900"/>
              </a:lnSpc>
              <a:buFont typeface="Arial"/>
              <a:buChar char="•"/>
              <a:tabLst>
                <a:tab pos="470534" algn="l"/>
              </a:tabLst>
            </a:pPr>
            <a:r>
              <a:rPr sz="1800" b="1" spc="-20" dirty="0">
                <a:latin typeface="Arial"/>
                <a:cs typeface="Arial"/>
              </a:rPr>
              <a:t>Ke</a:t>
            </a:r>
            <a:r>
              <a:rPr sz="1800" b="1" spc="-10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Press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Digi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1900"/>
              </a:lnSpc>
              <a:buFont typeface="Arial"/>
              <a:buChar char="•"/>
              <a:tabLst>
                <a:tab pos="470534" algn="l"/>
              </a:tabLst>
            </a:pPr>
            <a:r>
              <a:rPr sz="1800" b="1" spc="-20" dirty="0">
                <a:latin typeface="Arial"/>
                <a:cs typeface="Arial"/>
              </a:rPr>
              <a:t>Ke</a:t>
            </a:r>
            <a:r>
              <a:rPr sz="1800" b="1" spc="-10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Press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Cancel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1900"/>
              </a:lnSpc>
              <a:buFont typeface="Arial"/>
              <a:buChar char="•"/>
              <a:tabLst>
                <a:tab pos="469900" algn="l"/>
              </a:tabLst>
            </a:pPr>
            <a:r>
              <a:rPr sz="1800" b="1" spc="-20" dirty="0">
                <a:latin typeface="Arial"/>
                <a:cs typeface="Arial"/>
              </a:rPr>
              <a:t>Ke</a:t>
            </a:r>
            <a:r>
              <a:rPr sz="1800" b="1" spc="-10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Press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Button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B(n)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2030"/>
              </a:lnSpc>
              <a:buFont typeface="Arial"/>
              <a:buChar char="•"/>
              <a:tabLst>
                <a:tab pos="469900" algn="l"/>
              </a:tabLst>
            </a:pPr>
            <a:r>
              <a:rPr sz="1800" b="1" spc="-10" dirty="0">
                <a:latin typeface="Arial"/>
                <a:cs typeface="Arial"/>
              </a:rPr>
              <a:t>Insert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Deposi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Envelope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896" y="4358889"/>
            <a:ext cx="3378835" cy="146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030"/>
              </a:lnSpc>
              <a:buFont typeface="Arial"/>
              <a:buChar char="•"/>
              <a:tabLst>
                <a:tab pos="470534" algn="l"/>
              </a:tabLst>
            </a:pPr>
            <a:r>
              <a:rPr sz="1800" b="1" spc="-15" dirty="0">
                <a:latin typeface="Arial"/>
                <a:cs typeface="Arial"/>
              </a:rPr>
              <a:t>Displa</a:t>
            </a:r>
            <a:r>
              <a:rPr sz="1800" b="1" spc="-10" dirty="0">
                <a:latin typeface="Arial"/>
                <a:cs typeface="Arial"/>
              </a:rPr>
              <a:t>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Screen(n,text)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1900"/>
              </a:lnSpc>
              <a:buFont typeface="Arial"/>
              <a:buChar char="•"/>
              <a:tabLst>
                <a:tab pos="470534" algn="l"/>
              </a:tabLst>
            </a:pPr>
            <a:r>
              <a:rPr sz="1800" b="1" spc="-15" dirty="0">
                <a:latin typeface="Arial"/>
                <a:cs typeface="Arial"/>
              </a:rPr>
              <a:t>Open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Door(dep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withdraw)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1900"/>
              </a:lnSpc>
              <a:buFont typeface="Arial"/>
              <a:buChar char="•"/>
              <a:tabLst>
                <a:tab pos="470534" algn="l"/>
              </a:tabLst>
            </a:pPr>
            <a:r>
              <a:rPr sz="1800" b="1" spc="-15" dirty="0">
                <a:latin typeface="Arial"/>
                <a:cs typeface="Arial"/>
              </a:rPr>
              <a:t>Clos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Door(dep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withdraw)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1900"/>
              </a:lnSpc>
              <a:buFont typeface="Arial"/>
              <a:buChar char="•"/>
              <a:tabLst>
                <a:tab pos="470534" algn="l"/>
              </a:tabLst>
            </a:pPr>
            <a:r>
              <a:rPr sz="1800" b="1" spc="-15" dirty="0">
                <a:latin typeface="Arial"/>
                <a:cs typeface="Arial"/>
              </a:rPr>
              <a:t>Dispens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Note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1900"/>
              </a:lnSpc>
              <a:buFont typeface="Arial"/>
              <a:buChar char="•"/>
              <a:tabLst>
                <a:tab pos="469900" algn="l"/>
              </a:tabLst>
            </a:pPr>
            <a:r>
              <a:rPr sz="1800" b="1" spc="-10" dirty="0">
                <a:latin typeface="Arial"/>
                <a:cs typeface="Arial"/>
              </a:rPr>
              <a:t>Print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Receip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(text)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2030"/>
              </a:lnSpc>
              <a:buFont typeface="Arial"/>
              <a:buChar char="•"/>
              <a:tabLst>
                <a:tab pos="469900" algn="l"/>
              </a:tabLst>
            </a:pPr>
            <a:r>
              <a:rPr sz="1800" b="1" spc="-10" dirty="0">
                <a:latin typeface="Arial"/>
                <a:cs typeface="Arial"/>
              </a:rPr>
              <a:t>Eject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AT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8075" y="2135734"/>
          <a:ext cx="5518785" cy="156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461"/>
                <a:gridCol w="1092235"/>
                <a:gridCol w="1213045"/>
                <a:gridCol w="1377690"/>
                <a:gridCol w="1083101"/>
              </a:tblGrid>
              <a:tr h="29851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ATM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Expected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Checking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Savings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136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13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1234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$1000.00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$800.00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13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4567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$100.00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$90.00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136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6789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$25.00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$20.00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9851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(invalid)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6702" y="718808"/>
            <a:ext cx="36849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63445" algn="l"/>
              </a:tabLst>
            </a:pPr>
            <a:r>
              <a:rPr sz="2400" b="1" spc="-15" dirty="0">
                <a:latin typeface="Arial"/>
                <a:cs typeface="Arial"/>
              </a:rPr>
              <a:t>Thread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244" y="1814080"/>
            <a:ext cx="3736975" cy="134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08735">
              <a:lnSpc>
                <a:spcPts val="3000"/>
              </a:lnSpc>
              <a:tabLst>
                <a:tab pos="1433195" algn="l"/>
              </a:tabLst>
            </a:pPr>
            <a:r>
              <a:rPr sz="1400" b="1" spc="-10" dirty="0">
                <a:latin typeface="Arial"/>
                <a:cs typeface="Arial"/>
              </a:rPr>
              <a:t>Description: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invalid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operator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instructions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</a:pPr>
            <a:r>
              <a:rPr sz="1400" b="1" spc="-10" dirty="0">
                <a:latin typeface="Arial"/>
                <a:cs typeface="Arial"/>
              </a:rPr>
              <a:t>Initial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being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displayed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erform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following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sequence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steps: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244" y="4100081"/>
            <a:ext cx="30067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ost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2046" y="4481082"/>
            <a:ext cx="104266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Test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Result: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3647" y="4481082"/>
            <a:ext cx="78613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Fail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4911" y="1694688"/>
            <a:ext cx="311150" cy="207645"/>
          </a:xfrm>
          <a:custGeom>
            <a:avLst/>
            <a:gdLst/>
            <a:ahLst/>
            <a:cxnLst/>
            <a:rect l="l" t="t" r="r" b="b"/>
            <a:pathLst>
              <a:path w="311150" h="207644">
                <a:moveTo>
                  <a:pt x="97535" y="0"/>
                </a:moveTo>
                <a:lnTo>
                  <a:pt x="56095" y="9407"/>
                </a:lnTo>
                <a:lnTo>
                  <a:pt x="23742" y="34686"/>
                </a:lnTo>
                <a:lnTo>
                  <a:pt x="4153" y="71424"/>
                </a:lnTo>
                <a:lnTo>
                  <a:pt x="0" y="109727"/>
                </a:lnTo>
                <a:lnTo>
                  <a:pt x="1061" y="124548"/>
                </a:lnTo>
                <a:lnTo>
                  <a:pt x="15840" y="163861"/>
                </a:lnTo>
                <a:lnTo>
                  <a:pt x="45015" y="192454"/>
                </a:lnTo>
                <a:lnTo>
                  <a:pt x="84730" y="206474"/>
                </a:lnTo>
                <a:lnTo>
                  <a:pt x="213359" y="207263"/>
                </a:lnTo>
                <a:lnTo>
                  <a:pt x="227486" y="206202"/>
                </a:lnTo>
                <a:lnTo>
                  <a:pt x="266149" y="191423"/>
                </a:lnTo>
                <a:lnTo>
                  <a:pt x="295341" y="162248"/>
                </a:lnTo>
                <a:lnTo>
                  <a:pt x="310053" y="122533"/>
                </a:lnTo>
                <a:lnTo>
                  <a:pt x="310895" y="100583"/>
                </a:lnTo>
                <a:lnTo>
                  <a:pt x="309798" y="85917"/>
                </a:lnTo>
                <a:lnTo>
                  <a:pt x="294753" y="46256"/>
                </a:lnTo>
                <a:lnTo>
                  <a:pt x="265797" y="16536"/>
                </a:lnTo>
                <a:lnTo>
                  <a:pt x="227711" y="1170"/>
                </a:lnTo>
                <a:lnTo>
                  <a:pt x="9753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4911" y="2642616"/>
            <a:ext cx="311150" cy="207645"/>
          </a:xfrm>
          <a:custGeom>
            <a:avLst/>
            <a:gdLst/>
            <a:ahLst/>
            <a:cxnLst/>
            <a:rect l="l" t="t" r="r" b="b"/>
            <a:pathLst>
              <a:path w="311150" h="207644">
                <a:moveTo>
                  <a:pt x="97535" y="0"/>
                </a:moveTo>
                <a:lnTo>
                  <a:pt x="55506" y="9124"/>
                </a:lnTo>
                <a:lnTo>
                  <a:pt x="22911" y="33928"/>
                </a:lnTo>
                <a:lnTo>
                  <a:pt x="3605" y="70559"/>
                </a:lnTo>
                <a:lnTo>
                  <a:pt x="0" y="109727"/>
                </a:lnTo>
                <a:lnTo>
                  <a:pt x="1061" y="123854"/>
                </a:lnTo>
                <a:lnTo>
                  <a:pt x="15840" y="162517"/>
                </a:lnTo>
                <a:lnTo>
                  <a:pt x="45015" y="191709"/>
                </a:lnTo>
                <a:lnTo>
                  <a:pt x="84730" y="206421"/>
                </a:lnTo>
                <a:lnTo>
                  <a:pt x="213359" y="207263"/>
                </a:lnTo>
                <a:lnTo>
                  <a:pt x="227486" y="206132"/>
                </a:lnTo>
                <a:lnTo>
                  <a:pt x="266149" y="190639"/>
                </a:lnTo>
                <a:lnTo>
                  <a:pt x="295341" y="160898"/>
                </a:lnTo>
                <a:lnTo>
                  <a:pt x="310053" y="121918"/>
                </a:lnTo>
                <a:lnTo>
                  <a:pt x="310895" y="97535"/>
                </a:lnTo>
                <a:lnTo>
                  <a:pt x="309764" y="82715"/>
                </a:lnTo>
                <a:lnTo>
                  <a:pt x="294271" y="43402"/>
                </a:lnTo>
                <a:lnTo>
                  <a:pt x="264530" y="14809"/>
                </a:lnTo>
                <a:lnTo>
                  <a:pt x="225550" y="789"/>
                </a:lnTo>
                <a:lnTo>
                  <a:pt x="9753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8311" y="1972056"/>
            <a:ext cx="311150" cy="207645"/>
          </a:xfrm>
          <a:custGeom>
            <a:avLst/>
            <a:gdLst/>
            <a:ahLst/>
            <a:cxnLst/>
            <a:rect l="l" t="t" r="r" b="b"/>
            <a:pathLst>
              <a:path w="311150" h="207644">
                <a:moveTo>
                  <a:pt x="97535" y="0"/>
                </a:moveTo>
                <a:lnTo>
                  <a:pt x="56829" y="9629"/>
                </a:lnTo>
                <a:lnTo>
                  <a:pt x="23923" y="35177"/>
                </a:lnTo>
                <a:lnTo>
                  <a:pt x="3828" y="71634"/>
                </a:lnTo>
                <a:lnTo>
                  <a:pt x="0" y="109727"/>
                </a:lnTo>
                <a:lnTo>
                  <a:pt x="1131" y="124548"/>
                </a:lnTo>
                <a:lnTo>
                  <a:pt x="16624" y="163861"/>
                </a:lnTo>
                <a:lnTo>
                  <a:pt x="46365" y="192454"/>
                </a:lnTo>
                <a:lnTo>
                  <a:pt x="85345" y="206474"/>
                </a:lnTo>
                <a:lnTo>
                  <a:pt x="213359" y="207263"/>
                </a:lnTo>
                <a:lnTo>
                  <a:pt x="228180" y="206202"/>
                </a:lnTo>
                <a:lnTo>
                  <a:pt x="267493" y="191423"/>
                </a:lnTo>
                <a:lnTo>
                  <a:pt x="296086" y="162248"/>
                </a:lnTo>
                <a:lnTo>
                  <a:pt x="310106" y="122533"/>
                </a:lnTo>
                <a:lnTo>
                  <a:pt x="310895" y="97535"/>
                </a:lnTo>
                <a:lnTo>
                  <a:pt x="309834" y="83409"/>
                </a:lnTo>
                <a:lnTo>
                  <a:pt x="295055" y="44746"/>
                </a:lnTo>
                <a:lnTo>
                  <a:pt x="265880" y="15554"/>
                </a:lnTo>
                <a:lnTo>
                  <a:pt x="226165" y="842"/>
                </a:lnTo>
                <a:lnTo>
                  <a:pt x="9753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9473" y="1495388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109005" y="107859"/>
                </a:moveTo>
                <a:lnTo>
                  <a:pt x="68958" y="99514"/>
                </a:lnTo>
                <a:lnTo>
                  <a:pt x="35608" y="76616"/>
                </a:lnTo>
                <a:lnTo>
                  <a:pt x="11705" y="42375"/>
                </a:lnTo>
                <a:lnTo>
                  <a:pt x="2376" y="14830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8479" y="1481328"/>
            <a:ext cx="106680" cy="121920"/>
          </a:xfrm>
          <a:custGeom>
            <a:avLst/>
            <a:gdLst/>
            <a:ahLst/>
            <a:cxnLst/>
            <a:rect l="l" t="t" r="r" b="b"/>
            <a:pathLst>
              <a:path w="106679" h="121919">
                <a:moveTo>
                  <a:pt x="106679" y="0"/>
                </a:moveTo>
                <a:lnTo>
                  <a:pt x="99103" y="44732"/>
                </a:lnTo>
                <a:lnTo>
                  <a:pt x="78435" y="82088"/>
                </a:lnTo>
                <a:lnTo>
                  <a:pt x="47767" y="108738"/>
                </a:lnTo>
                <a:lnTo>
                  <a:pt x="10194" y="121350"/>
                </a:lnTo>
                <a:lnTo>
                  <a:pt x="0" y="1219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8479" y="1359408"/>
            <a:ext cx="106680" cy="110489"/>
          </a:xfrm>
          <a:custGeom>
            <a:avLst/>
            <a:gdLst/>
            <a:ahLst/>
            <a:cxnLst/>
            <a:rect l="l" t="t" r="r" b="b"/>
            <a:pathLst>
              <a:path w="106679" h="110490">
                <a:moveTo>
                  <a:pt x="0" y="0"/>
                </a:moveTo>
                <a:lnTo>
                  <a:pt x="13432" y="990"/>
                </a:lnTo>
                <a:lnTo>
                  <a:pt x="26412" y="3881"/>
                </a:lnTo>
                <a:lnTo>
                  <a:pt x="61497" y="22717"/>
                </a:lnTo>
                <a:lnTo>
                  <a:pt x="88394" y="54210"/>
                </a:lnTo>
                <a:lnTo>
                  <a:pt x="104010" y="95029"/>
                </a:lnTo>
                <a:lnTo>
                  <a:pt x="106174" y="11013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0103" y="2282952"/>
            <a:ext cx="311150" cy="210820"/>
          </a:xfrm>
          <a:custGeom>
            <a:avLst/>
            <a:gdLst/>
            <a:ahLst/>
            <a:cxnLst/>
            <a:rect l="l" t="t" r="r" b="b"/>
            <a:pathLst>
              <a:path w="311150" h="210819">
                <a:moveTo>
                  <a:pt x="97535" y="0"/>
                </a:moveTo>
                <a:lnTo>
                  <a:pt x="56095" y="9407"/>
                </a:lnTo>
                <a:lnTo>
                  <a:pt x="23742" y="34686"/>
                </a:lnTo>
                <a:lnTo>
                  <a:pt x="4153" y="71424"/>
                </a:lnTo>
                <a:lnTo>
                  <a:pt x="0" y="109727"/>
                </a:lnTo>
                <a:lnTo>
                  <a:pt x="1029" y="124394"/>
                </a:lnTo>
                <a:lnTo>
                  <a:pt x="15376" y="164055"/>
                </a:lnTo>
                <a:lnTo>
                  <a:pt x="43753" y="193775"/>
                </a:lnTo>
                <a:lnTo>
                  <a:pt x="82481" y="209141"/>
                </a:lnTo>
                <a:lnTo>
                  <a:pt x="213359" y="210311"/>
                </a:lnTo>
                <a:lnTo>
                  <a:pt x="227956" y="209212"/>
                </a:lnTo>
                <a:lnTo>
                  <a:pt x="266775" y="194024"/>
                </a:lnTo>
                <a:lnTo>
                  <a:pt x="295283" y="164434"/>
                </a:lnTo>
                <a:lnTo>
                  <a:pt x="309800" y="124857"/>
                </a:lnTo>
                <a:lnTo>
                  <a:pt x="310895" y="100583"/>
                </a:lnTo>
                <a:lnTo>
                  <a:pt x="309866" y="85917"/>
                </a:lnTo>
                <a:lnTo>
                  <a:pt x="295519" y="46256"/>
                </a:lnTo>
                <a:lnTo>
                  <a:pt x="267142" y="16536"/>
                </a:lnTo>
                <a:lnTo>
                  <a:pt x="228414" y="1170"/>
                </a:lnTo>
                <a:lnTo>
                  <a:pt x="9753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4911" y="1267968"/>
            <a:ext cx="311150" cy="207645"/>
          </a:xfrm>
          <a:custGeom>
            <a:avLst/>
            <a:gdLst/>
            <a:ahLst/>
            <a:cxnLst/>
            <a:rect l="l" t="t" r="r" b="b"/>
            <a:pathLst>
              <a:path w="311150" h="207644">
                <a:moveTo>
                  <a:pt x="97535" y="0"/>
                </a:moveTo>
                <a:lnTo>
                  <a:pt x="55505" y="9629"/>
                </a:lnTo>
                <a:lnTo>
                  <a:pt x="22911" y="35177"/>
                </a:lnTo>
                <a:lnTo>
                  <a:pt x="3605" y="71634"/>
                </a:lnTo>
                <a:lnTo>
                  <a:pt x="0" y="109727"/>
                </a:lnTo>
                <a:lnTo>
                  <a:pt x="1061" y="124547"/>
                </a:lnTo>
                <a:lnTo>
                  <a:pt x="15840" y="163860"/>
                </a:lnTo>
                <a:lnTo>
                  <a:pt x="45015" y="192454"/>
                </a:lnTo>
                <a:lnTo>
                  <a:pt x="84730" y="206474"/>
                </a:lnTo>
                <a:lnTo>
                  <a:pt x="213360" y="207263"/>
                </a:lnTo>
                <a:lnTo>
                  <a:pt x="227486" y="206202"/>
                </a:lnTo>
                <a:lnTo>
                  <a:pt x="266149" y="191422"/>
                </a:lnTo>
                <a:lnTo>
                  <a:pt x="295341" y="162248"/>
                </a:lnTo>
                <a:lnTo>
                  <a:pt x="310053" y="122533"/>
                </a:lnTo>
                <a:lnTo>
                  <a:pt x="310895" y="97535"/>
                </a:lnTo>
                <a:lnTo>
                  <a:pt x="309763" y="83409"/>
                </a:lnTo>
                <a:lnTo>
                  <a:pt x="294271" y="44746"/>
                </a:lnTo>
                <a:lnTo>
                  <a:pt x="264530" y="15554"/>
                </a:lnTo>
                <a:lnTo>
                  <a:pt x="225550" y="842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5306" y="1267967"/>
            <a:ext cx="310501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34911" y="1365503"/>
            <a:ext cx="310895" cy="109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4911" y="1267968"/>
            <a:ext cx="311150" cy="207645"/>
          </a:xfrm>
          <a:custGeom>
            <a:avLst/>
            <a:gdLst/>
            <a:ahLst/>
            <a:cxnLst/>
            <a:rect l="l" t="t" r="r" b="b"/>
            <a:pathLst>
              <a:path w="311150" h="207644">
                <a:moveTo>
                  <a:pt x="97535" y="0"/>
                </a:moveTo>
                <a:lnTo>
                  <a:pt x="55506" y="9629"/>
                </a:lnTo>
                <a:lnTo>
                  <a:pt x="22911" y="35177"/>
                </a:lnTo>
                <a:lnTo>
                  <a:pt x="3605" y="71634"/>
                </a:lnTo>
                <a:lnTo>
                  <a:pt x="0" y="109727"/>
                </a:lnTo>
                <a:lnTo>
                  <a:pt x="1061" y="124548"/>
                </a:lnTo>
                <a:lnTo>
                  <a:pt x="15840" y="163861"/>
                </a:lnTo>
                <a:lnTo>
                  <a:pt x="45015" y="192454"/>
                </a:lnTo>
                <a:lnTo>
                  <a:pt x="84730" y="206474"/>
                </a:lnTo>
                <a:lnTo>
                  <a:pt x="213359" y="207263"/>
                </a:lnTo>
                <a:lnTo>
                  <a:pt x="227486" y="206202"/>
                </a:lnTo>
                <a:lnTo>
                  <a:pt x="266149" y="191423"/>
                </a:lnTo>
                <a:lnTo>
                  <a:pt x="295341" y="162248"/>
                </a:lnTo>
                <a:lnTo>
                  <a:pt x="310053" y="122533"/>
                </a:lnTo>
                <a:lnTo>
                  <a:pt x="310895" y="97535"/>
                </a:lnTo>
                <a:lnTo>
                  <a:pt x="309764" y="83409"/>
                </a:lnTo>
                <a:lnTo>
                  <a:pt x="294271" y="44746"/>
                </a:lnTo>
                <a:lnTo>
                  <a:pt x="264530" y="15554"/>
                </a:lnTo>
                <a:lnTo>
                  <a:pt x="225550" y="842"/>
                </a:lnTo>
                <a:lnTo>
                  <a:pt x="9753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37247" y="1313688"/>
            <a:ext cx="935990" cy="966469"/>
          </a:xfrm>
          <a:custGeom>
            <a:avLst/>
            <a:gdLst/>
            <a:ahLst/>
            <a:cxnLst/>
            <a:rect l="l" t="t" r="r" b="b"/>
            <a:pathLst>
              <a:path w="935990" h="966469">
                <a:moveTo>
                  <a:pt x="0" y="0"/>
                </a:moveTo>
                <a:lnTo>
                  <a:pt x="76495" y="3204"/>
                </a:lnTo>
                <a:lnTo>
                  <a:pt x="151290" y="12652"/>
                </a:lnTo>
                <a:lnTo>
                  <a:pt x="224146" y="28093"/>
                </a:lnTo>
                <a:lnTo>
                  <a:pt x="294826" y="49280"/>
                </a:lnTo>
                <a:lnTo>
                  <a:pt x="363092" y="75961"/>
                </a:lnTo>
                <a:lnTo>
                  <a:pt x="428707" y="107890"/>
                </a:lnTo>
                <a:lnTo>
                  <a:pt x="491432" y="144815"/>
                </a:lnTo>
                <a:lnTo>
                  <a:pt x="551029" y="186488"/>
                </a:lnTo>
                <a:lnTo>
                  <a:pt x="607262" y="232661"/>
                </a:lnTo>
                <a:lnTo>
                  <a:pt x="659891" y="283082"/>
                </a:lnTo>
                <a:lnTo>
                  <a:pt x="708681" y="337505"/>
                </a:lnTo>
                <a:lnTo>
                  <a:pt x="753392" y="395679"/>
                </a:lnTo>
                <a:lnTo>
                  <a:pt x="793787" y="457355"/>
                </a:lnTo>
                <a:lnTo>
                  <a:pt x="829629" y="522283"/>
                </a:lnTo>
                <a:lnTo>
                  <a:pt x="860678" y="590216"/>
                </a:lnTo>
                <a:lnTo>
                  <a:pt x="886699" y="660903"/>
                </a:lnTo>
                <a:lnTo>
                  <a:pt x="907453" y="734096"/>
                </a:lnTo>
                <a:lnTo>
                  <a:pt x="922702" y="809545"/>
                </a:lnTo>
                <a:lnTo>
                  <a:pt x="932209" y="887001"/>
                </a:lnTo>
                <a:lnTo>
                  <a:pt x="935735" y="9662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3719" y="1874520"/>
            <a:ext cx="161925" cy="137160"/>
          </a:xfrm>
          <a:custGeom>
            <a:avLst/>
            <a:gdLst/>
            <a:ahLst/>
            <a:cxnLst/>
            <a:rect l="l" t="t" r="r" b="b"/>
            <a:pathLst>
              <a:path w="161925" h="137160">
                <a:moveTo>
                  <a:pt x="54863" y="0"/>
                </a:moveTo>
                <a:lnTo>
                  <a:pt x="76199" y="82295"/>
                </a:lnTo>
                <a:lnTo>
                  <a:pt x="0" y="91439"/>
                </a:lnTo>
                <a:lnTo>
                  <a:pt x="161543" y="137159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0567" y="1850136"/>
            <a:ext cx="149860" cy="106680"/>
          </a:xfrm>
          <a:custGeom>
            <a:avLst/>
            <a:gdLst/>
            <a:ahLst/>
            <a:cxnLst/>
            <a:rect l="l" t="t" r="r" b="b"/>
            <a:pathLst>
              <a:path w="149859" h="106680">
                <a:moveTo>
                  <a:pt x="0" y="0"/>
                </a:moveTo>
                <a:lnTo>
                  <a:pt x="149351" y="1066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35495" y="1100328"/>
            <a:ext cx="97790" cy="165100"/>
          </a:xfrm>
          <a:custGeom>
            <a:avLst/>
            <a:gdLst/>
            <a:ahLst/>
            <a:cxnLst/>
            <a:rect l="l" t="t" r="r" b="b"/>
            <a:pathLst>
              <a:path w="97790" h="165100">
                <a:moveTo>
                  <a:pt x="0" y="0"/>
                </a:moveTo>
                <a:lnTo>
                  <a:pt x="54863" y="164591"/>
                </a:lnTo>
                <a:lnTo>
                  <a:pt x="82521" y="57911"/>
                </a:lnTo>
                <a:lnTo>
                  <a:pt x="54863" y="57911"/>
                </a:lnTo>
                <a:lnTo>
                  <a:pt x="0" y="0"/>
                </a:lnTo>
                <a:close/>
              </a:path>
              <a:path w="97790" h="165100">
                <a:moveTo>
                  <a:pt x="97535" y="0"/>
                </a:moveTo>
                <a:lnTo>
                  <a:pt x="54863" y="57911"/>
                </a:lnTo>
                <a:lnTo>
                  <a:pt x="82521" y="5791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0359" y="1066800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35495" y="1517904"/>
            <a:ext cx="106680" cy="170815"/>
          </a:xfrm>
          <a:custGeom>
            <a:avLst/>
            <a:gdLst/>
            <a:ahLst/>
            <a:cxnLst/>
            <a:rect l="l" t="t" r="r" b="b"/>
            <a:pathLst>
              <a:path w="106679" h="170814">
                <a:moveTo>
                  <a:pt x="0" y="0"/>
                </a:moveTo>
                <a:lnTo>
                  <a:pt x="54863" y="170687"/>
                </a:lnTo>
                <a:lnTo>
                  <a:pt x="89099" y="57911"/>
                </a:lnTo>
                <a:lnTo>
                  <a:pt x="54863" y="57911"/>
                </a:lnTo>
                <a:lnTo>
                  <a:pt x="0" y="0"/>
                </a:lnTo>
                <a:close/>
              </a:path>
              <a:path w="106679" h="170814">
                <a:moveTo>
                  <a:pt x="106679" y="0"/>
                </a:moveTo>
                <a:lnTo>
                  <a:pt x="54863" y="57911"/>
                </a:lnTo>
                <a:lnTo>
                  <a:pt x="89099" y="57911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90359" y="1481328"/>
            <a:ext cx="0" cy="94615"/>
          </a:xfrm>
          <a:custGeom>
            <a:avLst/>
            <a:gdLst/>
            <a:ahLst/>
            <a:cxnLst/>
            <a:rect l="l" t="t" r="r" b="b"/>
            <a:pathLst>
              <a:path h="94615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34655" y="2206752"/>
            <a:ext cx="161925" cy="128270"/>
          </a:xfrm>
          <a:custGeom>
            <a:avLst/>
            <a:gdLst/>
            <a:ahLst/>
            <a:cxnLst/>
            <a:rect l="l" t="t" r="r" b="b"/>
            <a:pathLst>
              <a:path w="161925" h="128269">
                <a:moveTo>
                  <a:pt x="54863" y="0"/>
                </a:moveTo>
                <a:lnTo>
                  <a:pt x="76199" y="82295"/>
                </a:lnTo>
                <a:lnTo>
                  <a:pt x="0" y="106679"/>
                </a:lnTo>
                <a:lnTo>
                  <a:pt x="161543" y="128015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3967" y="2139696"/>
            <a:ext cx="247015" cy="149860"/>
          </a:xfrm>
          <a:custGeom>
            <a:avLst/>
            <a:gdLst/>
            <a:ahLst/>
            <a:cxnLst/>
            <a:rect l="l" t="t" r="r" b="b"/>
            <a:pathLst>
              <a:path w="247015" h="149860">
                <a:moveTo>
                  <a:pt x="0" y="0"/>
                </a:moveTo>
                <a:lnTo>
                  <a:pt x="246887" y="1493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6183" y="2487168"/>
            <a:ext cx="119380" cy="170815"/>
          </a:xfrm>
          <a:custGeom>
            <a:avLst/>
            <a:gdLst/>
            <a:ahLst/>
            <a:cxnLst/>
            <a:rect l="l" t="t" r="r" b="b"/>
            <a:pathLst>
              <a:path w="119379" h="170814">
                <a:moveTo>
                  <a:pt x="33527" y="0"/>
                </a:moveTo>
                <a:lnTo>
                  <a:pt x="0" y="170687"/>
                </a:lnTo>
                <a:lnTo>
                  <a:pt x="96382" y="79247"/>
                </a:lnTo>
                <a:lnTo>
                  <a:pt x="54863" y="79247"/>
                </a:lnTo>
                <a:lnTo>
                  <a:pt x="33527" y="0"/>
                </a:lnTo>
                <a:close/>
              </a:path>
              <a:path w="119379" h="170814">
                <a:moveTo>
                  <a:pt x="118871" y="57911"/>
                </a:moveTo>
                <a:lnTo>
                  <a:pt x="54863" y="79247"/>
                </a:lnTo>
                <a:lnTo>
                  <a:pt x="96382" y="79247"/>
                </a:lnTo>
                <a:lnTo>
                  <a:pt x="11887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1047" y="2161032"/>
            <a:ext cx="226060" cy="405765"/>
          </a:xfrm>
          <a:custGeom>
            <a:avLst/>
            <a:gdLst/>
            <a:ahLst/>
            <a:cxnLst/>
            <a:rect l="l" t="t" r="r" b="b"/>
            <a:pathLst>
              <a:path w="226059" h="405764">
                <a:moveTo>
                  <a:pt x="225551" y="0"/>
                </a:moveTo>
                <a:lnTo>
                  <a:pt x="0" y="4053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9711" y="2624328"/>
            <a:ext cx="161925" cy="104139"/>
          </a:xfrm>
          <a:custGeom>
            <a:avLst/>
            <a:gdLst/>
            <a:ahLst/>
            <a:cxnLst/>
            <a:rect l="l" t="t" r="r" b="b"/>
            <a:pathLst>
              <a:path w="161925" h="104139">
                <a:moveTo>
                  <a:pt x="128015" y="0"/>
                </a:moveTo>
                <a:lnTo>
                  <a:pt x="0" y="103631"/>
                </a:lnTo>
                <a:lnTo>
                  <a:pt x="161543" y="103631"/>
                </a:lnTo>
                <a:lnTo>
                  <a:pt x="97535" y="70103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7247" y="2441448"/>
            <a:ext cx="759460" cy="253365"/>
          </a:xfrm>
          <a:custGeom>
            <a:avLst/>
            <a:gdLst/>
            <a:ahLst/>
            <a:cxnLst/>
            <a:rect l="l" t="t" r="r" b="b"/>
            <a:pathLst>
              <a:path w="759459" h="253364">
                <a:moveTo>
                  <a:pt x="758951" y="0"/>
                </a:moveTo>
                <a:lnTo>
                  <a:pt x="0" y="2529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9711" y="1319784"/>
            <a:ext cx="161925" cy="104139"/>
          </a:xfrm>
          <a:custGeom>
            <a:avLst/>
            <a:gdLst/>
            <a:ahLst/>
            <a:cxnLst/>
            <a:rect l="l" t="t" r="r" b="b"/>
            <a:pathLst>
              <a:path w="161925" h="104140">
                <a:moveTo>
                  <a:pt x="161543" y="0"/>
                </a:moveTo>
                <a:lnTo>
                  <a:pt x="0" y="36575"/>
                </a:lnTo>
                <a:lnTo>
                  <a:pt x="140207" y="103631"/>
                </a:lnTo>
                <a:lnTo>
                  <a:pt x="97535" y="45719"/>
                </a:lnTo>
                <a:lnTo>
                  <a:pt x="16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2383" y="1356360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5" h="9525">
                <a:moveTo>
                  <a:pt x="0" y="0"/>
                </a:moveTo>
                <a:lnTo>
                  <a:pt x="54863" y="91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0567" y="1249680"/>
            <a:ext cx="149860" cy="106680"/>
          </a:xfrm>
          <a:custGeom>
            <a:avLst/>
            <a:gdLst/>
            <a:ahLst/>
            <a:cxnLst/>
            <a:rect l="l" t="t" r="r" b="b"/>
            <a:pathLst>
              <a:path w="149859" h="106680">
                <a:moveTo>
                  <a:pt x="149351" y="0"/>
                </a:moveTo>
                <a:lnTo>
                  <a:pt x="0" y="60959"/>
                </a:lnTo>
                <a:lnTo>
                  <a:pt x="149351" y="106679"/>
                </a:lnTo>
                <a:lnTo>
                  <a:pt x="94487" y="48767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25055" y="12984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35495" y="2471928"/>
            <a:ext cx="97790" cy="165100"/>
          </a:xfrm>
          <a:custGeom>
            <a:avLst/>
            <a:gdLst/>
            <a:ahLst/>
            <a:cxnLst/>
            <a:rect l="l" t="t" r="r" b="b"/>
            <a:pathLst>
              <a:path w="97790" h="165100">
                <a:moveTo>
                  <a:pt x="0" y="0"/>
                </a:moveTo>
                <a:lnTo>
                  <a:pt x="42671" y="164591"/>
                </a:lnTo>
                <a:lnTo>
                  <a:pt x="78231" y="57911"/>
                </a:lnTo>
                <a:lnTo>
                  <a:pt x="42671" y="57911"/>
                </a:lnTo>
                <a:lnTo>
                  <a:pt x="0" y="0"/>
                </a:lnTo>
                <a:close/>
              </a:path>
              <a:path w="97790" h="165100">
                <a:moveTo>
                  <a:pt x="97535" y="0"/>
                </a:moveTo>
                <a:lnTo>
                  <a:pt x="42671" y="57911"/>
                </a:lnTo>
                <a:lnTo>
                  <a:pt x="78231" y="5791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78167" y="1895856"/>
            <a:ext cx="3175" cy="637540"/>
          </a:xfrm>
          <a:custGeom>
            <a:avLst/>
            <a:gdLst/>
            <a:ahLst/>
            <a:cxnLst/>
            <a:rect l="l" t="t" r="r" b="b"/>
            <a:pathLst>
              <a:path w="3175" h="637539">
                <a:moveTo>
                  <a:pt x="0" y="0"/>
                </a:moveTo>
                <a:lnTo>
                  <a:pt x="3047" y="6370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6000" y="3093720"/>
            <a:ext cx="311150" cy="204470"/>
          </a:xfrm>
          <a:custGeom>
            <a:avLst/>
            <a:gdLst/>
            <a:ahLst/>
            <a:cxnLst/>
            <a:rect l="l" t="t" r="r" b="b"/>
            <a:pathLst>
              <a:path w="311150" h="204470">
                <a:moveTo>
                  <a:pt x="97535" y="0"/>
                </a:moveTo>
                <a:lnTo>
                  <a:pt x="55506" y="9124"/>
                </a:lnTo>
                <a:lnTo>
                  <a:pt x="22911" y="33928"/>
                </a:lnTo>
                <a:lnTo>
                  <a:pt x="3605" y="70559"/>
                </a:lnTo>
                <a:lnTo>
                  <a:pt x="0" y="106679"/>
                </a:lnTo>
                <a:lnTo>
                  <a:pt x="1061" y="121500"/>
                </a:lnTo>
                <a:lnTo>
                  <a:pt x="15840" y="160813"/>
                </a:lnTo>
                <a:lnTo>
                  <a:pt x="45015" y="189406"/>
                </a:lnTo>
                <a:lnTo>
                  <a:pt x="84730" y="203426"/>
                </a:lnTo>
                <a:lnTo>
                  <a:pt x="213359" y="204215"/>
                </a:lnTo>
                <a:lnTo>
                  <a:pt x="228180" y="203154"/>
                </a:lnTo>
                <a:lnTo>
                  <a:pt x="267493" y="188375"/>
                </a:lnTo>
                <a:lnTo>
                  <a:pt x="296086" y="159200"/>
                </a:lnTo>
                <a:lnTo>
                  <a:pt x="310106" y="119485"/>
                </a:lnTo>
                <a:lnTo>
                  <a:pt x="310895" y="97535"/>
                </a:lnTo>
                <a:lnTo>
                  <a:pt x="309834" y="82715"/>
                </a:lnTo>
                <a:lnTo>
                  <a:pt x="295055" y="43402"/>
                </a:lnTo>
                <a:lnTo>
                  <a:pt x="265880" y="14809"/>
                </a:lnTo>
                <a:lnTo>
                  <a:pt x="226165" y="789"/>
                </a:lnTo>
                <a:lnTo>
                  <a:pt x="9753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86728" y="3093720"/>
            <a:ext cx="314325" cy="204470"/>
          </a:xfrm>
          <a:custGeom>
            <a:avLst/>
            <a:gdLst/>
            <a:ahLst/>
            <a:cxnLst/>
            <a:rect l="l" t="t" r="r" b="b"/>
            <a:pathLst>
              <a:path w="314325" h="204470">
                <a:moveTo>
                  <a:pt x="100583" y="0"/>
                </a:moveTo>
                <a:lnTo>
                  <a:pt x="58590" y="8853"/>
                </a:lnTo>
                <a:lnTo>
                  <a:pt x="25066" y="32962"/>
                </a:lnTo>
                <a:lnTo>
                  <a:pt x="4425" y="68649"/>
                </a:lnTo>
                <a:lnTo>
                  <a:pt x="0" y="106679"/>
                </a:lnTo>
                <a:lnTo>
                  <a:pt x="1099" y="121276"/>
                </a:lnTo>
                <a:lnTo>
                  <a:pt x="16287" y="160095"/>
                </a:lnTo>
                <a:lnTo>
                  <a:pt x="45877" y="188603"/>
                </a:lnTo>
                <a:lnTo>
                  <a:pt x="85454" y="203120"/>
                </a:lnTo>
                <a:lnTo>
                  <a:pt x="213359" y="204215"/>
                </a:lnTo>
                <a:lnTo>
                  <a:pt x="228026" y="203186"/>
                </a:lnTo>
                <a:lnTo>
                  <a:pt x="267687" y="188839"/>
                </a:lnTo>
                <a:lnTo>
                  <a:pt x="297407" y="160462"/>
                </a:lnTo>
                <a:lnTo>
                  <a:pt x="312773" y="121734"/>
                </a:lnTo>
                <a:lnTo>
                  <a:pt x="313943" y="97535"/>
                </a:lnTo>
                <a:lnTo>
                  <a:pt x="312844" y="82939"/>
                </a:lnTo>
                <a:lnTo>
                  <a:pt x="297656" y="44120"/>
                </a:lnTo>
                <a:lnTo>
                  <a:pt x="268066" y="15612"/>
                </a:lnTo>
                <a:lnTo>
                  <a:pt x="228489" y="1095"/>
                </a:lnTo>
                <a:lnTo>
                  <a:pt x="1005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86728" y="3633216"/>
            <a:ext cx="314325" cy="207645"/>
          </a:xfrm>
          <a:custGeom>
            <a:avLst/>
            <a:gdLst/>
            <a:ahLst/>
            <a:cxnLst/>
            <a:rect l="l" t="t" r="r" b="b"/>
            <a:pathLst>
              <a:path w="314325" h="207645">
                <a:moveTo>
                  <a:pt x="100583" y="0"/>
                </a:moveTo>
                <a:lnTo>
                  <a:pt x="59169" y="9137"/>
                </a:lnTo>
                <a:lnTo>
                  <a:pt x="25908" y="33737"/>
                </a:lnTo>
                <a:lnTo>
                  <a:pt x="5017" y="69582"/>
                </a:lnTo>
                <a:lnTo>
                  <a:pt x="0" y="109727"/>
                </a:lnTo>
                <a:lnTo>
                  <a:pt x="1099" y="124324"/>
                </a:lnTo>
                <a:lnTo>
                  <a:pt x="16287" y="163143"/>
                </a:lnTo>
                <a:lnTo>
                  <a:pt x="45877" y="191651"/>
                </a:lnTo>
                <a:lnTo>
                  <a:pt x="85454" y="206168"/>
                </a:lnTo>
                <a:lnTo>
                  <a:pt x="213359" y="207263"/>
                </a:lnTo>
                <a:lnTo>
                  <a:pt x="228026" y="206234"/>
                </a:lnTo>
                <a:lnTo>
                  <a:pt x="267687" y="191887"/>
                </a:lnTo>
                <a:lnTo>
                  <a:pt x="297407" y="163510"/>
                </a:lnTo>
                <a:lnTo>
                  <a:pt x="312773" y="124782"/>
                </a:lnTo>
                <a:lnTo>
                  <a:pt x="313943" y="100583"/>
                </a:lnTo>
                <a:lnTo>
                  <a:pt x="312876" y="86133"/>
                </a:lnTo>
                <a:lnTo>
                  <a:pt x="298116" y="46968"/>
                </a:lnTo>
                <a:lnTo>
                  <a:pt x="269299" y="17362"/>
                </a:lnTo>
                <a:lnTo>
                  <a:pt x="230642" y="1530"/>
                </a:lnTo>
                <a:lnTo>
                  <a:pt x="1005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27647" y="2923032"/>
            <a:ext cx="137160" cy="152400"/>
          </a:xfrm>
          <a:custGeom>
            <a:avLst/>
            <a:gdLst/>
            <a:ahLst/>
            <a:cxnLst/>
            <a:rect l="l" t="t" r="r" b="b"/>
            <a:pathLst>
              <a:path w="137160" h="152400">
                <a:moveTo>
                  <a:pt x="73151" y="0"/>
                </a:moveTo>
                <a:lnTo>
                  <a:pt x="0" y="152399"/>
                </a:lnTo>
                <a:lnTo>
                  <a:pt x="137159" y="70103"/>
                </a:lnTo>
                <a:lnTo>
                  <a:pt x="73151" y="70103"/>
                </a:lnTo>
                <a:lnTo>
                  <a:pt x="73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00800" y="284378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1493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91400" y="3078480"/>
            <a:ext cx="311150" cy="210820"/>
          </a:xfrm>
          <a:custGeom>
            <a:avLst/>
            <a:gdLst/>
            <a:ahLst/>
            <a:cxnLst/>
            <a:rect l="l" t="t" r="r" b="b"/>
            <a:pathLst>
              <a:path w="311150" h="210820">
                <a:moveTo>
                  <a:pt x="97535" y="0"/>
                </a:moveTo>
                <a:lnTo>
                  <a:pt x="56095" y="9407"/>
                </a:lnTo>
                <a:lnTo>
                  <a:pt x="23742" y="34686"/>
                </a:lnTo>
                <a:lnTo>
                  <a:pt x="4153" y="71424"/>
                </a:lnTo>
                <a:lnTo>
                  <a:pt x="0" y="109727"/>
                </a:lnTo>
                <a:lnTo>
                  <a:pt x="1029" y="124394"/>
                </a:lnTo>
                <a:lnTo>
                  <a:pt x="15376" y="164055"/>
                </a:lnTo>
                <a:lnTo>
                  <a:pt x="43753" y="193775"/>
                </a:lnTo>
                <a:lnTo>
                  <a:pt x="82481" y="209141"/>
                </a:lnTo>
                <a:lnTo>
                  <a:pt x="210311" y="210311"/>
                </a:lnTo>
                <a:lnTo>
                  <a:pt x="224762" y="209244"/>
                </a:lnTo>
                <a:lnTo>
                  <a:pt x="263927" y="194484"/>
                </a:lnTo>
                <a:lnTo>
                  <a:pt x="293533" y="165667"/>
                </a:lnTo>
                <a:lnTo>
                  <a:pt x="309365" y="127010"/>
                </a:lnTo>
                <a:lnTo>
                  <a:pt x="310895" y="100583"/>
                </a:lnTo>
                <a:lnTo>
                  <a:pt x="309828" y="86133"/>
                </a:lnTo>
                <a:lnTo>
                  <a:pt x="295068" y="46968"/>
                </a:lnTo>
                <a:lnTo>
                  <a:pt x="266251" y="17362"/>
                </a:lnTo>
                <a:lnTo>
                  <a:pt x="227594" y="1530"/>
                </a:lnTo>
                <a:lnTo>
                  <a:pt x="9753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7288" y="2968752"/>
            <a:ext cx="161925" cy="116205"/>
          </a:xfrm>
          <a:custGeom>
            <a:avLst/>
            <a:gdLst/>
            <a:ahLst/>
            <a:cxnLst/>
            <a:rect l="l" t="t" r="r" b="b"/>
            <a:pathLst>
              <a:path w="161925" h="116205">
                <a:moveTo>
                  <a:pt x="42671" y="0"/>
                </a:moveTo>
                <a:lnTo>
                  <a:pt x="76199" y="82295"/>
                </a:lnTo>
                <a:lnTo>
                  <a:pt x="0" y="106679"/>
                </a:lnTo>
                <a:lnTo>
                  <a:pt x="161543" y="115823"/>
                </a:lnTo>
                <a:lnTo>
                  <a:pt x="42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0567" y="2807208"/>
            <a:ext cx="502920" cy="243840"/>
          </a:xfrm>
          <a:custGeom>
            <a:avLst/>
            <a:gdLst/>
            <a:ahLst/>
            <a:cxnLst/>
            <a:rect l="l" t="t" r="r" b="b"/>
            <a:pathLst>
              <a:path w="502920" h="243839">
                <a:moveTo>
                  <a:pt x="0" y="0"/>
                </a:moveTo>
                <a:lnTo>
                  <a:pt x="502919" y="2438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56831" y="2901696"/>
            <a:ext cx="97790" cy="173990"/>
          </a:xfrm>
          <a:custGeom>
            <a:avLst/>
            <a:gdLst/>
            <a:ahLst/>
            <a:cxnLst/>
            <a:rect l="l" t="t" r="r" b="b"/>
            <a:pathLst>
              <a:path w="97790" h="173989">
                <a:moveTo>
                  <a:pt x="0" y="33527"/>
                </a:moveTo>
                <a:lnTo>
                  <a:pt x="97535" y="173735"/>
                </a:lnTo>
                <a:lnTo>
                  <a:pt x="97535" y="70103"/>
                </a:lnTo>
                <a:lnTo>
                  <a:pt x="67055" y="70103"/>
                </a:lnTo>
                <a:lnTo>
                  <a:pt x="0" y="33527"/>
                </a:lnTo>
                <a:close/>
              </a:path>
              <a:path w="97790" h="173989">
                <a:moveTo>
                  <a:pt x="97535" y="0"/>
                </a:moveTo>
                <a:lnTo>
                  <a:pt x="67055" y="70103"/>
                </a:lnTo>
                <a:lnTo>
                  <a:pt x="97535" y="70103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90359" y="2843784"/>
            <a:ext cx="33655" cy="125095"/>
          </a:xfrm>
          <a:custGeom>
            <a:avLst/>
            <a:gdLst/>
            <a:ahLst/>
            <a:cxnLst/>
            <a:rect l="l" t="t" r="r" b="b"/>
            <a:pathLst>
              <a:path w="33654" h="125094">
                <a:moveTo>
                  <a:pt x="0" y="0"/>
                </a:moveTo>
                <a:lnTo>
                  <a:pt x="33527" y="1249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56831" y="3453384"/>
            <a:ext cx="106680" cy="161925"/>
          </a:xfrm>
          <a:custGeom>
            <a:avLst/>
            <a:gdLst/>
            <a:ahLst/>
            <a:cxnLst/>
            <a:rect l="l" t="t" r="r" b="b"/>
            <a:pathLst>
              <a:path w="106679" h="161925">
                <a:moveTo>
                  <a:pt x="0" y="0"/>
                </a:moveTo>
                <a:lnTo>
                  <a:pt x="21335" y="161543"/>
                </a:lnTo>
                <a:lnTo>
                  <a:pt x="85818" y="57911"/>
                </a:lnTo>
                <a:lnTo>
                  <a:pt x="42671" y="57911"/>
                </a:lnTo>
                <a:lnTo>
                  <a:pt x="0" y="0"/>
                </a:lnTo>
                <a:close/>
              </a:path>
              <a:path w="106679" h="161925">
                <a:moveTo>
                  <a:pt x="106679" y="24383"/>
                </a:moveTo>
                <a:lnTo>
                  <a:pt x="42671" y="57911"/>
                </a:lnTo>
                <a:lnTo>
                  <a:pt x="85818" y="57911"/>
                </a:lnTo>
                <a:lnTo>
                  <a:pt x="106679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99503" y="3282696"/>
            <a:ext cx="43180" cy="231775"/>
          </a:xfrm>
          <a:custGeom>
            <a:avLst/>
            <a:gdLst/>
            <a:ahLst/>
            <a:cxnLst/>
            <a:rect l="l" t="t" r="r" b="b"/>
            <a:pathLst>
              <a:path w="43179" h="231775">
                <a:moveTo>
                  <a:pt x="42671" y="0"/>
                </a:moveTo>
                <a:lnTo>
                  <a:pt x="0" y="2316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5663" y="3499104"/>
            <a:ext cx="137160" cy="165100"/>
          </a:xfrm>
          <a:custGeom>
            <a:avLst/>
            <a:gdLst/>
            <a:ahLst/>
            <a:cxnLst/>
            <a:rect l="l" t="t" r="r" b="b"/>
            <a:pathLst>
              <a:path w="137159" h="165100">
                <a:moveTo>
                  <a:pt x="64007" y="0"/>
                </a:moveTo>
                <a:lnTo>
                  <a:pt x="64007" y="82295"/>
                </a:lnTo>
                <a:lnTo>
                  <a:pt x="0" y="82295"/>
                </a:lnTo>
                <a:lnTo>
                  <a:pt x="137159" y="164591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39255" y="3282696"/>
            <a:ext cx="280670" cy="299085"/>
          </a:xfrm>
          <a:custGeom>
            <a:avLst/>
            <a:gdLst/>
            <a:ahLst/>
            <a:cxnLst/>
            <a:rect l="l" t="t" r="r" b="b"/>
            <a:pathLst>
              <a:path w="280670" h="299085">
                <a:moveTo>
                  <a:pt x="0" y="0"/>
                </a:moveTo>
                <a:lnTo>
                  <a:pt x="280415" y="2987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24471" y="3172968"/>
            <a:ext cx="573405" cy="433070"/>
          </a:xfrm>
          <a:custGeom>
            <a:avLst/>
            <a:gdLst/>
            <a:ahLst/>
            <a:cxnLst/>
            <a:rect l="l" t="t" r="r" b="b"/>
            <a:pathLst>
              <a:path w="573404" h="433070">
                <a:moveTo>
                  <a:pt x="0" y="432815"/>
                </a:moveTo>
                <a:lnTo>
                  <a:pt x="7485" y="362184"/>
                </a:lnTo>
                <a:lnTo>
                  <a:pt x="29163" y="295339"/>
                </a:lnTo>
                <a:lnTo>
                  <a:pt x="63861" y="233138"/>
                </a:lnTo>
                <a:lnTo>
                  <a:pt x="110410" y="176442"/>
                </a:lnTo>
                <a:lnTo>
                  <a:pt x="167639" y="126110"/>
                </a:lnTo>
                <a:lnTo>
                  <a:pt x="199893" y="103600"/>
                </a:lnTo>
                <a:lnTo>
                  <a:pt x="234379" y="83003"/>
                </a:lnTo>
                <a:lnTo>
                  <a:pt x="270948" y="64426"/>
                </a:lnTo>
                <a:lnTo>
                  <a:pt x="309457" y="47978"/>
                </a:lnTo>
                <a:lnTo>
                  <a:pt x="349757" y="33766"/>
                </a:lnTo>
                <a:lnTo>
                  <a:pt x="391704" y="21896"/>
                </a:lnTo>
                <a:lnTo>
                  <a:pt x="435150" y="12478"/>
                </a:lnTo>
                <a:lnTo>
                  <a:pt x="479950" y="5617"/>
                </a:lnTo>
                <a:lnTo>
                  <a:pt x="525956" y="1422"/>
                </a:lnTo>
                <a:lnTo>
                  <a:pt x="57302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75703" y="3453384"/>
            <a:ext cx="97790" cy="173990"/>
          </a:xfrm>
          <a:custGeom>
            <a:avLst/>
            <a:gdLst/>
            <a:ahLst/>
            <a:cxnLst/>
            <a:rect l="l" t="t" r="r" b="b"/>
            <a:pathLst>
              <a:path w="97790" h="173989">
                <a:moveTo>
                  <a:pt x="0" y="0"/>
                </a:moveTo>
                <a:lnTo>
                  <a:pt x="33527" y="173735"/>
                </a:lnTo>
                <a:lnTo>
                  <a:pt x="79420" y="57911"/>
                </a:lnTo>
                <a:lnTo>
                  <a:pt x="42671" y="57911"/>
                </a:lnTo>
                <a:lnTo>
                  <a:pt x="0" y="0"/>
                </a:lnTo>
                <a:close/>
              </a:path>
              <a:path w="97790" h="173989">
                <a:moveTo>
                  <a:pt x="97535" y="12191"/>
                </a:moveTo>
                <a:lnTo>
                  <a:pt x="42671" y="57911"/>
                </a:lnTo>
                <a:lnTo>
                  <a:pt x="79420" y="57911"/>
                </a:lnTo>
                <a:lnTo>
                  <a:pt x="9753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18376" y="3511296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5791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3719" y="3294888"/>
            <a:ext cx="710565" cy="512445"/>
          </a:xfrm>
          <a:custGeom>
            <a:avLst/>
            <a:gdLst/>
            <a:ahLst/>
            <a:cxnLst/>
            <a:rect l="l" t="t" r="r" b="b"/>
            <a:pathLst>
              <a:path w="710565" h="512445">
                <a:moveTo>
                  <a:pt x="710183" y="0"/>
                </a:moveTo>
                <a:lnTo>
                  <a:pt x="707836" y="42086"/>
                </a:lnTo>
                <a:lnTo>
                  <a:pt x="700915" y="83219"/>
                </a:lnTo>
                <a:lnTo>
                  <a:pt x="689599" y="123269"/>
                </a:lnTo>
                <a:lnTo>
                  <a:pt x="674071" y="162104"/>
                </a:lnTo>
                <a:lnTo>
                  <a:pt x="654510" y="199596"/>
                </a:lnTo>
                <a:lnTo>
                  <a:pt x="631097" y="235613"/>
                </a:lnTo>
                <a:lnTo>
                  <a:pt x="604013" y="270025"/>
                </a:lnTo>
                <a:lnTo>
                  <a:pt x="573438" y="302702"/>
                </a:lnTo>
                <a:lnTo>
                  <a:pt x="539553" y="333514"/>
                </a:lnTo>
                <a:lnTo>
                  <a:pt x="502538" y="362330"/>
                </a:lnTo>
                <a:lnTo>
                  <a:pt x="462575" y="389021"/>
                </a:lnTo>
                <a:lnTo>
                  <a:pt x="419843" y="413455"/>
                </a:lnTo>
                <a:lnTo>
                  <a:pt x="374524" y="435502"/>
                </a:lnTo>
                <a:lnTo>
                  <a:pt x="326797" y="455032"/>
                </a:lnTo>
                <a:lnTo>
                  <a:pt x="276844" y="471916"/>
                </a:lnTo>
                <a:lnTo>
                  <a:pt x="224844" y="486021"/>
                </a:lnTo>
                <a:lnTo>
                  <a:pt x="170980" y="497219"/>
                </a:lnTo>
                <a:lnTo>
                  <a:pt x="115430" y="505379"/>
                </a:lnTo>
                <a:lnTo>
                  <a:pt x="58377" y="510371"/>
                </a:lnTo>
                <a:lnTo>
                  <a:pt x="0" y="5120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82383" y="3742944"/>
            <a:ext cx="161925" cy="116205"/>
          </a:xfrm>
          <a:custGeom>
            <a:avLst/>
            <a:gdLst/>
            <a:ahLst/>
            <a:cxnLst/>
            <a:rect l="l" t="t" r="r" b="b"/>
            <a:pathLst>
              <a:path w="161925" h="116204">
                <a:moveTo>
                  <a:pt x="161543" y="0"/>
                </a:moveTo>
                <a:lnTo>
                  <a:pt x="0" y="45719"/>
                </a:lnTo>
                <a:lnTo>
                  <a:pt x="149351" y="115823"/>
                </a:lnTo>
                <a:lnTo>
                  <a:pt x="106679" y="57911"/>
                </a:lnTo>
                <a:lnTo>
                  <a:pt x="16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37247" y="3788664"/>
            <a:ext cx="52069" cy="12700"/>
          </a:xfrm>
          <a:custGeom>
            <a:avLst/>
            <a:gdLst/>
            <a:ahLst/>
            <a:cxnLst/>
            <a:rect l="l" t="t" r="r" b="b"/>
            <a:pathLst>
              <a:path w="52070" h="12700">
                <a:moveTo>
                  <a:pt x="0" y="0"/>
                </a:moveTo>
                <a:lnTo>
                  <a:pt x="51815" y="121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82383" y="3535679"/>
            <a:ext cx="149860" cy="140335"/>
          </a:xfrm>
          <a:custGeom>
            <a:avLst/>
            <a:gdLst/>
            <a:ahLst/>
            <a:cxnLst/>
            <a:rect l="l" t="t" r="r" b="b"/>
            <a:pathLst>
              <a:path w="149859" h="140335">
                <a:moveTo>
                  <a:pt x="97535" y="0"/>
                </a:moveTo>
                <a:lnTo>
                  <a:pt x="0" y="140207"/>
                </a:lnTo>
                <a:lnTo>
                  <a:pt x="149351" y="82295"/>
                </a:lnTo>
                <a:lnTo>
                  <a:pt x="85343" y="70103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67728" y="3258311"/>
            <a:ext cx="439420" cy="347980"/>
          </a:xfrm>
          <a:custGeom>
            <a:avLst/>
            <a:gdLst/>
            <a:ahLst/>
            <a:cxnLst/>
            <a:rect l="l" t="t" r="r" b="b"/>
            <a:pathLst>
              <a:path w="439420" h="347979">
                <a:moveTo>
                  <a:pt x="438911" y="0"/>
                </a:moveTo>
                <a:lnTo>
                  <a:pt x="0" y="3474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86728" y="4117848"/>
            <a:ext cx="356870" cy="231775"/>
          </a:xfrm>
          <a:custGeom>
            <a:avLst/>
            <a:gdLst/>
            <a:ahLst/>
            <a:cxnLst/>
            <a:rect l="l" t="t" r="r" b="b"/>
            <a:pathLst>
              <a:path w="356870" h="231775">
                <a:moveTo>
                  <a:pt x="112775" y="0"/>
                </a:moveTo>
                <a:lnTo>
                  <a:pt x="70708" y="8058"/>
                </a:lnTo>
                <a:lnTo>
                  <a:pt x="35491" y="30157"/>
                </a:lnTo>
                <a:lnTo>
                  <a:pt x="10761" y="63180"/>
                </a:lnTo>
                <a:lnTo>
                  <a:pt x="152" y="104013"/>
                </a:lnTo>
                <a:lnTo>
                  <a:pt x="0" y="121919"/>
                </a:lnTo>
                <a:lnTo>
                  <a:pt x="990" y="136423"/>
                </a:lnTo>
                <a:lnTo>
                  <a:pt x="14766" y="175919"/>
                </a:lnTo>
                <a:lnTo>
                  <a:pt x="41924" y="206972"/>
                </a:lnTo>
                <a:lnTo>
                  <a:pt x="78829" y="226467"/>
                </a:lnTo>
                <a:lnTo>
                  <a:pt x="243839" y="231647"/>
                </a:lnTo>
                <a:lnTo>
                  <a:pt x="258399" y="230714"/>
                </a:lnTo>
                <a:lnTo>
                  <a:pt x="298587" y="217629"/>
                </a:lnTo>
                <a:lnTo>
                  <a:pt x="330712" y="191542"/>
                </a:lnTo>
                <a:lnTo>
                  <a:pt x="351139" y="155570"/>
                </a:lnTo>
                <a:lnTo>
                  <a:pt x="356615" y="109727"/>
                </a:lnTo>
                <a:lnTo>
                  <a:pt x="355625" y="95224"/>
                </a:lnTo>
                <a:lnTo>
                  <a:pt x="341849" y="55728"/>
                </a:lnTo>
                <a:lnTo>
                  <a:pt x="314691" y="24675"/>
                </a:lnTo>
                <a:lnTo>
                  <a:pt x="277786" y="5180"/>
                </a:lnTo>
                <a:lnTo>
                  <a:pt x="11277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86728" y="4568952"/>
            <a:ext cx="356870" cy="228600"/>
          </a:xfrm>
          <a:custGeom>
            <a:avLst/>
            <a:gdLst/>
            <a:ahLst/>
            <a:cxnLst/>
            <a:rect l="l" t="t" r="r" b="b"/>
            <a:pathLst>
              <a:path w="356870" h="228600">
                <a:moveTo>
                  <a:pt x="109727" y="0"/>
                </a:moveTo>
                <a:lnTo>
                  <a:pt x="68850" y="8278"/>
                </a:lnTo>
                <a:lnTo>
                  <a:pt x="34238" y="30947"/>
                </a:lnTo>
                <a:lnTo>
                  <a:pt x="9951" y="64758"/>
                </a:lnTo>
                <a:lnTo>
                  <a:pt x="49" y="106465"/>
                </a:lnTo>
                <a:lnTo>
                  <a:pt x="0" y="121919"/>
                </a:lnTo>
                <a:lnTo>
                  <a:pt x="1044" y="136126"/>
                </a:lnTo>
                <a:lnTo>
                  <a:pt x="15455" y="175118"/>
                </a:lnTo>
                <a:lnTo>
                  <a:pt x="43492" y="205819"/>
                </a:lnTo>
                <a:lnTo>
                  <a:pt x="80922" y="224559"/>
                </a:lnTo>
                <a:lnTo>
                  <a:pt x="246887" y="228599"/>
                </a:lnTo>
                <a:lnTo>
                  <a:pt x="261791" y="227615"/>
                </a:lnTo>
                <a:lnTo>
                  <a:pt x="302225" y="213928"/>
                </a:lnTo>
                <a:lnTo>
                  <a:pt x="333610" y="186997"/>
                </a:lnTo>
                <a:lnTo>
                  <a:pt x="352560" y="150490"/>
                </a:lnTo>
                <a:lnTo>
                  <a:pt x="356615" y="109727"/>
                </a:lnTo>
                <a:lnTo>
                  <a:pt x="355656" y="95025"/>
                </a:lnTo>
                <a:lnTo>
                  <a:pt x="342220" y="55062"/>
                </a:lnTo>
                <a:lnTo>
                  <a:pt x="315476" y="23839"/>
                </a:lnTo>
                <a:lnTo>
                  <a:pt x="278671" y="4605"/>
                </a:lnTo>
                <a:lnTo>
                  <a:pt x="10972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86728" y="5017008"/>
            <a:ext cx="356870" cy="231775"/>
          </a:xfrm>
          <a:custGeom>
            <a:avLst/>
            <a:gdLst/>
            <a:ahLst/>
            <a:cxnLst/>
            <a:rect l="l" t="t" r="r" b="b"/>
            <a:pathLst>
              <a:path w="356870" h="231775">
                <a:moveTo>
                  <a:pt x="112775" y="0"/>
                </a:moveTo>
                <a:lnTo>
                  <a:pt x="71235" y="8289"/>
                </a:lnTo>
                <a:lnTo>
                  <a:pt x="36316" y="30830"/>
                </a:lnTo>
                <a:lnTo>
                  <a:pt x="11508" y="64132"/>
                </a:lnTo>
                <a:lnTo>
                  <a:pt x="303" y="104704"/>
                </a:lnTo>
                <a:lnTo>
                  <a:pt x="0" y="121919"/>
                </a:lnTo>
                <a:lnTo>
                  <a:pt x="990" y="136423"/>
                </a:lnTo>
                <a:lnTo>
                  <a:pt x="14766" y="175919"/>
                </a:lnTo>
                <a:lnTo>
                  <a:pt x="41924" y="206972"/>
                </a:lnTo>
                <a:lnTo>
                  <a:pt x="78829" y="226467"/>
                </a:lnTo>
                <a:lnTo>
                  <a:pt x="243839" y="231647"/>
                </a:lnTo>
                <a:lnTo>
                  <a:pt x="258399" y="230714"/>
                </a:lnTo>
                <a:lnTo>
                  <a:pt x="298587" y="217629"/>
                </a:lnTo>
                <a:lnTo>
                  <a:pt x="330712" y="191542"/>
                </a:lnTo>
                <a:lnTo>
                  <a:pt x="351139" y="155570"/>
                </a:lnTo>
                <a:lnTo>
                  <a:pt x="356615" y="112775"/>
                </a:lnTo>
                <a:lnTo>
                  <a:pt x="355651" y="98408"/>
                </a:lnTo>
                <a:lnTo>
                  <a:pt x="342224" y="58687"/>
                </a:lnTo>
                <a:lnTo>
                  <a:pt x="315708" y="26751"/>
                </a:lnTo>
                <a:lnTo>
                  <a:pt x="279595" y="6089"/>
                </a:lnTo>
                <a:lnTo>
                  <a:pt x="11277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86728" y="5455920"/>
            <a:ext cx="356870" cy="231775"/>
          </a:xfrm>
          <a:custGeom>
            <a:avLst/>
            <a:gdLst/>
            <a:ahLst/>
            <a:cxnLst/>
            <a:rect l="l" t="t" r="r" b="b"/>
            <a:pathLst>
              <a:path w="356870" h="231775">
                <a:moveTo>
                  <a:pt x="112775" y="0"/>
                </a:moveTo>
                <a:lnTo>
                  <a:pt x="70708" y="8058"/>
                </a:lnTo>
                <a:lnTo>
                  <a:pt x="35491" y="30157"/>
                </a:lnTo>
                <a:lnTo>
                  <a:pt x="10761" y="63180"/>
                </a:lnTo>
                <a:lnTo>
                  <a:pt x="152" y="104013"/>
                </a:lnTo>
                <a:lnTo>
                  <a:pt x="0" y="121919"/>
                </a:lnTo>
                <a:lnTo>
                  <a:pt x="990" y="136423"/>
                </a:lnTo>
                <a:lnTo>
                  <a:pt x="14766" y="175919"/>
                </a:lnTo>
                <a:lnTo>
                  <a:pt x="41924" y="206972"/>
                </a:lnTo>
                <a:lnTo>
                  <a:pt x="78829" y="226467"/>
                </a:lnTo>
                <a:lnTo>
                  <a:pt x="243839" y="231647"/>
                </a:lnTo>
                <a:lnTo>
                  <a:pt x="258399" y="230714"/>
                </a:lnTo>
                <a:lnTo>
                  <a:pt x="298587" y="217629"/>
                </a:lnTo>
                <a:lnTo>
                  <a:pt x="330712" y="191542"/>
                </a:lnTo>
                <a:lnTo>
                  <a:pt x="351139" y="155570"/>
                </a:lnTo>
                <a:lnTo>
                  <a:pt x="356615" y="109727"/>
                </a:lnTo>
                <a:lnTo>
                  <a:pt x="355625" y="95224"/>
                </a:lnTo>
                <a:lnTo>
                  <a:pt x="341849" y="55728"/>
                </a:lnTo>
                <a:lnTo>
                  <a:pt x="314691" y="24675"/>
                </a:lnTo>
                <a:lnTo>
                  <a:pt x="277786" y="5180"/>
                </a:lnTo>
                <a:lnTo>
                  <a:pt x="11277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0064" y="5017008"/>
            <a:ext cx="353695" cy="231775"/>
          </a:xfrm>
          <a:custGeom>
            <a:avLst/>
            <a:gdLst/>
            <a:ahLst/>
            <a:cxnLst/>
            <a:rect l="l" t="t" r="r" b="b"/>
            <a:pathLst>
              <a:path w="353695" h="231775">
                <a:moveTo>
                  <a:pt x="109727" y="0"/>
                </a:moveTo>
                <a:lnTo>
                  <a:pt x="68109" y="8508"/>
                </a:lnTo>
                <a:lnTo>
                  <a:pt x="33895" y="31609"/>
                </a:lnTo>
                <a:lnTo>
                  <a:pt x="10201" y="65669"/>
                </a:lnTo>
                <a:lnTo>
                  <a:pt x="143" y="107052"/>
                </a:lnTo>
                <a:lnTo>
                  <a:pt x="0" y="121919"/>
                </a:lnTo>
                <a:lnTo>
                  <a:pt x="959" y="136622"/>
                </a:lnTo>
                <a:lnTo>
                  <a:pt x="14395" y="176585"/>
                </a:lnTo>
                <a:lnTo>
                  <a:pt x="41139" y="207808"/>
                </a:lnTo>
                <a:lnTo>
                  <a:pt x="77944" y="227042"/>
                </a:lnTo>
                <a:lnTo>
                  <a:pt x="243839" y="231647"/>
                </a:lnTo>
                <a:lnTo>
                  <a:pt x="258542" y="230688"/>
                </a:lnTo>
                <a:lnTo>
                  <a:pt x="298505" y="217252"/>
                </a:lnTo>
                <a:lnTo>
                  <a:pt x="329728" y="190508"/>
                </a:lnTo>
                <a:lnTo>
                  <a:pt x="348962" y="153703"/>
                </a:lnTo>
                <a:lnTo>
                  <a:pt x="353567" y="112775"/>
                </a:lnTo>
                <a:lnTo>
                  <a:pt x="352634" y="98216"/>
                </a:lnTo>
                <a:lnTo>
                  <a:pt x="339549" y="58028"/>
                </a:lnTo>
                <a:lnTo>
                  <a:pt x="313462" y="25903"/>
                </a:lnTo>
                <a:lnTo>
                  <a:pt x="277490" y="5476"/>
                </a:lnTo>
                <a:lnTo>
                  <a:pt x="10972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1695" y="4401311"/>
            <a:ext cx="94615" cy="161925"/>
          </a:xfrm>
          <a:custGeom>
            <a:avLst/>
            <a:gdLst/>
            <a:ahLst/>
            <a:cxnLst/>
            <a:rect l="l" t="t" r="r" b="b"/>
            <a:pathLst>
              <a:path w="94615" h="161925">
                <a:moveTo>
                  <a:pt x="0" y="0"/>
                </a:moveTo>
                <a:lnTo>
                  <a:pt x="42671" y="161543"/>
                </a:lnTo>
                <a:lnTo>
                  <a:pt x="79823" y="45719"/>
                </a:lnTo>
                <a:lnTo>
                  <a:pt x="42671" y="45719"/>
                </a:lnTo>
                <a:lnTo>
                  <a:pt x="0" y="0"/>
                </a:lnTo>
                <a:close/>
              </a:path>
              <a:path w="94615" h="161925">
                <a:moveTo>
                  <a:pt x="94487" y="0"/>
                </a:moveTo>
                <a:lnTo>
                  <a:pt x="42671" y="45719"/>
                </a:lnTo>
                <a:lnTo>
                  <a:pt x="79823" y="45719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54367" y="4331208"/>
            <a:ext cx="3175" cy="116205"/>
          </a:xfrm>
          <a:custGeom>
            <a:avLst/>
            <a:gdLst/>
            <a:ahLst/>
            <a:cxnLst/>
            <a:rect l="l" t="t" r="r" b="b"/>
            <a:pathLst>
              <a:path w="3175" h="116204">
                <a:moveTo>
                  <a:pt x="0" y="0"/>
                </a:moveTo>
                <a:lnTo>
                  <a:pt x="3047" y="115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11695" y="4852416"/>
            <a:ext cx="94615" cy="161925"/>
          </a:xfrm>
          <a:custGeom>
            <a:avLst/>
            <a:gdLst/>
            <a:ahLst/>
            <a:cxnLst/>
            <a:rect l="l" t="t" r="r" b="b"/>
            <a:pathLst>
              <a:path w="94615" h="161925">
                <a:moveTo>
                  <a:pt x="0" y="0"/>
                </a:moveTo>
                <a:lnTo>
                  <a:pt x="42671" y="161543"/>
                </a:lnTo>
                <a:lnTo>
                  <a:pt x="75912" y="57911"/>
                </a:lnTo>
                <a:lnTo>
                  <a:pt x="42671" y="57911"/>
                </a:lnTo>
                <a:lnTo>
                  <a:pt x="0" y="0"/>
                </a:lnTo>
                <a:close/>
              </a:path>
              <a:path w="94615" h="161925">
                <a:moveTo>
                  <a:pt x="94487" y="0"/>
                </a:moveTo>
                <a:lnTo>
                  <a:pt x="42671" y="57911"/>
                </a:lnTo>
                <a:lnTo>
                  <a:pt x="75912" y="57911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54367" y="4782311"/>
            <a:ext cx="3175" cy="125095"/>
          </a:xfrm>
          <a:custGeom>
            <a:avLst/>
            <a:gdLst/>
            <a:ahLst/>
            <a:cxnLst/>
            <a:rect l="l" t="t" r="r" b="b"/>
            <a:pathLst>
              <a:path w="3175" h="125095">
                <a:moveTo>
                  <a:pt x="0" y="0"/>
                </a:moveTo>
                <a:lnTo>
                  <a:pt x="3047" y="1249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11695" y="5303520"/>
            <a:ext cx="94615" cy="158750"/>
          </a:xfrm>
          <a:custGeom>
            <a:avLst/>
            <a:gdLst/>
            <a:ahLst/>
            <a:cxnLst/>
            <a:rect l="l" t="t" r="r" b="b"/>
            <a:pathLst>
              <a:path w="94615" h="158750">
                <a:moveTo>
                  <a:pt x="0" y="0"/>
                </a:moveTo>
                <a:lnTo>
                  <a:pt x="42671" y="158495"/>
                </a:lnTo>
                <a:lnTo>
                  <a:pt x="79541" y="45719"/>
                </a:lnTo>
                <a:lnTo>
                  <a:pt x="42671" y="45719"/>
                </a:lnTo>
                <a:lnTo>
                  <a:pt x="0" y="0"/>
                </a:lnTo>
                <a:close/>
              </a:path>
              <a:path w="94615" h="158750">
                <a:moveTo>
                  <a:pt x="94487" y="0"/>
                </a:moveTo>
                <a:lnTo>
                  <a:pt x="42671" y="45719"/>
                </a:lnTo>
                <a:lnTo>
                  <a:pt x="79541" y="45719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54367" y="5233416"/>
            <a:ext cx="3175" cy="116205"/>
          </a:xfrm>
          <a:custGeom>
            <a:avLst/>
            <a:gdLst/>
            <a:ahLst/>
            <a:cxnLst/>
            <a:rect l="l" t="t" r="r" b="b"/>
            <a:pathLst>
              <a:path w="3175" h="116204">
                <a:moveTo>
                  <a:pt x="0" y="0"/>
                </a:moveTo>
                <a:lnTo>
                  <a:pt x="3047" y="115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86728" y="5907023"/>
            <a:ext cx="356870" cy="231775"/>
          </a:xfrm>
          <a:custGeom>
            <a:avLst/>
            <a:gdLst/>
            <a:ahLst/>
            <a:cxnLst/>
            <a:rect l="l" t="t" r="r" b="b"/>
            <a:pathLst>
              <a:path w="356870" h="231775">
                <a:moveTo>
                  <a:pt x="109727" y="0"/>
                </a:moveTo>
                <a:lnTo>
                  <a:pt x="68850" y="8278"/>
                </a:lnTo>
                <a:lnTo>
                  <a:pt x="34238" y="30947"/>
                </a:lnTo>
                <a:lnTo>
                  <a:pt x="9951" y="64758"/>
                </a:lnTo>
                <a:lnTo>
                  <a:pt x="49" y="106465"/>
                </a:lnTo>
                <a:lnTo>
                  <a:pt x="0" y="121919"/>
                </a:lnTo>
                <a:lnTo>
                  <a:pt x="1016" y="135991"/>
                </a:lnTo>
                <a:lnTo>
                  <a:pt x="15054" y="175231"/>
                </a:lnTo>
                <a:lnTo>
                  <a:pt x="42421" y="206852"/>
                </a:lnTo>
                <a:lnTo>
                  <a:pt x="79056" y="226795"/>
                </a:lnTo>
                <a:lnTo>
                  <a:pt x="246887" y="231647"/>
                </a:lnTo>
                <a:lnTo>
                  <a:pt x="261590" y="230631"/>
                </a:lnTo>
                <a:lnTo>
                  <a:pt x="301553" y="216593"/>
                </a:lnTo>
                <a:lnTo>
                  <a:pt x="332776" y="189226"/>
                </a:lnTo>
                <a:lnTo>
                  <a:pt x="352010" y="152591"/>
                </a:lnTo>
                <a:lnTo>
                  <a:pt x="356615" y="109727"/>
                </a:lnTo>
                <a:lnTo>
                  <a:pt x="355656" y="95025"/>
                </a:lnTo>
                <a:lnTo>
                  <a:pt x="342220" y="55062"/>
                </a:lnTo>
                <a:lnTo>
                  <a:pt x="315476" y="23839"/>
                </a:lnTo>
                <a:lnTo>
                  <a:pt x="278671" y="4605"/>
                </a:lnTo>
                <a:lnTo>
                  <a:pt x="10972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1695" y="5751576"/>
            <a:ext cx="94615" cy="161925"/>
          </a:xfrm>
          <a:custGeom>
            <a:avLst/>
            <a:gdLst/>
            <a:ahLst/>
            <a:cxnLst/>
            <a:rect l="l" t="t" r="r" b="b"/>
            <a:pathLst>
              <a:path w="94615" h="161925">
                <a:moveTo>
                  <a:pt x="0" y="0"/>
                </a:moveTo>
                <a:lnTo>
                  <a:pt x="42671" y="161543"/>
                </a:lnTo>
                <a:lnTo>
                  <a:pt x="79823" y="45719"/>
                </a:lnTo>
                <a:lnTo>
                  <a:pt x="42671" y="45719"/>
                </a:lnTo>
                <a:lnTo>
                  <a:pt x="0" y="0"/>
                </a:lnTo>
                <a:close/>
              </a:path>
              <a:path w="94615" h="161925">
                <a:moveTo>
                  <a:pt x="94487" y="0"/>
                </a:moveTo>
                <a:lnTo>
                  <a:pt x="42671" y="45719"/>
                </a:lnTo>
                <a:lnTo>
                  <a:pt x="79823" y="45719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54367" y="5681472"/>
            <a:ext cx="3175" cy="116205"/>
          </a:xfrm>
          <a:custGeom>
            <a:avLst/>
            <a:gdLst/>
            <a:ahLst/>
            <a:cxnLst/>
            <a:rect l="l" t="t" r="r" b="b"/>
            <a:pathLst>
              <a:path w="3175" h="116204">
                <a:moveTo>
                  <a:pt x="0" y="0"/>
                </a:moveTo>
                <a:lnTo>
                  <a:pt x="3047" y="115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14616" y="5071872"/>
            <a:ext cx="149860" cy="100965"/>
          </a:xfrm>
          <a:custGeom>
            <a:avLst/>
            <a:gdLst/>
            <a:ahLst/>
            <a:cxnLst/>
            <a:rect l="l" t="t" r="r" b="b"/>
            <a:pathLst>
              <a:path w="149859" h="100964">
                <a:moveTo>
                  <a:pt x="0" y="0"/>
                </a:moveTo>
                <a:lnTo>
                  <a:pt x="54863" y="54863"/>
                </a:lnTo>
                <a:lnTo>
                  <a:pt x="0" y="100583"/>
                </a:lnTo>
                <a:lnTo>
                  <a:pt x="149351" y="54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37247" y="5126735"/>
            <a:ext cx="329565" cy="3175"/>
          </a:xfrm>
          <a:custGeom>
            <a:avLst/>
            <a:gdLst/>
            <a:ahLst/>
            <a:cxnLst/>
            <a:rect l="l" t="t" r="r" b="b"/>
            <a:pathLst>
              <a:path w="329565" h="3175">
                <a:moveTo>
                  <a:pt x="0" y="0"/>
                </a:moveTo>
                <a:lnTo>
                  <a:pt x="3291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40295" y="4672584"/>
            <a:ext cx="502920" cy="356870"/>
          </a:xfrm>
          <a:custGeom>
            <a:avLst/>
            <a:gdLst/>
            <a:ahLst/>
            <a:cxnLst/>
            <a:rect l="l" t="t" r="r" b="b"/>
            <a:pathLst>
              <a:path w="502920" h="356870">
                <a:moveTo>
                  <a:pt x="0" y="0"/>
                </a:moveTo>
                <a:lnTo>
                  <a:pt x="41173" y="1173"/>
                </a:lnTo>
                <a:lnTo>
                  <a:pt x="81399" y="4636"/>
                </a:lnTo>
                <a:lnTo>
                  <a:pt x="120556" y="10297"/>
                </a:lnTo>
                <a:lnTo>
                  <a:pt x="158520" y="18068"/>
                </a:lnTo>
                <a:lnTo>
                  <a:pt x="230373" y="39584"/>
                </a:lnTo>
                <a:lnTo>
                  <a:pt x="295972" y="68470"/>
                </a:lnTo>
                <a:lnTo>
                  <a:pt x="354329" y="104012"/>
                </a:lnTo>
                <a:lnTo>
                  <a:pt x="404457" y="145499"/>
                </a:lnTo>
                <a:lnTo>
                  <a:pt x="445367" y="192216"/>
                </a:lnTo>
                <a:lnTo>
                  <a:pt x="476073" y="243449"/>
                </a:lnTo>
                <a:lnTo>
                  <a:pt x="495586" y="298487"/>
                </a:lnTo>
                <a:lnTo>
                  <a:pt x="500837" y="327210"/>
                </a:lnTo>
                <a:lnTo>
                  <a:pt x="502919" y="3566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0295" y="5245608"/>
            <a:ext cx="502920" cy="350520"/>
          </a:xfrm>
          <a:custGeom>
            <a:avLst/>
            <a:gdLst/>
            <a:ahLst/>
            <a:cxnLst/>
            <a:rect l="l" t="t" r="r" b="b"/>
            <a:pathLst>
              <a:path w="502920" h="350520">
                <a:moveTo>
                  <a:pt x="502919" y="0"/>
                </a:moveTo>
                <a:lnTo>
                  <a:pt x="502919" y="3047"/>
                </a:lnTo>
                <a:lnTo>
                  <a:pt x="501250" y="31562"/>
                </a:lnTo>
                <a:lnTo>
                  <a:pt x="496327" y="59439"/>
                </a:lnTo>
                <a:lnTo>
                  <a:pt x="477243" y="112922"/>
                </a:lnTo>
                <a:lnTo>
                  <a:pt x="446711" y="162784"/>
                </a:lnTo>
                <a:lnTo>
                  <a:pt x="405774" y="208312"/>
                </a:lnTo>
                <a:lnTo>
                  <a:pt x="355472" y="248792"/>
                </a:lnTo>
                <a:lnTo>
                  <a:pt x="296850" y="283512"/>
                </a:lnTo>
                <a:lnTo>
                  <a:pt x="230950" y="311758"/>
                </a:lnTo>
                <a:lnTo>
                  <a:pt x="158812" y="332817"/>
                </a:lnTo>
                <a:lnTo>
                  <a:pt x="120731" y="340428"/>
                </a:lnTo>
                <a:lnTo>
                  <a:pt x="81482" y="345975"/>
                </a:lnTo>
                <a:lnTo>
                  <a:pt x="41194" y="349368"/>
                </a:lnTo>
                <a:lnTo>
                  <a:pt x="0" y="3505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37247" y="4221479"/>
            <a:ext cx="591820" cy="802005"/>
          </a:xfrm>
          <a:custGeom>
            <a:avLst/>
            <a:gdLst/>
            <a:ahLst/>
            <a:cxnLst/>
            <a:rect l="l" t="t" r="r" b="b"/>
            <a:pathLst>
              <a:path w="591820" h="802004">
                <a:moveTo>
                  <a:pt x="0" y="0"/>
                </a:moveTo>
                <a:lnTo>
                  <a:pt x="3047" y="0"/>
                </a:lnTo>
                <a:lnTo>
                  <a:pt x="51463" y="2662"/>
                </a:lnTo>
                <a:lnTo>
                  <a:pt x="98770" y="10512"/>
                </a:lnTo>
                <a:lnTo>
                  <a:pt x="144820" y="23341"/>
                </a:lnTo>
                <a:lnTo>
                  <a:pt x="189463" y="40940"/>
                </a:lnTo>
                <a:lnTo>
                  <a:pt x="232552" y="63103"/>
                </a:lnTo>
                <a:lnTo>
                  <a:pt x="273938" y="89620"/>
                </a:lnTo>
                <a:lnTo>
                  <a:pt x="313473" y="120284"/>
                </a:lnTo>
                <a:lnTo>
                  <a:pt x="351007" y="154887"/>
                </a:lnTo>
                <a:lnTo>
                  <a:pt x="386393" y="193220"/>
                </a:lnTo>
                <a:lnTo>
                  <a:pt x="419480" y="235076"/>
                </a:lnTo>
                <a:lnTo>
                  <a:pt x="450122" y="280247"/>
                </a:lnTo>
                <a:lnTo>
                  <a:pt x="478170" y="328525"/>
                </a:lnTo>
                <a:lnTo>
                  <a:pt x="503474" y="379701"/>
                </a:lnTo>
                <a:lnTo>
                  <a:pt x="525886" y="433568"/>
                </a:lnTo>
                <a:lnTo>
                  <a:pt x="545258" y="489918"/>
                </a:lnTo>
                <a:lnTo>
                  <a:pt x="561441" y="548542"/>
                </a:lnTo>
                <a:lnTo>
                  <a:pt x="574287" y="609233"/>
                </a:lnTo>
                <a:lnTo>
                  <a:pt x="583646" y="671782"/>
                </a:lnTo>
                <a:lnTo>
                  <a:pt x="589370" y="735981"/>
                </a:lnTo>
                <a:lnTo>
                  <a:pt x="591311" y="8016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51776" y="4852416"/>
            <a:ext cx="97790" cy="161925"/>
          </a:xfrm>
          <a:custGeom>
            <a:avLst/>
            <a:gdLst/>
            <a:ahLst/>
            <a:cxnLst/>
            <a:rect l="l" t="t" r="r" b="b"/>
            <a:pathLst>
              <a:path w="97790" h="161925">
                <a:moveTo>
                  <a:pt x="0" y="21335"/>
                </a:moveTo>
                <a:lnTo>
                  <a:pt x="97535" y="161543"/>
                </a:lnTo>
                <a:lnTo>
                  <a:pt x="97535" y="67055"/>
                </a:lnTo>
                <a:lnTo>
                  <a:pt x="67055" y="67055"/>
                </a:lnTo>
                <a:lnTo>
                  <a:pt x="0" y="21335"/>
                </a:lnTo>
                <a:close/>
              </a:path>
              <a:path w="97790" h="161925">
                <a:moveTo>
                  <a:pt x="97535" y="0"/>
                </a:moveTo>
                <a:lnTo>
                  <a:pt x="67055" y="67055"/>
                </a:lnTo>
                <a:lnTo>
                  <a:pt x="97535" y="67055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18831" y="4922520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9143" y="3352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70647" y="4852416"/>
            <a:ext cx="106680" cy="161925"/>
          </a:xfrm>
          <a:custGeom>
            <a:avLst/>
            <a:gdLst/>
            <a:ahLst/>
            <a:cxnLst/>
            <a:rect l="l" t="t" r="r" b="b"/>
            <a:pathLst>
              <a:path w="106679" h="161925">
                <a:moveTo>
                  <a:pt x="0" y="9143"/>
                </a:moveTo>
                <a:lnTo>
                  <a:pt x="64007" y="161543"/>
                </a:lnTo>
                <a:lnTo>
                  <a:pt x="91382" y="57911"/>
                </a:lnTo>
                <a:lnTo>
                  <a:pt x="54863" y="57911"/>
                </a:lnTo>
                <a:lnTo>
                  <a:pt x="0" y="9143"/>
                </a:lnTo>
                <a:close/>
              </a:path>
              <a:path w="106679" h="161925">
                <a:moveTo>
                  <a:pt x="106679" y="0"/>
                </a:moveTo>
                <a:lnTo>
                  <a:pt x="54863" y="57911"/>
                </a:lnTo>
                <a:lnTo>
                  <a:pt x="91382" y="57911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25511" y="4907279"/>
            <a:ext cx="9525" cy="24765"/>
          </a:xfrm>
          <a:custGeom>
            <a:avLst/>
            <a:gdLst/>
            <a:ahLst/>
            <a:cxnLst/>
            <a:rect l="l" t="t" r="r" b="b"/>
            <a:pathLst>
              <a:path w="9525" h="24764">
                <a:moveTo>
                  <a:pt x="9143" y="24383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63967" y="5242560"/>
            <a:ext cx="97790" cy="173990"/>
          </a:xfrm>
          <a:custGeom>
            <a:avLst/>
            <a:gdLst/>
            <a:ahLst/>
            <a:cxnLst/>
            <a:rect l="l" t="t" r="r" b="b"/>
            <a:pathLst>
              <a:path w="97790" h="173989">
                <a:moveTo>
                  <a:pt x="88926" y="103631"/>
                </a:moveTo>
                <a:lnTo>
                  <a:pt x="64007" y="103631"/>
                </a:lnTo>
                <a:lnTo>
                  <a:pt x="97535" y="173735"/>
                </a:lnTo>
                <a:lnTo>
                  <a:pt x="88926" y="103631"/>
                </a:lnTo>
                <a:close/>
              </a:path>
              <a:path w="97790" h="173989">
                <a:moveTo>
                  <a:pt x="76199" y="0"/>
                </a:moveTo>
                <a:lnTo>
                  <a:pt x="0" y="152399"/>
                </a:lnTo>
                <a:lnTo>
                  <a:pt x="64007" y="103631"/>
                </a:lnTo>
                <a:lnTo>
                  <a:pt x="88926" y="10363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27976" y="5300472"/>
            <a:ext cx="3175" cy="45720"/>
          </a:xfrm>
          <a:custGeom>
            <a:avLst/>
            <a:gdLst/>
            <a:ahLst/>
            <a:cxnLst/>
            <a:rect l="l" t="t" r="r" b="b"/>
            <a:pathLst>
              <a:path w="3175" h="45720">
                <a:moveTo>
                  <a:pt x="0" y="0"/>
                </a:moveTo>
                <a:lnTo>
                  <a:pt x="3047" y="457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14159" y="6202679"/>
            <a:ext cx="106680" cy="158750"/>
          </a:xfrm>
          <a:custGeom>
            <a:avLst/>
            <a:gdLst/>
            <a:ahLst/>
            <a:cxnLst/>
            <a:rect l="l" t="t" r="r" b="b"/>
            <a:pathLst>
              <a:path w="106679" h="158750">
                <a:moveTo>
                  <a:pt x="0" y="0"/>
                </a:moveTo>
                <a:lnTo>
                  <a:pt x="54863" y="158495"/>
                </a:lnTo>
                <a:lnTo>
                  <a:pt x="87747" y="57911"/>
                </a:lnTo>
                <a:lnTo>
                  <a:pt x="54863" y="57911"/>
                </a:lnTo>
                <a:lnTo>
                  <a:pt x="0" y="0"/>
                </a:lnTo>
                <a:close/>
              </a:path>
              <a:path w="106679" h="158750">
                <a:moveTo>
                  <a:pt x="106679" y="0"/>
                </a:moveTo>
                <a:lnTo>
                  <a:pt x="54863" y="57911"/>
                </a:lnTo>
                <a:lnTo>
                  <a:pt x="87747" y="57911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69023" y="6132576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04176" y="6190488"/>
            <a:ext cx="94615" cy="161925"/>
          </a:xfrm>
          <a:custGeom>
            <a:avLst/>
            <a:gdLst/>
            <a:ahLst/>
            <a:cxnLst/>
            <a:rect l="l" t="t" r="r" b="b"/>
            <a:pathLst>
              <a:path w="94615" h="161925">
                <a:moveTo>
                  <a:pt x="0" y="0"/>
                </a:moveTo>
                <a:lnTo>
                  <a:pt x="42671" y="161543"/>
                </a:lnTo>
                <a:lnTo>
                  <a:pt x="75912" y="57911"/>
                </a:lnTo>
                <a:lnTo>
                  <a:pt x="42671" y="57911"/>
                </a:lnTo>
                <a:lnTo>
                  <a:pt x="0" y="0"/>
                </a:lnTo>
                <a:close/>
              </a:path>
              <a:path w="94615" h="161925">
                <a:moveTo>
                  <a:pt x="94487" y="0"/>
                </a:moveTo>
                <a:lnTo>
                  <a:pt x="42671" y="57911"/>
                </a:lnTo>
                <a:lnTo>
                  <a:pt x="75912" y="57911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46847" y="5242560"/>
            <a:ext cx="3175" cy="1005840"/>
          </a:xfrm>
          <a:custGeom>
            <a:avLst/>
            <a:gdLst/>
            <a:ahLst/>
            <a:cxnLst/>
            <a:rect l="l" t="t" r="r" b="b"/>
            <a:pathLst>
              <a:path w="3175" h="1005839">
                <a:moveTo>
                  <a:pt x="0" y="0"/>
                </a:moveTo>
                <a:lnTo>
                  <a:pt x="3047" y="10058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75703" y="6202679"/>
            <a:ext cx="106680" cy="158750"/>
          </a:xfrm>
          <a:custGeom>
            <a:avLst/>
            <a:gdLst/>
            <a:ahLst/>
            <a:cxnLst/>
            <a:rect l="l" t="t" r="r" b="b"/>
            <a:pathLst>
              <a:path w="106679" h="158750">
                <a:moveTo>
                  <a:pt x="0" y="0"/>
                </a:moveTo>
                <a:lnTo>
                  <a:pt x="54863" y="158495"/>
                </a:lnTo>
                <a:lnTo>
                  <a:pt x="87747" y="57911"/>
                </a:lnTo>
                <a:lnTo>
                  <a:pt x="54863" y="57911"/>
                </a:lnTo>
                <a:lnTo>
                  <a:pt x="0" y="0"/>
                </a:lnTo>
                <a:close/>
              </a:path>
              <a:path w="106679" h="158750">
                <a:moveTo>
                  <a:pt x="106679" y="0"/>
                </a:moveTo>
                <a:lnTo>
                  <a:pt x="54863" y="57911"/>
                </a:lnTo>
                <a:lnTo>
                  <a:pt x="87747" y="57911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30567" y="6132576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1019" y="3287281"/>
          <a:ext cx="3804285" cy="68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494"/>
                <a:gridCol w="1136549"/>
                <a:gridCol w="2330042"/>
              </a:tblGrid>
              <a:tr h="2479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Insert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TM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ard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ject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TM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63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02" y="502908"/>
            <a:ext cx="368490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63445" algn="l"/>
              </a:tabLst>
            </a:pPr>
            <a:r>
              <a:rPr sz="2400" b="1" spc="-15" dirty="0">
                <a:latin typeface="Arial"/>
                <a:cs typeface="Arial"/>
              </a:rPr>
              <a:t>Thread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996" y="896631"/>
            <a:ext cx="10623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Description: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4925" y="909331"/>
            <a:ext cx="270129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valid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failed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attempts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996" y="1277631"/>
            <a:ext cx="373697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Initial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being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displayed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erform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following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sequence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steps: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996" y="6230635"/>
            <a:ext cx="30067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ost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1599" y="6230635"/>
            <a:ext cx="104266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Test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Result: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3200" y="6230635"/>
            <a:ext cx="78613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Fail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2696" y="1463040"/>
            <a:ext cx="283845" cy="226060"/>
          </a:xfrm>
          <a:custGeom>
            <a:avLst/>
            <a:gdLst/>
            <a:ahLst/>
            <a:cxnLst/>
            <a:rect l="l" t="t" r="r" b="b"/>
            <a:pathLst>
              <a:path w="283845" h="226060">
                <a:moveTo>
                  <a:pt x="106679" y="0"/>
                </a:moveTo>
                <a:lnTo>
                  <a:pt x="65192" y="8692"/>
                </a:lnTo>
                <a:lnTo>
                  <a:pt x="31033" y="32216"/>
                </a:lnTo>
                <a:lnTo>
                  <a:pt x="8031" y="66744"/>
                </a:lnTo>
                <a:lnTo>
                  <a:pt x="0" y="118871"/>
                </a:lnTo>
                <a:lnTo>
                  <a:pt x="1013" y="133278"/>
                </a:lnTo>
                <a:lnTo>
                  <a:pt x="15075" y="172748"/>
                </a:lnTo>
                <a:lnTo>
                  <a:pt x="42692" y="203614"/>
                </a:lnTo>
                <a:lnTo>
                  <a:pt x="80037" y="222046"/>
                </a:lnTo>
                <a:lnTo>
                  <a:pt x="176784" y="225551"/>
                </a:lnTo>
                <a:lnTo>
                  <a:pt x="191190" y="224538"/>
                </a:lnTo>
                <a:lnTo>
                  <a:pt x="230661" y="210476"/>
                </a:lnTo>
                <a:lnTo>
                  <a:pt x="261526" y="182859"/>
                </a:lnTo>
                <a:lnTo>
                  <a:pt x="279958" y="145514"/>
                </a:lnTo>
                <a:lnTo>
                  <a:pt x="283463" y="106679"/>
                </a:lnTo>
                <a:lnTo>
                  <a:pt x="282450" y="92273"/>
                </a:lnTo>
                <a:lnTo>
                  <a:pt x="268388" y="52802"/>
                </a:lnTo>
                <a:lnTo>
                  <a:pt x="240770" y="21937"/>
                </a:lnTo>
                <a:lnTo>
                  <a:pt x="203426" y="3504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3369" y="1463040"/>
            <a:ext cx="19439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7768" y="1464916"/>
            <a:ext cx="87748" cy="95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2695" y="1560575"/>
            <a:ext cx="283463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695" y="1463040"/>
            <a:ext cx="283845" cy="226060"/>
          </a:xfrm>
          <a:custGeom>
            <a:avLst/>
            <a:gdLst/>
            <a:ahLst/>
            <a:cxnLst/>
            <a:rect l="l" t="t" r="r" b="b"/>
            <a:pathLst>
              <a:path w="283845" h="226060">
                <a:moveTo>
                  <a:pt x="106679" y="0"/>
                </a:moveTo>
                <a:lnTo>
                  <a:pt x="65192" y="8692"/>
                </a:lnTo>
                <a:lnTo>
                  <a:pt x="31033" y="32217"/>
                </a:lnTo>
                <a:lnTo>
                  <a:pt x="8031" y="66744"/>
                </a:lnTo>
                <a:lnTo>
                  <a:pt x="0" y="118871"/>
                </a:lnTo>
                <a:lnTo>
                  <a:pt x="1013" y="133278"/>
                </a:lnTo>
                <a:lnTo>
                  <a:pt x="15075" y="172749"/>
                </a:lnTo>
                <a:lnTo>
                  <a:pt x="42692" y="203614"/>
                </a:lnTo>
                <a:lnTo>
                  <a:pt x="80037" y="222047"/>
                </a:lnTo>
                <a:lnTo>
                  <a:pt x="176783" y="225551"/>
                </a:lnTo>
                <a:lnTo>
                  <a:pt x="191190" y="224538"/>
                </a:lnTo>
                <a:lnTo>
                  <a:pt x="230661" y="210476"/>
                </a:lnTo>
                <a:lnTo>
                  <a:pt x="261526" y="182859"/>
                </a:lnTo>
                <a:lnTo>
                  <a:pt x="279959" y="145514"/>
                </a:lnTo>
                <a:lnTo>
                  <a:pt x="283463" y="106679"/>
                </a:lnTo>
                <a:lnTo>
                  <a:pt x="282450" y="92273"/>
                </a:lnTo>
                <a:lnTo>
                  <a:pt x="268388" y="52802"/>
                </a:lnTo>
                <a:lnTo>
                  <a:pt x="240771" y="21937"/>
                </a:lnTo>
                <a:lnTo>
                  <a:pt x="203426" y="3504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3552" y="2441448"/>
            <a:ext cx="283845" cy="222885"/>
          </a:xfrm>
          <a:custGeom>
            <a:avLst/>
            <a:gdLst/>
            <a:ahLst/>
            <a:cxnLst/>
            <a:rect l="l" t="t" r="r" b="b"/>
            <a:pathLst>
              <a:path w="283845" h="222885">
                <a:moveTo>
                  <a:pt x="106679" y="0"/>
                </a:moveTo>
                <a:lnTo>
                  <a:pt x="65192" y="8692"/>
                </a:lnTo>
                <a:lnTo>
                  <a:pt x="31033" y="32217"/>
                </a:lnTo>
                <a:lnTo>
                  <a:pt x="8031" y="66744"/>
                </a:lnTo>
                <a:lnTo>
                  <a:pt x="0" y="118871"/>
                </a:lnTo>
                <a:lnTo>
                  <a:pt x="1042" y="133419"/>
                </a:lnTo>
                <a:lnTo>
                  <a:pt x="15489" y="172610"/>
                </a:lnTo>
                <a:lnTo>
                  <a:pt x="43810" y="202491"/>
                </a:lnTo>
                <a:lnTo>
                  <a:pt x="82006" y="219680"/>
                </a:lnTo>
                <a:lnTo>
                  <a:pt x="176783" y="222503"/>
                </a:lnTo>
                <a:lnTo>
                  <a:pt x="191394" y="221524"/>
                </a:lnTo>
                <a:lnTo>
                  <a:pt x="231346" y="207838"/>
                </a:lnTo>
                <a:lnTo>
                  <a:pt x="262368" y="180659"/>
                </a:lnTo>
                <a:lnTo>
                  <a:pt x="280464" y="143368"/>
                </a:lnTo>
                <a:lnTo>
                  <a:pt x="283463" y="106679"/>
                </a:lnTo>
                <a:lnTo>
                  <a:pt x="282450" y="92273"/>
                </a:lnTo>
                <a:lnTo>
                  <a:pt x="268388" y="52802"/>
                </a:lnTo>
                <a:lnTo>
                  <a:pt x="240771" y="21937"/>
                </a:lnTo>
                <a:lnTo>
                  <a:pt x="203426" y="3504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65135" y="1758696"/>
            <a:ext cx="280670" cy="222885"/>
          </a:xfrm>
          <a:custGeom>
            <a:avLst/>
            <a:gdLst/>
            <a:ahLst/>
            <a:cxnLst/>
            <a:rect l="l" t="t" r="r" b="b"/>
            <a:pathLst>
              <a:path w="280670" h="222885">
                <a:moveTo>
                  <a:pt x="106679" y="0"/>
                </a:moveTo>
                <a:lnTo>
                  <a:pt x="63343" y="8437"/>
                </a:lnTo>
                <a:lnTo>
                  <a:pt x="29083" y="31494"/>
                </a:lnTo>
                <a:lnTo>
                  <a:pt x="6971" y="65790"/>
                </a:lnTo>
                <a:lnTo>
                  <a:pt x="0" y="115823"/>
                </a:lnTo>
                <a:lnTo>
                  <a:pt x="953" y="130230"/>
                </a:lnTo>
                <a:lnTo>
                  <a:pt x="14387" y="169700"/>
                </a:lnTo>
                <a:lnTo>
                  <a:pt x="41388" y="200566"/>
                </a:lnTo>
                <a:lnTo>
                  <a:pt x="79012" y="218998"/>
                </a:lnTo>
                <a:lnTo>
                  <a:pt x="176784" y="222503"/>
                </a:lnTo>
                <a:lnTo>
                  <a:pt x="191331" y="221461"/>
                </a:lnTo>
                <a:lnTo>
                  <a:pt x="230522" y="207014"/>
                </a:lnTo>
                <a:lnTo>
                  <a:pt x="260402" y="178693"/>
                </a:lnTo>
                <a:lnTo>
                  <a:pt x="277592" y="140497"/>
                </a:lnTo>
                <a:lnTo>
                  <a:pt x="280415" y="103631"/>
                </a:lnTo>
                <a:lnTo>
                  <a:pt x="279407" y="88873"/>
                </a:lnTo>
                <a:lnTo>
                  <a:pt x="265332" y="49202"/>
                </a:lnTo>
                <a:lnTo>
                  <a:pt x="237431" y="19187"/>
                </a:lnTo>
                <a:lnTo>
                  <a:pt x="199237" y="2362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65539" y="1758696"/>
            <a:ext cx="194668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0207" y="1760461"/>
            <a:ext cx="84927" cy="957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5135" y="1856232"/>
            <a:ext cx="280415" cy="124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65135" y="1758696"/>
            <a:ext cx="280670" cy="222885"/>
          </a:xfrm>
          <a:custGeom>
            <a:avLst/>
            <a:gdLst/>
            <a:ahLst/>
            <a:cxnLst/>
            <a:rect l="l" t="t" r="r" b="b"/>
            <a:pathLst>
              <a:path w="280670" h="222885">
                <a:moveTo>
                  <a:pt x="106679" y="0"/>
                </a:moveTo>
                <a:lnTo>
                  <a:pt x="63344" y="8437"/>
                </a:lnTo>
                <a:lnTo>
                  <a:pt x="29083" y="31494"/>
                </a:lnTo>
                <a:lnTo>
                  <a:pt x="6971" y="65790"/>
                </a:lnTo>
                <a:lnTo>
                  <a:pt x="0" y="115823"/>
                </a:lnTo>
                <a:lnTo>
                  <a:pt x="953" y="130230"/>
                </a:lnTo>
                <a:lnTo>
                  <a:pt x="14387" y="169701"/>
                </a:lnTo>
                <a:lnTo>
                  <a:pt x="41388" y="200566"/>
                </a:lnTo>
                <a:lnTo>
                  <a:pt x="79012" y="218999"/>
                </a:lnTo>
                <a:lnTo>
                  <a:pt x="176783" y="222503"/>
                </a:lnTo>
                <a:lnTo>
                  <a:pt x="191331" y="221461"/>
                </a:lnTo>
                <a:lnTo>
                  <a:pt x="230522" y="207014"/>
                </a:lnTo>
                <a:lnTo>
                  <a:pt x="260403" y="178693"/>
                </a:lnTo>
                <a:lnTo>
                  <a:pt x="277592" y="140497"/>
                </a:lnTo>
                <a:lnTo>
                  <a:pt x="280415" y="103631"/>
                </a:lnTo>
                <a:lnTo>
                  <a:pt x="279407" y="88873"/>
                </a:lnTo>
                <a:lnTo>
                  <a:pt x="265333" y="49202"/>
                </a:lnTo>
                <a:lnTo>
                  <a:pt x="237431" y="19187"/>
                </a:lnTo>
                <a:lnTo>
                  <a:pt x="199237" y="236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9104" y="1262020"/>
            <a:ext cx="100965" cy="131445"/>
          </a:xfrm>
          <a:custGeom>
            <a:avLst/>
            <a:gdLst/>
            <a:ahLst/>
            <a:cxnLst/>
            <a:rect l="l" t="t" r="r" b="b"/>
            <a:pathLst>
              <a:path w="100965" h="131444">
                <a:moveTo>
                  <a:pt x="100583" y="130915"/>
                </a:moveTo>
                <a:lnTo>
                  <a:pt x="53631" y="115730"/>
                </a:lnTo>
                <a:lnTo>
                  <a:pt x="25659" y="87259"/>
                </a:lnTo>
                <a:lnTo>
                  <a:pt x="6884" y="47635"/>
                </a:lnTo>
                <a:lnTo>
                  <a:pt x="807" y="16574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0891" y="1261872"/>
            <a:ext cx="87630" cy="130810"/>
          </a:xfrm>
          <a:custGeom>
            <a:avLst/>
            <a:gdLst/>
            <a:ahLst/>
            <a:cxnLst/>
            <a:rect l="l" t="t" r="r" b="b"/>
            <a:pathLst>
              <a:path w="87629" h="130809">
                <a:moveTo>
                  <a:pt x="87188" y="0"/>
                </a:moveTo>
                <a:lnTo>
                  <a:pt x="80231" y="48151"/>
                </a:lnTo>
                <a:lnTo>
                  <a:pt x="61371" y="88081"/>
                </a:lnTo>
                <a:lnTo>
                  <a:pt x="33622" y="116544"/>
                </a:lnTo>
                <a:lnTo>
                  <a:pt x="11673" y="127545"/>
                </a:lnTo>
                <a:lnTo>
                  <a:pt x="0" y="13029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00543" y="1133856"/>
            <a:ext cx="97155" cy="117475"/>
          </a:xfrm>
          <a:custGeom>
            <a:avLst/>
            <a:gdLst/>
            <a:ahLst/>
            <a:cxnLst/>
            <a:rect l="l" t="t" r="r" b="b"/>
            <a:pathLst>
              <a:path w="97154" h="117475">
                <a:moveTo>
                  <a:pt x="0" y="0"/>
                </a:moveTo>
                <a:lnTo>
                  <a:pt x="45998" y="15872"/>
                </a:lnTo>
                <a:lnTo>
                  <a:pt x="73608" y="45305"/>
                </a:lnTo>
                <a:lnTo>
                  <a:pt x="91807" y="85720"/>
                </a:lnTo>
                <a:lnTo>
                  <a:pt x="95238" y="101003"/>
                </a:lnTo>
                <a:lnTo>
                  <a:pt x="97155" y="1169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10728" y="2075688"/>
            <a:ext cx="283845" cy="226060"/>
          </a:xfrm>
          <a:custGeom>
            <a:avLst/>
            <a:gdLst/>
            <a:ahLst/>
            <a:cxnLst/>
            <a:rect l="l" t="t" r="r" b="b"/>
            <a:pathLst>
              <a:path w="283845" h="226060">
                <a:moveTo>
                  <a:pt x="106679" y="0"/>
                </a:moveTo>
                <a:lnTo>
                  <a:pt x="65192" y="8692"/>
                </a:lnTo>
                <a:lnTo>
                  <a:pt x="31033" y="32216"/>
                </a:lnTo>
                <a:lnTo>
                  <a:pt x="8031" y="66744"/>
                </a:lnTo>
                <a:lnTo>
                  <a:pt x="0" y="118871"/>
                </a:lnTo>
                <a:lnTo>
                  <a:pt x="1013" y="133278"/>
                </a:lnTo>
                <a:lnTo>
                  <a:pt x="15075" y="172748"/>
                </a:lnTo>
                <a:lnTo>
                  <a:pt x="42692" y="203614"/>
                </a:lnTo>
                <a:lnTo>
                  <a:pt x="80037" y="222046"/>
                </a:lnTo>
                <a:lnTo>
                  <a:pt x="176784" y="225551"/>
                </a:lnTo>
                <a:lnTo>
                  <a:pt x="191836" y="224538"/>
                </a:lnTo>
                <a:lnTo>
                  <a:pt x="232015" y="210476"/>
                </a:lnTo>
                <a:lnTo>
                  <a:pt x="262435" y="182859"/>
                </a:lnTo>
                <a:lnTo>
                  <a:pt x="280151" y="145514"/>
                </a:lnTo>
                <a:lnTo>
                  <a:pt x="283463" y="106679"/>
                </a:lnTo>
                <a:lnTo>
                  <a:pt x="282509" y="92273"/>
                </a:lnTo>
                <a:lnTo>
                  <a:pt x="269076" y="52802"/>
                </a:lnTo>
                <a:lnTo>
                  <a:pt x="242074" y="21937"/>
                </a:lnTo>
                <a:lnTo>
                  <a:pt x="204451" y="3504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1401" y="2075688"/>
            <a:ext cx="19439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05800" y="2077420"/>
            <a:ext cx="87786" cy="958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0728" y="2173223"/>
            <a:ext cx="283463" cy="12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0728" y="2075688"/>
            <a:ext cx="283845" cy="226060"/>
          </a:xfrm>
          <a:custGeom>
            <a:avLst/>
            <a:gdLst/>
            <a:ahLst/>
            <a:cxnLst/>
            <a:rect l="l" t="t" r="r" b="b"/>
            <a:pathLst>
              <a:path w="283845" h="226060">
                <a:moveTo>
                  <a:pt x="106679" y="0"/>
                </a:moveTo>
                <a:lnTo>
                  <a:pt x="65192" y="8692"/>
                </a:lnTo>
                <a:lnTo>
                  <a:pt x="31033" y="32217"/>
                </a:lnTo>
                <a:lnTo>
                  <a:pt x="8031" y="66744"/>
                </a:lnTo>
                <a:lnTo>
                  <a:pt x="0" y="118871"/>
                </a:lnTo>
                <a:lnTo>
                  <a:pt x="1013" y="133278"/>
                </a:lnTo>
                <a:lnTo>
                  <a:pt x="15075" y="172749"/>
                </a:lnTo>
                <a:lnTo>
                  <a:pt x="42692" y="203614"/>
                </a:lnTo>
                <a:lnTo>
                  <a:pt x="80037" y="222047"/>
                </a:lnTo>
                <a:lnTo>
                  <a:pt x="176783" y="225551"/>
                </a:lnTo>
                <a:lnTo>
                  <a:pt x="191836" y="224538"/>
                </a:lnTo>
                <a:lnTo>
                  <a:pt x="232015" y="210476"/>
                </a:lnTo>
                <a:lnTo>
                  <a:pt x="262435" y="182859"/>
                </a:lnTo>
                <a:lnTo>
                  <a:pt x="280151" y="145514"/>
                </a:lnTo>
                <a:lnTo>
                  <a:pt x="283463" y="106679"/>
                </a:lnTo>
                <a:lnTo>
                  <a:pt x="282510" y="92273"/>
                </a:lnTo>
                <a:lnTo>
                  <a:pt x="269076" y="52802"/>
                </a:lnTo>
                <a:lnTo>
                  <a:pt x="242075" y="21937"/>
                </a:lnTo>
                <a:lnTo>
                  <a:pt x="204451" y="3504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2696" y="1039368"/>
            <a:ext cx="283845" cy="222885"/>
          </a:xfrm>
          <a:custGeom>
            <a:avLst/>
            <a:gdLst/>
            <a:ahLst/>
            <a:cxnLst/>
            <a:rect l="l" t="t" r="r" b="b"/>
            <a:pathLst>
              <a:path w="283845" h="222884">
                <a:moveTo>
                  <a:pt x="106679" y="0"/>
                </a:moveTo>
                <a:lnTo>
                  <a:pt x="64639" y="8437"/>
                </a:lnTo>
                <a:lnTo>
                  <a:pt x="30197" y="31494"/>
                </a:lnTo>
                <a:lnTo>
                  <a:pt x="7348" y="65789"/>
                </a:lnTo>
                <a:lnTo>
                  <a:pt x="0" y="115823"/>
                </a:lnTo>
                <a:lnTo>
                  <a:pt x="1013" y="130230"/>
                </a:lnTo>
                <a:lnTo>
                  <a:pt x="15075" y="169700"/>
                </a:lnTo>
                <a:lnTo>
                  <a:pt x="42692" y="200566"/>
                </a:lnTo>
                <a:lnTo>
                  <a:pt x="80037" y="218998"/>
                </a:lnTo>
                <a:lnTo>
                  <a:pt x="176784" y="222503"/>
                </a:lnTo>
                <a:lnTo>
                  <a:pt x="191190" y="221490"/>
                </a:lnTo>
                <a:lnTo>
                  <a:pt x="230661" y="207428"/>
                </a:lnTo>
                <a:lnTo>
                  <a:pt x="261526" y="179811"/>
                </a:lnTo>
                <a:lnTo>
                  <a:pt x="279958" y="142466"/>
                </a:lnTo>
                <a:lnTo>
                  <a:pt x="283463" y="103631"/>
                </a:lnTo>
                <a:lnTo>
                  <a:pt x="282421" y="89084"/>
                </a:lnTo>
                <a:lnTo>
                  <a:pt x="267974" y="49893"/>
                </a:lnTo>
                <a:lnTo>
                  <a:pt x="239653" y="20012"/>
                </a:lnTo>
                <a:lnTo>
                  <a:pt x="201456" y="2822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3125" y="1039368"/>
            <a:ext cx="194642" cy="97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7768" y="1041148"/>
            <a:ext cx="87955" cy="957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92695" y="1136903"/>
            <a:ext cx="283463" cy="1249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2695" y="1039368"/>
            <a:ext cx="283845" cy="222885"/>
          </a:xfrm>
          <a:custGeom>
            <a:avLst/>
            <a:gdLst/>
            <a:ahLst/>
            <a:cxnLst/>
            <a:rect l="l" t="t" r="r" b="b"/>
            <a:pathLst>
              <a:path w="283845" h="222884">
                <a:moveTo>
                  <a:pt x="106679" y="0"/>
                </a:moveTo>
                <a:lnTo>
                  <a:pt x="64640" y="8437"/>
                </a:lnTo>
                <a:lnTo>
                  <a:pt x="30197" y="31494"/>
                </a:lnTo>
                <a:lnTo>
                  <a:pt x="7348" y="65790"/>
                </a:lnTo>
                <a:lnTo>
                  <a:pt x="0" y="115823"/>
                </a:lnTo>
                <a:lnTo>
                  <a:pt x="1013" y="130230"/>
                </a:lnTo>
                <a:lnTo>
                  <a:pt x="15075" y="169701"/>
                </a:lnTo>
                <a:lnTo>
                  <a:pt x="42692" y="200566"/>
                </a:lnTo>
                <a:lnTo>
                  <a:pt x="80037" y="218999"/>
                </a:lnTo>
                <a:lnTo>
                  <a:pt x="176783" y="222503"/>
                </a:lnTo>
                <a:lnTo>
                  <a:pt x="191190" y="221490"/>
                </a:lnTo>
                <a:lnTo>
                  <a:pt x="230661" y="207428"/>
                </a:lnTo>
                <a:lnTo>
                  <a:pt x="261526" y="179811"/>
                </a:lnTo>
                <a:lnTo>
                  <a:pt x="279959" y="142466"/>
                </a:lnTo>
                <a:lnTo>
                  <a:pt x="283463" y="103631"/>
                </a:lnTo>
                <a:lnTo>
                  <a:pt x="282421" y="89084"/>
                </a:lnTo>
                <a:lnTo>
                  <a:pt x="267974" y="49893"/>
                </a:lnTo>
                <a:lnTo>
                  <a:pt x="239653" y="20012"/>
                </a:lnTo>
                <a:lnTo>
                  <a:pt x="201457" y="282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52359" y="1072896"/>
            <a:ext cx="829310" cy="996950"/>
          </a:xfrm>
          <a:custGeom>
            <a:avLst/>
            <a:gdLst/>
            <a:ahLst/>
            <a:cxnLst/>
            <a:rect l="l" t="t" r="r" b="b"/>
            <a:pathLst>
              <a:path w="829309" h="996950">
                <a:moveTo>
                  <a:pt x="0" y="0"/>
                </a:moveTo>
                <a:lnTo>
                  <a:pt x="67904" y="3316"/>
                </a:lnTo>
                <a:lnTo>
                  <a:pt x="134313" y="13094"/>
                </a:lnTo>
                <a:lnTo>
                  <a:pt x="199012" y="29071"/>
                </a:lnTo>
                <a:lnTo>
                  <a:pt x="261786" y="50986"/>
                </a:lnTo>
                <a:lnTo>
                  <a:pt x="322421" y="78581"/>
                </a:lnTo>
                <a:lnTo>
                  <a:pt x="380701" y="111593"/>
                </a:lnTo>
                <a:lnTo>
                  <a:pt x="436411" y="149762"/>
                </a:lnTo>
                <a:lnTo>
                  <a:pt x="489338" y="192828"/>
                </a:lnTo>
                <a:lnTo>
                  <a:pt x="539265" y="240530"/>
                </a:lnTo>
                <a:lnTo>
                  <a:pt x="585977" y="292607"/>
                </a:lnTo>
                <a:lnTo>
                  <a:pt x="629261" y="348800"/>
                </a:lnTo>
                <a:lnTo>
                  <a:pt x="668901" y="408846"/>
                </a:lnTo>
                <a:lnTo>
                  <a:pt x="704683" y="472486"/>
                </a:lnTo>
                <a:lnTo>
                  <a:pt x="736390" y="539459"/>
                </a:lnTo>
                <a:lnTo>
                  <a:pt x="763809" y="609504"/>
                </a:lnTo>
                <a:lnTo>
                  <a:pt x="786725" y="682361"/>
                </a:lnTo>
                <a:lnTo>
                  <a:pt x="804922" y="757770"/>
                </a:lnTo>
                <a:lnTo>
                  <a:pt x="818186" y="835468"/>
                </a:lnTo>
                <a:lnTo>
                  <a:pt x="826302" y="915197"/>
                </a:lnTo>
                <a:lnTo>
                  <a:pt x="829055" y="9966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1879" y="1664208"/>
            <a:ext cx="143510" cy="128270"/>
          </a:xfrm>
          <a:custGeom>
            <a:avLst/>
            <a:gdLst/>
            <a:ahLst/>
            <a:cxnLst/>
            <a:rect l="l" t="t" r="r" b="b"/>
            <a:pathLst>
              <a:path w="143509" h="128269">
                <a:moveTo>
                  <a:pt x="48767" y="0"/>
                </a:moveTo>
                <a:lnTo>
                  <a:pt x="67055" y="70103"/>
                </a:lnTo>
                <a:lnTo>
                  <a:pt x="0" y="94487"/>
                </a:lnTo>
                <a:lnTo>
                  <a:pt x="143255" y="128015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57871" y="1639824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5" h="94614">
                <a:moveTo>
                  <a:pt x="0" y="0"/>
                </a:moveTo>
                <a:lnTo>
                  <a:pt x="131063" y="944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7183" y="871728"/>
            <a:ext cx="85725" cy="167640"/>
          </a:xfrm>
          <a:custGeom>
            <a:avLst/>
            <a:gdLst/>
            <a:ahLst/>
            <a:cxnLst/>
            <a:rect l="l" t="t" r="r" b="b"/>
            <a:pathLst>
              <a:path w="85725" h="167640">
                <a:moveTo>
                  <a:pt x="0" y="0"/>
                </a:moveTo>
                <a:lnTo>
                  <a:pt x="45719" y="167639"/>
                </a:lnTo>
                <a:lnTo>
                  <a:pt x="70935" y="60959"/>
                </a:lnTo>
                <a:lnTo>
                  <a:pt x="45719" y="60959"/>
                </a:lnTo>
                <a:lnTo>
                  <a:pt x="0" y="0"/>
                </a:lnTo>
                <a:close/>
              </a:path>
              <a:path w="85725" h="167640">
                <a:moveTo>
                  <a:pt x="85343" y="0"/>
                </a:moveTo>
                <a:lnTo>
                  <a:pt x="45719" y="60959"/>
                </a:lnTo>
                <a:lnTo>
                  <a:pt x="70935" y="60959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2903" y="838200"/>
            <a:ext cx="3175" cy="94615"/>
          </a:xfrm>
          <a:custGeom>
            <a:avLst/>
            <a:gdLst/>
            <a:ahLst/>
            <a:cxnLst/>
            <a:rect l="l" t="t" r="r" b="b"/>
            <a:pathLst>
              <a:path w="3175" h="94615">
                <a:moveTo>
                  <a:pt x="0" y="0"/>
                </a:moveTo>
                <a:lnTo>
                  <a:pt x="3047" y="944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87183" y="1298448"/>
            <a:ext cx="94615" cy="165100"/>
          </a:xfrm>
          <a:custGeom>
            <a:avLst/>
            <a:gdLst/>
            <a:ahLst/>
            <a:cxnLst/>
            <a:rect l="l" t="t" r="r" b="b"/>
            <a:pathLst>
              <a:path w="94615" h="165100">
                <a:moveTo>
                  <a:pt x="0" y="0"/>
                </a:moveTo>
                <a:lnTo>
                  <a:pt x="45719" y="164591"/>
                </a:lnTo>
                <a:lnTo>
                  <a:pt x="77328" y="57911"/>
                </a:lnTo>
                <a:lnTo>
                  <a:pt x="45719" y="57911"/>
                </a:lnTo>
                <a:lnTo>
                  <a:pt x="0" y="0"/>
                </a:lnTo>
                <a:close/>
              </a:path>
              <a:path w="94615" h="165100">
                <a:moveTo>
                  <a:pt x="94487" y="0"/>
                </a:moveTo>
                <a:lnTo>
                  <a:pt x="45719" y="57911"/>
                </a:lnTo>
                <a:lnTo>
                  <a:pt x="77328" y="57911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2903" y="1249680"/>
            <a:ext cx="3175" cy="106680"/>
          </a:xfrm>
          <a:custGeom>
            <a:avLst/>
            <a:gdLst/>
            <a:ahLst/>
            <a:cxnLst/>
            <a:rect l="l" t="t" r="r" b="b"/>
            <a:pathLst>
              <a:path w="3175" h="106680">
                <a:moveTo>
                  <a:pt x="0" y="0"/>
                </a:moveTo>
                <a:lnTo>
                  <a:pt x="3047" y="1066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79664" y="2005584"/>
            <a:ext cx="143510" cy="131445"/>
          </a:xfrm>
          <a:custGeom>
            <a:avLst/>
            <a:gdLst/>
            <a:ahLst/>
            <a:cxnLst/>
            <a:rect l="l" t="t" r="r" b="b"/>
            <a:pathLst>
              <a:path w="143509" h="131444">
                <a:moveTo>
                  <a:pt x="45719" y="0"/>
                </a:moveTo>
                <a:lnTo>
                  <a:pt x="54863" y="70103"/>
                </a:lnTo>
                <a:lnTo>
                  <a:pt x="0" y="94487"/>
                </a:lnTo>
                <a:lnTo>
                  <a:pt x="143255" y="131063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27264" y="1935480"/>
            <a:ext cx="207645" cy="140335"/>
          </a:xfrm>
          <a:custGeom>
            <a:avLst/>
            <a:gdLst/>
            <a:ahLst/>
            <a:cxnLst/>
            <a:rect l="l" t="t" r="r" b="b"/>
            <a:pathLst>
              <a:path w="207645" h="140335">
                <a:moveTo>
                  <a:pt x="0" y="0"/>
                </a:moveTo>
                <a:lnTo>
                  <a:pt x="207263" y="1402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27391" y="2289048"/>
            <a:ext cx="116205" cy="165100"/>
          </a:xfrm>
          <a:custGeom>
            <a:avLst/>
            <a:gdLst/>
            <a:ahLst/>
            <a:cxnLst/>
            <a:rect l="l" t="t" r="r" b="b"/>
            <a:pathLst>
              <a:path w="116204" h="165100">
                <a:moveTo>
                  <a:pt x="39623" y="0"/>
                </a:moveTo>
                <a:lnTo>
                  <a:pt x="0" y="164591"/>
                </a:lnTo>
                <a:lnTo>
                  <a:pt x="102586" y="70103"/>
                </a:lnTo>
                <a:lnTo>
                  <a:pt x="48767" y="70103"/>
                </a:lnTo>
                <a:lnTo>
                  <a:pt x="39623" y="0"/>
                </a:lnTo>
                <a:close/>
              </a:path>
              <a:path w="116204" h="165100">
                <a:moveTo>
                  <a:pt x="115823" y="57911"/>
                </a:moveTo>
                <a:lnTo>
                  <a:pt x="48767" y="70103"/>
                </a:lnTo>
                <a:lnTo>
                  <a:pt x="102586" y="70103"/>
                </a:lnTo>
                <a:lnTo>
                  <a:pt x="115823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76159" y="1947672"/>
            <a:ext cx="207645" cy="411480"/>
          </a:xfrm>
          <a:custGeom>
            <a:avLst/>
            <a:gdLst/>
            <a:ahLst/>
            <a:cxnLst/>
            <a:rect l="l" t="t" r="r" b="b"/>
            <a:pathLst>
              <a:path w="207645" h="411480">
                <a:moveTo>
                  <a:pt x="207263" y="0"/>
                </a:moveTo>
                <a:lnTo>
                  <a:pt x="0" y="4114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67016" y="2429256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5" h="106680">
                <a:moveTo>
                  <a:pt x="112775" y="0"/>
                </a:moveTo>
                <a:lnTo>
                  <a:pt x="0" y="94487"/>
                </a:lnTo>
                <a:lnTo>
                  <a:pt x="131063" y="106679"/>
                </a:lnTo>
                <a:lnTo>
                  <a:pt x="82295" y="70103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52359" y="2240280"/>
            <a:ext cx="670560" cy="259079"/>
          </a:xfrm>
          <a:custGeom>
            <a:avLst/>
            <a:gdLst/>
            <a:ahLst/>
            <a:cxnLst/>
            <a:rect l="l" t="t" r="r" b="b"/>
            <a:pathLst>
              <a:path w="670559" h="259080">
                <a:moveTo>
                  <a:pt x="670559" y="0"/>
                </a:moveTo>
                <a:lnTo>
                  <a:pt x="0" y="2590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67016" y="1097280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5" h="106680">
                <a:moveTo>
                  <a:pt x="131063" y="0"/>
                </a:moveTo>
                <a:lnTo>
                  <a:pt x="0" y="36575"/>
                </a:lnTo>
                <a:lnTo>
                  <a:pt x="121919" y="106679"/>
                </a:lnTo>
                <a:lnTo>
                  <a:pt x="82295" y="45719"/>
                </a:lnTo>
                <a:lnTo>
                  <a:pt x="131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03591" y="1130808"/>
            <a:ext cx="45720" cy="15240"/>
          </a:xfrm>
          <a:custGeom>
            <a:avLst/>
            <a:gdLst/>
            <a:ahLst/>
            <a:cxnLst/>
            <a:rect l="l" t="t" r="r" b="b"/>
            <a:pathLst>
              <a:path w="45720" h="15240">
                <a:moveTo>
                  <a:pt x="0" y="0"/>
                </a:moveTo>
                <a:lnTo>
                  <a:pt x="45719" y="152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57871" y="1014984"/>
            <a:ext cx="131445" cy="119380"/>
          </a:xfrm>
          <a:custGeom>
            <a:avLst/>
            <a:gdLst/>
            <a:ahLst/>
            <a:cxnLst/>
            <a:rect l="l" t="t" r="r" b="b"/>
            <a:pathLst>
              <a:path w="131445" h="119380">
                <a:moveTo>
                  <a:pt x="131063" y="0"/>
                </a:moveTo>
                <a:lnTo>
                  <a:pt x="0" y="70103"/>
                </a:lnTo>
                <a:lnTo>
                  <a:pt x="131063" y="118871"/>
                </a:lnTo>
                <a:lnTo>
                  <a:pt x="82295" y="57911"/>
                </a:lnTo>
                <a:lnTo>
                  <a:pt x="131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41691" y="10698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78040" y="2276856"/>
            <a:ext cx="94615" cy="165100"/>
          </a:xfrm>
          <a:custGeom>
            <a:avLst/>
            <a:gdLst/>
            <a:ahLst/>
            <a:cxnLst/>
            <a:rect l="l" t="t" r="r" b="b"/>
            <a:pathLst>
              <a:path w="94615" h="165100">
                <a:moveTo>
                  <a:pt x="0" y="0"/>
                </a:moveTo>
                <a:lnTo>
                  <a:pt x="45719" y="164591"/>
                </a:lnTo>
                <a:lnTo>
                  <a:pt x="80941" y="45719"/>
                </a:lnTo>
                <a:lnTo>
                  <a:pt x="45719" y="45719"/>
                </a:lnTo>
                <a:lnTo>
                  <a:pt x="0" y="0"/>
                </a:lnTo>
                <a:close/>
              </a:path>
              <a:path w="94615" h="165100">
                <a:moveTo>
                  <a:pt x="94487" y="0"/>
                </a:moveTo>
                <a:lnTo>
                  <a:pt x="45719" y="45719"/>
                </a:lnTo>
                <a:lnTo>
                  <a:pt x="80941" y="45719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23759" y="1673352"/>
            <a:ext cx="3175" cy="649605"/>
          </a:xfrm>
          <a:custGeom>
            <a:avLst/>
            <a:gdLst/>
            <a:ahLst/>
            <a:cxnLst/>
            <a:rect l="l" t="t" r="r" b="b"/>
            <a:pathLst>
              <a:path w="3175" h="649605">
                <a:moveTo>
                  <a:pt x="0" y="0"/>
                </a:moveTo>
                <a:lnTo>
                  <a:pt x="3047" y="6492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5600" y="2889504"/>
            <a:ext cx="283845" cy="222885"/>
          </a:xfrm>
          <a:custGeom>
            <a:avLst/>
            <a:gdLst/>
            <a:ahLst/>
            <a:cxnLst/>
            <a:rect l="l" t="t" r="r" b="b"/>
            <a:pathLst>
              <a:path w="283845" h="222885">
                <a:moveTo>
                  <a:pt x="106679" y="0"/>
                </a:moveTo>
                <a:lnTo>
                  <a:pt x="65192" y="8256"/>
                </a:lnTo>
                <a:lnTo>
                  <a:pt x="31033" y="31062"/>
                </a:lnTo>
                <a:lnTo>
                  <a:pt x="8031" y="65472"/>
                </a:lnTo>
                <a:lnTo>
                  <a:pt x="0" y="118871"/>
                </a:lnTo>
                <a:lnTo>
                  <a:pt x="1042" y="133419"/>
                </a:lnTo>
                <a:lnTo>
                  <a:pt x="15489" y="172610"/>
                </a:lnTo>
                <a:lnTo>
                  <a:pt x="43810" y="202491"/>
                </a:lnTo>
                <a:lnTo>
                  <a:pt x="82006" y="219680"/>
                </a:lnTo>
                <a:lnTo>
                  <a:pt x="176783" y="222503"/>
                </a:lnTo>
                <a:lnTo>
                  <a:pt x="191394" y="221524"/>
                </a:lnTo>
                <a:lnTo>
                  <a:pt x="231346" y="207838"/>
                </a:lnTo>
                <a:lnTo>
                  <a:pt x="262368" y="180659"/>
                </a:lnTo>
                <a:lnTo>
                  <a:pt x="280464" y="143368"/>
                </a:lnTo>
                <a:lnTo>
                  <a:pt x="283463" y="106679"/>
                </a:lnTo>
                <a:lnTo>
                  <a:pt x="282450" y="91627"/>
                </a:lnTo>
                <a:lnTo>
                  <a:pt x="268388" y="51448"/>
                </a:lnTo>
                <a:lnTo>
                  <a:pt x="240771" y="21028"/>
                </a:lnTo>
                <a:lnTo>
                  <a:pt x="203426" y="331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38416" y="2889504"/>
            <a:ext cx="283845" cy="222885"/>
          </a:xfrm>
          <a:custGeom>
            <a:avLst/>
            <a:gdLst/>
            <a:ahLst/>
            <a:cxnLst/>
            <a:rect l="l" t="t" r="r" b="b"/>
            <a:pathLst>
              <a:path w="283845" h="222885">
                <a:moveTo>
                  <a:pt x="106679" y="0"/>
                </a:moveTo>
                <a:lnTo>
                  <a:pt x="65192" y="8256"/>
                </a:lnTo>
                <a:lnTo>
                  <a:pt x="31033" y="31062"/>
                </a:lnTo>
                <a:lnTo>
                  <a:pt x="8031" y="65472"/>
                </a:lnTo>
                <a:lnTo>
                  <a:pt x="0" y="118871"/>
                </a:lnTo>
                <a:lnTo>
                  <a:pt x="1042" y="133419"/>
                </a:lnTo>
                <a:lnTo>
                  <a:pt x="15489" y="172610"/>
                </a:lnTo>
                <a:lnTo>
                  <a:pt x="43810" y="202491"/>
                </a:lnTo>
                <a:lnTo>
                  <a:pt x="82006" y="219680"/>
                </a:lnTo>
                <a:lnTo>
                  <a:pt x="179831" y="222503"/>
                </a:lnTo>
                <a:lnTo>
                  <a:pt x="194590" y="221495"/>
                </a:lnTo>
                <a:lnTo>
                  <a:pt x="234261" y="207421"/>
                </a:lnTo>
                <a:lnTo>
                  <a:pt x="264276" y="179519"/>
                </a:lnTo>
                <a:lnTo>
                  <a:pt x="281101" y="141325"/>
                </a:lnTo>
                <a:lnTo>
                  <a:pt x="283463" y="106679"/>
                </a:lnTo>
                <a:lnTo>
                  <a:pt x="282484" y="91416"/>
                </a:lnTo>
                <a:lnTo>
                  <a:pt x="268798" y="50763"/>
                </a:lnTo>
                <a:lnTo>
                  <a:pt x="241619" y="20210"/>
                </a:lnTo>
                <a:lnTo>
                  <a:pt x="204328" y="283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38416" y="3444240"/>
            <a:ext cx="283845" cy="222885"/>
          </a:xfrm>
          <a:custGeom>
            <a:avLst/>
            <a:gdLst/>
            <a:ahLst/>
            <a:cxnLst/>
            <a:rect l="l" t="t" r="r" b="b"/>
            <a:pathLst>
              <a:path w="283845" h="222885">
                <a:moveTo>
                  <a:pt x="106679" y="0"/>
                </a:moveTo>
                <a:lnTo>
                  <a:pt x="64640" y="8437"/>
                </a:lnTo>
                <a:lnTo>
                  <a:pt x="30197" y="31494"/>
                </a:lnTo>
                <a:lnTo>
                  <a:pt x="7348" y="65790"/>
                </a:lnTo>
                <a:lnTo>
                  <a:pt x="0" y="115823"/>
                </a:lnTo>
                <a:lnTo>
                  <a:pt x="1013" y="130876"/>
                </a:lnTo>
                <a:lnTo>
                  <a:pt x="15075" y="171055"/>
                </a:lnTo>
                <a:lnTo>
                  <a:pt x="42692" y="201475"/>
                </a:lnTo>
                <a:lnTo>
                  <a:pt x="80037" y="219191"/>
                </a:lnTo>
                <a:lnTo>
                  <a:pt x="179831" y="222503"/>
                </a:lnTo>
                <a:lnTo>
                  <a:pt x="194379" y="221522"/>
                </a:lnTo>
                <a:lnTo>
                  <a:pt x="233570" y="207716"/>
                </a:lnTo>
                <a:lnTo>
                  <a:pt x="263451" y="180008"/>
                </a:lnTo>
                <a:lnTo>
                  <a:pt x="280640" y="141471"/>
                </a:lnTo>
                <a:lnTo>
                  <a:pt x="283463" y="103631"/>
                </a:lnTo>
                <a:lnTo>
                  <a:pt x="282455" y="88873"/>
                </a:lnTo>
                <a:lnTo>
                  <a:pt x="268381" y="49202"/>
                </a:lnTo>
                <a:lnTo>
                  <a:pt x="240479" y="19187"/>
                </a:lnTo>
                <a:lnTo>
                  <a:pt x="202285" y="236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12864" y="2724912"/>
            <a:ext cx="121920" cy="152400"/>
          </a:xfrm>
          <a:custGeom>
            <a:avLst/>
            <a:gdLst/>
            <a:ahLst/>
            <a:cxnLst/>
            <a:rect l="l" t="t" r="r" b="b"/>
            <a:pathLst>
              <a:path w="121920" h="152400">
                <a:moveTo>
                  <a:pt x="67055" y="0"/>
                </a:moveTo>
                <a:lnTo>
                  <a:pt x="0" y="152399"/>
                </a:lnTo>
                <a:lnTo>
                  <a:pt x="121919" y="82295"/>
                </a:lnTo>
                <a:lnTo>
                  <a:pt x="67055" y="82295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79919" y="2642616"/>
            <a:ext cx="131445" cy="165100"/>
          </a:xfrm>
          <a:custGeom>
            <a:avLst/>
            <a:gdLst/>
            <a:ahLst/>
            <a:cxnLst/>
            <a:rect l="l" t="t" r="r" b="b"/>
            <a:pathLst>
              <a:path w="131445" h="165100">
                <a:moveTo>
                  <a:pt x="131063" y="0"/>
                </a:moveTo>
                <a:lnTo>
                  <a:pt x="0" y="1645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45552" y="2889504"/>
            <a:ext cx="287020" cy="222885"/>
          </a:xfrm>
          <a:custGeom>
            <a:avLst/>
            <a:gdLst/>
            <a:ahLst/>
            <a:cxnLst/>
            <a:rect l="l" t="t" r="r" b="b"/>
            <a:pathLst>
              <a:path w="287020" h="222885">
                <a:moveTo>
                  <a:pt x="106679" y="0"/>
                </a:moveTo>
                <a:lnTo>
                  <a:pt x="65192" y="8256"/>
                </a:lnTo>
                <a:lnTo>
                  <a:pt x="31033" y="31062"/>
                </a:lnTo>
                <a:lnTo>
                  <a:pt x="8031" y="65472"/>
                </a:lnTo>
                <a:lnTo>
                  <a:pt x="0" y="118871"/>
                </a:lnTo>
                <a:lnTo>
                  <a:pt x="1042" y="133419"/>
                </a:lnTo>
                <a:lnTo>
                  <a:pt x="15489" y="172610"/>
                </a:lnTo>
                <a:lnTo>
                  <a:pt x="43810" y="202491"/>
                </a:lnTo>
                <a:lnTo>
                  <a:pt x="82006" y="219680"/>
                </a:lnTo>
                <a:lnTo>
                  <a:pt x="179831" y="222503"/>
                </a:lnTo>
                <a:lnTo>
                  <a:pt x="194442" y="221524"/>
                </a:lnTo>
                <a:lnTo>
                  <a:pt x="234394" y="207838"/>
                </a:lnTo>
                <a:lnTo>
                  <a:pt x="265416" y="180659"/>
                </a:lnTo>
                <a:lnTo>
                  <a:pt x="283512" y="143368"/>
                </a:lnTo>
                <a:lnTo>
                  <a:pt x="286511" y="106679"/>
                </a:lnTo>
                <a:lnTo>
                  <a:pt x="285498" y="91627"/>
                </a:lnTo>
                <a:lnTo>
                  <a:pt x="271436" y="51448"/>
                </a:lnTo>
                <a:lnTo>
                  <a:pt x="243819" y="21028"/>
                </a:lnTo>
                <a:lnTo>
                  <a:pt x="206474" y="331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32776" y="2782824"/>
            <a:ext cx="143510" cy="119380"/>
          </a:xfrm>
          <a:custGeom>
            <a:avLst/>
            <a:gdLst/>
            <a:ahLst/>
            <a:cxnLst/>
            <a:rect l="l" t="t" r="r" b="b"/>
            <a:pathLst>
              <a:path w="143509" h="119380">
                <a:moveTo>
                  <a:pt x="39623" y="0"/>
                </a:moveTo>
                <a:lnTo>
                  <a:pt x="67055" y="70103"/>
                </a:lnTo>
                <a:lnTo>
                  <a:pt x="0" y="106679"/>
                </a:lnTo>
                <a:lnTo>
                  <a:pt x="143255" y="118871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57871" y="2618232"/>
            <a:ext cx="441959" cy="234950"/>
          </a:xfrm>
          <a:custGeom>
            <a:avLst/>
            <a:gdLst/>
            <a:ahLst/>
            <a:cxnLst/>
            <a:rect l="l" t="t" r="r" b="b"/>
            <a:pathLst>
              <a:path w="441959" h="234950">
                <a:moveTo>
                  <a:pt x="0" y="0"/>
                </a:moveTo>
                <a:lnTo>
                  <a:pt x="441959" y="2346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5471" y="2712720"/>
            <a:ext cx="85725" cy="177165"/>
          </a:xfrm>
          <a:custGeom>
            <a:avLst/>
            <a:gdLst/>
            <a:ahLst/>
            <a:cxnLst/>
            <a:rect l="l" t="t" r="r" b="b"/>
            <a:pathLst>
              <a:path w="85725" h="177164">
                <a:moveTo>
                  <a:pt x="0" y="33527"/>
                </a:moveTo>
                <a:lnTo>
                  <a:pt x="85343" y="176783"/>
                </a:lnTo>
                <a:lnTo>
                  <a:pt x="85343" y="70103"/>
                </a:lnTo>
                <a:lnTo>
                  <a:pt x="57911" y="70103"/>
                </a:lnTo>
                <a:lnTo>
                  <a:pt x="0" y="33527"/>
                </a:lnTo>
                <a:close/>
              </a:path>
              <a:path w="85725" h="177164">
                <a:moveTo>
                  <a:pt x="85343" y="0"/>
                </a:moveTo>
                <a:lnTo>
                  <a:pt x="57911" y="70103"/>
                </a:lnTo>
                <a:lnTo>
                  <a:pt x="85343" y="70103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32903" y="2651760"/>
            <a:ext cx="30480" cy="131445"/>
          </a:xfrm>
          <a:custGeom>
            <a:avLst/>
            <a:gdLst/>
            <a:ahLst/>
            <a:cxnLst/>
            <a:rect l="l" t="t" r="r" b="b"/>
            <a:pathLst>
              <a:path w="30479" h="131444">
                <a:moveTo>
                  <a:pt x="0" y="0"/>
                </a:moveTo>
                <a:lnTo>
                  <a:pt x="30479" y="1310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05471" y="3267455"/>
            <a:ext cx="85725" cy="177165"/>
          </a:xfrm>
          <a:custGeom>
            <a:avLst/>
            <a:gdLst/>
            <a:ahLst/>
            <a:cxnLst/>
            <a:rect l="l" t="t" r="r" b="b"/>
            <a:pathLst>
              <a:path w="85725" h="177164">
                <a:moveTo>
                  <a:pt x="0" y="0"/>
                </a:moveTo>
                <a:lnTo>
                  <a:pt x="18287" y="176783"/>
                </a:lnTo>
                <a:lnTo>
                  <a:pt x="65227" y="70103"/>
                </a:lnTo>
                <a:lnTo>
                  <a:pt x="39623" y="70103"/>
                </a:lnTo>
                <a:lnTo>
                  <a:pt x="0" y="0"/>
                </a:lnTo>
                <a:close/>
              </a:path>
              <a:path w="85725" h="177164">
                <a:moveTo>
                  <a:pt x="85343" y="24383"/>
                </a:moveTo>
                <a:lnTo>
                  <a:pt x="39623" y="70103"/>
                </a:lnTo>
                <a:lnTo>
                  <a:pt x="65227" y="70103"/>
                </a:lnTo>
                <a:lnTo>
                  <a:pt x="85343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45095" y="3102864"/>
            <a:ext cx="36830" cy="234950"/>
          </a:xfrm>
          <a:custGeom>
            <a:avLst/>
            <a:gdLst/>
            <a:ahLst/>
            <a:cxnLst/>
            <a:rect l="l" t="t" r="r" b="b"/>
            <a:pathLst>
              <a:path w="36829" h="234950">
                <a:moveTo>
                  <a:pt x="36575" y="0"/>
                </a:moveTo>
                <a:lnTo>
                  <a:pt x="0" y="2346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16495" y="3325367"/>
            <a:ext cx="131445" cy="152400"/>
          </a:xfrm>
          <a:custGeom>
            <a:avLst/>
            <a:gdLst/>
            <a:ahLst/>
            <a:cxnLst/>
            <a:rect l="l" t="t" r="r" b="b"/>
            <a:pathLst>
              <a:path w="131445" h="152400">
                <a:moveTo>
                  <a:pt x="67055" y="0"/>
                </a:moveTo>
                <a:lnTo>
                  <a:pt x="67055" y="82295"/>
                </a:lnTo>
                <a:lnTo>
                  <a:pt x="0" y="82295"/>
                </a:lnTo>
                <a:lnTo>
                  <a:pt x="131063" y="152399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36664" y="3102864"/>
            <a:ext cx="243840" cy="304800"/>
          </a:xfrm>
          <a:custGeom>
            <a:avLst/>
            <a:gdLst/>
            <a:ahLst/>
            <a:cxnLst/>
            <a:rect l="l" t="t" r="r" b="b"/>
            <a:pathLst>
              <a:path w="243840" h="304800">
                <a:moveTo>
                  <a:pt x="0" y="0"/>
                </a:moveTo>
                <a:lnTo>
                  <a:pt x="243839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36535" y="2983992"/>
            <a:ext cx="509270" cy="448309"/>
          </a:xfrm>
          <a:custGeom>
            <a:avLst/>
            <a:gdLst/>
            <a:ahLst/>
            <a:cxnLst/>
            <a:rect l="l" t="t" r="r" b="b"/>
            <a:pathLst>
              <a:path w="509270" h="448310">
                <a:moveTo>
                  <a:pt x="0" y="448055"/>
                </a:moveTo>
                <a:lnTo>
                  <a:pt x="6681" y="374775"/>
                </a:lnTo>
                <a:lnTo>
                  <a:pt x="26017" y="305482"/>
                </a:lnTo>
                <a:lnTo>
                  <a:pt x="56948" y="241054"/>
                </a:lnTo>
                <a:lnTo>
                  <a:pt x="98413" y="182367"/>
                </a:lnTo>
                <a:lnTo>
                  <a:pt x="149351" y="130301"/>
                </a:lnTo>
                <a:lnTo>
                  <a:pt x="208702" y="85734"/>
                </a:lnTo>
                <a:lnTo>
                  <a:pt x="275405" y="49542"/>
                </a:lnTo>
                <a:lnTo>
                  <a:pt x="311181" y="34861"/>
                </a:lnTo>
                <a:lnTo>
                  <a:pt x="348398" y="22603"/>
                </a:lnTo>
                <a:lnTo>
                  <a:pt x="386923" y="12879"/>
                </a:lnTo>
                <a:lnTo>
                  <a:pt x="426622" y="5797"/>
                </a:lnTo>
                <a:lnTo>
                  <a:pt x="467364" y="1467"/>
                </a:lnTo>
                <a:lnTo>
                  <a:pt x="50901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09103" y="3279648"/>
            <a:ext cx="85725" cy="165100"/>
          </a:xfrm>
          <a:custGeom>
            <a:avLst/>
            <a:gdLst/>
            <a:ahLst/>
            <a:cxnLst/>
            <a:rect l="l" t="t" r="r" b="b"/>
            <a:pathLst>
              <a:path w="85725" h="165100">
                <a:moveTo>
                  <a:pt x="0" y="0"/>
                </a:moveTo>
                <a:lnTo>
                  <a:pt x="27431" y="164591"/>
                </a:lnTo>
                <a:lnTo>
                  <a:pt x="67175" y="57911"/>
                </a:lnTo>
                <a:lnTo>
                  <a:pt x="36575" y="57911"/>
                </a:lnTo>
                <a:lnTo>
                  <a:pt x="0" y="0"/>
                </a:lnTo>
                <a:close/>
              </a:path>
              <a:path w="85725" h="165100">
                <a:moveTo>
                  <a:pt x="85343" y="9143"/>
                </a:moveTo>
                <a:lnTo>
                  <a:pt x="36575" y="57911"/>
                </a:lnTo>
                <a:lnTo>
                  <a:pt x="67175" y="57911"/>
                </a:lnTo>
                <a:lnTo>
                  <a:pt x="8534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45679" y="3337560"/>
            <a:ext cx="3175" cy="58419"/>
          </a:xfrm>
          <a:custGeom>
            <a:avLst/>
            <a:gdLst/>
            <a:ahLst/>
            <a:cxnLst/>
            <a:rect l="l" t="t" r="r" b="b"/>
            <a:pathLst>
              <a:path w="3175" h="58420">
                <a:moveTo>
                  <a:pt x="0" y="57911"/>
                </a:moveTo>
                <a:lnTo>
                  <a:pt x="30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21879" y="3102864"/>
            <a:ext cx="634365" cy="530860"/>
          </a:xfrm>
          <a:custGeom>
            <a:avLst/>
            <a:gdLst/>
            <a:ahLst/>
            <a:cxnLst/>
            <a:rect l="l" t="t" r="r" b="b"/>
            <a:pathLst>
              <a:path w="634365" h="530860">
                <a:moveTo>
                  <a:pt x="633983" y="0"/>
                </a:moveTo>
                <a:lnTo>
                  <a:pt x="631885" y="43456"/>
                </a:lnTo>
                <a:lnTo>
                  <a:pt x="625696" y="85953"/>
                </a:lnTo>
                <a:lnTo>
                  <a:pt x="615580" y="127353"/>
                </a:lnTo>
                <a:lnTo>
                  <a:pt x="601699" y="167518"/>
                </a:lnTo>
                <a:lnTo>
                  <a:pt x="584215" y="206311"/>
                </a:lnTo>
                <a:lnTo>
                  <a:pt x="563291" y="243596"/>
                </a:lnTo>
                <a:lnTo>
                  <a:pt x="539089" y="279234"/>
                </a:lnTo>
                <a:lnTo>
                  <a:pt x="511771" y="313090"/>
                </a:lnTo>
                <a:lnTo>
                  <a:pt x="481499" y="345025"/>
                </a:lnTo>
                <a:lnTo>
                  <a:pt x="448436" y="374903"/>
                </a:lnTo>
                <a:lnTo>
                  <a:pt x="412745" y="402587"/>
                </a:lnTo>
                <a:lnTo>
                  <a:pt x="374586" y="427939"/>
                </a:lnTo>
                <a:lnTo>
                  <a:pt x="334124" y="450822"/>
                </a:lnTo>
                <a:lnTo>
                  <a:pt x="291519" y="471098"/>
                </a:lnTo>
                <a:lnTo>
                  <a:pt x="246935" y="488632"/>
                </a:lnTo>
                <a:lnTo>
                  <a:pt x="200534" y="503285"/>
                </a:lnTo>
                <a:lnTo>
                  <a:pt x="152477" y="514921"/>
                </a:lnTo>
                <a:lnTo>
                  <a:pt x="102927" y="523402"/>
                </a:lnTo>
                <a:lnTo>
                  <a:pt x="52048" y="528591"/>
                </a:lnTo>
                <a:lnTo>
                  <a:pt x="0" y="5303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03591" y="3572255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5" h="106679">
                <a:moveTo>
                  <a:pt x="131063" y="0"/>
                </a:moveTo>
                <a:lnTo>
                  <a:pt x="0" y="48767"/>
                </a:lnTo>
                <a:lnTo>
                  <a:pt x="131063" y="106679"/>
                </a:lnTo>
                <a:lnTo>
                  <a:pt x="85343" y="48767"/>
                </a:lnTo>
                <a:lnTo>
                  <a:pt x="131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52359" y="3617976"/>
            <a:ext cx="36830" cy="3175"/>
          </a:xfrm>
          <a:custGeom>
            <a:avLst/>
            <a:gdLst/>
            <a:ahLst/>
            <a:cxnLst/>
            <a:rect l="l" t="t" r="r" b="b"/>
            <a:pathLst>
              <a:path w="36829" h="3175">
                <a:moveTo>
                  <a:pt x="0" y="0"/>
                </a:moveTo>
                <a:lnTo>
                  <a:pt x="36575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03591" y="3349752"/>
            <a:ext cx="131445" cy="152400"/>
          </a:xfrm>
          <a:custGeom>
            <a:avLst/>
            <a:gdLst/>
            <a:ahLst/>
            <a:cxnLst/>
            <a:rect l="l" t="t" r="r" b="b"/>
            <a:pathLst>
              <a:path w="131445" h="152400">
                <a:moveTo>
                  <a:pt x="85343" y="0"/>
                </a:moveTo>
                <a:lnTo>
                  <a:pt x="0" y="152399"/>
                </a:lnTo>
                <a:lnTo>
                  <a:pt x="131063" y="94487"/>
                </a:lnTo>
                <a:lnTo>
                  <a:pt x="76199" y="8229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79791" y="3078480"/>
            <a:ext cx="387350" cy="353695"/>
          </a:xfrm>
          <a:custGeom>
            <a:avLst/>
            <a:gdLst/>
            <a:ahLst/>
            <a:cxnLst/>
            <a:rect l="l" t="t" r="r" b="b"/>
            <a:pathLst>
              <a:path w="387350" h="353695">
                <a:moveTo>
                  <a:pt x="387095" y="0"/>
                </a:moveTo>
                <a:lnTo>
                  <a:pt x="0" y="3535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38468" y="3938016"/>
            <a:ext cx="323215" cy="247015"/>
          </a:xfrm>
          <a:custGeom>
            <a:avLst/>
            <a:gdLst/>
            <a:ahLst/>
            <a:cxnLst/>
            <a:rect l="l" t="t" r="r" b="b"/>
            <a:pathLst>
              <a:path w="323215" h="247014">
                <a:moveTo>
                  <a:pt x="118819" y="0"/>
                </a:moveTo>
                <a:lnTo>
                  <a:pt x="77240" y="7921"/>
                </a:lnTo>
                <a:lnTo>
                  <a:pt x="41673" y="29558"/>
                </a:lnTo>
                <a:lnTo>
                  <a:pt x="15311" y="61716"/>
                </a:lnTo>
                <a:lnTo>
                  <a:pt x="1347" y="101203"/>
                </a:lnTo>
                <a:lnTo>
                  <a:pt x="0" y="115442"/>
                </a:lnTo>
                <a:lnTo>
                  <a:pt x="13" y="132068"/>
                </a:lnTo>
                <a:lnTo>
                  <a:pt x="8068" y="172738"/>
                </a:lnTo>
                <a:lnTo>
                  <a:pt x="30217" y="207681"/>
                </a:lnTo>
                <a:lnTo>
                  <a:pt x="63077" y="233017"/>
                </a:lnTo>
                <a:lnTo>
                  <a:pt x="103328" y="245870"/>
                </a:lnTo>
                <a:lnTo>
                  <a:pt x="117814" y="246883"/>
                </a:lnTo>
                <a:lnTo>
                  <a:pt x="204235" y="246883"/>
                </a:lnTo>
                <a:lnTo>
                  <a:pt x="247491" y="239175"/>
                </a:lnTo>
                <a:lnTo>
                  <a:pt x="283346" y="217955"/>
                </a:lnTo>
                <a:lnTo>
                  <a:pt x="309072" y="186104"/>
                </a:lnTo>
                <a:lnTo>
                  <a:pt x="322016" y="146497"/>
                </a:lnTo>
                <a:lnTo>
                  <a:pt x="323035" y="118871"/>
                </a:lnTo>
                <a:lnTo>
                  <a:pt x="322163" y="104541"/>
                </a:lnTo>
                <a:lnTo>
                  <a:pt x="309849" y="64612"/>
                </a:lnTo>
                <a:lnTo>
                  <a:pt x="284973" y="31758"/>
                </a:lnTo>
                <a:lnTo>
                  <a:pt x="250088" y="9174"/>
                </a:lnTo>
                <a:lnTo>
                  <a:pt x="207750" y="52"/>
                </a:lnTo>
                <a:lnTo>
                  <a:pt x="118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40635" y="3940286"/>
            <a:ext cx="95316" cy="9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5952" y="3938016"/>
            <a:ext cx="223394" cy="97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38468" y="4035552"/>
            <a:ext cx="323035" cy="1493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38416" y="3938016"/>
            <a:ext cx="323215" cy="247015"/>
          </a:xfrm>
          <a:custGeom>
            <a:avLst/>
            <a:gdLst/>
            <a:ahLst/>
            <a:cxnLst/>
            <a:rect l="l" t="t" r="r" b="b"/>
            <a:pathLst>
              <a:path w="323215" h="247014">
                <a:moveTo>
                  <a:pt x="118871" y="0"/>
                </a:moveTo>
                <a:lnTo>
                  <a:pt x="77293" y="7921"/>
                </a:lnTo>
                <a:lnTo>
                  <a:pt x="41726" y="29558"/>
                </a:lnTo>
                <a:lnTo>
                  <a:pt x="15364" y="61717"/>
                </a:lnTo>
                <a:lnTo>
                  <a:pt x="1400" y="101203"/>
                </a:lnTo>
                <a:lnTo>
                  <a:pt x="0" y="131063"/>
                </a:lnTo>
                <a:lnTo>
                  <a:pt x="943" y="145525"/>
                </a:lnTo>
                <a:lnTo>
                  <a:pt x="14108" y="185276"/>
                </a:lnTo>
                <a:lnTo>
                  <a:pt x="40197" y="217336"/>
                </a:lnTo>
                <a:lnTo>
                  <a:pt x="75889" y="238831"/>
                </a:lnTo>
                <a:lnTo>
                  <a:pt x="117867" y="246883"/>
                </a:lnTo>
                <a:lnTo>
                  <a:pt x="204215" y="246887"/>
                </a:lnTo>
                <a:lnTo>
                  <a:pt x="219325" y="245995"/>
                </a:lnTo>
                <a:lnTo>
                  <a:pt x="260457" y="233460"/>
                </a:lnTo>
                <a:lnTo>
                  <a:pt x="293231" y="208377"/>
                </a:lnTo>
                <a:lnTo>
                  <a:pt x="314991" y="173621"/>
                </a:lnTo>
                <a:lnTo>
                  <a:pt x="323083" y="132068"/>
                </a:lnTo>
                <a:lnTo>
                  <a:pt x="323087" y="118871"/>
                </a:lnTo>
                <a:lnTo>
                  <a:pt x="322216" y="104541"/>
                </a:lnTo>
                <a:lnTo>
                  <a:pt x="309902" y="64612"/>
                </a:lnTo>
                <a:lnTo>
                  <a:pt x="285026" y="31758"/>
                </a:lnTo>
                <a:lnTo>
                  <a:pt x="250141" y="9174"/>
                </a:lnTo>
                <a:lnTo>
                  <a:pt x="207803" y="52"/>
                </a:lnTo>
                <a:lnTo>
                  <a:pt x="11887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38416" y="4398264"/>
            <a:ext cx="323215" cy="247015"/>
          </a:xfrm>
          <a:custGeom>
            <a:avLst/>
            <a:gdLst/>
            <a:ahLst/>
            <a:cxnLst/>
            <a:rect l="l" t="t" r="r" b="b"/>
            <a:pathLst>
              <a:path w="323215" h="247014">
                <a:moveTo>
                  <a:pt x="118871" y="0"/>
                </a:moveTo>
                <a:lnTo>
                  <a:pt x="76789" y="7712"/>
                </a:lnTo>
                <a:lnTo>
                  <a:pt x="40916" y="28932"/>
                </a:lnTo>
                <a:lnTo>
                  <a:pt x="14572" y="60783"/>
                </a:lnTo>
                <a:lnTo>
                  <a:pt x="1075" y="100390"/>
                </a:lnTo>
                <a:lnTo>
                  <a:pt x="0" y="128015"/>
                </a:lnTo>
                <a:lnTo>
                  <a:pt x="919" y="142936"/>
                </a:lnTo>
                <a:lnTo>
                  <a:pt x="13768" y="183621"/>
                </a:lnTo>
                <a:lnTo>
                  <a:pt x="39266" y="216202"/>
                </a:lnTo>
                <a:lnTo>
                  <a:pt x="74222" y="238126"/>
                </a:lnTo>
                <a:lnTo>
                  <a:pt x="115442" y="246838"/>
                </a:lnTo>
                <a:lnTo>
                  <a:pt x="204216" y="246887"/>
                </a:lnTo>
                <a:lnTo>
                  <a:pt x="219136" y="246016"/>
                </a:lnTo>
                <a:lnTo>
                  <a:pt x="259820" y="233702"/>
                </a:lnTo>
                <a:lnTo>
                  <a:pt x="292402" y="208826"/>
                </a:lnTo>
                <a:lnTo>
                  <a:pt x="314326" y="173941"/>
                </a:lnTo>
                <a:lnTo>
                  <a:pt x="323037" y="131603"/>
                </a:lnTo>
                <a:lnTo>
                  <a:pt x="323025" y="114819"/>
                </a:lnTo>
                <a:lnTo>
                  <a:pt x="315338" y="74149"/>
                </a:lnTo>
                <a:lnTo>
                  <a:pt x="293860" y="39206"/>
                </a:lnTo>
                <a:lnTo>
                  <a:pt x="261308" y="13870"/>
                </a:lnTo>
                <a:lnTo>
                  <a:pt x="220336" y="1017"/>
                </a:lnTo>
                <a:lnTo>
                  <a:pt x="118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40080" y="4400420"/>
            <a:ext cx="95871" cy="95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35952" y="4398264"/>
            <a:ext cx="223939" cy="975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38416" y="4495800"/>
            <a:ext cx="323038" cy="1493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38416" y="4398264"/>
            <a:ext cx="323215" cy="247015"/>
          </a:xfrm>
          <a:custGeom>
            <a:avLst/>
            <a:gdLst/>
            <a:ahLst/>
            <a:cxnLst/>
            <a:rect l="l" t="t" r="r" b="b"/>
            <a:pathLst>
              <a:path w="323215" h="247014">
                <a:moveTo>
                  <a:pt x="118871" y="0"/>
                </a:moveTo>
                <a:lnTo>
                  <a:pt x="76789" y="7712"/>
                </a:lnTo>
                <a:lnTo>
                  <a:pt x="40916" y="28932"/>
                </a:lnTo>
                <a:lnTo>
                  <a:pt x="14572" y="60783"/>
                </a:lnTo>
                <a:lnTo>
                  <a:pt x="1075" y="100390"/>
                </a:lnTo>
                <a:lnTo>
                  <a:pt x="0" y="128015"/>
                </a:lnTo>
                <a:lnTo>
                  <a:pt x="919" y="142936"/>
                </a:lnTo>
                <a:lnTo>
                  <a:pt x="13768" y="183621"/>
                </a:lnTo>
                <a:lnTo>
                  <a:pt x="39266" y="216202"/>
                </a:lnTo>
                <a:lnTo>
                  <a:pt x="74222" y="238126"/>
                </a:lnTo>
                <a:lnTo>
                  <a:pt x="115442" y="246838"/>
                </a:lnTo>
                <a:lnTo>
                  <a:pt x="204215" y="246887"/>
                </a:lnTo>
                <a:lnTo>
                  <a:pt x="219136" y="246016"/>
                </a:lnTo>
                <a:lnTo>
                  <a:pt x="259821" y="233702"/>
                </a:lnTo>
                <a:lnTo>
                  <a:pt x="292402" y="208826"/>
                </a:lnTo>
                <a:lnTo>
                  <a:pt x="314326" y="173941"/>
                </a:lnTo>
                <a:lnTo>
                  <a:pt x="323038" y="131603"/>
                </a:lnTo>
                <a:lnTo>
                  <a:pt x="323087" y="115823"/>
                </a:lnTo>
                <a:lnTo>
                  <a:pt x="322194" y="101362"/>
                </a:lnTo>
                <a:lnTo>
                  <a:pt x="309573" y="61611"/>
                </a:lnTo>
                <a:lnTo>
                  <a:pt x="284109" y="29551"/>
                </a:lnTo>
                <a:lnTo>
                  <a:pt x="248455" y="8056"/>
                </a:lnTo>
                <a:lnTo>
                  <a:pt x="205268" y="4"/>
                </a:lnTo>
                <a:lnTo>
                  <a:pt x="11887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38416" y="4858511"/>
            <a:ext cx="323215" cy="247015"/>
          </a:xfrm>
          <a:custGeom>
            <a:avLst/>
            <a:gdLst/>
            <a:ahLst/>
            <a:cxnLst/>
            <a:rect l="l" t="t" r="r" b="b"/>
            <a:pathLst>
              <a:path w="323215" h="247014">
                <a:moveTo>
                  <a:pt x="118871" y="0"/>
                </a:moveTo>
                <a:lnTo>
                  <a:pt x="76789" y="7712"/>
                </a:lnTo>
                <a:lnTo>
                  <a:pt x="40916" y="28932"/>
                </a:lnTo>
                <a:lnTo>
                  <a:pt x="14572" y="60783"/>
                </a:lnTo>
                <a:lnTo>
                  <a:pt x="1075" y="100390"/>
                </a:lnTo>
                <a:lnTo>
                  <a:pt x="0" y="128015"/>
                </a:lnTo>
                <a:lnTo>
                  <a:pt x="919" y="142936"/>
                </a:lnTo>
                <a:lnTo>
                  <a:pt x="13768" y="183621"/>
                </a:lnTo>
                <a:lnTo>
                  <a:pt x="39266" y="216202"/>
                </a:lnTo>
                <a:lnTo>
                  <a:pt x="74222" y="238126"/>
                </a:lnTo>
                <a:lnTo>
                  <a:pt x="115442" y="246838"/>
                </a:lnTo>
                <a:lnTo>
                  <a:pt x="204216" y="246887"/>
                </a:lnTo>
                <a:lnTo>
                  <a:pt x="219136" y="246016"/>
                </a:lnTo>
                <a:lnTo>
                  <a:pt x="259820" y="233702"/>
                </a:lnTo>
                <a:lnTo>
                  <a:pt x="292402" y="208826"/>
                </a:lnTo>
                <a:lnTo>
                  <a:pt x="314326" y="173941"/>
                </a:lnTo>
                <a:lnTo>
                  <a:pt x="323037" y="131603"/>
                </a:lnTo>
                <a:lnTo>
                  <a:pt x="323025" y="114819"/>
                </a:lnTo>
                <a:lnTo>
                  <a:pt x="315338" y="74149"/>
                </a:lnTo>
                <a:lnTo>
                  <a:pt x="293860" y="39206"/>
                </a:lnTo>
                <a:lnTo>
                  <a:pt x="261308" y="13870"/>
                </a:lnTo>
                <a:lnTo>
                  <a:pt x="220336" y="1017"/>
                </a:lnTo>
                <a:lnTo>
                  <a:pt x="118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40080" y="4860668"/>
            <a:ext cx="95871" cy="95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35952" y="4858511"/>
            <a:ext cx="223939" cy="975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38416" y="4956047"/>
            <a:ext cx="323038" cy="1493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38416" y="4858511"/>
            <a:ext cx="323215" cy="247015"/>
          </a:xfrm>
          <a:custGeom>
            <a:avLst/>
            <a:gdLst/>
            <a:ahLst/>
            <a:cxnLst/>
            <a:rect l="l" t="t" r="r" b="b"/>
            <a:pathLst>
              <a:path w="323215" h="247014">
                <a:moveTo>
                  <a:pt x="118871" y="0"/>
                </a:moveTo>
                <a:lnTo>
                  <a:pt x="76789" y="7712"/>
                </a:lnTo>
                <a:lnTo>
                  <a:pt x="40916" y="28932"/>
                </a:lnTo>
                <a:lnTo>
                  <a:pt x="14572" y="60783"/>
                </a:lnTo>
                <a:lnTo>
                  <a:pt x="1075" y="100390"/>
                </a:lnTo>
                <a:lnTo>
                  <a:pt x="0" y="128015"/>
                </a:lnTo>
                <a:lnTo>
                  <a:pt x="919" y="142936"/>
                </a:lnTo>
                <a:lnTo>
                  <a:pt x="13768" y="183621"/>
                </a:lnTo>
                <a:lnTo>
                  <a:pt x="39266" y="216202"/>
                </a:lnTo>
                <a:lnTo>
                  <a:pt x="74222" y="238126"/>
                </a:lnTo>
                <a:lnTo>
                  <a:pt x="115442" y="246838"/>
                </a:lnTo>
                <a:lnTo>
                  <a:pt x="204215" y="246887"/>
                </a:lnTo>
                <a:lnTo>
                  <a:pt x="219136" y="246016"/>
                </a:lnTo>
                <a:lnTo>
                  <a:pt x="259821" y="233702"/>
                </a:lnTo>
                <a:lnTo>
                  <a:pt x="292402" y="208826"/>
                </a:lnTo>
                <a:lnTo>
                  <a:pt x="314326" y="173941"/>
                </a:lnTo>
                <a:lnTo>
                  <a:pt x="323038" y="131603"/>
                </a:lnTo>
                <a:lnTo>
                  <a:pt x="323087" y="115823"/>
                </a:lnTo>
                <a:lnTo>
                  <a:pt x="322194" y="101362"/>
                </a:lnTo>
                <a:lnTo>
                  <a:pt x="309573" y="61611"/>
                </a:lnTo>
                <a:lnTo>
                  <a:pt x="284109" y="29551"/>
                </a:lnTo>
                <a:lnTo>
                  <a:pt x="248455" y="8056"/>
                </a:lnTo>
                <a:lnTo>
                  <a:pt x="205268" y="4"/>
                </a:lnTo>
                <a:lnTo>
                  <a:pt x="11887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38416" y="5315711"/>
            <a:ext cx="323215" cy="250190"/>
          </a:xfrm>
          <a:custGeom>
            <a:avLst/>
            <a:gdLst/>
            <a:ahLst/>
            <a:cxnLst/>
            <a:rect l="l" t="t" r="r" b="b"/>
            <a:pathLst>
              <a:path w="323215" h="250189">
                <a:moveTo>
                  <a:pt x="118871" y="0"/>
                </a:moveTo>
                <a:lnTo>
                  <a:pt x="77293" y="7921"/>
                </a:lnTo>
                <a:lnTo>
                  <a:pt x="41726" y="29558"/>
                </a:lnTo>
                <a:lnTo>
                  <a:pt x="15364" y="61717"/>
                </a:lnTo>
                <a:lnTo>
                  <a:pt x="1400" y="101203"/>
                </a:lnTo>
                <a:lnTo>
                  <a:pt x="0" y="131063"/>
                </a:lnTo>
                <a:lnTo>
                  <a:pt x="919" y="145394"/>
                </a:lnTo>
                <a:lnTo>
                  <a:pt x="13768" y="185323"/>
                </a:lnTo>
                <a:lnTo>
                  <a:pt x="39266" y="218177"/>
                </a:lnTo>
                <a:lnTo>
                  <a:pt x="74222" y="240761"/>
                </a:lnTo>
                <a:lnTo>
                  <a:pt x="115442" y="249883"/>
                </a:lnTo>
                <a:lnTo>
                  <a:pt x="204216" y="249935"/>
                </a:lnTo>
                <a:lnTo>
                  <a:pt x="219136" y="249016"/>
                </a:lnTo>
                <a:lnTo>
                  <a:pt x="259820" y="236167"/>
                </a:lnTo>
                <a:lnTo>
                  <a:pt x="292402" y="210669"/>
                </a:lnTo>
                <a:lnTo>
                  <a:pt x="314326" y="175713"/>
                </a:lnTo>
                <a:lnTo>
                  <a:pt x="323037" y="134493"/>
                </a:lnTo>
                <a:lnTo>
                  <a:pt x="323087" y="118871"/>
                </a:lnTo>
                <a:lnTo>
                  <a:pt x="322216" y="104541"/>
                </a:lnTo>
                <a:lnTo>
                  <a:pt x="309902" y="64612"/>
                </a:lnTo>
                <a:lnTo>
                  <a:pt x="285025" y="31758"/>
                </a:lnTo>
                <a:lnTo>
                  <a:pt x="250141" y="9174"/>
                </a:lnTo>
                <a:lnTo>
                  <a:pt x="207803" y="52"/>
                </a:lnTo>
                <a:lnTo>
                  <a:pt x="118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40635" y="5317982"/>
            <a:ext cx="95316" cy="952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35952" y="5315711"/>
            <a:ext cx="223394" cy="97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38416" y="5413247"/>
            <a:ext cx="323087" cy="152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38416" y="5315711"/>
            <a:ext cx="323215" cy="250190"/>
          </a:xfrm>
          <a:custGeom>
            <a:avLst/>
            <a:gdLst/>
            <a:ahLst/>
            <a:cxnLst/>
            <a:rect l="l" t="t" r="r" b="b"/>
            <a:pathLst>
              <a:path w="323215" h="250189">
                <a:moveTo>
                  <a:pt x="118871" y="0"/>
                </a:moveTo>
                <a:lnTo>
                  <a:pt x="77293" y="7921"/>
                </a:lnTo>
                <a:lnTo>
                  <a:pt x="41726" y="29558"/>
                </a:lnTo>
                <a:lnTo>
                  <a:pt x="15364" y="61717"/>
                </a:lnTo>
                <a:lnTo>
                  <a:pt x="1400" y="101203"/>
                </a:lnTo>
                <a:lnTo>
                  <a:pt x="0" y="131063"/>
                </a:lnTo>
                <a:lnTo>
                  <a:pt x="919" y="145394"/>
                </a:lnTo>
                <a:lnTo>
                  <a:pt x="13768" y="185323"/>
                </a:lnTo>
                <a:lnTo>
                  <a:pt x="39266" y="218177"/>
                </a:lnTo>
                <a:lnTo>
                  <a:pt x="74222" y="240761"/>
                </a:lnTo>
                <a:lnTo>
                  <a:pt x="115442" y="249883"/>
                </a:lnTo>
                <a:lnTo>
                  <a:pt x="204215" y="249935"/>
                </a:lnTo>
                <a:lnTo>
                  <a:pt x="219136" y="249016"/>
                </a:lnTo>
                <a:lnTo>
                  <a:pt x="259821" y="236167"/>
                </a:lnTo>
                <a:lnTo>
                  <a:pt x="292402" y="210669"/>
                </a:lnTo>
                <a:lnTo>
                  <a:pt x="314326" y="175713"/>
                </a:lnTo>
                <a:lnTo>
                  <a:pt x="323038" y="134493"/>
                </a:lnTo>
                <a:lnTo>
                  <a:pt x="323087" y="118871"/>
                </a:lnTo>
                <a:lnTo>
                  <a:pt x="322216" y="104541"/>
                </a:lnTo>
                <a:lnTo>
                  <a:pt x="309902" y="64612"/>
                </a:lnTo>
                <a:lnTo>
                  <a:pt x="285026" y="31758"/>
                </a:lnTo>
                <a:lnTo>
                  <a:pt x="250141" y="9174"/>
                </a:lnTo>
                <a:lnTo>
                  <a:pt x="207803" y="52"/>
                </a:lnTo>
                <a:lnTo>
                  <a:pt x="11887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27316" y="4867655"/>
            <a:ext cx="320040" cy="250190"/>
          </a:xfrm>
          <a:custGeom>
            <a:avLst/>
            <a:gdLst/>
            <a:ahLst/>
            <a:cxnLst/>
            <a:rect l="l" t="t" r="r" b="b"/>
            <a:pathLst>
              <a:path w="320040" h="250189">
                <a:moveTo>
                  <a:pt x="118819" y="0"/>
                </a:moveTo>
                <a:lnTo>
                  <a:pt x="77240" y="7921"/>
                </a:lnTo>
                <a:lnTo>
                  <a:pt x="41673" y="29558"/>
                </a:lnTo>
                <a:lnTo>
                  <a:pt x="15311" y="61716"/>
                </a:lnTo>
                <a:lnTo>
                  <a:pt x="1347" y="101203"/>
                </a:lnTo>
                <a:lnTo>
                  <a:pt x="0" y="115442"/>
                </a:lnTo>
                <a:lnTo>
                  <a:pt x="11" y="132068"/>
                </a:lnTo>
                <a:lnTo>
                  <a:pt x="7869" y="172642"/>
                </a:lnTo>
                <a:lnTo>
                  <a:pt x="29506" y="208209"/>
                </a:lnTo>
                <a:lnTo>
                  <a:pt x="61664" y="234571"/>
                </a:lnTo>
                <a:lnTo>
                  <a:pt x="101151" y="248535"/>
                </a:lnTo>
                <a:lnTo>
                  <a:pt x="204163" y="249935"/>
                </a:lnTo>
                <a:lnTo>
                  <a:pt x="218625" y="248992"/>
                </a:lnTo>
                <a:lnTo>
                  <a:pt x="258375" y="235827"/>
                </a:lnTo>
                <a:lnTo>
                  <a:pt x="290435" y="209738"/>
                </a:lnTo>
                <a:lnTo>
                  <a:pt x="311930" y="174046"/>
                </a:lnTo>
                <a:lnTo>
                  <a:pt x="319982" y="132068"/>
                </a:lnTo>
                <a:lnTo>
                  <a:pt x="319987" y="118871"/>
                </a:lnTo>
                <a:lnTo>
                  <a:pt x="319094" y="104359"/>
                </a:lnTo>
                <a:lnTo>
                  <a:pt x="306560" y="63978"/>
                </a:lnTo>
                <a:lnTo>
                  <a:pt x="281476" y="30912"/>
                </a:lnTo>
                <a:lnTo>
                  <a:pt x="246720" y="8482"/>
                </a:lnTo>
                <a:lnTo>
                  <a:pt x="205167" y="4"/>
                </a:lnTo>
                <a:lnTo>
                  <a:pt x="118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29484" y="4869926"/>
            <a:ext cx="95316" cy="952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24800" y="4867655"/>
            <a:ext cx="220347" cy="975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27316" y="4965191"/>
            <a:ext cx="319987" cy="1524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27264" y="4867655"/>
            <a:ext cx="320040" cy="250190"/>
          </a:xfrm>
          <a:custGeom>
            <a:avLst/>
            <a:gdLst/>
            <a:ahLst/>
            <a:cxnLst/>
            <a:rect l="l" t="t" r="r" b="b"/>
            <a:pathLst>
              <a:path w="320040" h="250189">
                <a:moveTo>
                  <a:pt x="118871" y="0"/>
                </a:moveTo>
                <a:lnTo>
                  <a:pt x="77293" y="7921"/>
                </a:lnTo>
                <a:lnTo>
                  <a:pt x="41726" y="29558"/>
                </a:lnTo>
                <a:lnTo>
                  <a:pt x="15364" y="61717"/>
                </a:lnTo>
                <a:lnTo>
                  <a:pt x="1400" y="101203"/>
                </a:lnTo>
                <a:lnTo>
                  <a:pt x="0" y="131063"/>
                </a:lnTo>
                <a:lnTo>
                  <a:pt x="919" y="145394"/>
                </a:lnTo>
                <a:lnTo>
                  <a:pt x="13768" y="185323"/>
                </a:lnTo>
                <a:lnTo>
                  <a:pt x="39266" y="218177"/>
                </a:lnTo>
                <a:lnTo>
                  <a:pt x="74222" y="240761"/>
                </a:lnTo>
                <a:lnTo>
                  <a:pt x="115442" y="249883"/>
                </a:lnTo>
                <a:lnTo>
                  <a:pt x="204215" y="249935"/>
                </a:lnTo>
                <a:lnTo>
                  <a:pt x="218677" y="248992"/>
                </a:lnTo>
                <a:lnTo>
                  <a:pt x="258428" y="235827"/>
                </a:lnTo>
                <a:lnTo>
                  <a:pt x="290488" y="209738"/>
                </a:lnTo>
                <a:lnTo>
                  <a:pt x="311983" y="174046"/>
                </a:lnTo>
                <a:lnTo>
                  <a:pt x="320035" y="132068"/>
                </a:lnTo>
                <a:lnTo>
                  <a:pt x="320039" y="118871"/>
                </a:lnTo>
                <a:lnTo>
                  <a:pt x="319147" y="104359"/>
                </a:lnTo>
                <a:lnTo>
                  <a:pt x="306612" y="63978"/>
                </a:lnTo>
                <a:lnTo>
                  <a:pt x="281529" y="30912"/>
                </a:lnTo>
                <a:lnTo>
                  <a:pt x="246773" y="8482"/>
                </a:lnTo>
                <a:lnTo>
                  <a:pt x="205220" y="4"/>
                </a:lnTo>
                <a:lnTo>
                  <a:pt x="11887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45095" y="4233672"/>
            <a:ext cx="91440" cy="165100"/>
          </a:xfrm>
          <a:custGeom>
            <a:avLst/>
            <a:gdLst/>
            <a:ahLst/>
            <a:cxnLst/>
            <a:rect l="l" t="t" r="r" b="b"/>
            <a:pathLst>
              <a:path w="91440" h="165100">
                <a:moveTo>
                  <a:pt x="0" y="0"/>
                </a:moveTo>
                <a:lnTo>
                  <a:pt x="45719" y="164591"/>
                </a:lnTo>
                <a:lnTo>
                  <a:pt x="75353" y="57911"/>
                </a:lnTo>
                <a:lnTo>
                  <a:pt x="45719" y="57911"/>
                </a:lnTo>
                <a:lnTo>
                  <a:pt x="0" y="0"/>
                </a:lnTo>
                <a:close/>
              </a:path>
              <a:path w="91440" h="165100">
                <a:moveTo>
                  <a:pt x="91439" y="0"/>
                </a:moveTo>
                <a:lnTo>
                  <a:pt x="45719" y="57911"/>
                </a:lnTo>
                <a:lnTo>
                  <a:pt x="75353" y="57911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90816" y="4172711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45095" y="4693920"/>
            <a:ext cx="91440" cy="173990"/>
          </a:xfrm>
          <a:custGeom>
            <a:avLst/>
            <a:gdLst/>
            <a:ahLst/>
            <a:cxnLst/>
            <a:rect l="l" t="t" r="r" b="b"/>
            <a:pathLst>
              <a:path w="91440" h="173989">
                <a:moveTo>
                  <a:pt x="0" y="0"/>
                </a:moveTo>
                <a:lnTo>
                  <a:pt x="45719" y="173735"/>
                </a:lnTo>
                <a:lnTo>
                  <a:pt x="76199" y="57911"/>
                </a:lnTo>
                <a:lnTo>
                  <a:pt x="45719" y="57911"/>
                </a:lnTo>
                <a:lnTo>
                  <a:pt x="0" y="0"/>
                </a:lnTo>
                <a:close/>
              </a:path>
              <a:path w="91440" h="173989">
                <a:moveTo>
                  <a:pt x="91439" y="0"/>
                </a:moveTo>
                <a:lnTo>
                  <a:pt x="45719" y="57911"/>
                </a:lnTo>
                <a:lnTo>
                  <a:pt x="76199" y="57911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90816" y="463296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45095" y="5151120"/>
            <a:ext cx="91440" cy="165100"/>
          </a:xfrm>
          <a:custGeom>
            <a:avLst/>
            <a:gdLst/>
            <a:ahLst/>
            <a:cxnLst/>
            <a:rect l="l" t="t" r="r" b="b"/>
            <a:pathLst>
              <a:path w="91440" h="165100">
                <a:moveTo>
                  <a:pt x="0" y="0"/>
                </a:moveTo>
                <a:lnTo>
                  <a:pt x="45719" y="164591"/>
                </a:lnTo>
                <a:lnTo>
                  <a:pt x="75353" y="57911"/>
                </a:lnTo>
                <a:lnTo>
                  <a:pt x="45719" y="57911"/>
                </a:lnTo>
                <a:lnTo>
                  <a:pt x="0" y="0"/>
                </a:lnTo>
                <a:close/>
              </a:path>
              <a:path w="91440" h="165100">
                <a:moveTo>
                  <a:pt x="91439" y="0"/>
                </a:moveTo>
                <a:lnTo>
                  <a:pt x="45719" y="57911"/>
                </a:lnTo>
                <a:lnTo>
                  <a:pt x="75353" y="57911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90816" y="5093208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38416" y="5775960"/>
            <a:ext cx="323215" cy="250190"/>
          </a:xfrm>
          <a:custGeom>
            <a:avLst/>
            <a:gdLst/>
            <a:ahLst/>
            <a:cxnLst/>
            <a:rect l="l" t="t" r="r" b="b"/>
            <a:pathLst>
              <a:path w="323215" h="250189">
                <a:moveTo>
                  <a:pt x="118871" y="0"/>
                </a:moveTo>
                <a:lnTo>
                  <a:pt x="77293" y="7921"/>
                </a:lnTo>
                <a:lnTo>
                  <a:pt x="41726" y="29558"/>
                </a:lnTo>
                <a:lnTo>
                  <a:pt x="15364" y="61717"/>
                </a:lnTo>
                <a:lnTo>
                  <a:pt x="1400" y="101203"/>
                </a:lnTo>
                <a:lnTo>
                  <a:pt x="0" y="131063"/>
                </a:lnTo>
                <a:lnTo>
                  <a:pt x="919" y="145394"/>
                </a:lnTo>
                <a:lnTo>
                  <a:pt x="13768" y="185323"/>
                </a:lnTo>
                <a:lnTo>
                  <a:pt x="39266" y="218177"/>
                </a:lnTo>
                <a:lnTo>
                  <a:pt x="74222" y="240761"/>
                </a:lnTo>
                <a:lnTo>
                  <a:pt x="115442" y="249883"/>
                </a:lnTo>
                <a:lnTo>
                  <a:pt x="204216" y="249935"/>
                </a:lnTo>
                <a:lnTo>
                  <a:pt x="219136" y="249016"/>
                </a:lnTo>
                <a:lnTo>
                  <a:pt x="259820" y="236167"/>
                </a:lnTo>
                <a:lnTo>
                  <a:pt x="292402" y="210669"/>
                </a:lnTo>
                <a:lnTo>
                  <a:pt x="314326" y="175713"/>
                </a:lnTo>
                <a:lnTo>
                  <a:pt x="323037" y="134493"/>
                </a:lnTo>
                <a:lnTo>
                  <a:pt x="323087" y="118871"/>
                </a:lnTo>
                <a:lnTo>
                  <a:pt x="322216" y="104541"/>
                </a:lnTo>
                <a:lnTo>
                  <a:pt x="309902" y="64612"/>
                </a:lnTo>
                <a:lnTo>
                  <a:pt x="285025" y="31758"/>
                </a:lnTo>
                <a:lnTo>
                  <a:pt x="250141" y="9174"/>
                </a:lnTo>
                <a:lnTo>
                  <a:pt x="207803" y="52"/>
                </a:lnTo>
                <a:lnTo>
                  <a:pt x="118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40635" y="5778230"/>
            <a:ext cx="95316" cy="952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35952" y="5775960"/>
            <a:ext cx="223394" cy="9753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38416" y="5873496"/>
            <a:ext cx="323087" cy="152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138416" y="5775960"/>
            <a:ext cx="323215" cy="250190"/>
          </a:xfrm>
          <a:custGeom>
            <a:avLst/>
            <a:gdLst/>
            <a:ahLst/>
            <a:cxnLst/>
            <a:rect l="l" t="t" r="r" b="b"/>
            <a:pathLst>
              <a:path w="323215" h="250189">
                <a:moveTo>
                  <a:pt x="118871" y="0"/>
                </a:moveTo>
                <a:lnTo>
                  <a:pt x="77293" y="7921"/>
                </a:lnTo>
                <a:lnTo>
                  <a:pt x="41726" y="29558"/>
                </a:lnTo>
                <a:lnTo>
                  <a:pt x="15364" y="61717"/>
                </a:lnTo>
                <a:lnTo>
                  <a:pt x="1400" y="101203"/>
                </a:lnTo>
                <a:lnTo>
                  <a:pt x="0" y="131063"/>
                </a:lnTo>
                <a:lnTo>
                  <a:pt x="919" y="145394"/>
                </a:lnTo>
                <a:lnTo>
                  <a:pt x="13768" y="185323"/>
                </a:lnTo>
                <a:lnTo>
                  <a:pt x="39266" y="218177"/>
                </a:lnTo>
                <a:lnTo>
                  <a:pt x="74222" y="240761"/>
                </a:lnTo>
                <a:lnTo>
                  <a:pt x="115442" y="249883"/>
                </a:lnTo>
                <a:lnTo>
                  <a:pt x="204215" y="249935"/>
                </a:lnTo>
                <a:lnTo>
                  <a:pt x="219136" y="249016"/>
                </a:lnTo>
                <a:lnTo>
                  <a:pt x="259821" y="236167"/>
                </a:lnTo>
                <a:lnTo>
                  <a:pt x="292402" y="210669"/>
                </a:lnTo>
                <a:lnTo>
                  <a:pt x="314326" y="175713"/>
                </a:lnTo>
                <a:lnTo>
                  <a:pt x="323038" y="134493"/>
                </a:lnTo>
                <a:lnTo>
                  <a:pt x="323087" y="118871"/>
                </a:lnTo>
                <a:lnTo>
                  <a:pt x="322216" y="104541"/>
                </a:lnTo>
                <a:lnTo>
                  <a:pt x="309902" y="64612"/>
                </a:lnTo>
                <a:lnTo>
                  <a:pt x="285026" y="31758"/>
                </a:lnTo>
                <a:lnTo>
                  <a:pt x="250141" y="9174"/>
                </a:lnTo>
                <a:lnTo>
                  <a:pt x="207803" y="52"/>
                </a:lnTo>
                <a:lnTo>
                  <a:pt x="11887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45095" y="5611367"/>
            <a:ext cx="91440" cy="165100"/>
          </a:xfrm>
          <a:custGeom>
            <a:avLst/>
            <a:gdLst/>
            <a:ahLst/>
            <a:cxnLst/>
            <a:rect l="l" t="t" r="r" b="b"/>
            <a:pathLst>
              <a:path w="91440" h="165100">
                <a:moveTo>
                  <a:pt x="0" y="0"/>
                </a:moveTo>
                <a:lnTo>
                  <a:pt x="45719" y="164591"/>
                </a:lnTo>
                <a:lnTo>
                  <a:pt x="75353" y="57911"/>
                </a:lnTo>
                <a:lnTo>
                  <a:pt x="45719" y="57911"/>
                </a:lnTo>
                <a:lnTo>
                  <a:pt x="0" y="0"/>
                </a:lnTo>
                <a:close/>
              </a:path>
              <a:path w="91440" h="165100">
                <a:moveTo>
                  <a:pt x="91439" y="0"/>
                </a:moveTo>
                <a:lnTo>
                  <a:pt x="45719" y="57911"/>
                </a:lnTo>
                <a:lnTo>
                  <a:pt x="75353" y="57911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90816" y="555345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96200" y="4928616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5" h="106679">
                <a:moveTo>
                  <a:pt x="0" y="0"/>
                </a:moveTo>
                <a:lnTo>
                  <a:pt x="36575" y="45719"/>
                </a:lnTo>
                <a:lnTo>
                  <a:pt x="0" y="106679"/>
                </a:lnTo>
                <a:lnTo>
                  <a:pt x="131063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43216" y="4974335"/>
            <a:ext cx="289560" cy="3175"/>
          </a:xfrm>
          <a:custGeom>
            <a:avLst/>
            <a:gdLst/>
            <a:ahLst/>
            <a:cxnLst/>
            <a:rect l="l" t="t" r="r" b="b"/>
            <a:pathLst>
              <a:path w="289559" h="3175">
                <a:moveTo>
                  <a:pt x="0" y="0"/>
                </a:moveTo>
                <a:lnTo>
                  <a:pt x="289559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55407" y="4504944"/>
            <a:ext cx="448309" cy="368935"/>
          </a:xfrm>
          <a:custGeom>
            <a:avLst/>
            <a:gdLst/>
            <a:ahLst/>
            <a:cxnLst/>
            <a:rect l="l" t="t" r="r" b="b"/>
            <a:pathLst>
              <a:path w="448309" h="368935">
                <a:moveTo>
                  <a:pt x="0" y="0"/>
                </a:moveTo>
                <a:lnTo>
                  <a:pt x="72539" y="4812"/>
                </a:lnTo>
                <a:lnTo>
                  <a:pt x="141402" y="18751"/>
                </a:lnTo>
                <a:lnTo>
                  <a:pt x="205657" y="41065"/>
                </a:lnTo>
                <a:lnTo>
                  <a:pt x="264371" y="71006"/>
                </a:lnTo>
                <a:lnTo>
                  <a:pt x="316610" y="107822"/>
                </a:lnTo>
                <a:lnTo>
                  <a:pt x="361444" y="150766"/>
                </a:lnTo>
                <a:lnTo>
                  <a:pt x="397937" y="199086"/>
                </a:lnTo>
                <a:lnTo>
                  <a:pt x="425159" y="252033"/>
                </a:lnTo>
                <a:lnTo>
                  <a:pt x="442176" y="308856"/>
                </a:lnTo>
                <a:lnTo>
                  <a:pt x="446566" y="338488"/>
                </a:lnTo>
                <a:lnTo>
                  <a:pt x="448055" y="3688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55407" y="5111496"/>
            <a:ext cx="448309" cy="360045"/>
          </a:xfrm>
          <a:custGeom>
            <a:avLst/>
            <a:gdLst/>
            <a:ahLst/>
            <a:cxnLst/>
            <a:rect l="l" t="t" r="r" b="b"/>
            <a:pathLst>
              <a:path w="448309" h="360045">
                <a:moveTo>
                  <a:pt x="448055" y="0"/>
                </a:moveTo>
                <a:lnTo>
                  <a:pt x="442176" y="58213"/>
                </a:lnTo>
                <a:lnTo>
                  <a:pt x="425159" y="113483"/>
                </a:lnTo>
                <a:lnTo>
                  <a:pt x="397937" y="165058"/>
                </a:lnTo>
                <a:lnTo>
                  <a:pt x="361444" y="212189"/>
                </a:lnTo>
                <a:lnTo>
                  <a:pt x="316610" y="254126"/>
                </a:lnTo>
                <a:lnTo>
                  <a:pt x="264371" y="290120"/>
                </a:lnTo>
                <a:lnTo>
                  <a:pt x="205657" y="319421"/>
                </a:lnTo>
                <a:lnTo>
                  <a:pt x="141402" y="341278"/>
                </a:lnTo>
                <a:lnTo>
                  <a:pt x="72539" y="354942"/>
                </a:lnTo>
                <a:lnTo>
                  <a:pt x="36670" y="358468"/>
                </a:lnTo>
                <a:lnTo>
                  <a:pt x="0" y="3596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55407" y="4044696"/>
            <a:ext cx="524510" cy="822960"/>
          </a:xfrm>
          <a:custGeom>
            <a:avLst/>
            <a:gdLst/>
            <a:ahLst/>
            <a:cxnLst/>
            <a:rect l="l" t="t" r="r" b="b"/>
            <a:pathLst>
              <a:path w="524509" h="822960">
                <a:moveTo>
                  <a:pt x="0" y="0"/>
                </a:moveTo>
                <a:lnTo>
                  <a:pt x="43000" y="2730"/>
                </a:lnTo>
                <a:lnTo>
                  <a:pt x="85042" y="10780"/>
                </a:lnTo>
                <a:lnTo>
                  <a:pt x="125991" y="23937"/>
                </a:lnTo>
                <a:lnTo>
                  <a:pt x="165713" y="41989"/>
                </a:lnTo>
                <a:lnTo>
                  <a:pt x="204073" y="64722"/>
                </a:lnTo>
                <a:lnTo>
                  <a:pt x="240935" y="91924"/>
                </a:lnTo>
                <a:lnTo>
                  <a:pt x="276165" y="123383"/>
                </a:lnTo>
                <a:lnTo>
                  <a:pt x="309628" y="158886"/>
                </a:lnTo>
                <a:lnTo>
                  <a:pt x="341188" y="198220"/>
                </a:lnTo>
                <a:lnTo>
                  <a:pt x="370712" y="241172"/>
                </a:lnTo>
                <a:lnTo>
                  <a:pt x="398065" y="287531"/>
                </a:lnTo>
                <a:lnTo>
                  <a:pt x="423111" y="337084"/>
                </a:lnTo>
                <a:lnTo>
                  <a:pt x="445715" y="389617"/>
                </a:lnTo>
                <a:lnTo>
                  <a:pt x="465743" y="444919"/>
                </a:lnTo>
                <a:lnTo>
                  <a:pt x="483060" y="502777"/>
                </a:lnTo>
                <a:lnTo>
                  <a:pt x="497531" y="562977"/>
                </a:lnTo>
                <a:lnTo>
                  <a:pt x="509020" y="625308"/>
                </a:lnTo>
                <a:lnTo>
                  <a:pt x="517394" y="689558"/>
                </a:lnTo>
                <a:lnTo>
                  <a:pt x="522518" y="755512"/>
                </a:lnTo>
                <a:lnTo>
                  <a:pt x="524255" y="8229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18119" y="4693920"/>
            <a:ext cx="85725" cy="173990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33527"/>
                </a:moveTo>
                <a:lnTo>
                  <a:pt x="85343" y="173735"/>
                </a:lnTo>
                <a:lnTo>
                  <a:pt x="85343" y="70103"/>
                </a:lnTo>
                <a:lnTo>
                  <a:pt x="57911" y="70103"/>
                </a:lnTo>
                <a:lnTo>
                  <a:pt x="0" y="33527"/>
                </a:lnTo>
                <a:close/>
              </a:path>
              <a:path w="85725" h="173989">
                <a:moveTo>
                  <a:pt x="85343" y="0"/>
                </a:moveTo>
                <a:lnTo>
                  <a:pt x="57911" y="70103"/>
                </a:lnTo>
                <a:lnTo>
                  <a:pt x="85343" y="70103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76031" y="4760976"/>
            <a:ext cx="9525" cy="36830"/>
          </a:xfrm>
          <a:custGeom>
            <a:avLst/>
            <a:gdLst/>
            <a:ahLst/>
            <a:cxnLst/>
            <a:rect l="l" t="t" r="r" b="b"/>
            <a:pathLst>
              <a:path w="9525" h="36829">
                <a:moveTo>
                  <a:pt x="9143" y="36575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21752" y="4693920"/>
            <a:ext cx="94615" cy="173990"/>
          </a:xfrm>
          <a:custGeom>
            <a:avLst/>
            <a:gdLst/>
            <a:ahLst/>
            <a:cxnLst/>
            <a:rect l="l" t="t" r="r" b="b"/>
            <a:pathLst>
              <a:path w="94615" h="173989">
                <a:moveTo>
                  <a:pt x="0" y="9143"/>
                </a:moveTo>
                <a:lnTo>
                  <a:pt x="57911" y="173735"/>
                </a:lnTo>
                <a:lnTo>
                  <a:pt x="79729" y="70103"/>
                </a:lnTo>
                <a:lnTo>
                  <a:pt x="48767" y="70103"/>
                </a:lnTo>
                <a:lnTo>
                  <a:pt x="0" y="9143"/>
                </a:lnTo>
                <a:close/>
              </a:path>
              <a:path w="94615" h="173989">
                <a:moveTo>
                  <a:pt x="94487" y="0"/>
                </a:moveTo>
                <a:lnTo>
                  <a:pt x="48767" y="70103"/>
                </a:lnTo>
                <a:lnTo>
                  <a:pt x="79729" y="70103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64423" y="47731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827264" y="5093208"/>
            <a:ext cx="85725" cy="177165"/>
          </a:xfrm>
          <a:custGeom>
            <a:avLst/>
            <a:gdLst/>
            <a:ahLst/>
            <a:cxnLst/>
            <a:rect l="l" t="t" r="r" b="b"/>
            <a:pathLst>
              <a:path w="85725" h="177164">
                <a:moveTo>
                  <a:pt x="79353" y="118871"/>
                </a:moveTo>
                <a:lnTo>
                  <a:pt x="57911" y="118871"/>
                </a:lnTo>
                <a:lnTo>
                  <a:pt x="85343" y="176783"/>
                </a:lnTo>
                <a:lnTo>
                  <a:pt x="79353" y="118871"/>
                </a:lnTo>
                <a:close/>
              </a:path>
              <a:path w="85725" h="177164">
                <a:moveTo>
                  <a:pt x="67055" y="0"/>
                </a:moveTo>
                <a:lnTo>
                  <a:pt x="0" y="152399"/>
                </a:lnTo>
                <a:lnTo>
                  <a:pt x="57911" y="118871"/>
                </a:lnTo>
                <a:lnTo>
                  <a:pt x="79353" y="118871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85176" y="5163311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68895" y="6083808"/>
            <a:ext cx="94615" cy="165100"/>
          </a:xfrm>
          <a:custGeom>
            <a:avLst/>
            <a:gdLst/>
            <a:ahLst/>
            <a:cxnLst/>
            <a:rect l="l" t="t" r="r" b="b"/>
            <a:pathLst>
              <a:path w="94615" h="165100">
                <a:moveTo>
                  <a:pt x="0" y="0"/>
                </a:moveTo>
                <a:lnTo>
                  <a:pt x="45719" y="164591"/>
                </a:lnTo>
                <a:lnTo>
                  <a:pt x="80941" y="45719"/>
                </a:lnTo>
                <a:lnTo>
                  <a:pt x="45719" y="45719"/>
                </a:lnTo>
                <a:lnTo>
                  <a:pt x="0" y="0"/>
                </a:lnTo>
                <a:close/>
              </a:path>
              <a:path w="94615" h="165100">
                <a:moveTo>
                  <a:pt x="94487" y="0"/>
                </a:moveTo>
                <a:lnTo>
                  <a:pt x="45719" y="45719"/>
                </a:lnTo>
                <a:lnTo>
                  <a:pt x="80941" y="45719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214616" y="6013703"/>
            <a:ext cx="3175" cy="116205"/>
          </a:xfrm>
          <a:custGeom>
            <a:avLst/>
            <a:gdLst/>
            <a:ahLst/>
            <a:cxnLst/>
            <a:rect l="l" t="t" r="r" b="b"/>
            <a:pathLst>
              <a:path w="3175" h="116204">
                <a:moveTo>
                  <a:pt x="0" y="0"/>
                </a:moveTo>
                <a:lnTo>
                  <a:pt x="3047" y="115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52231" y="6071616"/>
            <a:ext cx="82550" cy="165100"/>
          </a:xfrm>
          <a:custGeom>
            <a:avLst/>
            <a:gdLst/>
            <a:ahLst/>
            <a:cxnLst/>
            <a:rect l="l" t="t" r="r" b="b"/>
            <a:pathLst>
              <a:path w="82550" h="165100">
                <a:moveTo>
                  <a:pt x="0" y="0"/>
                </a:moveTo>
                <a:lnTo>
                  <a:pt x="36575" y="164591"/>
                </a:lnTo>
                <a:lnTo>
                  <a:pt x="65362" y="60959"/>
                </a:lnTo>
                <a:lnTo>
                  <a:pt x="36575" y="60959"/>
                </a:lnTo>
                <a:lnTo>
                  <a:pt x="0" y="0"/>
                </a:lnTo>
                <a:close/>
              </a:path>
              <a:path w="82550" h="165100">
                <a:moveTo>
                  <a:pt x="82295" y="0"/>
                </a:moveTo>
                <a:lnTo>
                  <a:pt x="36575" y="60959"/>
                </a:lnTo>
                <a:lnTo>
                  <a:pt x="65362" y="60959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88807" y="5105400"/>
            <a:ext cx="0" cy="1024255"/>
          </a:xfrm>
          <a:custGeom>
            <a:avLst/>
            <a:gdLst/>
            <a:ahLst/>
            <a:cxnLst/>
            <a:rect l="l" t="t" r="r" b="b"/>
            <a:pathLst>
              <a:path h="1024254">
                <a:moveTo>
                  <a:pt x="0" y="0"/>
                </a:moveTo>
                <a:lnTo>
                  <a:pt x="0" y="10241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09103" y="6083808"/>
            <a:ext cx="85725" cy="165100"/>
          </a:xfrm>
          <a:custGeom>
            <a:avLst/>
            <a:gdLst/>
            <a:ahLst/>
            <a:cxnLst/>
            <a:rect l="l" t="t" r="r" b="b"/>
            <a:pathLst>
              <a:path w="85725" h="165100">
                <a:moveTo>
                  <a:pt x="0" y="0"/>
                </a:moveTo>
                <a:lnTo>
                  <a:pt x="48767" y="164591"/>
                </a:lnTo>
                <a:lnTo>
                  <a:pt x="75183" y="45719"/>
                </a:lnTo>
                <a:lnTo>
                  <a:pt x="48767" y="45719"/>
                </a:lnTo>
                <a:lnTo>
                  <a:pt x="0" y="0"/>
                </a:lnTo>
                <a:close/>
              </a:path>
              <a:path w="85725" h="165100">
                <a:moveTo>
                  <a:pt x="85343" y="0"/>
                </a:moveTo>
                <a:lnTo>
                  <a:pt x="48767" y="45719"/>
                </a:lnTo>
                <a:lnTo>
                  <a:pt x="75183" y="45719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7871" y="601370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1771" y="1799856"/>
          <a:ext cx="3998595" cy="430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746"/>
                <a:gridCol w="1136297"/>
                <a:gridCol w="2523960"/>
              </a:tblGrid>
              <a:tr h="2463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Insert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TM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ard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'----')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ancel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creen(2,'----')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ancel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creen(2,'----')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--'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(3)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(5)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creen(4,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63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5952" y="1176528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45719" y="152399"/>
                </a:lnTo>
                <a:lnTo>
                  <a:pt x="69128" y="54863"/>
                </a:lnTo>
                <a:lnTo>
                  <a:pt x="45719" y="54863"/>
                </a:lnTo>
                <a:lnTo>
                  <a:pt x="0" y="0"/>
                </a:lnTo>
                <a:close/>
              </a:path>
              <a:path w="82550" h="152400">
                <a:moveTo>
                  <a:pt x="82295" y="0"/>
                </a:moveTo>
                <a:lnTo>
                  <a:pt x="45719" y="54863"/>
                </a:lnTo>
                <a:lnTo>
                  <a:pt x="69128" y="54863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1671" y="1143000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0608" y="1743456"/>
            <a:ext cx="259079" cy="198120"/>
          </a:xfrm>
          <a:custGeom>
            <a:avLst/>
            <a:gdLst/>
            <a:ahLst/>
            <a:cxnLst/>
            <a:rect l="l" t="t" r="r" b="b"/>
            <a:pathLst>
              <a:path w="259079" h="198119">
                <a:moveTo>
                  <a:pt x="94487" y="0"/>
                </a:moveTo>
                <a:lnTo>
                  <a:pt x="53172" y="9629"/>
                </a:lnTo>
                <a:lnTo>
                  <a:pt x="20981" y="35410"/>
                </a:lnTo>
                <a:lnTo>
                  <a:pt x="2576" y="72680"/>
                </a:lnTo>
                <a:lnTo>
                  <a:pt x="0" y="106679"/>
                </a:lnTo>
                <a:lnTo>
                  <a:pt x="1164" y="121327"/>
                </a:lnTo>
                <a:lnTo>
                  <a:pt x="17174" y="159694"/>
                </a:lnTo>
                <a:lnTo>
                  <a:pt x="48156" y="186581"/>
                </a:lnTo>
                <a:lnTo>
                  <a:pt x="89214" y="197982"/>
                </a:lnTo>
                <a:lnTo>
                  <a:pt x="164592" y="198119"/>
                </a:lnTo>
                <a:lnTo>
                  <a:pt x="179320" y="197035"/>
                </a:lnTo>
                <a:lnTo>
                  <a:pt x="218620" y="181958"/>
                </a:lnTo>
                <a:lnTo>
                  <a:pt x="246788" y="152259"/>
                </a:lnTo>
                <a:lnTo>
                  <a:pt x="258931" y="111942"/>
                </a:lnTo>
                <a:lnTo>
                  <a:pt x="259079" y="94487"/>
                </a:lnTo>
                <a:lnTo>
                  <a:pt x="257952" y="79990"/>
                </a:lnTo>
                <a:lnTo>
                  <a:pt x="242420" y="41198"/>
                </a:lnTo>
                <a:lnTo>
                  <a:pt x="212291" y="13084"/>
                </a:lnTo>
                <a:lnTo>
                  <a:pt x="172228" y="31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0751" y="1743456"/>
            <a:ext cx="19492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5680" y="1748823"/>
            <a:ext cx="64007" cy="92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50607" y="1840992"/>
            <a:ext cx="195071" cy="9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5680" y="1840992"/>
            <a:ext cx="63982" cy="956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7" y="1743456"/>
            <a:ext cx="259079" cy="198120"/>
          </a:xfrm>
          <a:custGeom>
            <a:avLst/>
            <a:gdLst/>
            <a:ahLst/>
            <a:cxnLst/>
            <a:rect l="l" t="t" r="r" b="b"/>
            <a:pathLst>
              <a:path w="259079" h="198119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6679"/>
                </a:lnTo>
                <a:lnTo>
                  <a:pt x="1164" y="121328"/>
                </a:lnTo>
                <a:lnTo>
                  <a:pt x="17174" y="159695"/>
                </a:lnTo>
                <a:lnTo>
                  <a:pt x="48156" y="186581"/>
                </a:lnTo>
                <a:lnTo>
                  <a:pt x="89214" y="197982"/>
                </a:lnTo>
                <a:lnTo>
                  <a:pt x="164591" y="198119"/>
                </a:lnTo>
                <a:lnTo>
                  <a:pt x="179320" y="197035"/>
                </a:lnTo>
                <a:lnTo>
                  <a:pt x="218620" y="181958"/>
                </a:lnTo>
                <a:lnTo>
                  <a:pt x="246789" y="152259"/>
                </a:lnTo>
                <a:lnTo>
                  <a:pt x="258932" y="111942"/>
                </a:lnTo>
                <a:lnTo>
                  <a:pt x="259079" y="94487"/>
                </a:lnTo>
                <a:lnTo>
                  <a:pt x="257952" y="79990"/>
                </a:lnTo>
                <a:lnTo>
                  <a:pt x="242420" y="41198"/>
                </a:lnTo>
                <a:lnTo>
                  <a:pt x="212291" y="13084"/>
                </a:lnTo>
                <a:lnTo>
                  <a:pt x="172228" y="310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1464" y="2648712"/>
            <a:ext cx="262255" cy="198120"/>
          </a:xfrm>
          <a:custGeom>
            <a:avLst/>
            <a:gdLst/>
            <a:ahLst/>
            <a:cxnLst/>
            <a:rect l="l" t="t" r="r" b="b"/>
            <a:pathLst>
              <a:path w="262254" h="198119">
                <a:moveTo>
                  <a:pt x="94487" y="0"/>
                </a:moveTo>
                <a:lnTo>
                  <a:pt x="53172" y="9629"/>
                </a:lnTo>
                <a:lnTo>
                  <a:pt x="20981" y="35410"/>
                </a:lnTo>
                <a:lnTo>
                  <a:pt x="2576" y="72680"/>
                </a:lnTo>
                <a:lnTo>
                  <a:pt x="0" y="106679"/>
                </a:lnTo>
                <a:lnTo>
                  <a:pt x="1164" y="121327"/>
                </a:lnTo>
                <a:lnTo>
                  <a:pt x="17174" y="159694"/>
                </a:lnTo>
                <a:lnTo>
                  <a:pt x="48156" y="186581"/>
                </a:lnTo>
                <a:lnTo>
                  <a:pt x="89214" y="197982"/>
                </a:lnTo>
                <a:lnTo>
                  <a:pt x="167640" y="198119"/>
                </a:lnTo>
                <a:lnTo>
                  <a:pt x="182368" y="197035"/>
                </a:lnTo>
                <a:lnTo>
                  <a:pt x="221668" y="181958"/>
                </a:lnTo>
                <a:lnTo>
                  <a:pt x="249836" y="152259"/>
                </a:lnTo>
                <a:lnTo>
                  <a:pt x="261979" y="111942"/>
                </a:lnTo>
                <a:lnTo>
                  <a:pt x="262127" y="94487"/>
                </a:lnTo>
                <a:lnTo>
                  <a:pt x="261000" y="79990"/>
                </a:lnTo>
                <a:lnTo>
                  <a:pt x="245468" y="41198"/>
                </a:lnTo>
                <a:lnTo>
                  <a:pt x="215339" y="13084"/>
                </a:lnTo>
                <a:lnTo>
                  <a:pt x="175276" y="31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1607" y="2648712"/>
            <a:ext cx="19492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6535" y="2653098"/>
            <a:ext cx="67055" cy="931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41464" y="2746248"/>
            <a:ext cx="195071" cy="9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36535" y="2746248"/>
            <a:ext cx="67030" cy="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41464" y="2648712"/>
            <a:ext cx="262255" cy="198120"/>
          </a:xfrm>
          <a:custGeom>
            <a:avLst/>
            <a:gdLst/>
            <a:ahLst/>
            <a:cxnLst/>
            <a:rect l="l" t="t" r="r" b="b"/>
            <a:pathLst>
              <a:path w="262254" h="198119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6679"/>
                </a:lnTo>
                <a:lnTo>
                  <a:pt x="1164" y="121328"/>
                </a:lnTo>
                <a:lnTo>
                  <a:pt x="17174" y="159695"/>
                </a:lnTo>
                <a:lnTo>
                  <a:pt x="48156" y="186581"/>
                </a:lnTo>
                <a:lnTo>
                  <a:pt x="89214" y="197982"/>
                </a:lnTo>
                <a:lnTo>
                  <a:pt x="167639" y="198119"/>
                </a:lnTo>
                <a:lnTo>
                  <a:pt x="182368" y="197035"/>
                </a:lnTo>
                <a:lnTo>
                  <a:pt x="221668" y="181958"/>
                </a:lnTo>
                <a:lnTo>
                  <a:pt x="249837" y="152259"/>
                </a:lnTo>
                <a:lnTo>
                  <a:pt x="261980" y="111942"/>
                </a:lnTo>
                <a:lnTo>
                  <a:pt x="262127" y="94487"/>
                </a:lnTo>
                <a:lnTo>
                  <a:pt x="261000" y="79990"/>
                </a:lnTo>
                <a:lnTo>
                  <a:pt x="245468" y="41198"/>
                </a:lnTo>
                <a:lnTo>
                  <a:pt x="215339" y="13084"/>
                </a:lnTo>
                <a:lnTo>
                  <a:pt x="175276" y="310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2567" y="2008632"/>
            <a:ext cx="259079" cy="198120"/>
          </a:xfrm>
          <a:custGeom>
            <a:avLst/>
            <a:gdLst/>
            <a:ahLst/>
            <a:cxnLst/>
            <a:rect l="l" t="t" r="r" b="b"/>
            <a:pathLst>
              <a:path w="259079" h="198119">
                <a:moveTo>
                  <a:pt x="91439" y="0"/>
                </a:moveTo>
                <a:lnTo>
                  <a:pt x="50135" y="9932"/>
                </a:lnTo>
                <a:lnTo>
                  <a:pt x="18977" y="36467"/>
                </a:lnTo>
                <a:lnTo>
                  <a:pt x="1970" y="74711"/>
                </a:lnTo>
                <a:lnTo>
                  <a:pt x="0" y="106679"/>
                </a:lnTo>
                <a:lnTo>
                  <a:pt x="1120" y="121567"/>
                </a:lnTo>
                <a:lnTo>
                  <a:pt x="16681" y="160438"/>
                </a:lnTo>
                <a:lnTo>
                  <a:pt x="47267" y="187346"/>
                </a:lnTo>
                <a:lnTo>
                  <a:pt x="88668" y="198082"/>
                </a:lnTo>
                <a:lnTo>
                  <a:pt x="164591" y="198119"/>
                </a:lnTo>
                <a:lnTo>
                  <a:pt x="179320" y="197035"/>
                </a:lnTo>
                <a:lnTo>
                  <a:pt x="218620" y="181958"/>
                </a:lnTo>
                <a:lnTo>
                  <a:pt x="246789" y="152259"/>
                </a:lnTo>
                <a:lnTo>
                  <a:pt x="258932" y="111942"/>
                </a:lnTo>
                <a:lnTo>
                  <a:pt x="259079" y="94487"/>
                </a:lnTo>
                <a:lnTo>
                  <a:pt x="257952" y="79990"/>
                </a:lnTo>
                <a:lnTo>
                  <a:pt x="242420" y="41198"/>
                </a:lnTo>
                <a:lnTo>
                  <a:pt x="212291" y="13084"/>
                </a:lnTo>
                <a:lnTo>
                  <a:pt x="172228" y="310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8071" y="1547082"/>
            <a:ext cx="88265" cy="108585"/>
          </a:xfrm>
          <a:custGeom>
            <a:avLst/>
            <a:gdLst/>
            <a:ahLst/>
            <a:cxnLst/>
            <a:rect l="l" t="t" r="r" b="b"/>
            <a:pathLst>
              <a:path w="88265" h="108585">
                <a:moveTo>
                  <a:pt x="88192" y="107981"/>
                </a:moveTo>
                <a:lnTo>
                  <a:pt x="41808" y="90764"/>
                </a:lnTo>
                <a:lnTo>
                  <a:pt x="16060" y="59110"/>
                </a:lnTo>
                <a:lnTo>
                  <a:pt x="1694" y="16116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7119" y="1539240"/>
            <a:ext cx="91440" cy="116205"/>
          </a:xfrm>
          <a:custGeom>
            <a:avLst/>
            <a:gdLst/>
            <a:ahLst/>
            <a:cxnLst/>
            <a:rect l="l" t="t" r="r" b="b"/>
            <a:pathLst>
              <a:path w="91440" h="116205">
                <a:moveTo>
                  <a:pt x="91439" y="0"/>
                </a:moveTo>
                <a:lnTo>
                  <a:pt x="83988" y="46457"/>
                </a:lnTo>
                <a:lnTo>
                  <a:pt x="63521" y="83947"/>
                </a:lnTo>
                <a:lnTo>
                  <a:pt x="32871" y="108377"/>
                </a:lnTo>
                <a:lnTo>
                  <a:pt x="8180" y="115388"/>
                </a:lnTo>
                <a:lnTo>
                  <a:pt x="0" y="115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7119" y="1423416"/>
            <a:ext cx="91440" cy="106045"/>
          </a:xfrm>
          <a:custGeom>
            <a:avLst/>
            <a:gdLst/>
            <a:ahLst/>
            <a:cxnLst/>
            <a:rect l="l" t="t" r="r" b="b"/>
            <a:pathLst>
              <a:path w="91440" h="106044">
                <a:moveTo>
                  <a:pt x="0" y="0"/>
                </a:moveTo>
                <a:lnTo>
                  <a:pt x="13089" y="1126"/>
                </a:lnTo>
                <a:lnTo>
                  <a:pt x="25532" y="4403"/>
                </a:lnTo>
                <a:lnTo>
                  <a:pt x="57932" y="25626"/>
                </a:lnTo>
                <a:lnTo>
                  <a:pt x="80734" y="60754"/>
                </a:lnTo>
                <a:lnTo>
                  <a:pt x="89204" y="89877"/>
                </a:lnTo>
                <a:lnTo>
                  <a:pt x="91106" y="1056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2919" y="2307336"/>
            <a:ext cx="259079" cy="198120"/>
          </a:xfrm>
          <a:custGeom>
            <a:avLst/>
            <a:gdLst/>
            <a:ahLst/>
            <a:cxnLst/>
            <a:rect l="l" t="t" r="r" b="b"/>
            <a:pathLst>
              <a:path w="259079" h="198119">
                <a:moveTo>
                  <a:pt x="91439" y="0"/>
                </a:moveTo>
                <a:lnTo>
                  <a:pt x="50135" y="9932"/>
                </a:lnTo>
                <a:lnTo>
                  <a:pt x="18977" y="36467"/>
                </a:lnTo>
                <a:lnTo>
                  <a:pt x="1970" y="74711"/>
                </a:lnTo>
                <a:lnTo>
                  <a:pt x="0" y="106679"/>
                </a:lnTo>
                <a:lnTo>
                  <a:pt x="1120" y="121567"/>
                </a:lnTo>
                <a:lnTo>
                  <a:pt x="16681" y="160438"/>
                </a:lnTo>
                <a:lnTo>
                  <a:pt x="47267" y="187346"/>
                </a:lnTo>
                <a:lnTo>
                  <a:pt x="88668" y="198082"/>
                </a:lnTo>
                <a:lnTo>
                  <a:pt x="164591" y="198119"/>
                </a:lnTo>
                <a:lnTo>
                  <a:pt x="179320" y="197035"/>
                </a:lnTo>
                <a:lnTo>
                  <a:pt x="218620" y="181958"/>
                </a:lnTo>
                <a:lnTo>
                  <a:pt x="246789" y="152259"/>
                </a:lnTo>
                <a:lnTo>
                  <a:pt x="258932" y="111942"/>
                </a:lnTo>
                <a:lnTo>
                  <a:pt x="259079" y="94487"/>
                </a:lnTo>
                <a:lnTo>
                  <a:pt x="257952" y="79990"/>
                </a:lnTo>
                <a:lnTo>
                  <a:pt x="242420" y="41198"/>
                </a:lnTo>
                <a:lnTo>
                  <a:pt x="212291" y="13084"/>
                </a:lnTo>
                <a:lnTo>
                  <a:pt x="172228" y="310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50608" y="1338072"/>
            <a:ext cx="259079" cy="198120"/>
          </a:xfrm>
          <a:custGeom>
            <a:avLst/>
            <a:gdLst/>
            <a:ahLst/>
            <a:cxnLst/>
            <a:rect l="l" t="t" r="r" b="b"/>
            <a:pathLst>
              <a:path w="259079" h="198119">
                <a:moveTo>
                  <a:pt x="94487" y="0"/>
                </a:moveTo>
                <a:lnTo>
                  <a:pt x="52564" y="9313"/>
                </a:lnTo>
                <a:lnTo>
                  <a:pt x="20141" y="34582"/>
                </a:lnTo>
                <a:lnTo>
                  <a:pt x="2112" y="71805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0"/>
                </a:lnTo>
                <a:lnTo>
                  <a:pt x="46788" y="185035"/>
                </a:lnTo>
                <a:lnTo>
                  <a:pt x="86851" y="197808"/>
                </a:lnTo>
                <a:lnTo>
                  <a:pt x="164592" y="198119"/>
                </a:lnTo>
                <a:lnTo>
                  <a:pt x="179089" y="196992"/>
                </a:lnTo>
                <a:lnTo>
                  <a:pt x="217881" y="181460"/>
                </a:lnTo>
                <a:lnTo>
                  <a:pt x="245995" y="151331"/>
                </a:lnTo>
                <a:lnTo>
                  <a:pt x="258768" y="111268"/>
                </a:lnTo>
                <a:lnTo>
                  <a:pt x="259079" y="91439"/>
                </a:lnTo>
                <a:lnTo>
                  <a:pt x="257915" y="76791"/>
                </a:lnTo>
                <a:lnTo>
                  <a:pt x="241905" y="38424"/>
                </a:lnTo>
                <a:lnTo>
                  <a:pt x="210923" y="11538"/>
                </a:lnTo>
                <a:lnTo>
                  <a:pt x="169864" y="137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0659" y="1338072"/>
            <a:ext cx="195020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45680" y="1343039"/>
            <a:ext cx="64007" cy="92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0607" y="1435608"/>
            <a:ext cx="195071" cy="9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45680" y="1435608"/>
            <a:ext cx="63912" cy="95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0607" y="1338072"/>
            <a:ext cx="259079" cy="198120"/>
          </a:xfrm>
          <a:custGeom>
            <a:avLst/>
            <a:gdLst/>
            <a:ahLst/>
            <a:cxnLst/>
            <a:rect l="l" t="t" r="r" b="b"/>
            <a:pathLst>
              <a:path w="259079" h="198119">
                <a:moveTo>
                  <a:pt x="94487" y="0"/>
                </a:moveTo>
                <a:lnTo>
                  <a:pt x="52564" y="9313"/>
                </a:lnTo>
                <a:lnTo>
                  <a:pt x="20141" y="34583"/>
                </a:lnTo>
                <a:lnTo>
                  <a:pt x="2112" y="71805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1"/>
                </a:lnTo>
                <a:lnTo>
                  <a:pt x="46788" y="185035"/>
                </a:lnTo>
                <a:lnTo>
                  <a:pt x="86851" y="197809"/>
                </a:lnTo>
                <a:lnTo>
                  <a:pt x="164591" y="198119"/>
                </a:lnTo>
                <a:lnTo>
                  <a:pt x="179089" y="196992"/>
                </a:lnTo>
                <a:lnTo>
                  <a:pt x="217881" y="181460"/>
                </a:lnTo>
                <a:lnTo>
                  <a:pt x="245995" y="151331"/>
                </a:lnTo>
                <a:lnTo>
                  <a:pt x="258769" y="111268"/>
                </a:lnTo>
                <a:lnTo>
                  <a:pt x="259079" y="91439"/>
                </a:lnTo>
                <a:lnTo>
                  <a:pt x="257915" y="76791"/>
                </a:lnTo>
                <a:lnTo>
                  <a:pt x="241905" y="38424"/>
                </a:lnTo>
                <a:lnTo>
                  <a:pt x="210923" y="11538"/>
                </a:lnTo>
                <a:lnTo>
                  <a:pt x="169865" y="137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88935" y="1380744"/>
            <a:ext cx="786765" cy="923925"/>
          </a:xfrm>
          <a:custGeom>
            <a:avLst/>
            <a:gdLst/>
            <a:ahLst/>
            <a:cxnLst/>
            <a:rect l="l" t="t" r="r" b="b"/>
            <a:pathLst>
              <a:path w="786765" h="923925">
                <a:moveTo>
                  <a:pt x="0" y="0"/>
                </a:moveTo>
                <a:lnTo>
                  <a:pt x="64272" y="3047"/>
                </a:lnTo>
                <a:lnTo>
                  <a:pt x="127110" y="12033"/>
                </a:lnTo>
                <a:lnTo>
                  <a:pt x="188317" y="26725"/>
                </a:lnTo>
                <a:lnTo>
                  <a:pt x="247692" y="46890"/>
                </a:lnTo>
                <a:lnTo>
                  <a:pt x="305038" y="72294"/>
                </a:lnTo>
                <a:lnTo>
                  <a:pt x="360154" y="102705"/>
                </a:lnTo>
                <a:lnTo>
                  <a:pt x="412843" y="137889"/>
                </a:lnTo>
                <a:lnTo>
                  <a:pt x="462905" y="177613"/>
                </a:lnTo>
                <a:lnTo>
                  <a:pt x="510142" y="221643"/>
                </a:lnTo>
                <a:lnTo>
                  <a:pt x="554354" y="269747"/>
                </a:lnTo>
                <a:lnTo>
                  <a:pt x="595344" y="321692"/>
                </a:lnTo>
                <a:lnTo>
                  <a:pt x="632911" y="377244"/>
                </a:lnTo>
                <a:lnTo>
                  <a:pt x="666857" y="436171"/>
                </a:lnTo>
                <a:lnTo>
                  <a:pt x="696983" y="498238"/>
                </a:lnTo>
                <a:lnTo>
                  <a:pt x="723090" y="563213"/>
                </a:lnTo>
                <a:lnTo>
                  <a:pt x="744979" y="630862"/>
                </a:lnTo>
                <a:lnTo>
                  <a:pt x="762452" y="700953"/>
                </a:lnTo>
                <a:lnTo>
                  <a:pt x="775310" y="773253"/>
                </a:lnTo>
                <a:lnTo>
                  <a:pt x="783353" y="847527"/>
                </a:lnTo>
                <a:lnTo>
                  <a:pt x="786383" y="9235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8455" y="1917192"/>
            <a:ext cx="137160" cy="131445"/>
          </a:xfrm>
          <a:custGeom>
            <a:avLst/>
            <a:gdLst/>
            <a:ahLst/>
            <a:cxnLst/>
            <a:rect l="l" t="t" r="r" b="b"/>
            <a:pathLst>
              <a:path w="137159" h="131444">
                <a:moveTo>
                  <a:pt x="45719" y="0"/>
                </a:moveTo>
                <a:lnTo>
                  <a:pt x="64007" y="76199"/>
                </a:lnTo>
                <a:lnTo>
                  <a:pt x="0" y="85343"/>
                </a:lnTo>
                <a:lnTo>
                  <a:pt x="137159" y="131063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7495" y="1892808"/>
            <a:ext cx="125095" cy="100965"/>
          </a:xfrm>
          <a:custGeom>
            <a:avLst/>
            <a:gdLst/>
            <a:ahLst/>
            <a:cxnLst/>
            <a:rect l="l" t="t" r="r" b="b"/>
            <a:pathLst>
              <a:path w="125095" h="100964">
                <a:moveTo>
                  <a:pt x="0" y="0"/>
                </a:moveTo>
                <a:lnTo>
                  <a:pt x="124967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5952" y="1572768"/>
            <a:ext cx="91440" cy="167640"/>
          </a:xfrm>
          <a:custGeom>
            <a:avLst/>
            <a:gdLst/>
            <a:ahLst/>
            <a:cxnLst/>
            <a:rect l="l" t="t" r="r" b="b"/>
            <a:pathLst>
              <a:path w="91440" h="167639">
                <a:moveTo>
                  <a:pt x="0" y="0"/>
                </a:moveTo>
                <a:lnTo>
                  <a:pt x="45719" y="167639"/>
                </a:lnTo>
                <a:lnTo>
                  <a:pt x="76477" y="54863"/>
                </a:lnTo>
                <a:lnTo>
                  <a:pt x="45719" y="54863"/>
                </a:lnTo>
                <a:lnTo>
                  <a:pt x="0" y="0"/>
                </a:lnTo>
                <a:close/>
              </a:path>
              <a:path w="91440" h="167639">
                <a:moveTo>
                  <a:pt x="91439" y="0"/>
                </a:moveTo>
                <a:lnTo>
                  <a:pt x="45719" y="54863"/>
                </a:lnTo>
                <a:lnTo>
                  <a:pt x="76477" y="54863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1671" y="1530096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5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1855" y="2237232"/>
            <a:ext cx="134620" cy="119380"/>
          </a:xfrm>
          <a:custGeom>
            <a:avLst/>
            <a:gdLst/>
            <a:ahLst/>
            <a:cxnLst/>
            <a:rect l="l" t="t" r="r" b="b"/>
            <a:pathLst>
              <a:path w="134620" h="119380">
                <a:moveTo>
                  <a:pt x="45719" y="0"/>
                </a:moveTo>
                <a:lnTo>
                  <a:pt x="54863" y="76199"/>
                </a:lnTo>
                <a:lnTo>
                  <a:pt x="0" y="97535"/>
                </a:lnTo>
                <a:lnTo>
                  <a:pt x="134111" y="118871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5552" y="2170176"/>
            <a:ext cx="201295" cy="143510"/>
          </a:xfrm>
          <a:custGeom>
            <a:avLst/>
            <a:gdLst/>
            <a:ahLst/>
            <a:cxnLst/>
            <a:rect l="l" t="t" r="r" b="b"/>
            <a:pathLst>
              <a:path w="201295" h="143510">
                <a:moveTo>
                  <a:pt x="0" y="0"/>
                </a:moveTo>
                <a:lnTo>
                  <a:pt x="201167" y="14325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0064" y="2502408"/>
            <a:ext cx="109855" cy="165100"/>
          </a:xfrm>
          <a:custGeom>
            <a:avLst/>
            <a:gdLst/>
            <a:ahLst/>
            <a:cxnLst/>
            <a:rect l="l" t="t" r="r" b="b"/>
            <a:pathLst>
              <a:path w="109854" h="165100">
                <a:moveTo>
                  <a:pt x="36575" y="0"/>
                </a:moveTo>
                <a:lnTo>
                  <a:pt x="0" y="164591"/>
                </a:lnTo>
                <a:lnTo>
                  <a:pt x="88391" y="76199"/>
                </a:lnTo>
                <a:lnTo>
                  <a:pt x="45719" y="76199"/>
                </a:lnTo>
                <a:lnTo>
                  <a:pt x="36575" y="0"/>
                </a:lnTo>
                <a:close/>
              </a:path>
              <a:path w="109854" h="165100">
                <a:moveTo>
                  <a:pt x="109727" y="54863"/>
                </a:moveTo>
                <a:lnTo>
                  <a:pt x="45719" y="76199"/>
                </a:lnTo>
                <a:lnTo>
                  <a:pt x="88391" y="76199"/>
                </a:lnTo>
                <a:lnTo>
                  <a:pt x="109727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5783" y="2191512"/>
            <a:ext cx="198120" cy="387350"/>
          </a:xfrm>
          <a:custGeom>
            <a:avLst/>
            <a:gdLst/>
            <a:ahLst/>
            <a:cxnLst/>
            <a:rect l="l" t="t" r="r" b="b"/>
            <a:pathLst>
              <a:path w="198120" h="387350">
                <a:moveTo>
                  <a:pt x="198119" y="0"/>
                </a:moveTo>
                <a:lnTo>
                  <a:pt x="0" y="387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6640" y="2633472"/>
            <a:ext cx="125095" cy="97790"/>
          </a:xfrm>
          <a:custGeom>
            <a:avLst/>
            <a:gdLst/>
            <a:ahLst/>
            <a:cxnLst/>
            <a:rect l="l" t="t" r="r" b="b"/>
            <a:pathLst>
              <a:path w="125095" h="97789">
                <a:moveTo>
                  <a:pt x="106679" y="0"/>
                </a:moveTo>
                <a:lnTo>
                  <a:pt x="0" y="97535"/>
                </a:lnTo>
                <a:lnTo>
                  <a:pt x="124967" y="97535"/>
                </a:lnTo>
                <a:lnTo>
                  <a:pt x="82295" y="67055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8935" y="2456688"/>
            <a:ext cx="637540" cy="241300"/>
          </a:xfrm>
          <a:custGeom>
            <a:avLst/>
            <a:gdLst/>
            <a:ahLst/>
            <a:cxnLst/>
            <a:rect l="l" t="t" r="r" b="b"/>
            <a:pathLst>
              <a:path w="637540" h="241300">
                <a:moveTo>
                  <a:pt x="637031" y="0"/>
                </a:moveTo>
                <a:lnTo>
                  <a:pt x="0" y="2407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6640" y="1386840"/>
            <a:ext cx="125095" cy="97790"/>
          </a:xfrm>
          <a:custGeom>
            <a:avLst/>
            <a:gdLst/>
            <a:ahLst/>
            <a:cxnLst/>
            <a:rect l="l" t="t" r="r" b="b"/>
            <a:pathLst>
              <a:path w="125095" h="97790">
                <a:moveTo>
                  <a:pt x="124967" y="0"/>
                </a:moveTo>
                <a:lnTo>
                  <a:pt x="0" y="33527"/>
                </a:lnTo>
                <a:lnTo>
                  <a:pt x="115823" y="97535"/>
                </a:lnTo>
                <a:lnTo>
                  <a:pt x="82295" y="42671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3216" y="1420368"/>
            <a:ext cx="45720" cy="9525"/>
          </a:xfrm>
          <a:custGeom>
            <a:avLst/>
            <a:gdLst/>
            <a:ahLst/>
            <a:cxnLst/>
            <a:rect l="l" t="t" r="r" b="b"/>
            <a:pathLst>
              <a:path w="45720" h="9525">
                <a:moveTo>
                  <a:pt x="0" y="0"/>
                </a:moveTo>
                <a:lnTo>
                  <a:pt x="45719" y="91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7495" y="1319784"/>
            <a:ext cx="125095" cy="100965"/>
          </a:xfrm>
          <a:custGeom>
            <a:avLst/>
            <a:gdLst/>
            <a:ahLst/>
            <a:cxnLst/>
            <a:rect l="l" t="t" r="r" b="b"/>
            <a:pathLst>
              <a:path w="125095" h="100965">
                <a:moveTo>
                  <a:pt x="124967" y="0"/>
                </a:moveTo>
                <a:lnTo>
                  <a:pt x="0" y="54863"/>
                </a:lnTo>
                <a:lnTo>
                  <a:pt x="124967" y="100583"/>
                </a:lnTo>
                <a:lnTo>
                  <a:pt x="82295" y="42671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73695" y="136398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26807" y="2490216"/>
            <a:ext cx="91440" cy="155575"/>
          </a:xfrm>
          <a:custGeom>
            <a:avLst/>
            <a:gdLst/>
            <a:ahLst/>
            <a:cxnLst/>
            <a:rect l="l" t="t" r="r" b="b"/>
            <a:pathLst>
              <a:path w="91440" h="155575">
                <a:moveTo>
                  <a:pt x="0" y="0"/>
                </a:moveTo>
                <a:lnTo>
                  <a:pt x="45719" y="155447"/>
                </a:lnTo>
                <a:lnTo>
                  <a:pt x="75303" y="54863"/>
                </a:lnTo>
                <a:lnTo>
                  <a:pt x="45719" y="54863"/>
                </a:lnTo>
                <a:lnTo>
                  <a:pt x="0" y="0"/>
                </a:lnTo>
                <a:close/>
              </a:path>
              <a:path w="91440" h="155575">
                <a:moveTo>
                  <a:pt x="91439" y="0"/>
                </a:moveTo>
                <a:lnTo>
                  <a:pt x="45719" y="54863"/>
                </a:lnTo>
                <a:lnTo>
                  <a:pt x="75303" y="54863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2528" y="1938528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0"/>
                </a:moveTo>
                <a:lnTo>
                  <a:pt x="0" y="6065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1800" y="3078480"/>
            <a:ext cx="259079" cy="201295"/>
          </a:xfrm>
          <a:custGeom>
            <a:avLst/>
            <a:gdLst/>
            <a:ahLst/>
            <a:cxnLst/>
            <a:rect l="l" t="t" r="r" b="b"/>
            <a:pathLst>
              <a:path w="259079" h="201295">
                <a:moveTo>
                  <a:pt x="94487" y="0"/>
                </a:moveTo>
                <a:lnTo>
                  <a:pt x="53774" y="9403"/>
                </a:lnTo>
                <a:lnTo>
                  <a:pt x="21823" y="34921"/>
                </a:lnTo>
                <a:lnTo>
                  <a:pt x="3075" y="72516"/>
                </a:lnTo>
                <a:lnTo>
                  <a:pt x="0" y="106679"/>
                </a:lnTo>
                <a:lnTo>
                  <a:pt x="1127" y="121177"/>
                </a:lnTo>
                <a:lnTo>
                  <a:pt x="16659" y="159968"/>
                </a:lnTo>
                <a:lnTo>
                  <a:pt x="46788" y="188083"/>
                </a:lnTo>
                <a:lnTo>
                  <a:pt x="86851" y="200857"/>
                </a:lnTo>
                <a:lnTo>
                  <a:pt x="164592" y="201167"/>
                </a:lnTo>
                <a:lnTo>
                  <a:pt x="179089" y="200040"/>
                </a:lnTo>
                <a:lnTo>
                  <a:pt x="217880" y="184508"/>
                </a:lnTo>
                <a:lnTo>
                  <a:pt x="245995" y="154379"/>
                </a:lnTo>
                <a:lnTo>
                  <a:pt x="258768" y="114316"/>
                </a:lnTo>
                <a:lnTo>
                  <a:pt x="259079" y="97535"/>
                </a:lnTo>
                <a:lnTo>
                  <a:pt x="257987" y="82488"/>
                </a:lnTo>
                <a:lnTo>
                  <a:pt x="242920" y="42678"/>
                </a:lnTo>
                <a:lnTo>
                  <a:pt x="213623" y="14012"/>
                </a:lnTo>
                <a:lnTo>
                  <a:pt x="174539" y="529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2045" y="3078480"/>
            <a:ext cx="194826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76871" y="3083891"/>
            <a:ext cx="64007" cy="921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81800" y="3176016"/>
            <a:ext cx="259079" cy="103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81800" y="3078480"/>
            <a:ext cx="259079" cy="201295"/>
          </a:xfrm>
          <a:custGeom>
            <a:avLst/>
            <a:gdLst/>
            <a:ahLst/>
            <a:cxnLst/>
            <a:rect l="l" t="t" r="r" b="b"/>
            <a:pathLst>
              <a:path w="259079" h="201295">
                <a:moveTo>
                  <a:pt x="94487" y="0"/>
                </a:moveTo>
                <a:lnTo>
                  <a:pt x="53774" y="9403"/>
                </a:lnTo>
                <a:lnTo>
                  <a:pt x="21823" y="34922"/>
                </a:lnTo>
                <a:lnTo>
                  <a:pt x="3075" y="72516"/>
                </a:lnTo>
                <a:lnTo>
                  <a:pt x="0" y="106679"/>
                </a:lnTo>
                <a:lnTo>
                  <a:pt x="1127" y="121177"/>
                </a:lnTo>
                <a:lnTo>
                  <a:pt x="16659" y="159969"/>
                </a:lnTo>
                <a:lnTo>
                  <a:pt x="46788" y="188083"/>
                </a:lnTo>
                <a:lnTo>
                  <a:pt x="86851" y="200857"/>
                </a:lnTo>
                <a:lnTo>
                  <a:pt x="164591" y="201167"/>
                </a:lnTo>
                <a:lnTo>
                  <a:pt x="179089" y="200040"/>
                </a:lnTo>
                <a:lnTo>
                  <a:pt x="217881" y="184508"/>
                </a:lnTo>
                <a:lnTo>
                  <a:pt x="245995" y="154379"/>
                </a:lnTo>
                <a:lnTo>
                  <a:pt x="258769" y="114316"/>
                </a:lnTo>
                <a:lnTo>
                  <a:pt x="259079" y="97535"/>
                </a:lnTo>
                <a:lnTo>
                  <a:pt x="257987" y="82488"/>
                </a:lnTo>
                <a:lnTo>
                  <a:pt x="242920" y="42678"/>
                </a:lnTo>
                <a:lnTo>
                  <a:pt x="213623" y="14012"/>
                </a:lnTo>
                <a:lnTo>
                  <a:pt x="174539" y="529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93279" y="3078480"/>
            <a:ext cx="262255" cy="201295"/>
          </a:xfrm>
          <a:custGeom>
            <a:avLst/>
            <a:gdLst/>
            <a:ahLst/>
            <a:cxnLst/>
            <a:rect l="l" t="t" r="r" b="b"/>
            <a:pathLst>
              <a:path w="262254" h="201295">
                <a:moveTo>
                  <a:pt x="97535" y="0"/>
                </a:moveTo>
                <a:lnTo>
                  <a:pt x="55506" y="9124"/>
                </a:lnTo>
                <a:lnTo>
                  <a:pt x="22911" y="33928"/>
                </a:lnTo>
                <a:lnTo>
                  <a:pt x="3605" y="70559"/>
                </a:lnTo>
                <a:lnTo>
                  <a:pt x="0" y="106679"/>
                </a:lnTo>
                <a:lnTo>
                  <a:pt x="1094" y="120950"/>
                </a:lnTo>
                <a:lnTo>
                  <a:pt x="16318" y="159236"/>
                </a:lnTo>
                <a:lnTo>
                  <a:pt x="46311" y="187280"/>
                </a:lnTo>
                <a:lnTo>
                  <a:pt x="87033" y="200639"/>
                </a:lnTo>
                <a:lnTo>
                  <a:pt x="167639" y="201167"/>
                </a:lnTo>
                <a:lnTo>
                  <a:pt x="182137" y="200040"/>
                </a:lnTo>
                <a:lnTo>
                  <a:pt x="220929" y="184508"/>
                </a:lnTo>
                <a:lnTo>
                  <a:pt x="249043" y="154379"/>
                </a:lnTo>
                <a:lnTo>
                  <a:pt x="261817" y="114316"/>
                </a:lnTo>
                <a:lnTo>
                  <a:pt x="262127" y="97535"/>
                </a:lnTo>
                <a:lnTo>
                  <a:pt x="261035" y="82488"/>
                </a:lnTo>
                <a:lnTo>
                  <a:pt x="245968" y="42678"/>
                </a:lnTo>
                <a:lnTo>
                  <a:pt x="216671" y="14012"/>
                </a:lnTo>
                <a:lnTo>
                  <a:pt x="177587" y="529"/>
                </a:lnTo>
                <a:lnTo>
                  <a:pt x="9753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93279" y="3599688"/>
            <a:ext cx="262255" cy="198120"/>
          </a:xfrm>
          <a:custGeom>
            <a:avLst/>
            <a:gdLst/>
            <a:ahLst/>
            <a:cxnLst/>
            <a:rect l="l" t="t" r="r" b="b"/>
            <a:pathLst>
              <a:path w="262254" h="198120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1"/>
                </a:lnTo>
                <a:lnTo>
                  <a:pt x="46788" y="185035"/>
                </a:lnTo>
                <a:lnTo>
                  <a:pt x="86851" y="197809"/>
                </a:lnTo>
                <a:lnTo>
                  <a:pt x="170687" y="198119"/>
                </a:lnTo>
                <a:lnTo>
                  <a:pt x="185336" y="196955"/>
                </a:lnTo>
                <a:lnTo>
                  <a:pt x="223703" y="180945"/>
                </a:lnTo>
                <a:lnTo>
                  <a:pt x="250589" y="149963"/>
                </a:lnTo>
                <a:lnTo>
                  <a:pt x="261990" y="108905"/>
                </a:lnTo>
                <a:lnTo>
                  <a:pt x="262127" y="94487"/>
                </a:lnTo>
                <a:lnTo>
                  <a:pt x="261043" y="79759"/>
                </a:lnTo>
                <a:lnTo>
                  <a:pt x="245966" y="40459"/>
                </a:lnTo>
                <a:lnTo>
                  <a:pt x="216267" y="12290"/>
                </a:lnTo>
                <a:lnTo>
                  <a:pt x="175950" y="147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76871" y="2919984"/>
            <a:ext cx="116205" cy="143510"/>
          </a:xfrm>
          <a:custGeom>
            <a:avLst/>
            <a:gdLst/>
            <a:ahLst/>
            <a:cxnLst/>
            <a:rect l="l" t="t" r="r" b="b"/>
            <a:pathLst>
              <a:path w="116204" h="143510">
                <a:moveTo>
                  <a:pt x="60959" y="0"/>
                </a:moveTo>
                <a:lnTo>
                  <a:pt x="0" y="143255"/>
                </a:lnTo>
                <a:lnTo>
                  <a:pt x="115823" y="67055"/>
                </a:lnTo>
                <a:lnTo>
                  <a:pt x="60959" y="67055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37831" y="2843784"/>
            <a:ext cx="128270" cy="143510"/>
          </a:xfrm>
          <a:custGeom>
            <a:avLst/>
            <a:gdLst/>
            <a:ahLst/>
            <a:cxnLst/>
            <a:rect l="l" t="t" r="r" b="b"/>
            <a:pathLst>
              <a:path w="128270" h="143510">
                <a:moveTo>
                  <a:pt x="128015" y="0"/>
                </a:moveTo>
                <a:lnTo>
                  <a:pt x="0" y="14325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69935" y="3069336"/>
            <a:ext cx="259079" cy="198120"/>
          </a:xfrm>
          <a:custGeom>
            <a:avLst/>
            <a:gdLst/>
            <a:ahLst/>
            <a:cxnLst/>
            <a:rect l="l" t="t" r="r" b="b"/>
            <a:pathLst>
              <a:path w="259079" h="198120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6679"/>
                </a:lnTo>
                <a:lnTo>
                  <a:pt x="1164" y="121328"/>
                </a:lnTo>
                <a:lnTo>
                  <a:pt x="17174" y="159695"/>
                </a:lnTo>
                <a:lnTo>
                  <a:pt x="48156" y="186581"/>
                </a:lnTo>
                <a:lnTo>
                  <a:pt x="89214" y="197982"/>
                </a:lnTo>
                <a:lnTo>
                  <a:pt x="164591" y="198119"/>
                </a:lnTo>
                <a:lnTo>
                  <a:pt x="179320" y="197035"/>
                </a:lnTo>
                <a:lnTo>
                  <a:pt x="218620" y="181958"/>
                </a:lnTo>
                <a:lnTo>
                  <a:pt x="246789" y="152259"/>
                </a:lnTo>
                <a:lnTo>
                  <a:pt x="258932" y="111942"/>
                </a:lnTo>
                <a:lnTo>
                  <a:pt x="259079" y="94487"/>
                </a:lnTo>
                <a:lnTo>
                  <a:pt x="257952" y="79990"/>
                </a:lnTo>
                <a:lnTo>
                  <a:pt x="242420" y="41198"/>
                </a:lnTo>
                <a:lnTo>
                  <a:pt x="212291" y="13084"/>
                </a:lnTo>
                <a:lnTo>
                  <a:pt x="172228" y="310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57159" y="2962656"/>
            <a:ext cx="134620" cy="113030"/>
          </a:xfrm>
          <a:custGeom>
            <a:avLst/>
            <a:gdLst/>
            <a:ahLst/>
            <a:cxnLst/>
            <a:rect l="l" t="t" r="r" b="b"/>
            <a:pathLst>
              <a:path w="134620" h="113030">
                <a:moveTo>
                  <a:pt x="36575" y="0"/>
                </a:moveTo>
                <a:lnTo>
                  <a:pt x="51815" y="79247"/>
                </a:lnTo>
                <a:lnTo>
                  <a:pt x="0" y="100583"/>
                </a:lnTo>
                <a:lnTo>
                  <a:pt x="134111" y="112775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7495" y="2810256"/>
            <a:ext cx="411480" cy="231775"/>
          </a:xfrm>
          <a:custGeom>
            <a:avLst/>
            <a:gdLst/>
            <a:ahLst/>
            <a:cxnLst/>
            <a:rect l="l" t="t" r="r" b="b"/>
            <a:pathLst>
              <a:path w="411479" h="231775">
                <a:moveTo>
                  <a:pt x="0" y="0"/>
                </a:moveTo>
                <a:lnTo>
                  <a:pt x="411479" y="2316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54240" y="2898648"/>
            <a:ext cx="79375" cy="165100"/>
          </a:xfrm>
          <a:custGeom>
            <a:avLst/>
            <a:gdLst/>
            <a:ahLst/>
            <a:cxnLst/>
            <a:rect l="l" t="t" r="r" b="b"/>
            <a:pathLst>
              <a:path w="79375" h="165100">
                <a:moveTo>
                  <a:pt x="0" y="33527"/>
                </a:moveTo>
                <a:lnTo>
                  <a:pt x="79247" y="164591"/>
                </a:lnTo>
                <a:lnTo>
                  <a:pt x="79247" y="67055"/>
                </a:lnTo>
                <a:lnTo>
                  <a:pt x="51815" y="67055"/>
                </a:lnTo>
                <a:lnTo>
                  <a:pt x="0" y="33527"/>
                </a:lnTo>
                <a:close/>
              </a:path>
              <a:path w="79375" h="165100">
                <a:moveTo>
                  <a:pt x="79247" y="0"/>
                </a:moveTo>
                <a:lnTo>
                  <a:pt x="51815" y="67055"/>
                </a:lnTo>
                <a:lnTo>
                  <a:pt x="79247" y="67055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81671" y="2843784"/>
            <a:ext cx="24765" cy="119380"/>
          </a:xfrm>
          <a:custGeom>
            <a:avLst/>
            <a:gdLst/>
            <a:ahLst/>
            <a:cxnLst/>
            <a:rect l="l" t="t" r="r" b="b"/>
            <a:pathLst>
              <a:path w="24765" h="119380">
                <a:moveTo>
                  <a:pt x="0" y="0"/>
                </a:moveTo>
                <a:lnTo>
                  <a:pt x="24383" y="1188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54240" y="3425952"/>
            <a:ext cx="79375" cy="158750"/>
          </a:xfrm>
          <a:custGeom>
            <a:avLst/>
            <a:gdLst/>
            <a:ahLst/>
            <a:cxnLst/>
            <a:rect l="l" t="t" r="r" b="b"/>
            <a:pathLst>
              <a:path w="79375" h="158750">
                <a:moveTo>
                  <a:pt x="0" y="0"/>
                </a:moveTo>
                <a:lnTo>
                  <a:pt x="18287" y="158495"/>
                </a:lnTo>
                <a:lnTo>
                  <a:pt x="64007" y="57911"/>
                </a:lnTo>
                <a:lnTo>
                  <a:pt x="33527" y="57911"/>
                </a:lnTo>
                <a:lnTo>
                  <a:pt x="0" y="0"/>
                </a:lnTo>
                <a:close/>
              </a:path>
              <a:path w="79375" h="158750">
                <a:moveTo>
                  <a:pt x="79247" y="24383"/>
                </a:moveTo>
                <a:lnTo>
                  <a:pt x="33527" y="57911"/>
                </a:lnTo>
                <a:lnTo>
                  <a:pt x="64007" y="57911"/>
                </a:lnTo>
                <a:lnTo>
                  <a:pt x="79247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90816" y="3261360"/>
            <a:ext cx="33655" cy="222885"/>
          </a:xfrm>
          <a:custGeom>
            <a:avLst/>
            <a:gdLst/>
            <a:ahLst/>
            <a:cxnLst/>
            <a:rect l="l" t="t" r="r" b="b"/>
            <a:pathLst>
              <a:path w="33654" h="222885">
                <a:moveTo>
                  <a:pt x="33527" y="0"/>
                </a:moveTo>
                <a:lnTo>
                  <a:pt x="0" y="2225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74407" y="3471672"/>
            <a:ext cx="125095" cy="155575"/>
          </a:xfrm>
          <a:custGeom>
            <a:avLst/>
            <a:gdLst/>
            <a:ahLst/>
            <a:cxnLst/>
            <a:rect l="l" t="t" r="r" b="b"/>
            <a:pathLst>
              <a:path w="125095" h="155575">
                <a:moveTo>
                  <a:pt x="60959" y="0"/>
                </a:moveTo>
                <a:lnTo>
                  <a:pt x="60959" y="79247"/>
                </a:lnTo>
                <a:lnTo>
                  <a:pt x="0" y="79247"/>
                </a:lnTo>
                <a:lnTo>
                  <a:pt x="124967" y="155447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03719" y="3261360"/>
            <a:ext cx="231775" cy="289560"/>
          </a:xfrm>
          <a:custGeom>
            <a:avLst/>
            <a:gdLst/>
            <a:ahLst/>
            <a:cxnLst/>
            <a:rect l="l" t="t" r="r" b="b"/>
            <a:pathLst>
              <a:path w="231775" h="289560">
                <a:moveTo>
                  <a:pt x="0" y="0"/>
                </a:moveTo>
                <a:lnTo>
                  <a:pt x="231647" y="2895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82255" y="3157728"/>
            <a:ext cx="481965" cy="414655"/>
          </a:xfrm>
          <a:custGeom>
            <a:avLst/>
            <a:gdLst/>
            <a:ahLst/>
            <a:cxnLst/>
            <a:rect l="l" t="t" r="r" b="b"/>
            <a:pathLst>
              <a:path w="481965" h="414654">
                <a:moveTo>
                  <a:pt x="0" y="414527"/>
                </a:moveTo>
                <a:lnTo>
                  <a:pt x="6324" y="347371"/>
                </a:lnTo>
                <a:lnTo>
                  <a:pt x="24627" y="283634"/>
                </a:lnTo>
                <a:lnTo>
                  <a:pt x="53903" y="224177"/>
                </a:lnTo>
                <a:lnTo>
                  <a:pt x="93146" y="169858"/>
                </a:lnTo>
                <a:lnTo>
                  <a:pt x="141350" y="121538"/>
                </a:lnTo>
                <a:lnTo>
                  <a:pt x="197510" y="80077"/>
                </a:lnTo>
                <a:lnTo>
                  <a:pt x="260619" y="46332"/>
                </a:lnTo>
                <a:lnTo>
                  <a:pt x="329671" y="21165"/>
                </a:lnTo>
                <a:lnTo>
                  <a:pt x="403661" y="5434"/>
                </a:lnTo>
                <a:lnTo>
                  <a:pt x="442194" y="1376"/>
                </a:lnTo>
                <a:lnTo>
                  <a:pt x="481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51776" y="3429000"/>
            <a:ext cx="82550" cy="165100"/>
          </a:xfrm>
          <a:custGeom>
            <a:avLst/>
            <a:gdLst/>
            <a:ahLst/>
            <a:cxnLst/>
            <a:rect l="l" t="t" r="r" b="b"/>
            <a:pathLst>
              <a:path w="82550" h="165100">
                <a:moveTo>
                  <a:pt x="0" y="0"/>
                </a:moveTo>
                <a:lnTo>
                  <a:pt x="27431" y="164591"/>
                </a:lnTo>
                <a:lnTo>
                  <a:pt x="66934" y="54863"/>
                </a:lnTo>
                <a:lnTo>
                  <a:pt x="36575" y="54863"/>
                </a:lnTo>
                <a:lnTo>
                  <a:pt x="0" y="0"/>
                </a:lnTo>
                <a:close/>
              </a:path>
              <a:path w="82550" h="165100">
                <a:moveTo>
                  <a:pt x="82295" y="12191"/>
                </a:moveTo>
                <a:lnTo>
                  <a:pt x="36575" y="54863"/>
                </a:lnTo>
                <a:lnTo>
                  <a:pt x="66934" y="54863"/>
                </a:lnTo>
                <a:lnTo>
                  <a:pt x="8229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88352" y="3483864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54863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61503" y="3273552"/>
            <a:ext cx="597535" cy="490855"/>
          </a:xfrm>
          <a:custGeom>
            <a:avLst/>
            <a:gdLst/>
            <a:ahLst/>
            <a:cxnLst/>
            <a:rect l="l" t="t" r="r" b="b"/>
            <a:pathLst>
              <a:path w="597534" h="490854">
                <a:moveTo>
                  <a:pt x="597407" y="0"/>
                </a:moveTo>
                <a:lnTo>
                  <a:pt x="595422" y="40281"/>
                </a:lnTo>
                <a:lnTo>
                  <a:pt x="589568" y="79659"/>
                </a:lnTo>
                <a:lnTo>
                  <a:pt x="580002" y="118009"/>
                </a:lnTo>
                <a:lnTo>
                  <a:pt x="566879" y="155204"/>
                </a:lnTo>
                <a:lnTo>
                  <a:pt x="550354" y="191119"/>
                </a:lnTo>
                <a:lnTo>
                  <a:pt x="530583" y="225628"/>
                </a:lnTo>
                <a:lnTo>
                  <a:pt x="507722" y="258605"/>
                </a:lnTo>
                <a:lnTo>
                  <a:pt x="481925" y="289925"/>
                </a:lnTo>
                <a:lnTo>
                  <a:pt x="453348" y="319462"/>
                </a:lnTo>
                <a:lnTo>
                  <a:pt x="422147" y="347090"/>
                </a:lnTo>
                <a:lnTo>
                  <a:pt x="388478" y="372684"/>
                </a:lnTo>
                <a:lnTo>
                  <a:pt x="352495" y="396118"/>
                </a:lnTo>
                <a:lnTo>
                  <a:pt x="314353" y="417265"/>
                </a:lnTo>
                <a:lnTo>
                  <a:pt x="274210" y="436001"/>
                </a:lnTo>
                <a:lnTo>
                  <a:pt x="232219" y="452199"/>
                </a:lnTo>
                <a:lnTo>
                  <a:pt x="188537" y="465734"/>
                </a:lnTo>
                <a:lnTo>
                  <a:pt x="143318" y="476480"/>
                </a:lnTo>
                <a:lnTo>
                  <a:pt x="96719" y="484311"/>
                </a:lnTo>
                <a:lnTo>
                  <a:pt x="48894" y="489103"/>
                </a:lnTo>
                <a:lnTo>
                  <a:pt x="0" y="490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43216" y="3703320"/>
            <a:ext cx="125095" cy="113030"/>
          </a:xfrm>
          <a:custGeom>
            <a:avLst/>
            <a:gdLst/>
            <a:ahLst/>
            <a:cxnLst/>
            <a:rect l="l" t="t" r="r" b="b"/>
            <a:pathLst>
              <a:path w="125095" h="113029">
                <a:moveTo>
                  <a:pt x="124967" y="0"/>
                </a:moveTo>
                <a:lnTo>
                  <a:pt x="0" y="45719"/>
                </a:lnTo>
                <a:lnTo>
                  <a:pt x="124967" y="112775"/>
                </a:lnTo>
                <a:lnTo>
                  <a:pt x="79247" y="54863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88935" y="3749040"/>
            <a:ext cx="33655" cy="9525"/>
          </a:xfrm>
          <a:custGeom>
            <a:avLst/>
            <a:gdLst/>
            <a:ahLst/>
            <a:cxnLst/>
            <a:rect l="l" t="t" r="r" b="b"/>
            <a:pathLst>
              <a:path w="33654" h="9525">
                <a:moveTo>
                  <a:pt x="0" y="0"/>
                </a:moveTo>
                <a:lnTo>
                  <a:pt x="33527" y="91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43216" y="3505200"/>
            <a:ext cx="125095" cy="134620"/>
          </a:xfrm>
          <a:custGeom>
            <a:avLst/>
            <a:gdLst/>
            <a:ahLst/>
            <a:cxnLst/>
            <a:rect l="l" t="t" r="r" b="b"/>
            <a:pathLst>
              <a:path w="125095" h="134620">
                <a:moveTo>
                  <a:pt x="79247" y="0"/>
                </a:moveTo>
                <a:lnTo>
                  <a:pt x="0" y="134111"/>
                </a:lnTo>
                <a:lnTo>
                  <a:pt x="124967" y="79247"/>
                </a:lnTo>
                <a:lnTo>
                  <a:pt x="70103" y="67055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13319" y="3240024"/>
            <a:ext cx="368935" cy="332740"/>
          </a:xfrm>
          <a:custGeom>
            <a:avLst/>
            <a:gdLst/>
            <a:ahLst/>
            <a:cxnLst/>
            <a:rect l="l" t="t" r="r" b="b"/>
            <a:pathLst>
              <a:path w="368934" h="332739">
                <a:moveTo>
                  <a:pt x="368807" y="0"/>
                </a:moveTo>
                <a:lnTo>
                  <a:pt x="0" y="3322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93280" y="4062984"/>
            <a:ext cx="299085" cy="219710"/>
          </a:xfrm>
          <a:custGeom>
            <a:avLst/>
            <a:gdLst/>
            <a:ahLst/>
            <a:cxnLst/>
            <a:rect l="l" t="t" r="r" b="b"/>
            <a:pathLst>
              <a:path w="299084" h="219710">
                <a:moveTo>
                  <a:pt x="106679" y="0"/>
                </a:moveTo>
                <a:lnTo>
                  <a:pt x="64639" y="8437"/>
                </a:lnTo>
                <a:lnTo>
                  <a:pt x="30197" y="31494"/>
                </a:lnTo>
                <a:lnTo>
                  <a:pt x="7348" y="65790"/>
                </a:lnTo>
                <a:lnTo>
                  <a:pt x="0" y="115823"/>
                </a:lnTo>
                <a:lnTo>
                  <a:pt x="1042" y="130371"/>
                </a:lnTo>
                <a:lnTo>
                  <a:pt x="15489" y="169562"/>
                </a:lnTo>
                <a:lnTo>
                  <a:pt x="43810" y="199443"/>
                </a:lnTo>
                <a:lnTo>
                  <a:pt x="82006" y="216632"/>
                </a:lnTo>
                <a:lnTo>
                  <a:pt x="192024" y="219455"/>
                </a:lnTo>
                <a:lnTo>
                  <a:pt x="206634" y="218476"/>
                </a:lnTo>
                <a:lnTo>
                  <a:pt x="246585" y="204790"/>
                </a:lnTo>
                <a:lnTo>
                  <a:pt x="277608" y="177611"/>
                </a:lnTo>
                <a:lnTo>
                  <a:pt x="295704" y="140320"/>
                </a:lnTo>
                <a:lnTo>
                  <a:pt x="298703" y="103631"/>
                </a:lnTo>
                <a:lnTo>
                  <a:pt x="297661" y="89084"/>
                </a:lnTo>
                <a:lnTo>
                  <a:pt x="283214" y="49893"/>
                </a:lnTo>
                <a:lnTo>
                  <a:pt x="254893" y="20012"/>
                </a:lnTo>
                <a:lnTo>
                  <a:pt x="216696" y="2822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93708" y="4062984"/>
            <a:ext cx="292178" cy="97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93280" y="4160520"/>
            <a:ext cx="292607" cy="1219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93279" y="4062984"/>
            <a:ext cx="299085" cy="219710"/>
          </a:xfrm>
          <a:custGeom>
            <a:avLst/>
            <a:gdLst/>
            <a:ahLst/>
            <a:cxnLst/>
            <a:rect l="l" t="t" r="r" b="b"/>
            <a:pathLst>
              <a:path w="299084" h="219710">
                <a:moveTo>
                  <a:pt x="106679" y="0"/>
                </a:moveTo>
                <a:lnTo>
                  <a:pt x="64640" y="8437"/>
                </a:lnTo>
                <a:lnTo>
                  <a:pt x="30197" y="31494"/>
                </a:lnTo>
                <a:lnTo>
                  <a:pt x="7348" y="65790"/>
                </a:lnTo>
                <a:lnTo>
                  <a:pt x="0" y="115823"/>
                </a:lnTo>
                <a:lnTo>
                  <a:pt x="1042" y="130371"/>
                </a:lnTo>
                <a:lnTo>
                  <a:pt x="15489" y="169562"/>
                </a:lnTo>
                <a:lnTo>
                  <a:pt x="43810" y="199443"/>
                </a:lnTo>
                <a:lnTo>
                  <a:pt x="82006" y="216632"/>
                </a:lnTo>
                <a:lnTo>
                  <a:pt x="192023" y="219455"/>
                </a:lnTo>
                <a:lnTo>
                  <a:pt x="206634" y="218476"/>
                </a:lnTo>
                <a:lnTo>
                  <a:pt x="246586" y="204790"/>
                </a:lnTo>
                <a:lnTo>
                  <a:pt x="277608" y="177611"/>
                </a:lnTo>
                <a:lnTo>
                  <a:pt x="295704" y="140320"/>
                </a:lnTo>
                <a:lnTo>
                  <a:pt x="298703" y="103631"/>
                </a:lnTo>
                <a:lnTo>
                  <a:pt x="297661" y="89084"/>
                </a:lnTo>
                <a:lnTo>
                  <a:pt x="283214" y="49893"/>
                </a:lnTo>
                <a:lnTo>
                  <a:pt x="254893" y="20012"/>
                </a:lnTo>
                <a:lnTo>
                  <a:pt x="216697" y="282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93280" y="4492752"/>
            <a:ext cx="299085" cy="222885"/>
          </a:xfrm>
          <a:custGeom>
            <a:avLst/>
            <a:gdLst/>
            <a:ahLst/>
            <a:cxnLst/>
            <a:rect l="l" t="t" r="r" b="b"/>
            <a:pathLst>
              <a:path w="299084" h="222885">
                <a:moveTo>
                  <a:pt x="106679" y="0"/>
                </a:moveTo>
                <a:lnTo>
                  <a:pt x="65192" y="8692"/>
                </a:lnTo>
                <a:lnTo>
                  <a:pt x="31033" y="32216"/>
                </a:lnTo>
                <a:lnTo>
                  <a:pt x="8031" y="66744"/>
                </a:lnTo>
                <a:lnTo>
                  <a:pt x="0" y="115823"/>
                </a:lnTo>
                <a:lnTo>
                  <a:pt x="1013" y="130230"/>
                </a:lnTo>
                <a:lnTo>
                  <a:pt x="15075" y="169700"/>
                </a:lnTo>
                <a:lnTo>
                  <a:pt x="42692" y="200566"/>
                </a:lnTo>
                <a:lnTo>
                  <a:pt x="80037" y="218998"/>
                </a:lnTo>
                <a:lnTo>
                  <a:pt x="192024" y="222503"/>
                </a:lnTo>
                <a:lnTo>
                  <a:pt x="206430" y="221490"/>
                </a:lnTo>
                <a:lnTo>
                  <a:pt x="245900" y="207428"/>
                </a:lnTo>
                <a:lnTo>
                  <a:pt x="276766" y="179811"/>
                </a:lnTo>
                <a:lnTo>
                  <a:pt x="295198" y="142466"/>
                </a:lnTo>
                <a:lnTo>
                  <a:pt x="298703" y="106679"/>
                </a:lnTo>
                <a:lnTo>
                  <a:pt x="297690" y="92273"/>
                </a:lnTo>
                <a:lnTo>
                  <a:pt x="283628" y="52802"/>
                </a:lnTo>
                <a:lnTo>
                  <a:pt x="256010" y="21937"/>
                </a:lnTo>
                <a:lnTo>
                  <a:pt x="218666" y="3504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3937" y="4492752"/>
            <a:ext cx="291950" cy="975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93280" y="4590288"/>
            <a:ext cx="292607" cy="1249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93279" y="4492752"/>
            <a:ext cx="299085" cy="222885"/>
          </a:xfrm>
          <a:custGeom>
            <a:avLst/>
            <a:gdLst/>
            <a:ahLst/>
            <a:cxnLst/>
            <a:rect l="l" t="t" r="r" b="b"/>
            <a:pathLst>
              <a:path w="299084" h="222885">
                <a:moveTo>
                  <a:pt x="106679" y="0"/>
                </a:moveTo>
                <a:lnTo>
                  <a:pt x="65192" y="8692"/>
                </a:lnTo>
                <a:lnTo>
                  <a:pt x="31033" y="32217"/>
                </a:lnTo>
                <a:lnTo>
                  <a:pt x="8031" y="66744"/>
                </a:lnTo>
                <a:lnTo>
                  <a:pt x="0" y="115823"/>
                </a:lnTo>
                <a:lnTo>
                  <a:pt x="1013" y="130230"/>
                </a:lnTo>
                <a:lnTo>
                  <a:pt x="15075" y="169701"/>
                </a:lnTo>
                <a:lnTo>
                  <a:pt x="42692" y="200566"/>
                </a:lnTo>
                <a:lnTo>
                  <a:pt x="80037" y="218999"/>
                </a:lnTo>
                <a:lnTo>
                  <a:pt x="192023" y="222503"/>
                </a:lnTo>
                <a:lnTo>
                  <a:pt x="206430" y="221490"/>
                </a:lnTo>
                <a:lnTo>
                  <a:pt x="245901" y="207428"/>
                </a:lnTo>
                <a:lnTo>
                  <a:pt x="276766" y="179811"/>
                </a:lnTo>
                <a:lnTo>
                  <a:pt x="295199" y="142466"/>
                </a:lnTo>
                <a:lnTo>
                  <a:pt x="298703" y="106679"/>
                </a:lnTo>
                <a:lnTo>
                  <a:pt x="297690" y="92273"/>
                </a:lnTo>
                <a:lnTo>
                  <a:pt x="283628" y="52802"/>
                </a:lnTo>
                <a:lnTo>
                  <a:pt x="256011" y="21937"/>
                </a:lnTo>
                <a:lnTo>
                  <a:pt x="218666" y="3504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93280" y="4925567"/>
            <a:ext cx="299085" cy="219710"/>
          </a:xfrm>
          <a:custGeom>
            <a:avLst/>
            <a:gdLst/>
            <a:ahLst/>
            <a:cxnLst/>
            <a:rect l="l" t="t" r="r" b="b"/>
            <a:pathLst>
              <a:path w="299084" h="219710">
                <a:moveTo>
                  <a:pt x="106679" y="0"/>
                </a:moveTo>
                <a:lnTo>
                  <a:pt x="64640" y="8437"/>
                </a:lnTo>
                <a:lnTo>
                  <a:pt x="30197" y="31494"/>
                </a:lnTo>
                <a:lnTo>
                  <a:pt x="7348" y="65790"/>
                </a:lnTo>
                <a:lnTo>
                  <a:pt x="0" y="115823"/>
                </a:lnTo>
                <a:lnTo>
                  <a:pt x="1042" y="130371"/>
                </a:lnTo>
                <a:lnTo>
                  <a:pt x="15489" y="169562"/>
                </a:lnTo>
                <a:lnTo>
                  <a:pt x="43810" y="199443"/>
                </a:lnTo>
                <a:lnTo>
                  <a:pt x="82006" y="216632"/>
                </a:lnTo>
                <a:lnTo>
                  <a:pt x="192024" y="219455"/>
                </a:lnTo>
                <a:lnTo>
                  <a:pt x="206634" y="218476"/>
                </a:lnTo>
                <a:lnTo>
                  <a:pt x="246585" y="204790"/>
                </a:lnTo>
                <a:lnTo>
                  <a:pt x="277608" y="177611"/>
                </a:lnTo>
                <a:lnTo>
                  <a:pt x="295704" y="140320"/>
                </a:lnTo>
                <a:lnTo>
                  <a:pt x="298703" y="103631"/>
                </a:lnTo>
                <a:lnTo>
                  <a:pt x="297661" y="89084"/>
                </a:lnTo>
                <a:lnTo>
                  <a:pt x="283214" y="49893"/>
                </a:lnTo>
                <a:lnTo>
                  <a:pt x="254893" y="20012"/>
                </a:lnTo>
                <a:lnTo>
                  <a:pt x="216696" y="2822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93708" y="4925567"/>
            <a:ext cx="292178" cy="97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93280" y="5023103"/>
            <a:ext cx="292607" cy="1219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93279" y="4925567"/>
            <a:ext cx="299085" cy="219710"/>
          </a:xfrm>
          <a:custGeom>
            <a:avLst/>
            <a:gdLst/>
            <a:ahLst/>
            <a:cxnLst/>
            <a:rect l="l" t="t" r="r" b="b"/>
            <a:pathLst>
              <a:path w="299084" h="219710">
                <a:moveTo>
                  <a:pt x="106679" y="0"/>
                </a:moveTo>
                <a:lnTo>
                  <a:pt x="64640" y="8437"/>
                </a:lnTo>
                <a:lnTo>
                  <a:pt x="30197" y="31494"/>
                </a:lnTo>
                <a:lnTo>
                  <a:pt x="7348" y="65790"/>
                </a:lnTo>
                <a:lnTo>
                  <a:pt x="0" y="115823"/>
                </a:lnTo>
                <a:lnTo>
                  <a:pt x="1042" y="130371"/>
                </a:lnTo>
                <a:lnTo>
                  <a:pt x="15489" y="169562"/>
                </a:lnTo>
                <a:lnTo>
                  <a:pt x="43810" y="199443"/>
                </a:lnTo>
                <a:lnTo>
                  <a:pt x="82006" y="216632"/>
                </a:lnTo>
                <a:lnTo>
                  <a:pt x="192023" y="219455"/>
                </a:lnTo>
                <a:lnTo>
                  <a:pt x="206634" y="218476"/>
                </a:lnTo>
                <a:lnTo>
                  <a:pt x="246586" y="204790"/>
                </a:lnTo>
                <a:lnTo>
                  <a:pt x="277608" y="177611"/>
                </a:lnTo>
                <a:lnTo>
                  <a:pt x="295704" y="140320"/>
                </a:lnTo>
                <a:lnTo>
                  <a:pt x="298703" y="103631"/>
                </a:lnTo>
                <a:lnTo>
                  <a:pt x="297661" y="89084"/>
                </a:lnTo>
                <a:lnTo>
                  <a:pt x="283214" y="49893"/>
                </a:lnTo>
                <a:lnTo>
                  <a:pt x="254893" y="20012"/>
                </a:lnTo>
                <a:lnTo>
                  <a:pt x="216697" y="282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93280" y="5343144"/>
            <a:ext cx="299085" cy="222885"/>
          </a:xfrm>
          <a:custGeom>
            <a:avLst/>
            <a:gdLst/>
            <a:ahLst/>
            <a:cxnLst/>
            <a:rect l="l" t="t" r="r" b="b"/>
            <a:pathLst>
              <a:path w="299084" h="222885">
                <a:moveTo>
                  <a:pt x="106679" y="0"/>
                </a:moveTo>
                <a:lnTo>
                  <a:pt x="65192" y="8692"/>
                </a:lnTo>
                <a:lnTo>
                  <a:pt x="31033" y="32216"/>
                </a:lnTo>
                <a:lnTo>
                  <a:pt x="8031" y="66744"/>
                </a:lnTo>
                <a:lnTo>
                  <a:pt x="0" y="115823"/>
                </a:lnTo>
                <a:lnTo>
                  <a:pt x="1013" y="130230"/>
                </a:lnTo>
                <a:lnTo>
                  <a:pt x="15075" y="169700"/>
                </a:lnTo>
                <a:lnTo>
                  <a:pt x="42692" y="200566"/>
                </a:lnTo>
                <a:lnTo>
                  <a:pt x="80037" y="218998"/>
                </a:lnTo>
                <a:lnTo>
                  <a:pt x="192024" y="222503"/>
                </a:lnTo>
                <a:lnTo>
                  <a:pt x="206430" y="221490"/>
                </a:lnTo>
                <a:lnTo>
                  <a:pt x="245900" y="207428"/>
                </a:lnTo>
                <a:lnTo>
                  <a:pt x="276766" y="179811"/>
                </a:lnTo>
                <a:lnTo>
                  <a:pt x="295198" y="142466"/>
                </a:lnTo>
                <a:lnTo>
                  <a:pt x="298703" y="106679"/>
                </a:lnTo>
                <a:lnTo>
                  <a:pt x="297690" y="92273"/>
                </a:lnTo>
                <a:lnTo>
                  <a:pt x="283628" y="52802"/>
                </a:lnTo>
                <a:lnTo>
                  <a:pt x="256010" y="21937"/>
                </a:lnTo>
                <a:lnTo>
                  <a:pt x="218666" y="3504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93937" y="5343144"/>
            <a:ext cx="291950" cy="975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93280" y="5440679"/>
            <a:ext cx="292607" cy="1249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93279" y="5343144"/>
            <a:ext cx="299085" cy="222885"/>
          </a:xfrm>
          <a:custGeom>
            <a:avLst/>
            <a:gdLst/>
            <a:ahLst/>
            <a:cxnLst/>
            <a:rect l="l" t="t" r="r" b="b"/>
            <a:pathLst>
              <a:path w="299084" h="222885">
                <a:moveTo>
                  <a:pt x="106679" y="0"/>
                </a:moveTo>
                <a:lnTo>
                  <a:pt x="65192" y="8692"/>
                </a:lnTo>
                <a:lnTo>
                  <a:pt x="31033" y="32217"/>
                </a:lnTo>
                <a:lnTo>
                  <a:pt x="8031" y="66744"/>
                </a:lnTo>
                <a:lnTo>
                  <a:pt x="0" y="115823"/>
                </a:lnTo>
                <a:lnTo>
                  <a:pt x="1013" y="130230"/>
                </a:lnTo>
                <a:lnTo>
                  <a:pt x="15075" y="169701"/>
                </a:lnTo>
                <a:lnTo>
                  <a:pt x="42692" y="200566"/>
                </a:lnTo>
                <a:lnTo>
                  <a:pt x="80037" y="218999"/>
                </a:lnTo>
                <a:lnTo>
                  <a:pt x="192023" y="222503"/>
                </a:lnTo>
                <a:lnTo>
                  <a:pt x="206430" y="221490"/>
                </a:lnTo>
                <a:lnTo>
                  <a:pt x="245901" y="207428"/>
                </a:lnTo>
                <a:lnTo>
                  <a:pt x="276766" y="179811"/>
                </a:lnTo>
                <a:lnTo>
                  <a:pt x="295199" y="142466"/>
                </a:lnTo>
                <a:lnTo>
                  <a:pt x="298703" y="106679"/>
                </a:lnTo>
                <a:lnTo>
                  <a:pt x="297690" y="92273"/>
                </a:lnTo>
                <a:lnTo>
                  <a:pt x="283628" y="52802"/>
                </a:lnTo>
                <a:lnTo>
                  <a:pt x="256011" y="21937"/>
                </a:lnTo>
                <a:lnTo>
                  <a:pt x="218666" y="3504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51647" y="4925567"/>
            <a:ext cx="295910" cy="219710"/>
          </a:xfrm>
          <a:custGeom>
            <a:avLst/>
            <a:gdLst/>
            <a:ahLst/>
            <a:cxnLst/>
            <a:rect l="l" t="t" r="r" b="b"/>
            <a:pathLst>
              <a:path w="295909" h="219710">
                <a:moveTo>
                  <a:pt x="106679" y="0"/>
                </a:moveTo>
                <a:lnTo>
                  <a:pt x="63344" y="8437"/>
                </a:lnTo>
                <a:lnTo>
                  <a:pt x="29083" y="31494"/>
                </a:lnTo>
                <a:lnTo>
                  <a:pt x="6971" y="65790"/>
                </a:lnTo>
                <a:lnTo>
                  <a:pt x="0" y="115823"/>
                </a:lnTo>
                <a:lnTo>
                  <a:pt x="981" y="130371"/>
                </a:lnTo>
                <a:lnTo>
                  <a:pt x="14787" y="169562"/>
                </a:lnTo>
                <a:lnTo>
                  <a:pt x="42495" y="199443"/>
                </a:lnTo>
                <a:lnTo>
                  <a:pt x="81032" y="216632"/>
                </a:lnTo>
                <a:lnTo>
                  <a:pt x="192023" y="219455"/>
                </a:lnTo>
                <a:lnTo>
                  <a:pt x="206782" y="218447"/>
                </a:lnTo>
                <a:lnTo>
                  <a:pt x="246453" y="204373"/>
                </a:lnTo>
                <a:lnTo>
                  <a:pt x="276468" y="176471"/>
                </a:lnTo>
                <a:lnTo>
                  <a:pt x="293293" y="138277"/>
                </a:lnTo>
                <a:lnTo>
                  <a:pt x="295655" y="103631"/>
                </a:lnTo>
                <a:lnTo>
                  <a:pt x="294647" y="88873"/>
                </a:lnTo>
                <a:lnTo>
                  <a:pt x="280573" y="49202"/>
                </a:lnTo>
                <a:lnTo>
                  <a:pt x="252671" y="19187"/>
                </a:lnTo>
                <a:lnTo>
                  <a:pt x="214477" y="2362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90816" y="4334255"/>
            <a:ext cx="88900" cy="152400"/>
          </a:xfrm>
          <a:custGeom>
            <a:avLst/>
            <a:gdLst/>
            <a:ahLst/>
            <a:cxnLst/>
            <a:rect l="l" t="t" r="r" b="b"/>
            <a:pathLst>
              <a:path w="88900" h="152400">
                <a:moveTo>
                  <a:pt x="0" y="0"/>
                </a:moveTo>
                <a:lnTo>
                  <a:pt x="45719" y="152399"/>
                </a:lnTo>
                <a:lnTo>
                  <a:pt x="76443" y="42671"/>
                </a:lnTo>
                <a:lnTo>
                  <a:pt x="45719" y="42671"/>
                </a:lnTo>
                <a:lnTo>
                  <a:pt x="0" y="0"/>
                </a:lnTo>
                <a:close/>
              </a:path>
              <a:path w="88900" h="152400">
                <a:moveTo>
                  <a:pt x="88391" y="0"/>
                </a:moveTo>
                <a:lnTo>
                  <a:pt x="45719" y="42671"/>
                </a:lnTo>
                <a:lnTo>
                  <a:pt x="76443" y="42671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36535" y="4267200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90816" y="4764023"/>
            <a:ext cx="88900" cy="155575"/>
          </a:xfrm>
          <a:custGeom>
            <a:avLst/>
            <a:gdLst/>
            <a:ahLst/>
            <a:cxnLst/>
            <a:rect l="l" t="t" r="r" b="b"/>
            <a:pathLst>
              <a:path w="88900" h="155575">
                <a:moveTo>
                  <a:pt x="0" y="0"/>
                </a:moveTo>
                <a:lnTo>
                  <a:pt x="45719" y="155447"/>
                </a:lnTo>
                <a:lnTo>
                  <a:pt x="73331" y="54863"/>
                </a:lnTo>
                <a:lnTo>
                  <a:pt x="45719" y="54863"/>
                </a:lnTo>
                <a:lnTo>
                  <a:pt x="0" y="0"/>
                </a:lnTo>
                <a:close/>
              </a:path>
              <a:path w="88900" h="155575">
                <a:moveTo>
                  <a:pt x="88391" y="0"/>
                </a:moveTo>
                <a:lnTo>
                  <a:pt x="45719" y="54863"/>
                </a:lnTo>
                <a:lnTo>
                  <a:pt x="73331" y="548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36535" y="4696967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90816" y="5193791"/>
            <a:ext cx="88900" cy="155575"/>
          </a:xfrm>
          <a:custGeom>
            <a:avLst/>
            <a:gdLst/>
            <a:ahLst/>
            <a:cxnLst/>
            <a:rect l="l" t="t" r="r" b="b"/>
            <a:pathLst>
              <a:path w="88900" h="155575">
                <a:moveTo>
                  <a:pt x="0" y="0"/>
                </a:moveTo>
                <a:lnTo>
                  <a:pt x="45719" y="155447"/>
                </a:lnTo>
                <a:lnTo>
                  <a:pt x="75841" y="45719"/>
                </a:lnTo>
                <a:lnTo>
                  <a:pt x="45719" y="45719"/>
                </a:lnTo>
                <a:lnTo>
                  <a:pt x="0" y="0"/>
                </a:lnTo>
                <a:close/>
              </a:path>
              <a:path w="88900" h="155575">
                <a:moveTo>
                  <a:pt x="88391" y="0"/>
                </a:moveTo>
                <a:lnTo>
                  <a:pt x="45719" y="45719"/>
                </a:lnTo>
                <a:lnTo>
                  <a:pt x="75841" y="45719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36535" y="5126735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93280" y="5772911"/>
            <a:ext cx="299085" cy="222885"/>
          </a:xfrm>
          <a:custGeom>
            <a:avLst/>
            <a:gdLst/>
            <a:ahLst/>
            <a:cxnLst/>
            <a:rect l="l" t="t" r="r" b="b"/>
            <a:pathLst>
              <a:path w="299084" h="222885">
                <a:moveTo>
                  <a:pt x="106679" y="0"/>
                </a:moveTo>
                <a:lnTo>
                  <a:pt x="65192" y="8692"/>
                </a:lnTo>
                <a:lnTo>
                  <a:pt x="31033" y="32216"/>
                </a:lnTo>
                <a:lnTo>
                  <a:pt x="8031" y="66744"/>
                </a:lnTo>
                <a:lnTo>
                  <a:pt x="0" y="115823"/>
                </a:lnTo>
                <a:lnTo>
                  <a:pt x="1013" y="130230"/>
                </a:lnTo>
                <a:lnTo>
                  <a:pt x="15075" y="169700"/>
                </a:lnTo>
                <a:lnTo>
                  <a:pt x="42692" y="200566"/>
                </a:lnTo>
                <a:lnTo>
                  <a:pt x="80037" y="218998"/>
                </a:lnTo>
                <a:lnTo>
                  <a:pt x="192024" y="222503"/>
                </a:lnTo>
                <a:lnTo>
                  <a:pt x="206430" y="221490"/>
                </a:lnTo>
                <a:lnTo>
                  <a:pt x="245900" y="207428"/>
                </a:lnTo>
                <a:lnTo>
                  <a:pt x="276766" y="179811"/>
                </a:lnTo>
                <a:lnTo>
                  <a:pt x="295198" y="142466"/>
                </a:lnTo>
                <a:lnTo>
                  <a:pt x="298703" y="106679"/>
                </a:lnTo>
                <a:lnTo>
                  <a:pt x="297690" y="92273"/>
                </a:lnTo>
                <a:lnTo>
                  <a:pt x="283628" y="52802"/>
                </a:lnTo>
                <a:lnTo>
                  <a:pt x="256010" y="21937"/>
                </a:lnTo>
                <a:lnTo>
                  <a:pt x="218666" y="3504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93937" y="5772911"/>
            <a:ext cx="291950" cy="975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93280" y="5870447"/>
            <a:ext cx="292607" cy="1249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93279" y="5772911"/>
            <a:ext cx="299085" cy="222885"/>
          </a:xfrm>
          <a:custGeom>
            <a:avLst/>
            <a:gdLst/>
            <a:ahLst/>
            <a:cxnLst/>
            <a:rect l="l" t="t" r="r" b="b"/>
            <a:pathLst>
              <a:path w="299084" h="222885">
                <a:moveTo>
                  <a:pt x="106679" y="0"/>
                </a:moveTo>
                <a:lnTo>
                  <a:pt x="65192" y="8692"/>
                </a:lnTo>
                <a:lnTo>
                  <a:pt x="31033" y="32217"/>
                </a:lnTo>
                <a:lnTo>
                  <a:pt x="8031" y="66744"/>
                </a:lnTo>
                <a:lnTo>
                  <a:pt x="0" y="115823"/>
                </a:lnTo>
                <a:lnTo>
                  <a:pt x="1013" y="130230"/>
                </a:lnTo>
                <a:lnTo>
                  <a:pt x="15075" y="169701"/>
                </a:lnTo>
                <a:lnTo>
                  <a:pt x="42692" y="200566"/>
                </a:lnTo>
                <a:lnTo>
                  <a:pt x="80037" y="218999"/>
                </a:lnTo>
                <a:lnTo>
                  <a:pt x="192023" y="222503"/>
                </a:lnTo>
                <a:lnTo>
                  <a:pt x="206430" y="221490"/>
                </a:lnTo>
                <a:lnTo>
                  <a:pt x="245901" y="207428"/>
                </a:lnTo>
                <a:lnTo>
                  <a:pt x="276766" y="179811"/>
                </a:lnTo>
                <a:lnTo>
                  <a:pt x="295199" y="142466"/>
                </a:lnTo>
                <a:lnTo>
                  <a:pt x="298703" y="106679"/>
                </a:lnTo>
                <a:lnTo>
                  <a:pt x="297690" y="92273"/>
                </a:lnTo>
                <a:lnTo>
                  <a:pt x="283628" y="52802"/>
                </a:lnTo>
                <a:lnTo>
                  <a:pt x="256011" y="21937"/>
                </a:lnTo>
                <a:lnTo>
                  <a:pt x="218666" y="3504"/>
                </a:lnTo>
                <a:lnTo>
                  <a:pt x="10667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90816" y="5626608"/>
            <a:ext cx="88900" cy="152400"/>
          </a:xfrm>
          <a:custGeom>
            <a:avLst/>
            <a:gdLst/>
            <a:ahLst/>
            <a:cxnLst/>
            <a:rect l="l" t="t" r="r" b="b"/>
            <a:pathLst>
              <a:path w="88900" h="152400">
                <a:moveTo>
                  <a:pt x="0" y="0"/>
                </a:moveTo>
                <a:lnTo>
                  <a:pt x="45719" y="152399"/>
                </a:lnTo>
                <a:lnTo>
                  <a:pt x="76443" y="42671"/>
                </a:lnTo>
                <a:lnTo>
                  <a:pt x="45719" y="42671"/>
                </a:lnTo>
                <a:lnTo>
                  <a:pt x="0" y="0"/>
                </a:lnTo>
                <a:close/>
              </a:path>
              <a:path w="88900" h="152400">
                <a:moveTo>
                  <a:pt x="88391" y="0"/>
                </a:moveTo>
                <a:lnTo>
                  <a:pt x="45719" y="42671"/>
                </a:lnTo>
                <a:lnTo>
                  <a:pt x="76443" y="42671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36535" y="555955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20583" y="4974335"/>
            <a:ext cx="125095" cy="100965"/>
          </a:xfrm>
          <a:custGeom>
            <a:avLst/>
            <a:gdLst/>
            <a:ahLst/>
            <a:cxnLst/>
            <a:rect l="l" t="t" r="r" b="b"/>
            <a:pathLst>
              <a:path w="125095" h="100964">
                <a:moveTo>
                  <a:pt x="0" y="0"/>
                </a:moveTo>
                <a:lnTo>
                  <a:pt x="36575" y="54863"/>
                </a:lnTo>
                <a:lnTo>
                  <a:pt x="0" y="100583"/>
                </a:lnTo>
                <a:lnTo>
                  <a:pt x="124967" y="54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79791" y="5029200"/>
            <a:ext cx="277495" cy="3175"/>
          </a:xfrm>
          <a:custGeom>
            <a:avLst/>
            <a:gdLst/>
            <a:ahLst/>
            <a:cxnLst/>
            <a:rect l="l" t="t" r="r" b="b"/>
            <a:pathLst>
              <a:path w="277495" h="3175">
                <a:moveTo>
                  <a:pt x="0" y="0"/>
                </a:moveTo>
                <a:lnTo>
                  <a:pt x="277367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88935" y="4593335"/>
            <a:ext cx="426720" cy="338455"/>
          </a:xfrm>
          <a:custGeom>
            <a:avLst/>
            <a:gdLst/>
            <a:ahLst/>
            <a:cxnLst/>
            <a:rect l="l" t="t" r="r" b="b"/>
            <a:pathLst>
              <a:path w="426720" h="338454">
                <a:moveTo>
                  <a:pt x="0" y="0"/>
                </a:moveTo>
                <a:lnTo>
                  <a:pt x="3047" y="0"/>
                </a:lnTo>
                <a:lnTo>
                  <a:pt x="37457" y="1128"/>
                </a:lnTo>
                <a:lnTo>
                  <a:pt x="71118" y="4453"/>
                </a:lnTo>
                <a:lnTo>
                  <a:pt x="135770" y="17337"/>
                </a:lnTo>
                <a:lnTo>
                  <a:pt x="196141" y="37938"/>
                </a:lnTo>
                <a:lnTo>
                  <a:pt x="251374" y="65544"/>
                </a:lnTo>
                <a:lnTo>
                  <a:pt x="300608" y="99440"/>
                </a:lnTo>
                <a:lnTo>
                  <a:pt x="342985" y="138915"/>
                </a:lnTo>
                <a:lnTo>
                  <a:pt x="377644" y="183254"/>
                </a:lnTo>
                <a:lnTo>
                  <a:pt x="403725" y="231745"/>
                </a:lnTo>
                <a:lnTo>
                  <a:pt x="420371" y="283674"/>
                </a:lnTo>
                <a:lnTo>
                  <a:pt x="424886" y="310705"/>
                </a:lnTo>
                <a:lnTo>
                  <a:pt x="426719" y="3383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88935" y="5141976"/>
            <a:ext cx="426720" cy="335280"/>
          </a:xfrm>
          <a:custGeom>
            <a:avLst/>
            <a:gdLst/>
            <a:ahLst/>
            <a:cxnLst/>
            <a:rect l="l" t="t" r="r" b="b"/>
            <a:pathLst>
              <a:path w="426720" h="335279">
                <a:moveTo>
                  <a:pt x="426719" y="0"/>
                </a:moveTo>
                <a:lnTo>
                  <a:pt x="426719" y="3047"/>
                </a:lnTo>
                <a:lnTo>
                  <a:pt x="425320" y="30214"/>
                </a:lnTo>
                <a:lnTo>
                  <a:pt x="414447" y="82689"/>
                </a:lnTo>
                <a:lnTo>
                  <a:pt x="393525" y="132111"/>
                </a:lnTo>
                <a:lnTo>
                  <a:pt x="363413" y="177784"/>
                </a:lnTo>
                <a:lnTo>
                  <a:pt x="324971" y="219013"/>
                </a:lnTo>
                <a:lnTo>
                  <a:pt x="279058" y="255103"/>
                </a:lnTo>
                <a:lnTo>
                  <a:pt x="226534" y="285359"/>
                </a:lnTo>
                <a:lnTo>
                  <a:pt x="168259" y="309086"/>
                </a:lnTo>
                <a:lnTo>
                  <a:pt x="105091" y="325589"/>
                </a:lnTo>
                <a:lnTo>
                  <a:pt x="37891" y="334174"/>
                </a:lnTo>
                <a:lnTo>
                  <a:pt x="3047" y="335279"/>
                </a:lnTo>
                <a:lnTo>
                  <a:pt x="0" y="3352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88935" y="4163567"/>
            <a:ext cx="497205" cy="765175"/>
          </a:xfrm>
          <a:custGeom>
            <a:avLst/>
            <a:gdLst/>
            <a:ahLst/>
            <a:cxnLst/>
            <a:rect l="l" t="t" r="r" b="b"/>
            <a:pathLst>
              <a:path w="497204" h="765175">
                <a:moveTo>
                  <a:pt x="0" y="0"/>
                </a:moveTo>
                <a:lnTo>
                  <a:pt x="3047" y="0"/>
                </a:lnTo>
                <a:lnTo>
                  <a:pt x="43763" y="2527"/>
                </a:lnTo>
                <a:lnTo>
                  <a:pt x="83533" y="9982"/>
                </a:lnTo>
                <a:lnTo>
                  <a:pt x="122233" y="22168"/>
                </a:lnTo>
                <a:lnTo>
                  <a:pt x="159739" y="38892"/>
                </a:lnTo>
                <a:lnTo>
                  <a:pt x="195929" y="59959"/>
                </a:lnTo>
                <a:lnTo>
                  <a:pt x="230678" y="85176"/>
                </a:lnTo>
                <a:lnTo>
                  <a:pt x="263864" y="114347"/>
                </a:lnTo>
                <a:lnTo>
                  <a:pt x="295363" y="147279"/>
                </a:lnTo>
                <a:lnTo>
                  <a:pt x="325051" y="183777"/>
                </a:lnTo>
                <a:lnTo>
                  <a:pt x="352805" y="223646"/>
                </a:lnTo>
                <a:lnTo>
                  <a:pt x="378502" y="266694"/>
                </a:lnTo>
                <a:lnTo>
                  <a:pt x="402018" y="312724"/>
                </a:lnTo>
                <a:lnTo>
                  <a:pt x="423230" y="361544"/>
                </a:lnTo>
                <a:lnTo>
                  <a:pt x="442014" y="412958"/>
                </a:lnTo>
                <a:lnTo>
                  <a:pt x="458247" y="466772"/>
                </a:lnTo>
                <a:lnTo>
                  <a:pt x="471806" y="522792"/>
                </a:lnTo>
                <a:lnTo>
                  <a:pt x="482566" y="580824"/>
                </a:lnTo>
                <a:lnTo>
                  <a:pt x="490404" y="640674"/>
                </a:lnTo>
                <a:lnTo>
                  <a:pt x="495198" y="702146"/>
                </a:lnTo>
                <a:lnTo>
                  <a:pt x="496823" y="765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36407" y="4764023"/>
            <a:ext cx="82550" cy="155575"/>
          </a:xfrm>
          <a:custGeom>
            <a:avLst/>
            <a:gdLst/>
            <a:ahLst/>
            <a:cxnLst/>
            <a:rect l="l" t="t" r="r" b="b"/>
            <a:pathLst>
              <a:path w="82550" h="155575">
                <a:moveTo>
                  <a:pt x="0" y="21335"/>
                </a:moveTo>
                <a:lnTo>
                  <a:pt x="82295" y="155447"/>
                </a:lnTo>
                <a:lnTo>
                  <a:pt x="82295" y="54863"/>
                </a:lnTo>
                <a:lnTo>
                  <a:pt x="54863" y="54863"/>
                </a:lnTo>
                <a:lnTo>
                  <a:pt x="0" y="21335"/>
                </a:lnTo>
                <a:close/>
              </a:path>
              <a:path w="82550" h="155575">
                <a:moveTo>
                  <a:pt x="82295" y="0"/>
                </a:moveTo>
                <a:lnTo>
                  <a:pt x="54863" y="54863"/>
                </a:lnTo>
                <a:lnTo>
                  <a:pt x="82295" y="54863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891271" y="4818888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9143" y="4267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991" y="4764023"/>
            <a:ext cx="88900" cy="155575"/>
          </a:xfrm>
          <a:custGeom>
            <a:avLst/>
            <a:gdLst/>
            <a:ahLst/>
            <a:cxnLst/>
            <a:rect l="l" t="t" r="r" b="b"/>
            <a:pathLst>
              <a:path w="88900" h="155575">
                <a:moveTo>
                  <a:pt x="0" y="12191"/>
                </a:moveTo>
                <a:lnTo>
                  <a:pt x="54863" y="155447"/>
                </a:lnTo>
                <a:lnTo>
                  <a:pt x="76558" y="54863"/>
                </a:lnTo>
                <a:lnTo>
                  <a:pt x="45719" y="54863"/>
                </a:lnTo>
                <a:lnTo>
                  <a:pt x="0" y="12191"/>
                </a:lnTo>
                <a:close/>
              </a:path>
              <a:path w="88900" h="155575">
                <a:moveTo>
                  <a:pt x="88391" y="0"/>
                </a:moveTo>
                <a:lnTo>
                  <a:pt x="45719" y="54863"/>
                </a:lnTo>
                <a:lnTo>
                  <a:pt x="76558" y="548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76615" y="48310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845552" y="5138928"/>
            <a:ext cx="82550" cy="167640"/>
          </a:xfrm>
          <a:custGeom>
            <a:avLst/>
            <a:gdLst/>
            <a:ahLst/>
            <a:cxnLst/>
            <a:rect l="l" t="t" r="r" b="b"/>
            <a:pathLst>
              <a:path w="82550" h="167639">
                <a:moveTo>
                  <a:pt x="74980" y="100583"/>
                </a:moveTo>
                <a:lnTo>
                  <a:pt x="45719" y="100583"/>
                </a:lnTo>
                <a:lnTo>
                  <a:pt x="82295" y="167639"/>
                </a:lnTo>
                <a:lnTo>
                  <a:pt x="74980" y="100583"/>
                </a:lnTo>
                <a:close/>
              </a:path>
              <a:path w="82550" h="167639">
                <a:moveTo>
                  <a:pt x="64007" y="0"/>
                </a:moveTo>
                <a:lnTo>
                  <a:pt x="0" y="143255"/>
                </a:lnTo>
                <a:lnTo>
                  <a:pt x="45719" y="100583"/>
                </a:lnTo>
                <a:lnTo>
                  <a:pt x="74980" y="100583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91271" y="5193791"/>
            <a:ext cx="9525" cy="45720"/>
          </a:xfrm>
          <a:custGeom>
            <a:avLst/>
            <a:gdLst/>
            <a:ahLst/>
            <a:cxnLst/>
            <a:rect l="l" t="t" r="r" b="b"/>
            <a:pathLst>
              <a:path w="9525" h="45720">
                <a:moveTo>
                  <a:pt x="9143" y="0"/>
                </a:moveTo>
                <a:lnTo>
                  <a:pt x="0" y="457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17664" y="6056376"/>
            <a:ext cx="88900" cy="152400"/>
          </a:xfrm>
          <a:custGeom>
            <a:avLst/>
            <a:gdLst/>
            <a:ahLst/>
            <a:cxnLst/>
            <a:rect l="l" t="t" r="r" b="b"/>
            <a:pathLst>
              <a:path w="88900" h="152400">
                <a:moveTo>
                  <a:pt x="0" y="0"/>
                </a:moveTo>
                <a:lnTo>
                  <a:pt x="45719" y="152399"/>
                </a:lnTo>
                <a:lnTo>
                  <a:pt x="73030" y="54863"/>
                </a:lnTo>
                <a:lnTo>
                  <a:pt x="45719" y="54863"/>
                </a:lnTo>
                <a:lnTo>
                  <a:pt x="0" y="0"/>
                </a:lnTo>
                <a:close/>
              </a:path>
              <a:path w="88900" h="152400">
                <a:moveTo>
                  <a:pt x="88391" y="0"/>
                </a:moveTo>
                <a:lnTo>
                  <a:pt x="45719" y="54863"/>
                </a:lnTo>
                <a:lnTo>
                  <a:pt x="73030" y="548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63383" y="598932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64423" y="6044184"/>
            <a:ext cx="82550" cy="155575"/>
          </a:xfrm>
          <a:custGeom>
            <a:avLst/>
            <a:gdLst/>
            <a:ahLst/>
            <a:cxnLst/>
            <a:rect l="l" t="t" r="r" b="b"/>
            <a:pathLst>
              <a:path w="82550" h="155575">
                <a:moveTo>
                  <a:pt x="0" y="0"/>
                </a:moveTo>
                <a:lnTo>
                  <a:pt x="36575" y="155447"/>
                </a:lnTo>
                <a:lnTo>
                  <a:pt x="66159" y="54863"/>
                </a:lnTo>
                <a:lnTo>
                  <a:pt x="36575" y="54863"/>
                </a:lnTo>
                <a:lnTo>
                  <a:pt x="0" y="0"/>
                </a:lnTo>
                <a:close/>
              </a:path>
              <a:path w="82550" h="155575">
                <a:moveTo>
                  <a:pt x="82295" y="0"/>
                </a:moveTo>
                <a:lnTo>
                  <a:pt x="36575" y="54863"/>
                </a:lnTo>
                <a:lnTo>
                  <a:pt x="66159" y="54863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01000" y="5138928"/>
            <a:ext cx="0" cy="960119"/>
          </a:xfrm>
          <a:custGeom>
            <a:avLst/>
            <a:gdLst/>
            <a:ahLst/>
            <a:cxnLst/>
            <a:rect l="l" t="t" r="r" b="b"/>
            <a:pathLst>
              <a:path h="960120">
                <a:moveTo>
                  <a:pt x="0" y="0"/>
                </a:moveTo>
                <a:lnTo>
                  <a:pt x="0" y="9601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51776" y="6056376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45719" y="152399"/>
                </a:lnTo>
                <a:lnTo>
                  <a:pt x="69128" y="54863"/>
                </a:lnTo>
                <a:lnTo>
                  <a:pt x="45719" y="54863"/>
                </a:lnTo>
                <a:lnTo>
                  <a:pt x="0" y="0"/>
                </a:lnTo>
                <a:close/>
              </a:path>
              <a:path w="82550" h="152400">
                <a:moveTo>
                  <a:pt x="82295" y="0"/>
                </a:moveTo>
                <a:lnTo>
                  <a:pt x="45719" y="54863"/>
                </a:lnTo>
                <a:lnTo>
                  <a:pt x="69128" y="54863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7495" y="5989320"/>
            <a:ext cx="3175" cy="121920"/>
          </a:xfrm>
          <a:custGeom>
            <a:avLst/>
            <a:gdLst/>
            <a:ahLst/>
            <a:cxnLst/>
            <a:rect l="l" t="t" r="r" b="b"/>
            <a:pathLst>
              <a:path w="3175" h="121920">
                <a:moveTo>
                  <a:pt x="0" y="0"/>
                </a:moveTo>
                <a:lnTo>
                  <a:pt x="3047" y="1219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516886" y="682740"/>
            <a:ext cx="35998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Thread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3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901700" y="1207527"/>
            <a:ext cx="10623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Description: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322629" y="1220227"/>
            <a:ext cx="327406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valid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correct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entry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attempt,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01700" y="1399551"/>
            <a:ext cx="463613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00"/>
              </a:lnSpc>
            </a:pPr>
            <a:r>
              <a:rPr sz="1400" b="1" spc="-10" dirty="0">
                <a:latin typeface="Arial"/>
                <a:cs typeface="Arial"/>
              </a:rPr>
              <a:t>followed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balance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inquiry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checking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account.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Initial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being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17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erform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following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sequence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steps: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01700" y="6352555"/>
            <a:ext cx="30067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ost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02103" y="6352555"/>
            <a:ext cx="104266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Test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Result: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473704" y="6352555"/>
            <a:ext cx="78613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Fail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0" name="object 120"/>
          <p:cNvGraphicFramePr>
            <a:graphicFrameLocks noGrp="1"/>
          </p:cNvGraphicFramePr>
          <p:nvPr/>
        </p:nvGraphicFramePr>
        <p:xfrm>
          <a:off x="879475" y="2299728"/>
          <a:ext cx="3998595" cy="392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905"/>
                <a:gridCol w="1087138"/>
                <a:gridCol w="2523960"/>
              </a:tblGrid>
              <a:tr h="2479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Insert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TM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ard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'----')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--'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(3)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(4)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10.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creen(2,'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XXXX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creen(5,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creen(6,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14.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15.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creen(14,null)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16.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17.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rint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eceipt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('$1000.00')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18.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creen(15,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19.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ject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TM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9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5368" y="1487424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5">
                <a:moveTo>
                  <a:pt x="88391" y="0"/>
                </a:moveTo>
                <a:lnTo>
                  <a:pt x="47843" y="9930"/>
                </a:lnTo>
                <a:lnTo>
                  <a:pt x="17136" y="36773"/>
                </a:lnTo>
                <a:lnTo>
                  <a:pt x="1187" y="76101"/>
                </a:lnTo>
                <a:lnTo>
                  <a:pt x="0" y="91221"/>
                </a:lnTo>
                <a:lnTo>
                  <a:pt x="16" y="100802"/>
                </a:lnTo>
                <a:lnTo>
                  <a:pt x="9848" y="143132"/>
                </a:lnTo>
                <a:lnTo>
                  <a:pt x="36117" y="174690"/>
                </a:lnTo>
                <a:lnTo>
                  <a:pt x="73889" y="190833"/>
                </a:lnTo>
                <a:lnTo>
                  <a:pt x="88186" y="192023"/>
                </a:lnTo>
                <a:lnTo>
                  <a:pt x="158498" y="192023"/>
                </a:lnTo>
                <a:lnTo>
                  <a:pt x="199043" y="182092"/>
                </a:lnTo>
                <a:lnTo>
                  <a:pt x="229750" y="155250"/>
                </a:lnTo>
                <a:lnTo>
                  <a:pt x="245700" y="115921"/>
                </a:lnTo>
                <a:lnTo>
                  <a:pt x="246887" y="100802"/>
                </a:lnTo>
                <a:lnTo>
                  <a:pt x="246870" y="91221"/>
                </a:lnTo>
                <a:lnTo>
                  <a:pt x="237038" y="48891"/>
                </a:lnTo>
                <a:lnTo>
                  <a:pt x="210769" y="17333"/>
                </a:lnTo>
                <a:lnTo>
                  <a:pt x="172997" y="1190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5368" y="1487424"/>
            <a:ext cx="24688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5379" y="1584960"/>
            <a:ext cx="246876" cy="9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5367" y="1487424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5">
                <a:moveTo>
                  <a:pt x="88391" y="0"/>
                </a:moveTo>
                <a:lnTo>
                  <a:pt x="47843" y="9930"/>
                </a:lnTo>
                <a:lnTo>
                  <a:pt x="17136" y="36773"/>
                </a:lnTo>
                <a:lnTo>
                  <a:pt x="1187" y="76102"/>
                </a:lnTo>
                <a:lnTo>
                  <a:pt x="0" y="100583"/>
                </a:lnTo>
                <a:lnTo>
                  <a:pt x="1155" y="115714"/>
                </a:lnTo>
                <a:lnTo>
                  <a:pt x="17023" y="155091"/>
                </a:lnTo>
                <a:lnTo>
                  <a:pt x="47673" y="182003"/>
                </a:lnTo>
                <a:lnTo>
                  <a:pt x="88186" y="192023"/>
                </a:lnTo>
                <a:lnTo>
                  <a:pt x="158495" y="192023"/>
                </a:lnTo>
                <a:lnTo>
                  <a:pt x="172801" y="190865"/>
                </a:lnTo>
                <a:lnTo>
                  <a:pt x="210616" y="174806"/>
                </a:lnTo>
                <a:lnTo>
                  <a:pt x="236950" y="143309"/>
                </a:lnTo>
                <a:lnTo>
                  <a:pt x="246887" y="100802"/>
                </a:lnTo>
                <a:lnTo>
                  <a:pt x="246887" y="91439"/>
                </a:lnTo>
                <a:lnTo>
                  <a:pt x="245732" y="76309"/>
                </a:lnTo>
                <a:lnTo>
                  <a:pt x="229864" y="36932"/>
                </a:lnTo>
                <a:lnTo>
                  <a:pt x="199214" y="10020"/>
                </a:lnTo>
                <a:lnTo>
                  <a:pt x="158701" y="0"/>
                </a:lnTo>
                <a:lnTo>
                  <a:pt x="8839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6223" y="2377440"/>
            <a:ext cx="250190" cy="192405"/>
          </a:xfrm>
          <a:custGeom>
            <a:avLst/>
            <a:gdLst/>
            <a:ahLst/>
            <a:cxnLst/>
            <a:rect l="l" t="t" r="r" b="b"/>
            <a:pathLst>
              <a:path w="250190" h="192405">
                <a:moveTo>
                  <a:pt x="91439" y="0"/>
                </a:moveTo>
                <a:lnTo>
                  <a:pt x="49516" y="9617"/>
                </a:lnTo>
                <a:lnTo>
                  <a:pt x="18154" y="35662"/>
                </a:lnTo>
                <a:lnTo>
                  <a:pt x="1559" y="73925"/>
                </a:lnTo>
                <a:lnTo>
                  <a:pt x="0" y="100583"/>
                </a:lnTo>
                <a:lnTo>
                  <a:pt x="1120" y="114741"/>
                </a:lnTo>
                <a:lnTo>
                  <a:pt x="16681" y="153017"/>
                </a:lnTo>
                <a:lnTo>
                  <a:pt x="47267" y="180635"/>
                </a:lnTo>
                <a:lnTo>
                  <a:pt x="88668" y="191982"/>
                </a:lnTo>
                <a:lnTo>
                  <a:pt x="158496" y="192023"/>
                </a:lnTo>
                <a:lnTo>
                  <a:pt x="172653" y="190823"/>
                </a:lnTo>
                <a:lnTo>
                  <a:pt x="210929" y="174485"/>
                </a:lnTo>
                <a:lnTo>
                  <a:pt x="238547" y="143406"/>
                </a:lnTo>
                <a:lnTo>
                  <a:pt x="249894" y="103197"/>
                </a:lnTo>
                <a:lnTo>
                  <a:pt x="249935" y="91439"/>
                </a:lnTo>
                <a:lnTo>
                  <a:pt x="248735" y="76552"/>
                </a:lnTo>
                <a:lnTo>
                  <a:pt x="232397" y="37681"/>
                </a:lnTo>
                <a:lnTo>
                  <a:pt x="201317" y="10773"/>
                </a:lnTo>
                <a:lnTo>
                  <a:pt x="161109" y="37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6233" y="2377440"/>
            <a:ext cx="249926" cy="97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6223" y="2474976"/>
            <a:ext cx="249914" cy="94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6223" y="2377440"/>
            <a:ext cx="250190" cy="192405"/>
          </a:xfrm>
          <a:custGeom>
            <a:avLst/>
            <a:gdLst/>
            <a:ahLst/>
            <a:cxnLst/>
            <a:rect l="l" t="t" r="r" b="b"/>
            <a:pathLst>
              <a:path w="250190" h="192405">
                <a:moveTo>
                  <a:pt x="91439" y="0"/>
                </a:moveTo>
                <a:lnTo>
                  <a:pt x="49517" y="9617"/>
                </a:lnTo>
                <a:lnTo>
                  <a:pt x="18154" y="35662"/>
                </a:lnTo>
                <a:lnTo>
                  <a:pt x="1559" y="73926"/>
                </a:lnTo>
                <a:lnTo>
                  <a:pt x="0" y="100583"/>
                </a:lnTo>
                <a:lnTo>
                  <a:pt x="1120" y="114741"/>
                </a:lnTo>
                <a:lnTo>
                  <a:pt x="16681" y="153018"/>
                </a:lnTo>
                <a:lnTo>
                  <a:pt x="47267" y="180636"/>
                </a:lnTo>
                <a:lnTo>
                  <a:pt x="88668" y="191983"/>
                </a:lnTo>
                <a:lnTo>
                  <a:pt x="158495" y="192023"/>
                </a:lnTo>
                <a:lnTo>
                  <a:pt x="172653" y="190823"/>
                </a:lnTo>
                <a:lnTo>
                  <a:pt x="210930" y="174485"/>
                </a:lnTo>
                <a:lnTo>
                  <a:pt x="238548" y="143406"/>
                </a:lnTo>
                <a:lnTo>
                  <a:pt x="249895" y="103197"/>
                </a:lnTo>
                <a:lnTo>
                  <a:pt x="249935" y="91439"/>
                </a:lnTo>
                <a:lnTo>
                  <a:pt x="248735" y="76552"/>
                </a:lnTo>
                <a:lnTo>
                  <a:pt x="232397" y="37681"/>
                </a:lnTo>
                <a:lnTo>
                  <a:pt x="201318" y="10773"/>
                </a:lnTo>
                <a:lnTo>
                  <a:pt x="161109" y="37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5991" y="1755648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5">
                <a:moveTo>
                  <a:pt x="91439" y="0"/>
                </a:moveTo>
                <a:lnTo>
                  <a:pt x="49517" y="9617"/>
                </a:lnTo>
                <a:lnTo>
                  <a:pt x="18154" y="35662"/>
                </a:lnTo>
                <a:lnTo>
                  <a:pt x="1559" y="73926"/>
                </a:lnTo>
                <a:lnTo>
                  <a:pt x="0" y="100583"/>
                </a:lnTo>
                <a:lnTo>
                  <a:pt x="1120" y="115471"/>
                </a:lnTo>
                <a:lnTo>
                  <a:pt x="16681" y="154342"/>
                </a:lnTo>
                <a:lnTo>
                  <a:pt x="47267" y="181250"/>
                </a:lnTo>
                <a:lnTo>
                  <a:pt x="88668" y="191986"/>
                </a:lnTo>
                <a:lnTo>
                  <a:pt x="155447" y="192023"/>
                </a:lnTo>
                <a:lnTo>
                  <a:pt x="170335" y="190903"/>
                </a:lnTo>
                <a:lnTo>
                  <a:pt x="209206" y="175342"/>
                </a:lnTo>
                <a:lnTo>
                  <a:pt x="236114" y="144756"/>
                </a:lnTo>
                <a:lnTo>
                  <a:pt x="246850" y="103355"/>
                </a:lnTo>
                <a:lnTo>
                  <a:pt x="246887" y="91439"/>
                </a:lnTo>
                <a:lnTo>
                  <a:pt x="245767" y="76552"/>
                </a:lnTo>
                <a:lnTo>
                  <a:pt x="230206" y="37681"/>
                </a:lnTo>
                <a:lnTo>
                  <a:pt x="199620" y="10773"/>
                </a:lnTo>
                <a:lnTo>
                  <a:pt x="158219" y="37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33504" y="1303725"/>
            <a:ext cx="85725" cy="111125"/>
          </a:xfrm>
          <a:custGeom>
            <a:avLst/>
            <a:gdLst/>
            <a:ahLst/>
            <a:cxnLst/>
            <a:rect l="l" t="t" r="r" b="b"/>
            <a:pathLst>
              <a:path w="85725" h="111125">
                <a:moveTo>
                  <a:pt x="85327" y="110546"/>
                </a:moveTo>
                <a:lnTo>
                  <a:pt x="49045" y="98784"/>
                </a:lnTo>
                <a:lnTo>
                  <a:pt x="20932" y="71047"/>
                </a:lnTo>
                <a:lnTo>
                  <a:pt x="3848" y="31267"/>
                </a:lnTo>
                <a:lnTo>
                  <a:pt x="1099" y="16011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9688" y="1301496"/>
            <a:ext cx="85725" cy="113030"/>
          </a:xfrm>
          <a:custGeom>
            <a:avLst/>
            <a:gdLst/>
            <a:ahLst/>
            <a:cxnLst/>
            <a:rect l="l" t="t" r="r" b="b"/>
            <a:pathLst>
              <a:path w="85725" h="113030">
                <a:moveTo>
                  <a:pt x="85343" y="0"/>
                </a:moveTo>
                <a:lnTo>
                  <a:pt x="77857" y="46441"/>
                </a:lnTo>
                <a:lnTo>
                  <a:pt x="57304" y="83896"/>
                </a:lnTo>
                <a:lnTo>
                  <a:pt x="26545" y="107357"/>
                </a:lnTo>
                <a:lnTo>
                  <a:pt x="1782" y="112752"/>
                </a:lnTo>
                <a:lnTo>
                  <a:pt x="0" y="11277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9688" y="1188720"/>
            <a:ext cx="85725" cy="110489"/>
          </a:xfrm>
          <a:custGeom>
            <a:avLst/>
            <a:gdLst/>
            <a:ahLst/>
            <a:cxnLst/>
            <a:rect l="l" t="t" r="r" b="b"/>
            <a:pathLst>
              <a:path w="85725" h="110490">
                <a:moveTo>
                  <a:pt x="0" y="0"/>
                </a:moveTo>
                <a:lnTo>
                  <a:pt x="12825" y="1155"/>
                </a:lnTo>
                <a:lnTo>
                  <a:pt x="24954" y="4524"/>
                </a:lnTo>
                <a:lnTo>
                  <a:pt x="56108" y="26459"/>
                </a:lnTo>
                <a:lnTo>
                  <a:pt x="77186" y="63073"/>
                </a:lnTo>
                <a:lnTo>
                  <a:pt x="84227" y="93697"/>
                </a:lnTo>
                <a:lnTo>
                  <a:pt x="85327" y="11043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61959" y="2045208"/>
            <a:ext cx="250190" cy="192405"/>
          </a:xfrm>
          <a:custGeom>
            <a:avLst/>
            <a:gdLst/>
            <a:ahLst/>
            <a:cxnLst/>
            <a:rect l="l" t="t" r="r" b="b"/>
            <a:pathLst>
              <a:path w="250190" h="192405">
                <a:moveTo>
                  <a:pt x="91439" y="0"/>
                </a:moveTo>
                <a:lnTo>
                  <a:pt x="50857" y="9617"/>
                </a:lnTo>
                <a:lnTo>
                  <a:pt x="19063" y="35662"/>
                </a:lnTo>
                <a:lnTo>
                  <a:pt x="1668" y="73926"/>
                </a:lnTo>
                <a:lnTo>
                  <a:pt x="0" y="100583"/>
                </a:lnTo>
                <a:lnTo>
                  <a:pt x="1200" y="114741"/>
                </a:lnTo>
                <a:lnTo>
                  <a:pt x="17538" y="153018"/>
                </a:lnTo>
                <a:lnTo>
                  <a:pt x="48617" y="180636"/>
                </a:lnTo>
                <a:lnTo>
                  <a:pt x="88826" y="191983"/>
                </a:lnTo>
                <a:lnTo>
                  <a:pt x="158495" y="192023"/>
                </a:lnTo>
                <a:lnTo>
                  <a:pt x="173383" y="190823"/>
                </a:lnTo>
                <a:lnTo>
                  <a:pt x="212254" y="174485"/>
                </a:lnTo>
                <a:lnTo>
                  <a:pt x="239162" y="143406"/>
                </a:lnTo>
                <a:lnTo>
                  <a:pt x="249898" y="103197"/>
                </a:lnTo>
                <a:lnTo>
                  <a:pt x="249935" y="91439"/>
                </a:lnTo>
                <a:lnTo>
                  <a:pt x="248815" y="76552"/>
                </a:lnTo>
                <a:lnTo>
                  <a:pt x="233254" y="37681"/>
                </a:lnTo>
                <a:lnTo>
                  <a:pt x="202668" y="10773"/>
                </a:lnTo>
                <a:lnTo>
                  <a:pt x="161267" y="37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5368" y="1100328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5">
                <a:moveTo>
                  <a:pt x="88391" y="0"/>
                </a:moveTo>
                <a:lnTo>
                  <a:pt x="47843" y="10505"/>
                </a:lnTo>
                <a:lnTo>
                  <a:pt x="17136" y="38088"/>
                </a:lnTo>
                <a:lnTo>
                  <a:pt x="1187" y="76849"/>
                </a:lnTo>
                <a:lnTo>
                  <a:pt x="0" y="103631"/>
                </a:lnTo>
                <a:lnTo>
                  <a:pt x="1194" y="118180"/>
                </a:lnTo>
                <a:lnTo>
                  <a:pt x="17585" y="156511"/>
                </a:lnTo>
                <a:lnTo>
                  <a:pt x="49157" y="182841"/>
                </a:lnTo>
                <a:lnTo>
                  <a:pt x="158496" y="192023"/>
                </a:lnTo>
                <a:lnTo>
                  <a:pt x="173044" y="190828"/>
                </a:lnTo>
                <a:lnTo>
                  <a:pt x="211375" y="174437"/>
                </a:lnTo>
                <a:lnTo>
                  <a:pt x="237705" y="142866"/>
                </a:lnTo>
                <a:lnTo>
                  <a:pt x="246887" y="91439"/>
                </a:lnTo>
                <a:lnTo>
                  <a:pt x="245732" y="77048"/>
                </a:lnTo>
                <a:lnTo>
                  <a:pt x="229864" y="38249"/>
                </a:lnTo>
                <a:lnTo>
                  <a:pt x="199214" y="10599"/>
                </a:lnTo>
                <a:lnTo>
                  <a:pt x="158701" y="0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5368" y="1100328"/>
            <a:ext cx="246887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35368" y="1197864"/>
            <a:ext cx="246675" cy="94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5367" y="1100328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5">
                <a:moveTo>
                  <a:pt x="88391" y="0"/>
                </a:moveTo>
                <a:lnTo>
                  <a:pt x="47843" y="10505"/>
                </a:lnTo>
                <a:lnTo>
                  <a:pt x="17136" y="38089"/>
                </a:lnTo>
                <a:lnTo>
                  <a:pt x="1187" y="76850"/>
                </a:lnTo>
                <a:lnTo>
                  <a:pt x="0" y="103631"/>
                </a:lnTo>
                <a:lnTo>
                  <a:pt x="1194" y="118180"/>
                </a:lnTo>
                <a:lnTo>
                  <a:pt x="17585" y="156511"/>
                </a:lnTo>
                <a:lnTo>
                  <a:pt x="49157" y="182841"/>
                </a:lnTo>
                <a:lnTo>
                  <a:pt x="158495" y="192023"/>
                </a:lnTo>
                <a:lnTo>
                  <a:pt x="173044" y="190828"/>
                </a:lnTo>
                <a:lnTo>
                  <a:pt x="211375" y="174438"/>
                </a:lnTo>
                <a:lnTo>
                  <a:pt x="237705" y="142866"/>
                </a:lnTo>
                <a:lnTo>
                  <a:pt x="246887" y="91439"/>
                </a:lnTo>
                <a:lnTo>
                  <a:pt x="245732" y="77048"/>
                </a:lnTo>
                <a:lnTo>
                  <a:pt x="229864" y="38249"/>
                </a:lnTo>
                <a:lnTo>
                  <a:pt x="199214" y="10599"/>
                </a:lnTo>
                <a:lnTo>
                  <a:pt x="158701" y="0"/>
                </a:lnTo>
                <a:lnTo>
                  <a:pt x="8839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5407" y="1133856"/>
            <a:ext cx="753110" cy="896619"/>
          </a:xfrm>
          <a:custGeom>
            <a:avLst/>
            <a:gdLst/>
            <a:ahLst/>
            <a:cxnLst/>
            <a:rect l="l" t="t" r="r" b="b"/>
            <a:pathLst>
              <a:path w="753109" h="896619">
                <a:moveTo>
                  <a:pt x="0" y="0"/>
                </a:moveTo>
                <a:lnTo>
                  <a:pt x="61553" y="2956"/>
                </a:lnTo>
                <a:lnTo>
                  <a:pt x="121727" y="11676"/>
                </a:lnTo>
                <a:lnTo>
                  <a:pt x="180334" y="25933"/>
                </a:lnTo>
                <a:lnTo>
                  <a:pt x="237183" y="45500"/>
                </a:lnTo>
                <a:lnTo>
                  <a:pt x="292084" y="70151"/>
                </a:lnTo>
                <a:lnTo>
                  <a:pt x="344847" y="99660"/>
                </a:lnTo>
                <a:lnTo>
                  <a:pt x="395284" y="133800"/>
                </a:lnTo>
                <a:lnTo>
                  <a:pt x="443203" y="172346"/>
                </a:lnTo>
                <a:lnTo>
                  <a:pt x="488416" y="215070"/>
                </a:lnTo>
                <a:lnTo>
                  <a:pt x="530732" y="261746"/>
                </a:lnTo>
                <a:lnTo>
                  <a:pt x="569963" y="312149"/>
                </a:lnTo>
                <a:lnTo>
                  <a:pt x="605918" y="366052"/>
                </a:lnTo>
                <a:lnTo>
                  <a:pt x="638407" y="423228"/>
                </a:lnTo>
                <a:lnTo>
                  <a:pt x="667240" y="483452"/>
                </a:lnTo>
                <a:lnTo>
                  <a:pt x="692229" y="546496"/>
                </a:lnTo>
                <a:lnTo>
                  <a:pt x="713183" y="612135"/>
                </a:lnTo>
                <a:lnTo>
                  <a:pt x="729912" y="680143"/>
                </a:lnTo>
                <a:lnTo>
                  <a:pt x="742227" y="750292"/>
                </a:lnTo>
                <a:lnTo>
                  <a:pt x="749938" y="822357"/>
                </a:lnTo>
                <a:lnTo>
                  <a:pt x="752855" y="8961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023" y="1664208"/>
            <a:ext cx="128270" cy="116205"/>
          </a:xfrm>
          <a:custGeom>
            <a:avLst/>
            <a:gdLst/>
            <a:ahLst/>
            <a:cxnLst/>
            <a:rect l="l" t="t" r="r" b="b"/>
            <a:pathLst>
              <a:path w="128270" h="116205">
                <a:moveTo>
                  <a:pt x="42671" y="0"/>
                </a:moveTo>
                <a:lnTo>
                  <a:pt x="60959" y="64007"/>
                </a:lnTo>
                <a:lnTo>
                  <a:pt x="0" y="85343"/>
                </a:lnTo>
                <a:lnTo>
                  <a:pt x="128015" y="115823"/>
                </a:lnTo>
                <a:lnTo>
                  <a:pt x="42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70064" y="1642872"/>
            <a:ext cx="121920" cy="85725"/>
          </a:xfrm>
          <a:custGeom>
            <a:avLst/>
            <a:gdLst/>
            <a:ahLst/>
            <a:cxnLst/>
            <a:rect l="l" t="t" r="r" b="b"/>
            <a:pathLst>
              <a:path w="121920" h="85725">
                <a:moveTo>
                  <a:pt x="0" y="0"/>
                </a:moveTo>
                <a:lnTo>
                  <a:pt x="121919" y="85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4616" y="944880"/>
            <a:ext cx="79375" cy="152400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0" y="0"/>
                </a:moveTo>
                <a:lnTo>
                  <a:pt x="42671" y="152399"/>
                </a:lnTo>
                <a:lnTo>
                  <a:pt x="66080" y="54863"/>
                </a:lnTo>
                <a:lnTo>
                  <a:pt x="42671" y="54863"/>
                </a:lnTo>
                <a:lnTo>
                  <a:pt x="0" y="0"/>
                </a:lnTo>
                <a:close/>
              </a:path>
              <a:path w="79375" h="152400">
                <a:moveTo>
                  <a:pt x="79247" y="0"/>
                </a:moveTo>
                <a:lnTo>
                  <a:pt x="42671" y="54863"/>
                </a:lnTo>
                <a:lnTo>
                  <a:pt x="66080" y="54863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7288" y="914400"/>
            <a:ext cx="3175" cy="85725"/>
          </a:xfrm>
          <a:custGeom>
            <a:avLst/>
            <a:gdLst/>
            <a:ahLst/>
            <a:cxnLst/>
            <a:rect l="l" t="t" r="r" b="b"/>
            <a:pathLst>
              <a:path w="3175" h="85725">
                <a:moveTo>
                  <a:pt x="0" y="0"/>
                </a:moveTo>
                <a:lnTo>
                  <a:pt x="3047" y="85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4616" y="1331976"/>
            <a:ext cx="88900" cy="149860"/>
          </a:xfrm>
          <a:custGeom>
            <a:avLst/>
            <a:gdLst/>
            <a:ahLst/>
            <a:cxnLst/>
            <a:rect l="l" t="t" r="r" b="b"/>
            <a:pathLst>
              <a:path w="88900" h="149859">
                <a:moveTo>
                  <a:pt x="0" y="0"/>
                </a:moveTo>
                <a:lnTo>
                  <a:pt x="45719" y="149351"/>
                </a:lnTo>
                <a:lnTo>
                  <a:pt x="73587" y="51815"/>
                </a:lnTo>
                <a:lnTo>
                  <a:pt x="45719" y="51815"/>
                </a:lnTo>
                <a:lnTo>
                  <a:pt x="0" y="0"/>
                </a:lnTo>
                <a:close/>
              </a:path>
              <a:path w="88900" h="149859">
                <a:moveTo>
                  <a:pt x="88391" y="0"/>
                </a:moveTo>
                <a:lnTo>
                  <a:pt x="45719" y="51815"/>
                </a:lnTo>
                <a:lnTo>
                  <a:pt x="73587" y="51815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60335" y="12893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40040" y="1975104"/>
            <a:ext cx="128270" cy="116205"/>
          </a:xfrm>
          <a:custGeom>
            <a:avLst/>
            <a:gdLst/>
            <a:ahLst/>
            <a:cxnLst/>
            <a:rect l="l" t="t" r="r" b="b"/>
            <a:pathLst>
              <a:path w="128270" h="116205">
                <a:moveTo>
                  <a:pt x="42671" y="0"/>
                </a:moveTo>
                <a:lnTo>
                  <a:pt x="51815" y="64007"/>
                </a:lnTo>
                <a:lnTo>
                  <a:pt x="0" y="85343"/>
                </a:lnTo>
                <a:lnTo>
                  <a:pt x="128015" y="115823"/>
                </a:lnTo>
                <a:lnTo>
                  <a:pt x="42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99831" y="1911096"/>
            <a:ext cx="189230" cy="128270"/>
          </a:xfrm>
          <a:custGeom>
            <a:avLst/>
            <a:gdLst/>
            <a:ahLst/>
            <a:cxnLst/>
            <a:rect l="l" t="t" r="r" b="b"/>
            <a:pathLst>
              <a:path w="189229" h="128269">
                <a:moveTo>
                  <a:pt x="0" y="0"/>
                </a:moveTo>
                <a:lnTo>
                  <a:pt x="188975" y="1280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45679" y="2231136"/>
            <a:ext cx="104139" cy="149860"/>
          </a:xfrm>
          <a:custGeom>
            <a:avLst/>
            <a:gdLst/>
            <a:ahLst/>
            <a:cxnLst/>
            <a:rect l="l" t="t" r="r" b="b"/>
            <a:pathLst>
              <a:path w="104140" h="149860">
                <a:moveTo>
                  <a:pt x="33527" y="0"/>
                </a:moveTo>
                <a:lnTo>
                  <a:pt x="0" y="149351"/>
                </a:lnTo>
                <a:lnTo>
                  <a:pt x="93603" y="64007"/>
                </a:lnTo>
                <a:lnTo>
                  <a:pt x="42671" y="64007"/>
                </a:lnTo>
                <a:lnTo>
                  <a:pt x="33527" y="0"/>
                </a:lnTo>
                <a:close/>
              </a:path>
              <a:path w="104140" h="149860">
                <a:moveTo>
                  <a:pt x="103631" y="54863"/>
                </a:moveTo>
                <a:lnTo>
                  <a:pt x="42671" y="64007"/>
                </a:lnTo>
                <a:lnTo>
                  <a:pt x="93603" y="64007"/>
                </a:lnTo>
                <a:lnTo>
                  <a:pt x="103631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1920240"/>
            <a:ext cx="189230" cy="375285"/>
          </a:xfrm>
          <a:custGeom>
            <a:avLst/>
            <a:gdLst/>
            <a:ahLst/>
            <a:cxnLst/>
            <a:rect l="l" t="t" r="r" b="b"/>
            <a:pathLst>
              <a:path w="189229" h="375285">
                <a:moveTo>
                  <a:pt x="188975" y="0"/>
                </a:moveTo>
                <a:lnTo>
                  <a:pt x="0" y="3749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9207" y="2359152"/>
            <a:ext cx="119380" cy="97790"/>
          </a:xfrm>
          <a:custGeom>
            <a:avLst/>
            <a:gdLst/>
            <a:ahLst/>
            <a:cxnLst/>
            <a:rect l="l" t="t" r="r" b="b"/>
            <a:pathLst>
              <a:path w="119379" h="97789">
                <a:moveTo>
                  <a:pt x="103631" y="0"/>
                </a:moveTo>
                <a:lnTo>
                  <a:pt x="0" y="85343"/>
                </a:lnTo>
                <a:lnTo>
                  <a:pt x="118871" y="97535"/>
                </a:lnTo>
                <a:lnTo>
                  <a:pt x="76199" y="64007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5407" y="2188464"/>
            <a:ext cx="612775" cy="234950"/>
          </a:xfrm>
          <a:custGeom>
            <a:avLst/>
            <a:gdLst/>
            <a:ahLst/>
            <a:cxnLst/>
            <a:rect l="l" t="t" r="r" b="b"/>
            <a:pathLst>
              <a:path w="612775" h="234950">
                <a:moveTo>
                  <a:pt x="612647" y="0"/>
                </a:moveTo>
                <a:lnTo>
                  <a:pt x="0" y="2346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79207" y="1139952"/>
            <a:ext cx="119380" cy="106680"/>
          </a:xfrm>
          <a:custGeom>
            <a:avLst/>
            <a:gdLst/>
            <a:ahLst/>
            <a:cxnLst/>
            <a:rect l="l" t="t" r="r" b="b"/>
            <a:pathLst>
              <a:path w="119379" h="106680">
                <a:moveTo>
                  <a:pt x="118871" y="0"/>
                </a:moveTo>
                <a:lnTo>
                  <a:pt x="0" y="42671"/>
                </a:lnTo>
                <a:lnTo>
                  <a:pt x="112775" y="106679"/>
                </a:lnTo>
                <a:lnTo>
                  <a:pt x="76199" y="51815"/>
                </a:lnTo>
                <a:lnTo>
                  <a:pt x="118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2735" y="1182624"/>
            <a:ext cx="43180" cy="12700"/>
          </a:xfrm>
          <a:custGeom>
            <a:avLst/>
            <a:gdLst/>
            <a:ahLst/>
            <a:cxnLst/>
            <a:rect l="l" t="t" r="r" b="b"/>
            <a:pathLst>
              <a:path w="43179" h="12700">
                <a:moveTo>
                  <a:pt x="0" y="0"/>
                </a:moveTo>
                <a:lnTo>
                  <a:pt x="42671" y="121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0064" y="1075944"/>
            <a:ext cx="121920" cy="94615"/>
          </a:xfrm>
          <a:custGeom>
            <a:avLst/>
            <a:gdLst/>
            <a:ahLst/>
            <a:cxnLst/>
            <a:rect l="l" t="t" r="r" b="b"/>
            <a:pathLst>
              <a:path w="121920" h="94615">
                <a:moveTo>
                  <a:pt x="121919" y="0"/>
                </a:moveTo>
                <a:lnTo>
                  <a:pt x="0" y="51815"/>
                </a:lnTo>
                <a:lnTo>
                  <a:pt x="121919" y="94487"/>
                </a:lnTo>
                <a:lnTo>
                  <a:pt x="79247" y="51815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3216" y="112928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8519" y="2221992"/>
            <a:ext cx="85725" cy="149860"/>
          </a:xfrm>
          <a:custGeom>
            <a:avLst/>
            <a:gdLst/>
            <a:ahLst/>
            <a:cxnLst/>
            <a:rect l="l" t="t" r="r" b="b"/>
            <a:pathLst>
              <a:path w="85725" h="149860">
                <a:moveTo>
                  <a:pt x="0" y="0"/>
                </a:moveTo>
                <a:lnTo>
                  <a:pt x="42671" y="149351"/>
                </a:lnTo>
                <a:lnTo>
                  <a:pt x="73151" y="42671"/>
                </a:lnTo>
                <a:lnTo>
                  <a:pt x="42671" y="42671"/>
                </a:lnTo>
                <a:lnTo>
                  <a:pt x="0" y="0"/>
                </a:lnTo>
                <a:close/>
              </a:path>
              <a:path w="85725" h="149860">
                <a:moveTo>
                  <a:pt x="85343" y="0"/>
                </a:moveTo>
                <a:lnTo>
                  <a:pt x="42671" y="42671"/>
                </a:lnTo>
                <a:lnTo>
                  <a:pt x="73151" y="42671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1191" y="1673352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3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81800" y="2782824"/>
            <a:ext cx="250190" cy="192405"/>
          </a:xfrm>
          <a:custGeom>
            <a:avLst/>
            <a:gdLst/>
            <a:ahLst/>
            <a:cxnLst/>
            <a:rect l="l" t="t" r="r" b="b"/>
            <a:pathLst>
              <a:path w="250190" h="192405">
                <a:moveTo>
                  <a:pt x="91439" y="0"/>
                </a:moveTo>
                <a:lnTo>
                  <a:pt x="49517" y="9617"/>
                </a:lnTo>
                <a:lnTo>
                  <a:pt x="18154" y="35662"/>
                </a:lnTo>
                <a:lnTo>
                  <a:pt x="1559" y="73926"/>
                </a:lnTo>
                <a:lnTo>
                  <a:pt x="0" y="100583"/>
                </a:lnTo>
                <a:lnTo>
                  <a:pt x="1120" y="115471"/>
                </a:lnTo>
                <a:lnTo>
                  <a:pt x="16681" y="154342"/>
                </a:lnTo>
                <a:lnTo>
                  <a:pt x="47267" y="181250"/>
                </a:lnTo>
                <a:lnTo>
                  <a:pt x="88668" y="191986"/>
                </a:lnTo>
                <a:lnTo>
                  <a:pt x="158495" y="192023"/>
                </a:lnTo>
                <a:lnTo>
                  <a:pt x="172653" y="190903"/>
                </a:lnTo>
                <a:lnTo>
                  <a:pt x="210930" y="175342"/>
                </a:lnTo>
                <a:lnTo>
                  <a:pt x="238548" y="144756"/>
                </a:lnTo>
                <a:lnTo>
                  <a:pt x="249895" y="103355"/>
                </a:lnTo>
                <a:lnTo>
                  <a:pt x="249935" y="91439"/>
                </a:lnTo>
                <a:lnTo>
                  <a:pt x="248735" y="76552"/>
                </a:lnTo>
                <a:lnTo>
                  <a:pt x="232397" y="37681"/>
                </a:lnTo>
                <a:lnTo>
                  <a:pt x="201318" y="10773"/>
                </a:lnTo>
                <a:lnTo>
                  <a:pt x="161109" y="37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8056" y="2782824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5">
                <a:moveTo>
                  <a:pt x="91423" y="0"/>
                </a:moveTo>
                <a:lnTo>
                  <a:pt x="49500" y="9617"/>
                </a:lnTo>
                <a:lnTo>
                  <a:pt x="18137" y="35662"/>
                </a:lnTo>
                <a:lnTo>
                  <a:pt x="1543" y="73925"/>
                </a:lnTo>
                <a:lnTo>
                  <a:pt x="0" y="100802"/>
                </a:lnTo>
                <a:lnTo>
                  <a:pt x="1104" y="115471"/>
                </a:lnTo>
                <a:lnTo>
                  <a:pt x="16664" y="154342"/>
                </a:lnTo>
                <a:lnTo>
                  <a:pt x="47250" y="181249"/>
                </a:lnTo>
                <a:lnTo>
                  <a:pt x="88651" y="191985"/>
                </a:lnTo>
                <a:lnTo>
                  <a:pt x="158479" y="192023"/>
                </a:lnTo>
                <a:lnTo>
                  <a:pt x="172785" y="190865"/>
                </a:lnTo>
                <a:lnTo>
                  <a:pt x="210599" y="174806"/>
                </a:lnTo>
                <a:lnTo>
                  <a:pt x="236933" y="143309"/>
                </a:lnTo>
                <a:lnTo>
                  <a:pt x="246870" y="100802"/>
                </a:lnTo>
                <a:lnTo>
                  <a:pt x="246871" y="91439"/>
                </a:lnTo>
                <a:lnTo>
                  <a:pt x="245716" y="76309"/>
                </a:lnTo>
                <a:lnTo>
                  <a:pt x="229847" y="36932"/>
                </a:lnTo>
                <a:lnTo>
                  <a:pt x="199198" y="10020"/>
                </a:lnTo>
                <a:lnTo>
                  <a:pt x="158684" y="0"/>
                </a:lnTo>
                <a:lnTo>
                  <a:pt x="91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78061" y="2782824"/>
            <a:ext cx="246865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78056" y="2880360"/>
            <a:ext cx="246871" cy="944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78040" y="2782824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5">
                <a:moveTo>
                  <a:pt x="91439" y="0"/>
                </a:moveTo>
                <a:lnTo>
                  <a:pt x="49517" y="9617"/>
                </a:lnTo>
                <a:lnTo>
                  <a:pt x="18154" y="35662"/>
                </a:lnTo>
                <a:lnTo>
                  <a:pt x="1559" y="73926"/>
                </a:lnTo>
                <a:lnTo>
                  <a:pt x="0" y="100583"/>
                </a:lnTo>
                <a:lnTo>
                  <a:pt x="1120" y="115471"/>
                </a:lnTo>
                <a:lnTo>
                  <a:pt x="16681" y="154342"/>
                </a:lnTo>
                <a:lnTo>
                  <a:pt x="47267" y="181250"/>
                </a:lnTo>
                <a:lnTo>
                  <a:pt x="88668" y="191986"/>
                </a:lnTo>
                <a:lnTo>
                  <a:pt x="158495" y="192023"/>
                </a:lnTo>
                <a:lnTo>
                  <a:pt x="172801" y="190865"/>
                </a:lnTo>
                <a:lnTo>
                  <a:pt x="210616" y="174806"/>
                </a:lnTo>
                <a:lnTo>
                  <a:pt x="236950" y="143309"/>
                </a:lnTo>
                <a:lnTo>
                  <a:pt x="246887" y="100802"/>
                </a:lnTo>
                <a:lnTo>
                  <a:pt x="246887" y="91439"/>
                </a:lnTo>
                <a:lnTo>
                  <a:pt x="245732" y="76309"/>
                </a:lnTo>
                <a:lnTo>
                  <a:pt x="229864" y="36932"/>
                </a:lnTo>
                <a:lnTo>
                  <a:pt x="199214" y="10020"/>
                </a:lnTo>
                <a:lnTo>
                  <a:pt x="158701" y="0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78056" y="3285744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4">
                <a:moveTo>
                  <a:pt x="91423" y="0"/>
                </a:moveTo>
                <a:lnTo>
                  <a:pt x="49500" y="9617"/>
                </a:lnTo>
                <a:lnTo>
                  <a:pt x="18137" y="35662"/>
                </a:lnTo>
                <a:lnTo>
                  <a:pt x="1543" y="73925"/>
                </a:lnTo>
                <a:lnTo>
                  <a:pt x="0" y="100802"/>
                </a:lnTo>
                <a:lnTo>
                  <a:pt x="1104" y="115471"/>
                </a:lnTo>
                <a:lnTo>
                  <a:pt x="16664" y="154342"/>
                </a:lnTo>
                <a:lnTo>
                  <a:pt x="47250" y="181250"/>
                </a:lnTo>
                <a:lnTo>
                  <a:pt x="88651" y="191985"/>
                </a:lnTo>
                <a:lnTo>
                  <a:pt x="158479" y="192023"/>
                </a:lnTo>
                <a:lnTo>
                  <a:pt x="172785" y="190865"/>
                </a:lnTo>
                <a:lnTo>
                  <a:pt x="210599" y="174806"/>
                </a:lnTo>
                <a:lnTo>
                  <a:pt x="236933" y="143309"/>
                </a:lnTo>
                <a:lnTo>
                  <a:pt x="246870" y="100802"/>
                </a:lnTo>
                <a:lnTo>
                  <a:pt x="246871" y="91439"/>
                </a:lnTo>
                <a:lnTo>
                  <a:pt x="245716" y="76309"/>
                </a:lnTo>
                <a:lnTo>
                  <a:pt x="229847" y="36932"/>
                </a:lnTo>
                <a:lnTo>
                  <a:pt x="199198" y="10020"/>
                </a:lnTo>
                <a:lnTo>
                  <a:pt x="158684" y="0"/>
                </a:lnTo>
                <a:lnTo>
                  <a:pt x="91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78061" y="3285744"/>
            <a:ext cx="246865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78056" y="3383279"/>
            <a:ext cx="246871" cy="944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78040" y="3285744"/>
            <a:ext cx="247015" cy="192405"/>
          </a:xfrm>
          <a:custGeom>
            <a:avLst/>
            <a:gdLst/>
            <a:ahLst/>
            <a:cxnLst/>
            <a:rect l="l" t="t" r="r" b="b"/>
            <a:pathLst>
              <a:path w="247015" h="192404">
                <a:moveTo>
                  <a:pt x="91439" y="0"/>
                </a:moveTo>
                <a:lnTo>
                  <a:pt x="49517" y="9617"/>
                </a:lnTo>
                <a:lnTo>
                  <a:pt x="18154" y="35662"/>
                </a:lnTo>
                <a:lnTo>
                  <a:pt x="1559" y="73926"/>
                </a:lnTo>
                <a:lnTo>
                  <a:pt x="0" y="100583"/>
                </a:lnTo>
                <a:lnTo>
                  <a:pt x="1120" y="115471"/>
                </a:lnTo>
                <a:lnTo>
                  <a:pt x="16681" y="154342"/>
                </a:lnTo>
                <a:lnTo>
                  <a:pt x="47267" y="181250"/>
                </a:lnTo>
                <a:lnTo>
                  <a:pt x="88668" y="191986"/>
                </a:lnTo>
                <a:lnTo>
                  <a:pt x="158495" y="192023"/>
                </a:lnTo>
                <a:lnTo>
                  <a:pt x="172801" y="190865"/>
                </a:lnTo>
                <a:lnTo>
                  <a:pt x="210616" y="174806"/>
                </a:lnTo>
                <a:lnTo>
                  <a:pt x="236950" y="143309"/>
                </a:lnTo>
                <a:lnTo>
                  <a:pt x="246887" y="100802"/>
                </a:lnTo>
                <a:lnTo>
                  <a:pt x="246887" y="91439"/>
                </a:lnTo>
                <a:lnTo>
                  <a:pt x="245732" y="76309"/>
                </a:lnTo>
                <a:lnTo>
                  <a:pt x="229864" y="36932"/>
                </a:lnTo>
                <a:lnTo>
                  <a:pt x="199214" y="10020"/>
                </a:lnTo>
                <a:lnTo>
                  <a:pt x="158701" y="0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64679" y="2627376"/>
            <a:ext cx="113030" cy="140335"/>
          </a:xfrm>
          <a:custGeom>
            <a:avLst/>
            <a:gdLst/>
            <a:ahLst/>
            <a:cxnLst/>
            <a:rect l="l" t="t" r="r" b="b"/>
            <a:pathLst>
              <a:path w="113029" h="140335">
                <a:moveTo>
                  <a:pt x="60959" y="0"/>
                </a:moveTo>
                <a:lnTo>
                  <a:pt x="0" y="140207"/>
                </a:lnTo>
                <a:lnTo>
                  <a:pt x="112775" y="76199"/>
                </a:lnTo>
                <a:lnTo>
                  <a:pt x="60959" y="7619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25640" y="2551176"/>
            <a:ext cx="121920" cy="152400"/>
          </a:xfrm>
          <a:custGeom>
            <a:avLst/>
            <a:gdLst/>
            <a:ahLst/>
            <a:cxnLst/>
            <a:rect l="l" t="t" r="r" b="b"/>
            <a:pathLst>
              <a:path w="121920" h="152400">
                <a:moveTo>
                  <a:pt x="121919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21167" y="2782824"/>
            <a:ext cx="250190" cy="192405"/>
          </a:xfrm>
          <a:custGeom>
            <a:avLst/>
            <a:gdLst/>
            <a:ahLst/>
            <a:cxnLst/>
            <a:rect l="l" t="t" r="r" b="b"/>
            <a:pathLst>
              <a:path w="250190" h="192405">
                <a:moveTo>
                  <a:pt x="91439" y="0"/>
                </a:moveTo>
                <a:lnTo>
                  <a:pt x="50857" y="9617"/>
                </a:lnTo>
                <a:lnTo>
                  <a:pt x="19063" y="35662"/>
                </a:lnTo>
                <a:lnTo>
                  <a:pt x="1668" y="73926"/>
                </a:lnTo>
                <a:lnTo>
                  <a:pt x="0" y="100583"/>
                </a:lnTo>
                <a:lnTo>
                  <a:pt x="1200" y="115471"/>
                </a:lnTo>
                <a:lnTo>
                  <a:pt x="17538" y="154342"/>
                </a:lnTo>
                <a:lnTo>
                  <a:pt x="48617" y="181250"/>
                </a:lnTo>
                <a:lnTo>
                  <a:pt x="88826" y="191986"/>
                </a:lnTo>
                <a:lnTo>
                  <a:pt x="158495" y="192023"/>
                </a:lnTo>
                <a:lnTo>
                  <a:pt x="173383" y="190903"/>
                </a:lnTo>
                <a:lnTo>
                  <a:pt x="212254" y="175342"/>
                </a:lnTo>
                <a:lnTo>
                  <a:pt x="239162" y="144756"/>
                </a:lnTo>
                <a:lnTo>
                  <a:pt x="249898" y="103355"/>
                </a:lnTo>
                <a:lnTo>
                  <a:pt x="249935" y="91439"/>
                </a:lnTo>
                <a:lnTo>
                  <a:pt x="248815" y="76552"/>
                </a:lnTo>
                <a:lnTo>
                  <a:pt x="233254" y="37681"/>
                </a:lnTo>
                <a:lnTo>
                  <a:pt x="202668" y="10773"/>
                </a:lnTo>
                <a:lnTo>
                  <a:pt x="161267" y="37"/>
                </a:lnTo>
                <a:lnTo>
                  <a:pt x="914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14488" y="2682240"/>
            <a:ext cx="128270" cy="106680"/>
          </a:xfrm>
          <a:custGeom>
            <a:avLst/>
            <a:gdLst/>
            <a:ahLst/>
            <a:cxnLst/>
            <a:rect l="l" t="t" r="r" b="b"/>
            <a:pathLst>
              <a:path w="128270" h="106680">
                <a:moveTo>
                  <a:pt x="33527" y="0"/>
                </a:moveTo>
                <a:lnTo>
                  <a:pt x="51815" y="64007"/>
                </a:lnTo>
                <a:lnTo>
                  <a:pt x="0" y="94487"/>
                </a:lnTo>
                <a:lnTo>
                  <a:pt x="128015" y="106679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63967" y="2532888"/>
            <a:ext cx="402590" cy="213360"/>
          </a:xfrm>
          <a:custGeom>
            <a:avLst/>
            <a:gdLst/>
            <a:ahLst/>
            <a:cxnLst/>
            <a:rect l="l" t="t" r="r" b="b"/>
            <a:pathLst>
              <a:path w="402590" h="213360">
                <a:moveTo>
                  <a:pt x="0" y="0"/>
                </a:moveTo>
                <a:lnTo>
                  <a:pt x="402335" y="2133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32903" y="2618232"/>
            <a:ext cx="76200" cy="158750"/>
          </a:xfrm>
          <a:custGeom>
            <a:avLst/>
            <a:gdLst/>
            <a:ahLst/>
            <a:cxnLst/>
            <a:rect l="l" t="t" r="r" b="b"/>
            <a:pathLst>
              <a:path w="76200" h="158750">
                <a:moveTo>
                  <a:pt x="0" y="30479"/>
                </a:moveTo>
                <a:lnTo>
                  <a:pt x="76199" y="158495"/>
                </a:lnTo>
                <a:lnTo>
                  <a:pt x="76199" y="64007"/>
                </a:lnTo>
                <a:lnTo>
                  <a:pt x="51815" y="64007"/>
                </a:lnTo>
                <a:lnTo>
                  <a:pt x="0" y="30479"/>
                </a:lnTo>
                <a:close/>
              </a:path>
              <a:path w="76200" h="158750">
                <a:moveTo>
                  <a:pt x="76199" y="0"/>
                </a:moveTo>
                <a:lnTo>
                  <a:pt x="51815" y="64007"/>
                </a:lnTo>
                <a:lnTo>
                  <a:pt x="76199" y="6400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57288" y="2563368"/>
            <a:ext cx="27940" cy="119380"/>
          </a:xfrm>
          <a:custGeom>
            <a:avLst/>
            <a:gdLst/>
            <a:ahLst/>
            <a:cxnLst/>
            <a:rect l="l" t="t" r="r" b="b"/>
            <a:pathLst>
              <a:path w="27940" h="119380">
                <a:moveTo>
                  <a:pt x="0" y="0"/>
                </a:moveTo>
                <a:lnTo>
                  <a:pt x="27431" y="1188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32903" y="3121152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0"/>
                </a:moveTo>
                <a:lnTo>
                  <a:pt x="18287" y="161543"/>
                </a:lnTo>
                <a:lnTo>
                  <a:pt x="58574" y="64007"/>
                </a:lnTo>
                <a:lnTo>
                  <a:pt x="33527" y="64007"/>
                </a:lnTo>
                <a:lnTo>
                  <a:pt x="0" y="0"/>
                </a:lnTo>
                <a:close/>
              </a:path>
              <a:path w="76200" h="161925">
                <a:moveTo>
                  <a:pt x="76199" y="21335"/>
                </a:moveTo>
                <a:lnTo>
                  <a:pt x="33527" y="64007"/>
                </a:lnTo>
                <a:lnTo>
                  <a:pt x="58574" y="64007"/>
                </a:lnTo>
                <a:lnTo>
                  <a:pt x="7619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66431" y="2968752"/>
            <a:ext cx="36830" cy="216535"/>
          </a:xfrm>
          <a:custGeom>
            <a:avLst/>
            <a:gdLst/>
            <a:ahLst/>
            <a:cxnLst/>
            <a:rect l="l" t="t" r="r" b="b"/>
            <a:pathLst>
              <a:path w="36829" h="216535">
                <a:moveTo>
                  <a:pt x="36575" y="0"/>
                </a:moveTo>
                <a:lnTo>
                  <a:pt x="0" y="2164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62216" y="3172968"/>
            <a:ext cx="119380" cy="140335"/>
          </a:xfrm>
          <a:custGeom>
            <a:avLst/>
            <a:gdLst/>
            <a:ahLst/>
            <a:cxnLst/>
            <a:rect l="l" t="t" r="r" b="b"/>
            <a:pathLst>
              <a:path w="119379" h="140335">
                <a:moveTo>
                  <a:pt x="57911" y="0"/>
                </a:moveTo>
                <a:lnTo>
                  <a:pt x="57911" y="76199"/>
                </a:lnTo>
                <a:lnTo>
                  <a:pt x="0" y="76199"/>
                </a:lnTo>
                <a:lnTo>
                  <a:pt x="118871" y="140207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88479" y="2968752"/>
            <a:ext cx="231775" cy="280670"/>
          </a:xfrm>
          <a:custGeom>
            <a:avLst/>
            <a:gdLst/>
            <a:ahLst/>
            <a:cxnLst/>
            <a:rect l="l" t="t" r="r" b="b"/>
            <a:pathLst>
              <a:path w="231775" h="280669">
                <a:moveTo>
                  <a:pt x="0" y="0"/>
                </a:moveTo>
                <a:lnTo>
                  <a:pt x="231647" y="2804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57871" y="2855976"/>
            <a:ext cx="460375" cy="402590"/>
          </a:xfrm>
          <a:custGeom>
            <a:avLst/>
            <a:gdLst/>
            <a:ahLst/>
            <a:cxnLst/>
            <a:rect l="l" t="t" r="r" b="b"/>
            <a:pathLst>
              <a:path w="460375" h="402589">
                <a:moveTo>
                  <a:pt x="0" y="402335"/>
                </a:moveTo>
                <a:lnTo>
                  <a:pt x="6056" y="337002"/>
                </a:lnTo>
                <a:lnTo>
                  <a:pt x="23579" y="275051"/>
                </a:lnTo>
                <a:lnTo>
                  <a:pt x="51599" y="217307"/>
                </a:lnTo>
                <a:lnTo>
                  <a:pt x="89147" y="164591"/>
                </a:lnTo>
                <a:lnTo>
                  <a:pt x="135254" y="117728"/>
                </a:lnTo>
                <a:lnTo>
                  <a:pt x="188951" y="77541"/>
                </a:lnTo>
                <a:lnTo>
                  <a:pt x="249268" y="44851"/>
                </a:lnTo>
                <a:lnTo>
                  <a:pt x="315236" y="20482"/>
                </a:lnTo>
                <a:lnTo>
                  <a:pt x="385885" y="5257"/>
                </a:lnTo>
                <a:lnTo>
                  <a:pt x="422663" y="1331"/>
                </a:lnTo>
                <a:lnTo>
                  <a:pt x="4602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27391" y="3130296"/>
            <a:ext cx="79375" cy="152400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0" y="0"/>
                </a:moveTo>
                <a:lnTo>
                  <a:pt x="27431" y="152399"/>
                </a:lnTo>
                <a:lnTo>
                  <a:pt x="63477" y="54863"/>
                </a:lnTo>
                <a:lnTo>
                  <a:pt x="36575" y="54863"/>
                </a:lnTo>
                <a:lnTo>
                  <a:pt x="0" y="0"/>
                </a:lnTo>
                <a:close/>
              </a:path>
              <a:path w="79375" h="152400">
                <a:moveTo>
                  <a:pt x="79247" y="12191"/>
                </a:moveTo>
                <a:lnTo>
                  <a:pt x="36575" y="54863"/>
                </a:lnTo>
                <a:lnTo>
                  <a:pt x="63477" y="54863"/>
                </a:lnTo>
                <a:lnTo>
                  <a:pt x="7924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51776" y="3185160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69">
                <a:moveTo>
                  <a:pt x="0" y="51815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31023" y="2968752"/>
            <a:ext cx="573405" cy="478790"/>
          </a:xfrm>
          <a:custGeom>
            <a:avLst/>
            <a:gdLst/>
            <a:ahLst/>
            <a:cxnLst/>
            <a:rect l="l" t="t" r="r" b="b"/>
            <a:pathLst>
              <a:path w="573404" h="478789">
                <a:moveTo>
                  <a:pt x="573023" y="0"/>
                </a:moveTo>
                <a:lnTo>
                  <a:pt x="571128" y="39367"/>
                </a:lnTo>
                <a:lnTo>
                  <a:pt x="565538" y="77836"/>
                </a:lnTo>
                <a:lnTo>
                  <a:pt x="556400" y="115286"/>
                </a:lnTo>
                <a:lnTo>
                  <a:pt x="543860" y="151595"/>
                </a:lnTo>
                <a:lnTo>
                  <a:pt x="528065" y="186642"/>
                </a:lnTo>
                <a:lnTo>
                  <a:pt x="509162" y="220306"/>
                </a:lnTo>
                <a:lnTo>
                  <a:pt x="487295" y="252466"/>
                </a:lnTo>
                <a:lnTo>
                  <a:pt x="462613" y="283000"/>
                </a:lnTo>
                <a:lnTo>
                  <a:pt x="435260" y="311788"/>
                </a:lnTo>
                <a:lnTo>
                  <a:pt x="405383" y="338708"/>
                </a:lnTo>
                <a:lnTo>
                  <a:pt x="373130" y="363640"/>
                </a:lnTo>
                <a:lnTo>
                  <a:pt x="338644" y="386462"/>
                </a:lnTo>
                <a:lnTo>
                  <a:pt x="302075" y="407052"/>
                </a:lnTo>
                <a:lnTo>
                  <a:pt x="263566" y="425290"/>
                </a:lnTo>
                <a:lnTo>
                  <a:pt x="223265" y="441055"/>
                </a:lnTo>
                <a:lnTo>
                  <a:pt x="181319" y="454225"/>
                </a:lnTo>
                <a:lnTo>
                  <a:pt x="137873" y="464679"/>
                </a:lnTo>
                <a:lnTo>
                  <a:pt x="93073" y="472296"/>
                </a:lnTo>
                <a:lnTo>
                  <a:pt x="47067" y="476955"/>
                </a:lnTo>
                <a:lnTo>
                  <a:pt x="0" y="4785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12735" y="3398520"/>
            <a:ext cx="121920" cy="97790"/>
          </a:xfrm>
          <a:custGeom>
            <a:avLst/>
            <a:gdLst/>
            <a:ahLst/>
            <a:cxnLst/>
            <a:rect l="l" t="t" r="r" b="b"/>
            <a:pathLst>
              <a:path w="121920" h="97789">
                <a:moveTo>
                  <a:pt x="121919" y="0"/>
                </a:moveTo>
                <a:lnTo>
                  <a:pt x="0" y="42671"/>
                </a:lnTo>
                <a:lnTo>
                  <a:pt x="121919" y="97535"/>
                </a:lnTo>
                <a:lnTo>
                  <a:pt x="79247" y="42671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55407" y="3441192"/>
            <a:ext cx="36830" cy="3175"/>
          </a:xfrm>
          <a:custGeom>
            <a:avLst/>
            <a:gdLst/>
            <a:ahLst/>
            <a:cxnLst/>
            <a:rect l="l" t="t" r="r" b="b"/>
            <a:pathLst>
              <a:path w="36829" h="3175">
                <a:moveTo>
                  <a:pt x="0" y="0"/>
                </a:moveTo>
                <a:lnTo>
                  <a:pt x="36575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12735" y="3194304"/>
            <a:ext cx="121920" cy="131445"/>
          </a:xfrm>
          <a:custGeom>
            <a:avLst/>
            <a:gdLst/>
            <a:ahLst/>
            <a:cxnLst/>
            <a:rect l="l" t="t" r="r" b="b"/>
            <a:pathLst>
              <a:path w="121920" h="131445">
                <a:moveTo>
                  <a:pt x="79247" y="0"/>
                </a:moveTo>
                <a:lnTo>
                  <a:pt x="0" y="131063"/>
                </a:lnTo>
                <a:lnTo>
                  <a:pt x="121919" y="88391"/>
                </a:lnTo>
                <a:lnTo>
                  <a:pt x="70103" y="76199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2840" y="2950464"/>
            <a:ext cx="350520" cy="320040"/>
          </a:xfrm>
          <a:custGeom>
            <a:avLst/>
            <a:gdLst/>
            <a:ahLst/>
            <a:cxnLst/>
            <a:rect l="l" t="t" r="r" b="b"/>
            <a:pathLst>
              <a:path w="350520" h="320039">
                <a:moveTo>
                  <a:pt x="350519" y="0"/>
                </a:moveTo>
                <a:lnTo>
                  <a:pt x="0" y="3200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78040" y="3736848"/>
            <a:ext cx="283845" cy="213360"/>
          </a:xfrm>
          <a:custGeom>
            <a:avLst/>
            <a:gdLst/>
            <a:ahLst/>
            <a:cxnLst/>
            <a:rect l="l" t="t" r="r" b="b"/>
            <a:pathLst>
              <a:path w="283845" h="213360">
                <a:moveTo>
                  <a:pt x="100583" y="0"/>
                </a:moveTo>
                <a:lnTo>
                  <a:pt x="59169" y="9137"/>
                </a:lnTo>
                <a:lnTo>
                  <a:pt x="25908" y="33736"/>
                </a:lnTo>
                <a:lnTo>
                  <a:pt x="5017" y="69582"/>
                </a:lnTo>
                <a:lnTo>
                  <a:pt x="0" y="109727"/>
                </a:lnTo>
                <a:lnTo>
                  <a:pt x="1035" y="124700"/>
                </a:lnTo>
                <a:lnTo>
                  <a:pt x="15379" y="164855"/>
                </a:lnTo>
                <a:lnTo>
                  <a:pt x="43442" y="194994"/>
                </a:lnTo>
                <a:lnTo>
                  <a:pt x="81195" y="211423"/>
                </a:lnTo>
                <a:lnTo>
                  <a:pt x="179832" y="213359"/>
                </a:lnTo>
                <a:lnTo>
                  <a:pt x="194590" y="212351"/>
                </a:lnTo>
                <a:lnTo>
                  <a:pt x="234261" y="198277"/>
                </a:lnTo>
                <a:lnTo>
                  <a:pt x="264276" y="170375"/>
                </a:lnTo>
                <a:lnTo>
                  <a:pt x="281100" y="132181"/>
                </a:lnTo>
                <a:lnTo>
                  <a:pt x="283463" y="100583"/>
                </a:lnTo>
                <a:lnTo>
                  <a:pt x="282425" y="86346"/>
                </a:lnTo>
                <a:lnTo>
                  <a:pt x="267951" y="47674"/>
                </a:lnTo>
                <a:lnTo>
                  <a:pt x="239310" y="18192"/>
                </a:lnTo>
                <a:lnTo>
                  <a:pt x="200195" y="1931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78095" y="3736848"/>
            <a:ext cx="195016" cy="97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73111" y="3738157"/>
            <a:ext cx="88169" cy="962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78040" y="3834384"/>
            <a:ext cx="283463" cy="115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78040" y="3736848"/>
            <a:ext cx="283845" cy="213360"/>
          </a:xfrm>
          <a:custGeom>
            <a:avLst/>
            <a:gdLst/>
            <a:ahLst/>
            <a:cxnLst/>
            <a:rect l="l" t="t" r="r" b="b"/>
            <a:pathLst>
              <a:path w="283845" h="213360">
                <a:moveTo>
                  <a:pt x="100583" y="0"/>
                </a:moveTo>
                <a:lnTo>
                  <a:pt x="59169" y="9137"/>
                </a:lnTo>
                <a:lnTo>
                  <a:pt x="25908" y="33737"/>
                </a:lnTo>
                <a:lnTo>
                  <a:pt x="5017" y="69582"/>
                </a:lnTo>
                <a:lnTo>
                  <a:pt x="0" y="109727"/>
                </a:lnTo>
                <a:lnTo>
                  <a:pt x="1035" y="124700"/>
                </a:lnTo>
                <a:lnTo>
                  <a:pt x="15379" y="164855"/>
                </a:lnTo>
                <a:lnTo>
                  <a:pt x="43442" y="194994"/>
                </a:lnTo>
                <a:lnTo>
                  <a:pt x="81195" y="211423"/>
                </a:lnTo>
                <a:lnTo>
                  <a:pt x="179831" y="213359"/>
                </a:lnTo>
                <a:lnTo>
                  <a:pt x="194590" y="212351"/>
                </a:lnTo>
                <a:lnTo>
                  <a:pt x="234261" y="198277"/>
                </a:lnTo>
                <a:lnTo>
                  <a:pt x="264276" y="170375"/>
                </a:lnTo>
                <a:lnTo>
                  <a:pt x="281101" y="132181"/>
                </a:lnTo>
                <a:lnTo>
                  <a:pt x="283463" y="100583"/>
                </a:lnTo>
                <a:lnTo>
                  <a:pt x="282426" y="86346"/>
                </a:lnTo>
                <a:lnTo>
                  <a:pt x="267952" y="47674"/>
                </a:lnTo>
                <a:lnTo>
                  <a:pt x="239310" y="18192"/>
                </a:lnTo>
                <a:lnTo>
                  <a:pt x="200195" y="1931"/>
                </a:lnTo>
                <a:lnTo>
                  <a:pt x="1005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78040" y="4151376"/>
            <a:ext cx="283845" cy="216535"/>
          </a:xfrm>
          <a:custGeom>
            <a:avLst/>
            <a:gdLst/>
            <a:ahLst/>
            <a:cxnLst/>
            <a:rect l="l" t="t" r="r" b="b"/>
            <a:pathLst>
              <a:path w="283845" h="216535">
                <a:moveTo>
                  <a:pt x="100583" y="0"/>
                </a:moveTo>
                <a:lnTo>
                  <a:pt x="59742" y="8930"/>
                </a:lnTo>
                <a:lnTo>
                  <a:pt x="26749" y="33259"/>
                </a:lnTo>
                <a:lnTo>
                  <a:pt x="5633" y="69293"/>
                </a:lnTo>
                <a:lnTo>
                  <a:pt x="0" y="112775"/>
                </a:lnTo>
                <a:lnTo>
                  <a:pt x="1035" y="127748"/>
                </a:lnTo>
                <a:lnTo>
                  <a:pt x="15379" y="167903"/>
                </a:lnTo>
                <a:lnTo>
                  <a:pt x="43442" y="198042"/>
                </a:lnTo>
                <a:lnTo>
                  <a:pt x="81195" y="214471"/>
                </a:lnTo>
                <a:lnTo>
                  <a:pt x="179832" y="216407"/>
                </a:lnTo>
                <a:lnTo>
                  <a:pt x="194590" y="215399"/>
                </a:lnTo>
                <a:lnTo>
                  <a:pt x="234261" y="201325"/>
                </a:lnTo>
                <a:lnTo>
                  <a:pt x="264276" y="173423"/>
                </a:lnTo>
                <a:lnTo>
                  <a:pt x="281100" y="135229"/>
                </a:lnTo>
                <a:lnTo>
                  <a:pt x="283463" y="103631"/>
                </a:lnTo>
                <a:lnTo>
                  <a:pt x="282455" y="88873"/>
                </a:lnTo>
                <a:lnTo>
                  <a:pt x="268380" y="49202"/>
                </a:lnTo>
                <a:lnTo>
                  <a:pt x="240479" y="19187"/>
                </a:lnTo>
                <a:lnTo>
                  <a:pt x="202285" y="2362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78240" y="4151376"/>
            <a:ext cx="194871" cy="975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73111" y="4152704"/>
            <a:ext cx="87975" cy="962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78040" y="4248911"/>
            <a:ext cx="283463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78040" y="4151376"/>
            <a:ext cx="283845" cy="216535"/>
          </a:xfrm>
          <a:custGeom>
            <a:avLst/>
            <a:gdLst/>
            <a:ahLst/>
            <a:cxnLst/>
            <a:rect l="l" t="t" r="r" b="b"/>
            <a:pathLst>
              <a:path w="283845" h="216535">
                <a:moveTo>
                  <a:pt x="100583" y="0"/>
                </a:moveTo>
                <a:lnTo>
                  <a:pt x="59742" y="8930"/>
                </a:lnTo>
                <a:lnTo>
                  <a:pt x="26749" y="33259"/>
                </a:lnTo>
                <a:lnTo>
                  <a:pt x="5633" y="69294"/>
                </a:lnTo>
                <a:lnTo>
                  <a:pt x="0" y="112775"/>
                </a:lnTo>
                <a:lnTo>
                  <a:pt x="1035" y="127748"/>
                </a:lnTo>
                <a:lnTo>
                  <a:pt x="15379" y="167903"/>
                </a:lnTo>
                <a:lnTo>
                  <a:pt x="43442" y="198042"/>
                </a:lnTo>
                <a:lnTo>
                  <a:pt x="81195" y="214471"/>
                </a:lnTo>
                <a:lnTo>
                  <a:pt x="179831" y="216407"/>
                </a:lnTo>
                <a:lnTo>
                  <a:pt x="194590" y="215399"/>
                </a:lnTo>
                <a:lnTo>
                  <a:pt x="234261" y="201325"/>
                </a:lnTo>
                <a:lnTo>
                  <a:pt x="264276" y="173423"/>
                </a:lnTo>
                <a:lnTo>
                  <a:pt x="281101" y="135229"/>
                </a:lnTo>
                <a:lnTo>
                  <a:pt x="283463" y="103631"/>
                </a:lnTo>
                <a:lnTo>
                  <a:pt x="282455" y="88873"/>
                </a:lnTo>
                <a:lnTo>
                  <a:pt x="268381" y="49202"/>
                </a:lnTo>
                <a:lnTo>
                  <a:pt x="240479" y="19187"/>
                </a:lnTo>
                <a:lnTo>
                  <a:pt x="202285" y="2362"/>
                </a:lnTo>
                <a:lnTo>
                  <a:pt x="1005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78040" y="4568952"/>
            <a:ext cx="283845" cy="216535"/>
          </a:xfrm>
          <a:custGeom>
            <a:avLst/>
            <a:gdLst/>
            <a:ahLst/>
            <a:cxnLst/>
            <a:rect l="l" t="t" r="r" b="b"/>
            <a:pathLst>
              <a:path w="283845" h="216535">
                <a:moveTo>
                  <a:pt x="100583" y="0"/>
                </a:moveTo>
                <a:lnTo>
                  <a:pt x="59742" y="8930"/>
                </a:lnTo>
                <a:lnTo>
                  <a:pt x="26749" y="33259"/>
                </a:lnTo>
                <a:lnTo>
                  <a:pt x="5633" y="69293"/>
                </a:lnTo>
                <a:lnTo>
                  <a:pt x="0" y="112775"/>
                </a:lnTo>
                <a:lnTo>
                  <a:pt x="1035" y="127748"/>
                </a:lnTo>
                <a:lnTo>
                  <a:pt x="15379" y="167903"/>
                </a:lnTo>
                <a:lnTo>
                  <a:pt x="43442" y="198042"/>
                </a:lnTo>
                <a:lnTo>
                  <a:pt x="81195" y="214471"/>
                </a:lnTo>
                <a:lnTo>
                  <a:pt x="179832" y="216407"/>
                </a:lnTo>
                <a:lnTo>
                  <a:pt x="194590" y="215399"/>
                </a:lnTo>
                <a:lnTo>
                  <a:pt x="234261" y="201325"/>
                </a:lnTo>
                <a:lnTo>
                  <a:pt x="264276" y="173423"/>
                </a:lnTo>
                <a:lnTo>
                  <a:pt x="281100" y="135229"/>
                </a:lnTo>
                <a:lnTo>
                  <a:pt x="283463" y="103631"/>
                </a:lnTo>
                <a:lnTo>
                  <a:pt x="282455" y="88873"/>
                </a:lnTo>
                <a:lnTo>
                  <a:pt x="268380" y="49202"/>
                </a:lnTo>
                <a:lnTo>
                  <a:pt x="240479" y="19187"/>
                </a:lnTo>
                <a:lnTo>
                  <a:pt x="202285" y="2362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78240" y="4568952"/>
            <a:ext cx="194871" cy="975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73111" y="4570280"/>
            <a:ext cx="87975" cy="962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78040" y="4666488"/>
            <a:ext cx="283463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78040" y="4568952"/>
            <a:ext cx="283845" cy="216535"/>
          </a:xfrm>
          <a:custGeom>
            <a:avLst/>
            <a:gdLst/>
            <a:ahLst/>
            <a:cxnLst/>
            <a:rect l="l" t="t" r="r" b="b"/>
            <a:pathLst>
              <a:path w="283845" h="216535">
                <a:moveTo>
                  <a:pt x="100583" y="0"/>
                </a:moveTo>
                <a:lnTo>
                  <a:pt x="59742" y="8930"/>
                </a:lnTo>
                <a:lnTo>
                  <a:pt x="26749" y="33259"/>
                </a:lnTo>
                <a:lnTo>
                  <a:pt x="5633" y="69294"/>
                </a:lnTo>
                <a:lnTo>
                  <a:pt x="0" y="112775"/>
                </a:lnTo>
                <a:lnTo>
                  <a:pt x="1035" y="127748"/>
                </a:lnTo>
                <a:lnTo>
                  <a:pt x="15379" y="167903"/>
                </a:lnTo>
                <a:lnTo>
                  <a:pt x="43442" y="198042"/>
                </a:lnTo>
                <a:lnTo>
                  <a:pt x="81195" y="214471"/>
                </a:lnTo>
                <a:lnTo>
                  <a:pt x="179831" y="216407"/>
                </a:lnTo>
                <a:lnTo>
                  <a:pt x="194590" y="215399"/>
                </a:lnTo>
                <a:lnTo>
                  <a:pt x="234261" y="201325"/>
                </a:lnTo>
                <a:lnTo>
                  <a:pt x="264276" y="173423"/>
                </a:lnTo>
                <a:lnTo>
                  <a:pt x="281101" y="135229"/>
                </a:lnTo>
                <a:lnTo>
                  <a:pt x="283463" y="103631"/>
                </a:lnTo>
                <a:lnTo>
                  <a:pt x="282455" y="88873"/>
                </a:lnTo>
                <a:lnTo>
                  <a:pt x="268381" y="49202"/>
                </a:lnTo>
                <a:lnTo>
                  <a:pt x="240479" y="19187"/>
                </a:lnTo>
                <a:lnTo>
                  <a:pt x="202285" y="2362"/>
                </a:lnTo>
                <a:lnTo>
                  <a:pt x="1005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78040" y="4989576"/>
            <a:ext cx="283845" cy="213360"/>
          </a:xfrm>
          <a:custGeom>
            <a:avLst/>
            <a:gdLst/>
            <a:ahLst/>
            <a:cxnLst/>
            <a:rect l="l" t="t" r="r" b="b"/>
            <a:pathLst>
              <a:path w="283845" h="213360">
                <a:moveTo>
                  <a:pt x="100583" y="0"/>
                </a:moveTo>
                <a:lnTo>
                  <a:pt x="59169" y="9136"/>
                </a:lnTo>
                <a:lnTo>
                  <a:pt x="25908" y="33736"/>
                </a:lnTo>
                <a:lnTo>
                  <a:pt x="5017" y="69582"/>
                </a:lnTo>
                <a:lnTo>
                  <a:pt x="0" y="112775"/>
                </a:lnTo>
                <a:lnTo>
                  <a:pt x="1067" y="127226"/>
                </a:lnTo>
                <a:lnTo>
                  <a:pt x="15827" y="166391"/>
                </a:lnTo>
                <a:lnTo>
                  <a:pt x="44644" y="195997"/>
                </a:lnTo>
                <a:lnTo>
                  <a:pt x="83301" y="211829"/>
                </a:lnTo>
                <a:lnTo>
                  <a:pt x="182880" y="213359"/>
                </a:lnTo>
                <a:lnTo>
                  <a:pt x="197330" y="212292"/>
                </a:lnTo>
                <a:lnTo>
                  <a:pt x="236494" y="197532"/>
                </a:lnTo>
                <a:lnTo>
                  <a:pt x="266101" y="168715"/>
                </a:lnTo>
                <a:lnTo>
                  <a:pt x="281932" y="130058"/>
                </a:lnTo>
                <a:lnTo>
                  <a:pt x="283463" y="100583"/>
                </a:lnTo>
                <a:lnTo>
                  <a:pt x="282396" y="86133"/>
                </a:lnTo>
                <a:lnTo>
                  <a:pt x="267636" y="46968"/>
                </a:lnTo>
                <a:lnTo>
                  <a:pt x="238819" y="17362"/>
                </a:lnTo>
                <a:lnTo>
                  <a:pt x="200161" y="1530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78095" y="4989576"/>
            <a:ext cx="195016" cy="97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73111" y="4990579"/>
            <a:ext cx="88166" cy="965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78040" y="5087111"/>
            <a:ext cx="283463" cy="1158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78040" y="4989576"/>
            <a:ext cx="283845" cy="213360"/>
          </a:xfrm>
          <a:custGeom>
            <a:avLst/>
            <a:gdLst/>
            <a:ahLst/>
            <a:cxnLst/>
            <a:rect l="l" t="t" r="r" b="b"/>
            <a:pathLst>
              <a:path w="283845" h="213360">
                <a:moveTo>
                  <a:pt x="100583" y="0"/>
                </a:moveTo>
                <a:lnTo>
                  <a:pt x="59169" y="9137"/>
                </a:lnTo>
                <a:lnTo>
                  <a:pt x="25908" y="33737"/>
                </a:lnTo>
                <a:lnTo>
                  <a:pt x="5017" y="69582"/>
                </a:lnTo>
                <a:lnTo>
                  <a:pt x="0" y="112775"/>
                </a:lnTo>
                <a:lnTo>
                  <a:pt x="1067" y="127226"/>
                </a:lnTo>
                <a:lnTo>
                  <a:pt x="15827" y="166391"/>
                </a:lnTo>
                <a:lnTo>
                  <a:pt x="44644" y="195997"/>
                </a:lnTo>
                <a:lnTo>
                  <a:pt x="83301" y="211829"/>
                </a:lnTo>
                <a:lnTo>
                  <a:pt x="182879" y="213359"/>
                </a:lnTo>
                <a:lnTo>
                  <a:pt x="197330" y="212292"/>
                </a:lnTo>
                <a:lnTo>
                  <a:pt x="236495" y="197532"/>
                </a:lnTo>
                <a:lnTo>
                  <a:pt x="266101" y="168715"/>
                </a:lnTo>
                <a:lnTo>
                  <a:pt x="281933" y="130058"/>
                </a:lnTo>
                <a:lnTo>
                  <a:pt x="283463" y="100583"/>
                </a:lnTo>
                <a:lnTo>
                  <a:pt x="282396" y="86133"/>
                </a:lnTo>
                <a:lnTo>
                  <a:pt x="267636" y="46968"/>
                </a:lnTo>
                <a:lnTo>
                  <a:pt x="238819" y="17362"/>
                </a:lnTo>
                <a:lnTo>
                  <a:pt x="200162" y="1530"/>
                </a:lnTo>
                <a:lnTo>
                  <a:pt x="1005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02879" y="4581144"/>
            <a:ext cx="287020" cy="213360"/>
          </a:xfrm>
          <a:custGeom>
            <a:avLst/>
            <a:gdLst/>
            <a:ahLst/>
            <a:cxnLst/>
            <a:rect l="l" t="t" r="r" b="b"/>
            <a:pathLst>
              <a:path w="287020" h="213360">
                <a:moveTo>
                  <a:pt x="103631" y="0"/>
                </a:moveTo>
                <a:lnTo>
                  <a:pt x="61527" y="8680"/>
                </a:lnTo>
                <a:lnTo>
                  <a:pt x="27901" y="32365"/>
                </a:lnTo>
                <a:lnTo>
                  <a:pt x="6287" y="67521"/>
                </a:lnTo>
                <a:lnTo>
                  <a:pt x="0" y="112775"/>
                </a:lnTo>
                <a:lnTo>
                  <a:pt x="1037" y="127013"/>
                </a:lnTo>
                <a:lnTo>
                  <a:pt x="15511" y="165685"/>
                </a:lnTo>
                <a:lnTo>
                  <a:pt x="44153" y="195167"/>
                </a:lnTo>
                <a:lnTo>
                  <a:pt x="83268" y="211428"/>
                </a:lnTo>
                <a:lnTo>
                  <a:pt x="182879" y="213359"/>
                </a:lnTo>
                <a:lnTo>
                  <a:pt x="197852" y="212324"/>
                </a:lnTo>
                <a:lnTo>
                  <a:pt x="238007" y="197980"/>
                </a:lnTo>
                <a:lnTo>
                  <a:pt x="268146" y="169917"/>
                </a:lnTo>
                <a:lnTo>
                  <a:pt x="284575" y="132164"/>
                </a:lnTo>
                <a:lnTo>
                  <a:pt x="286511" y="103631"/>
                </a:lnTo>
                <a:lnTo>
                  <a:pt x="285503" y="88873"/>
                </a:lnTo>
                <a:lnTo>
                  <a:pt x="271429" y="49202"/>
                </a:lnTo>
                <a:lnTo>
                  <a:pt x="243527" y="19187"/>
                </a:lnTo>
                <a:lnTo>
                  <a:pt x="205333" y="2362"/>
                </a:lnTo>
                <a:lnTo>
                  <a:pt x="10363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66431" y="3998976"/>
            <a:ext cx="85725" cy="149860"/>
          </a:xfrm>
          <a:custGeom>
            <a:avLst/>
            <a:gdLst/>
            <a:ahLst/>
            <a:cxnLst/>
            <a:rect l="l" t="t" r="r" b="b"/>
            <a:pathLst>
              <a:path w="85725" h="149860">
                <a:moveTo>
                  <a:pt x="0" y="0"/>
                </a:moveTo>
                <a:lnTo>
                  <a:pt x="42671" y="149351"/>
                </a:lnTo>
                <a:lnTo>
                  <a:pt x="70539" y="51815"/>
                </a:lnTo>
                <a:lnTo>
                  <a:pt x="42671" y="51815"/>
                </a:lnTo>
                <a:lnTo>
                  <a:pt x="0" y="0"/>
                </a:lnTo>
                <a:close/>
              </a:path>
              <a:path w="85725" h="149860">
                <a:moveTo>
                  <a:pt x="85343" y="0"/>
                </a:moveTo>
                <a:lnTo>
                  <a:pt x="42671" y="51815"/>
                </a:lnTo>
                <a:lnTo>
                  <a:pt x="70539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09103" y="3944111"/>
            <a:ext cx="3175" cy="106680"/>
          </a:xfrm>
          <a:custGeom>
            <a:avLst/>
            <a:gdLst/>
            <a:ahLst/>
            <a:cxnLst/>
            <a:rect l="l" t="t" r="r" b="b"/>
            <a:pathLst>
              <a:path w="3175" h="106679">
                <a:moveTo>
                  <a:pt x="0" y="0"/>
                </a:moveTo>
                <a:lnTo>
                  <a:pt x="3047" y="1066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66431" y="4416552"/>
            <a:ext cx="85725" cy="149860"/>
          </a:xfrm>
          <a:custGeom>
            <a:avLst/>
            <a:gdLst/>
            <a:ahLst/>
            <a:cxnLst/>
            <a:rect l="l" t="t" r="r" b="b"/>
            <a:pathLst>
              <a:path w="85725" h="149860">
                <a:moveTo>
                  <a:pt x="0" y="0"/>
                </a:moveTo>
                <a:lnTo>
                  <a:pt x="42671" y="149351"/>
                </a:lnTo>
                <a:lnTo>
                  <a:pt x="70539" y="51815"/>
                </a:lnTo>
                <a:lnTo>
                  <a:pt x="42671" y="51815"/>
                </a:lnTo>
                <a:lnTo>
                  <a:pt x="0" y="0"/>
                </a:lnTo>
                <a:close/>
              </a:path>
              <a:path w="85725" h="149860">
                <a:moveTo>
                  <a:pt x="85343" y="0"/>
                </a:moveTo>
                <a:lnTo>
                  <a:pt x="42671" y="51815"/>
                </a:lnTo>
                <a:lnTo>
                  <a:pt x="70539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09103" y="4361688"/>
            <a:ext cx="3175" cy="106680"/>
          </a:xfrm>
          <a:custGeom>
            <a:avLst/>
            <a:gdLst/>
            <a:ahLst/>
            <a:cxnLst/>
            <a:rect l="l" t="t" r="r" b="b"/>
            <a:pathLst>
              <a:path w="3175" h="106679">
                <a:moveTo>
                  <a:pt x="0" y="0"/>
                </a:moveTo>
                <a:lnTo>
                  <a:pt x="3047" y="1066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66431" y="4834128"/>
            <a:ext cx="85725" cy="149860"/>
          </a:xfrm>
          <a:custGeom>
            <a:avLst/>
            <a:gdLst/>
            <a:ahLst/>
            <a:cxnLst/>
            <a:rect l="l" t="t" r="r" b="b"/>
            <a:pathLst>
              <a:path w="85725" h="149860">
                <a:moveTo>
                  <a:pt x="0" y="0"/>
                </a:moveTo>
                <a:lnTo>
                  <a:pt x="42671" y="149351"/>
                </a:lnTo>
                <a:lnTo>
                  <a:pt x="70539" y="51815"/>
                </a:lnTo>
                <a:lnTo>
                  <a:pt x="42671" y="51815"/>
                </a:lnTo>
                <a:lnTo>
                  <a:pt x="0" y="0"/>
                </a:lnTo>
                <a:close/>
              </a:path>
              <a:path w="85725" h="149860">
                <a:moveTo>
                  <a:pt x="85343" y="0"/>
                </a:moveTo>
                <a:lnTo>
                  <a:pt x="42671" y="51815"/>
                </a:lnTo>
                <a:lnTo>
                  <a:pt x="70539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09103" y="4779264"/>
            <a:ext cx="3175" cy="106680"/>
          </a:xfrm>
          <a:custGeom>
            <a:avLst/>
            <a:gdLst/>
            <a:ahLst/>
            <a:cxnLst/>
            <a:rect l="l" t="t" r="r" b="b"/>
            <a:pathLst>
              <a:path w="3175" h="106679">
                <a:moveTo>
                  <a:pt x="0" y="0"/>
                </a:moveTo>
                <a:lnTo>
                  <a:pt x="3047" y="1066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78040" y="5407152"/>
            <a:ext cx="283845" cy="213360"/>
          </a:xfrm>
          <a:custGeom>
            <a:avLst/>
            <a:gdLst/>
            <a:ahLst/>
            <a:cxnLst/>
            <a:rect l="l" t="t" r="r" b="b"/>
            <a:pathLst>
              <a:path w="283845" h="213360">
                <a:moveTo>
                  <a:pt x="100583" y="0"/>
                </a:moveTo>
                <a:lnTo>
                  <a:pt x="59169" y="9136"/>
                </a:lnTo>
                <a:lnTo>
                  <a:pt x="25908" y="33736"/>
                </a:lnTo>
                <a:lnTo>
                  <a:pt x="5017" y="69582"/>
                </a:lnTo>
                <a:lnTo>
                  <a:pt x="0" y="112775"/>
                </a:lnTo>
                <a:lnTo>
                  <a:pt x="1067" y="127226"/>
                </a:lnTo>
                <a:lnTo>
                  <a:pt x="15827" y="166391"/>
                </a:lnTo>
                <a:lnTo>
                  <a:pt x="44644" y="195997"/>
                </a:lnTo>
                <a:lnTo>
                  <a:pt x="83301" y="211829"/>
                </a:lnTo>
                <a:lnTo>
                  <a:pt x="182880" y="213359"/>
                </a:lnTo>
                <a:lnTo>
                  <a:pt x="197330" y="212292"/>
                </a:lnTo>
                <a:lnTo>
                  <a:pt x="236494" y="197532"/>
                </a:lnTo>
                <a:lnTo>
                  <a:pt x="266101" y="168715"/>
                </a:lnTo>
                <a:lnTo>
                  <a:pt x="281932" y="130058"/>
                </a:lnTo>
                <a:lnTo>
                  <a:pt x="283463" y="100583"/>
                </a:lnTo>
                <a:lnTo>
                  <a:pt x="282396" y="86133"/>
                </a:lnTo>
                <a:lnTo>
                  <a:pt x="267636" y="46968"/>
                </a:lnTo>
                <a:lnTo>
                  <a:pt x="238819" y="17362"/>
                </a:lnTo>
                <a:lnTo>
                  <a:pt x="200161" y="1530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78095" y="5407152"/>
            <a:ext cx="195016" cy="975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73111" y="5408155"/>
            <a:ext cx="88166" cy="965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78040" y="5504688"/>
            <a:ext cx="283463" cy="1158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78040" y="5407152"/>
            <a:ext cx="283845" cy="213360"/>
          </a:xfrm>
          <a:custGeom>
            <a:avLst/>
            <a:gdLst/>
            <a:ahLst/>
            <a:cxnLst/>
            <a:rect l="l" t="t" r="r" b="b"/>
            <a:pathLst>
              <a:path w="283845" h="213360">
                <a:moveTo>
                  <a:pt x="100583" y="0"/>
                </a:moveTo>
                <a:lnTo>
                  <a:pt x="59169" y="9137"/>
                </a:lnTo>
                <a:lnTo>
                  <a:pt x="25908" y="33737"/>
                </a:lnTo>
                <a:lnTo>
                  <a:pt x="5017" y="69582"/>
                </a:lnTo>
                <a:lnTo>
                  <a:pt x="0" y="112775"/>
                </a:lnTo>
                <a:lnTo>
                  <a:pt x="1067" y="127226"/>
                </a:lnTo>
                <a:lnTo>
                  <a:pt x="15827" y="166391"/>
                </a:lnTo>
                <a:lnTo>
                  <a:pt x="44644" y="195997"/>
                </a:lnTo>
                <a:lnTo>
                  <a:pt x="83301" y="211829"/>
                </a:lnTo>
                <a:lnTo>
                  <a:pt x="182879" y="213359"/>
                </a:lnTo>
                <a:lnTo>
                  <a:pt x="197330" y="212292"/>
                </a:lnTo>
                <a:lnTo>
                  <a:pt x="236495" y="197532"/>
                </a:lnTo>
                <a:lnTo>
                  <a:pt x="266101" y="168715"/>
                </a:lnTo>
                <a:lnTo>
                  <a:pt x="281933" y="130058"/>
                </a:lnTo>
                <a:lnTo>
                  <a:pt x="283463" y="100583"/>
                </a:lnTo>
                <a:lnTo>
                  <a:pt x="282396" y="86133"/>
                </a:lnTo>
                <a:lnTo>
                  <a:pt x="267636" y="46968"/>
                </a:lnTo>
                <a:lnTo>
                  <a:pt x="238819" y="17362"/>
                </a:lnTo>
                <a:lnTo>
                  <a:pt x="200162" y="1530"/>
                </a:lnTo>
                <a:lnTo>
                  <a:pt x="1005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66431" y="5251704"/>
            <a:ext cx="85725" cy="149860"/>
          </a:xfrm>
          <a:custGeom>
            <a:avLst/>
            <a:gdLst/>
            <a:ahLst/>
            <a:cxnLst/>
            <a:rect l="l" t="t" r="r" b="b"/>
            <a:pathLst>
              <a:path w="85725" h="149860">
                <a:moveTo>
                  <a:pt x="0" y="0"/>
                </a:moveTo>
                <a:lnTo>
                  <a:pt x="42671" y="149351"/>
                </a:lnTo>
                <a:lnTo>
                  <a:pt x="70539" y="51815"/>
                </a:lnTo>
                <a:lnTo>
                  <a:pt x="42671" y="51815"/>
                </a:lnTo>
                <a:lnTo>
                  <a:pt x="0" y="0"/>
                </a:lnTo>
                <a:close/>
              </a:path>
              <a:path w="85725" h="149860">
                <a:moveTo>
                  <a:pt x="85343" y="0"/>
                </a:moveTo>
                <a:lnTo>
                  <a:pt x="42671" y="51815"/>
                </a:lnTo>
                <a:lnTo>
                  <a:pt x="70539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09103" y="5196840"/>
            <a:ext cx="3175" cy="106680"/>
          </a:xfrm>
          <a:custGeom>
            <a:avLst/>
            <a:gdLst/>
            <a:ahLst/>
            <a:cxnLst/>
            <a:rect l="l" t="t" r="r" b="b"/>
            <a:pathLst>
              <a:path w="3175" h="106679">
                <a:moveTo>
                  <a:pt x="0" y="0"/>
                </a:moveTo>
                <a:lnTo>
                  <a:pt x="3047" y="1066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80959" y="4629911"/>
            <a:ext cx="119380" cy="97790"/>
          </a:xfrm>
          <a:custGeom>
            <a:avLst/>
            <a:gdLst/>
            <a:ahLst/>
            <a:cxnLst/>
            <a:rect l="l" t="t" r="r" b="b"/>
            <a:pathLst>
              <a:path w="119379" h="97789">
                <a:moveTo>
                  <a:pt x="0" y="0"/>
                </a:moveTo>
                <a:lnTo>
                  <a:pt x="33527" y="42671"/>
                </a:lnTo>
                <a:lnTo>
                  <a:pt x="0" y="97535"/>
                </a:lnTo>
                <a:lnTo>
                  <a:pt x="118871" y="426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49311" y="4672584"/>
            <a:ext cx="265430" cy="3175"/>
          </a:xfrm>
          <a:custGeom>
            <a:avLst/>
            <a:gdLst/>
            <a:ahLst/>
            <a:cxnLst/>
            <a:rect l="l" t="t" r="r" b="b"/>
            <a:pathLst>
              <a:path w="265429" h="3175">
                <a:moveTo>
                  <a:pt x="0" y="0"/>
                </a:moveTo>
                <a:lnTo>
                  <a:pt x="265175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58455" y="4248911"/>
            <a:ext cx="405765" cy="329565"/>
          </a:xfrm>
          <a:custGeom>
            <a:avLst/>
            <a:gdLst/>
            <a:ahLst/>
            <a:cxnLst/>
            <a:rect l="l" t="t" r="r" b="b"/>
            <a:pathLst>
              <a:path w="405765" h="329564">
                <a:moveTo>
                  <a:pt x="0" y="0"/>
                </a:moveTo>
                <a:lnTo>
                  <a:pt x="3047" y="0"/>
                </a:lnTo>
                <a:lnTo>
                  <a:pt x="35673" y="1083"/>
                </a:lnTo>
                <a:lnTo>
                  <a:pt x="98840" y="9505"/>
                </a:lnTo>
                <a:lnTo>
                  <a:pt x="158495" y="25717"/>
                </a:lnTo>
                <a:lnTo>
                  <a:pt x="213762" y="49062"/>
                </a:lnTo>
                <a:lnTo>
                  <a:pt x="263761" y="78880"/>
                </a:lnTo>
                <a:lnTo>
                  <a:pt x="307616" y="114514"/>
                </a:lnTo>
                <a:lnTo>
                  <a:pt x="344448" y="155306"/>
                </a:lnTo>
                <a:lnTo>
                  <a:pt x="373379" y="200596"/>
                </a:lnTo>
                <a:lnTo>
                  <a:pt x="393533" y="249727"/>
                </a:lnTo>
                <a:lnTo>
                  <a:pt x="404030" y="302040"/>
                </a:lnTo>
                <a:lnTo>
                  <a:pt x="405383" y="3291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58455" y="4791455"/>
            <a:ext cx="405765" cy="326390"/>
          </a:xfrm>
          <a:custGeom>
            <a:avLst/>
            <a:gdLst/>
            <a:ahLst/>
            <a:cxnLst/>
            <a:rect l="l" t="t" r="r" b="b"/>
            <a:pathLst>
              <a:path w="405765" h="326389">
                <a:moveTo>
                  <a:pt x="405383" y="0"/>
                </a:moveTo>
                <a:lnTo>
                  <a:pt x="405383" y="3047"/>
                </a:lnTo>
                <a:lnTo>
                  <a:pt x="404052" y="29322"/>
                </a:lnTo>
                <a:lnTo>
                  <a:pt x="400126" y="55052"/>
                </a:lnTo>
                <a:lnTo>
                  <a:pt x="384901" y="104534"/>
                </a:lnTo>
                <a:lnTo>
                  <a:pt x="360532" y="150796"/>
                </a:lnTo>
                <a:lnTo>
                  <a:pt x="327842" y="193145"/>
                </a:lnTo>
                <a:lnTo>
                  <a:pt x="287654" y="230885"/>
                </a:lnTo>
                <a:lnTo>
                  <a:pt x="240791" y="263322"/>
                </a:lnTo>
                <a:lnTo>
                  <a:pt x="188076" y="289761"/>
                </a:lnTo>
                <a:lnTo>
                  <a:pt x="130332" y="309506"/>
                </a:lnTo>
                <a:lnTo>
                  <a:pt x="68381" y="321862"/>
                </a:lnTo>
                <a:lnTo>
                  <a:pt x="3047" y="326135"/>
                </a:lnTo>
                <a:lnTo>
                  <a:pt x="0" y="3261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58455" y="3831335"/>
            <a:ext cx="475615" cy="746760"/>
          </a:xfrm>
          <a:custGeom>
            <a:avLst/>
            <a:gdLst/>
            <a:ahLst/>
            <a:cxnLst/>
            <a:rect l="l" t="t" r="r" b="b"/>
            <a:pathLst>
              <a:path w="475615" h="746760">
                <a:moveTo>
                  <a:pt x="0" y="0"/>
                </a:moveTo>
                <a:lnTo>
                  <a:pt x="3047" y="0"/>
                </a:lnTo>
                <a:lnTo>
                  <a:pt x="41958" y="2482"/>
                </a:lnTo>
                <a:lnTo>
                  <a:pt x="79973" y="9799"/>
                </a:lnTo>
                <a:lnTo>
                  <a:pt x="116973" y="21757"/>
                </a:lnTo>
                <a:lnTo>
                  <a:pt x="152838" y="38160"/>
                </a:lnTo>
                <a:lnTo>
                  <a:pt x="187451" y="58816"/>
                </a:lnTo>
                <a:lnTo>
                  <a:pt x="220693" y="83530"/>
                </a:lnTo>
                <a:lnTo>
                  <a:pt x="252444" y="112107"/>
                </a:lnTo>
                <a:lnTo>
                  <a:pt x="282586" y="144353"/>
                </a:lnTo>
                <a:lnTo>
                  <a:pt x="310999" y="180073"/>
                </a:lnTo>
                <a:lnTo>
                  <a:pt x="337565" y="219074"/>
                </a:lnTo>
                <a:lnTo>
                  <a:pt x="362166" y="261162"/>
                </a:lnTo>
                <a:lnTo>
                  <a:pt x="384681" y="306141"/>
                </a:lnTo>
                <a:lnTo>
                  <a:pt x="404993" y="353817"/>
                </a:lnTo>
                <a:lnTo>
                  <a:pt x="422983" y="403997"/>
                </a:lnTo>
                <a:lnTo>
                  <a:pt x="438530" y="456485"/>
                </a:lnTo>
                <a:lnTo>
                  <a:pt x="451518" y="511088"/>
                </a:lnTo>
                <a:lnTo>
                  <a:pt x="461826" y="567611"/>
                </a:lnTo>
                <a:lnTo>
                  <a:pt x="469337" y="625861"/>
                </a:lnTo>
                <a:lnTo>
                  <a:pt x="473930" y="685641"/>
                </a:lnTo>
                <a:lnTo>
                  <a:pt x="475487" y="7467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90688" y="4416552"/>
            <a:ext cx="79375" cy="161925"/>
          </a:xfrm>
          <a:custGeom>
            <a:avLst/>
            <a:gdLst/>
            <a:ahLst/>
            <a:cxnLst/>
            <a:rect l="l" t="t" r="r" b="b"/>
            <a:pathLst>
              <a:path w="79375" h="161925">
                <a:moveTo>
                  <a:pt x="0" y="30479"/>
                </a:moveTo>
                <a:lnTo>
                  <a:pt x="70103" y="161543"/>
                </a:lnTo>
                <a:lnTo>
                  <a:pt x="75624" y="64007"/>
                </a:lnTo>
                <a:lnTo>
                  <a:pt x="51815" y="64007"/>
                </a:lnTo>
                <a:lnTo>
                  <a:pt x="0" y="30479"/>
                </a:lnTo>
                <a:close/>
              </a:path>
              <a:path w="79375" h="161925">
                <a:moveTo>
                  <a:pt x="79247" y="0"/>
                </a:moveTo>
                <a:lnTo>
                  <a:pt x="51815" y="64007"/>
                </a:lnTo>
                <a:lnTo>
                  <a:pt x="75624" y="64007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42503" y="4480560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9143" y="3352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85176" y="4416552"/>
            <a:ext cx="88900" cy="161925"/>
          </a:xfrm>
          <a:custGeom>
            <a:avLst/>
            <a:gdLst/>
            <a:ahLst/>
            <a:cxnLst/>
            <a:rect l="l" t="t" r="r" b="b"/>
            <a:pathLst>
              <a:path w="88900" h="161925">
                <a:moveTo>
                  <a:pt x="0" y="9143"/>
                </a:moveTo>
                <a:lnTo>
                  <a:pt x="51815" y="161543"/>
                </a:lnTo>
                <a:lnTo>
                  <a:pt x="76660" y="51815"/>
                </a:lnTo>
                <a:lnTo>
                  <a:pt x="45719" y="51815"/>
                </a:lnTo>
                <a:lnTo>
                  <a:pt x="0" y="9143"/>
                </a:lnTo>
                <a:close/>
              </a:path>
              <a:path w="88900" h="161925">
                <a:moveTo>
                  <a:pt x="88391" y="0"/>
                </a:moveTo>
                <a:lnTo>
                  <a:pt x="45719" y="51815"/>
                </a:lnTo>
                <a:lnTo>
                  <a:pt x="76660" y="51815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30895" y="4471416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99831" y="4779264"/>
            <a:ext cx="79375" cy="161925"/>
          </a:xfrm>
          <a:custGeom>
            <a:avLst/>
            <a:gdLst/>
            <a:ahLst/>
            <a:cxnLst/>
            <a:rect l="l" t="t" r="r" b="b"/>
            <a:pathLst>
              <a:path w="79375" h="161925">
                <a:moveTo>
                  <a:pt x="73036" y="106679"/>
                </a:moveTo>
                <a:lnTo>
                  <a:pt x="45719" y="106679"/>
                </a:lnTo>
                <a:lnTo>
                  <a:pt x="79247" y="161543"/>
                </a:lnTo>
                <a:lnTo>
                  <a:pt x="73036" y="106679"/>
                </a:lnTo>
                <a:close/>
              </a:path>
              <a:path w="79375" h="161925">
                <a:moveTo>
                  <a:pt x="60959" y="0"/>
                </a:moveTo>
                <a:lnTo>
                  <a:pt x="0" y="140207"/>
                </a:lnTo>
                <a:lnTo>
                  <a:pt x="45719" y="106679"/>
                </a:lnTo>
                <a:lnTo>
                  <a:pt x="73036" y="10667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42503" y="4843272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79">
                <a:moveTo>
                  <a:pt x="12191" y="0"/>
                </a:moveTo>
                <a:lnTo>
                  <a:pt x="0" y="426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199376" y="5669279"/>
            <a:ext cx="85725" cy="158750"/>
          </a:xfrm>
          <a:custGeom>
            <a:avLst/>
            <a:gdLst/>
            <a:ahLst/>
            <a:cxnLst/>
            <a:rect l="l" t="t" r="r" b="b"/>
            <a:pathLst>
              <a:path w="85725" h="158750">
                <a:moveTo>
                  <a:pt x="0" y="0"/>
                </a:moveTo>
                <a:lnTo>
                  <a:pt x="42671" y="158495"/>
                </a:lnTo>
                <a:lnTo>
                  <a:pt x="71393" y="51815"/>
                </a:lnTo>
                <a:lnTo>
                  <a:pt x="42671" y="51815"/>
                </a:lnTo>
                <a:lnTo>
                  <a:pt x="0" y="0"/>
                </a:lnTo>
                <a:close/>
              </a:path>
              <a:path w="85725" h="158750">
                <a:moveTo>
                  <a:pt x="85343" y="0"/>
                </a:moveTo>
                <a:lnTo>
                  <a:pt x="42671" y="51815"/>
                </a:lnTo>
                <a:lnTo>
                  <a:pt x="71393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42047" y="5614416"/>
            <a:ext cx="3175" cy="109855"/>
          </a:xfrm>
          <a:custGeom>
            <a:avLst/>
            <a:gdLst/>
            <a:ahLst/>
            <a:cxnLst/>
            <a:rect l="l" t="t" r="r" b="b"/>
            <a:pathLst>
              <a:path w="3175" h="109854">
                <a:moveTo>
                  <a:pt x="0" y="0"/>
                </a:moveTo>
                <a:lnTo>
                  <a:pt x="3047" y="109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12607" y="5669279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0"/>
                </a:moveTo>
                <a:lnTo>
                  <a:pt x="33527" y="149351"/>
                </a:lnTo>
                <a:lnTo>
                  <a:pt x="64007" y="42671"/>
                </a:lnTo>
                <a:lnTo>
                  <a:pt x="33527" y="42671"/>
                </a:lnTo>
                <a:lnTo>
                  <a:pt x="0" y="0"/>
                </a:lnTo>
                <a:close/>
              </a:path>
              <a:path w="76200" h="149860">
                <a:moveTo>
                  <a:pt x="76199" y="0"/>
                </a:moveTo>
                <a:lnTo>
                  <a:pt x="33527" y="42671"/>
                </a:lnTo>
                <a:lnTo>
                  <a:pt x="64007" y="426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46135" y="4791455"/>
            <a:ext cx="0" cy="920750"/>
          </a:xfrm>
          <a:custGeom>
            <a:avLst/>
            <a:gdLst/>
            <a:ahLst/>
            <a:cxnLst/>
            <a:rect l="l" t="t" r="r" b="b"/>
            <a:pathLst>
              <a:path h="920750">
                <a:moveTo>
                  <a:pt x="0" y="0"/>
                </a:moveTo>
                <a:lnTo>
                  <a:pt x="0" y="9204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27391" y="5669279"/>
            <a:ext cx="79375" cy="158750"/>
          </a:xfrm>
          <a:custGeom>
            <a:avLst/>
            <a:gdLst/>
            <a:ahLst/>
            <a:cxnLst/>
            <a:rect l="l" t="t" r="r" b="b"/>
            <a:pathLst>
              <a:path w="79375" h="158750">
                <a:moveTo>
                  <a:pt x="0" y="0"/>
                </a:moveTo>
                <a:lnTo>
                  <a:pt x="42671" y="158495"/>
                </a:lnTo>
                <a:lnTo>
                  <a:pt x="67290" y="51815"/>
                </a:lnTo>
                <a:lnTo>
                  <a:pt x="42671" y="51815"/>
                </a:lnTo>
                <a:lnTo>
                  <a:pt x="0" y="0"/>
                </a:lnTo>
                <a:close/>
              </a:path>
              <a:path w="79375" h="158750">
                <a:moveTo>
                  <a:pt x="79247" y="0"/>
                </a:moveTo>
                <a:lnTo>
                  <a:pt x="42671" y="51815"/>
                </a:lnTo>
                <a:lnTo>
                  <a:pt x="67290" y="51815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70064" y="5614416"/>
            <a:ext cx="3175" cy="109855"/>
          </a:xfrm>
          <a:custGeom>
            <a:avLst/>
            <a:gdLst/>
            <a:ahLst/>
            <a:cxnLst/>
            <a:rect l="l" t="t" r="r" b="b"/>
            <a:pathLst>
              <a:path w="3175" h="109854">
                <a:moveTo>
                  <a:pt x="0" y="0"/>
                </a:moveTo>
                <a:lnTo>
                  <a:pt x="3047" y="109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3199894" y="454140"/>
            <a:ext cx="35998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Thread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01700" y="890535"/>
            <a:ext cx="10623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Description: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322629" y="903235"/>
            <a:ext cx="327406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valid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correct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entry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attempt,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01700" y="1082559"/>
            <a:ext cx="45078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followed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$25.00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deposit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checking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01700" y="1271535"/>
            <a:ext cx="10750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1595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400" b="1" spc="-10" dirty="0">
                <a:latin typeface="Arial"/>
                <a:cs typeface="Arial"/>
              </a:rPr>
              <a:t>Cause:</a:t>
            </a:r>
            <a:endParaRPr sz="1400">
              <a:latin typeface="Arial"/>
              <a:cs typeface="Arial"/>
            </a:endParaRPr>
          </a:p>
          <a:p>
            <a:pPr marL="469900" indent="-457200">
              <a:lnSpc>
                <a:spcPts val="1595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erify: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730502" y="1271535"/>
            <a:ext cx="212534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500"/>
              </a:lnSpc>
            </a:pPr>
            <a:r>
              <a:rPr sz="1400" b="1" spc="-10" dirty="0">
                <a:latin typeface="Arial"/>
                <a:cs typeface="Arial"/>
              </a:rPr>
              <a:t>Insert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TM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creen(2,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'----')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Key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ress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Digit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(1,2,3,4)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creen(2,'</a:t>
            </a:r>
            <a:r>
              <a:rPr sz="1400" b="1" spc="-5" dirty="0">
                <a:latin typeface="Arial"/>
                <a:cs typeface="Arial"/>
              </a:rPr>
              <a:t>XXXX')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01700" y="1652535"/>
            <a:ext cx="6178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3,5,7,9.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816101" y="1652535"/>
            <a:ext cx="6178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Cause: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erify: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01700" y="1844560"/>
            <a:ext cx="7169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4,6,8,10.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01700" y="6416563"/>
            <a:ext cx="30067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ost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102103" y="6416563"/>
            <a:ext cx="104266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Test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Result: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473704" y="6416563"/>
            <a:ext cx="78613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  <a:p>
            <a:pPr marL="358140">
              <a:lnSpc>
                <a:spcPts val="1585"/>
              </a:lnSpc>
            </a:pPr>
            <a:r>
              <a:rPr sz="1400" b="1" spc="-10" dirty="0">
                <a:latin typeface="Arial"/>
                <a:cs typeface="Arial"/>
              </a:rPr>
              <a:t>Fail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486404" y="6772133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5962" y="0"/>
                </a:lnTo>
              </a:path>
            </a:pathLst>
          </a:custGeom>
          <a:ln w="8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879475" y="2059444"/>
          <a:ext cx="4195445" cy="4344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905"/>
                <a:gridCol w="1087138"/>
                <a:gridCol w="2721080"/>
              </a:tblGrid>
              <a:tr h="17119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creen(5,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creen(6,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14.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15.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creen(7,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'$----.--')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16.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17.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creen(7,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'$----.-2')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18.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(5)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19.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creen(7,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'$----.25')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creen(7,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'$---2.50')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creen(7,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'$--25.00'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24.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creen(13,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25.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pen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oor(deposit)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26.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Insert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eposit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nvelope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27.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lose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oor(deposi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28.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creen(14,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29.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30.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rint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eceipt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('$1025.00')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creen(15,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ject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TM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72720">
                <a:tc>
                  <a:txBody>
                    <a:bodyPr/>
                    <a:lstStyle/>
                    <a:p>
                      <a:pPr marL="34925">
                        <a:lnSpc>
                          <a:spcPts val="1639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39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1639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935990">
              <a:lnSpc>
                <a:spcPts val="3804"/>
              </a:lnSpc>
            </a:pPr>
            <a:r>
              <a:rPr sz="3200" spc="-15" dirty="0">
                <a:latin typeface="Arial"/>
                <a:cs typeface="Arial"/>
              </a:rPr>
              <a:t>Va</a:t>
            </a:r>
            <a:r>
              <a:rPr sz="3200" spc="-20" dirty="0">
                <a:latin typeface="Arial"/>
                <a:cs typeface="Arial"/>
              </a:rPr>
              <a:t>rious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ews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of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Thr</a:t>
            </a:r>
            <a:r>
              <a:rPr sz="3200" spc="-15" dirty="0">
                <a:latin typeface="Arial"/>
                <a:cs typeface="Arial"/>
              </a:rPr>
              <a:t>ea</a:t>
            </a:r>
            <a:r>
              <a:rPr sz="3200" spc="-20" dirty="0"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41" y="1554379"/>
            <a:ext cx="6755765" cy="449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580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scenari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normal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usage</a:t>
            </a:r>
            <a:endParaRPr sz="2400">
              <a:latin typeface="Arial"/>
              <a:cs typeface="Arial"/>
            </a:endParaRPr>
          </a:p>
          <a:p>
            <a:pPr marL="288290" indent="-275590">
              <a:lnSpc>
                <a:spcPts val="2290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Us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288290" indent="-275590">
              <a:lnSpc>
                <a:spcPts val="2305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288290" indent="-275590">
              <a:lnSpc>
                <a:spcPts val="2305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stimulus/respons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 marL="356870" marR="581025" indent="-344170">
              <a:lnSpc>
                <a:spcPts val="2300"/>
              </a:lnSpc>
              <a:spcBef>
                <a:spcPts val="270"/>
              </a:spcBef>
              <a:buFont typeface="Arial"/>
              <a:buChar char="•"/>
              <a:tabLst>
                <a:tab pos="288925" algn="l"/>
              </a:tabLst>
            </a:pPr>
            <a:r>
              <a:rPr sz="2400" b="1" spc="-15" dirty="0">
                <a:latin typeface="Arial"/>
                <a:cs typeface="Arial"/>
              </a:rPr>
              <a:t>behavior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result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inputs</a:t>
            </a:r>
            <a:endParaRPr sz="2400">
              <a:latin typeface="Arial"/>
              <a:cs typeface="Arial"/>
            </a:endParaRPr>
          </a:p>
          <a:p>
            <a:pPr marL="356870" marR="412115" indent="-344170">
              <a:lnSpc>
                <a:spcPct val="79200"/>
              </a:lnSpc>
              <a:spcBef>
                <a:spcPts val="40"/>
              </a:spcBef>
              <a:buFont typeface="Arial"/>
              <a:buChar char="•"/>
              <a:tabLst>
                <a:tab pos="288925" algn="l"/>
              </a:tabLst>
            </a:pP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interleaved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port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input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output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events</a:t>
            </a:r>
            <a:endParaRPr sz="2400">
              <a:latin typeface="Arial"/>
              <a:cs typeface="Arial"/>
            </a:endParaRPr>
          </a:p>
          <a:p>
            <a:pPr marL="356870" marR="55880" indent="-344170">
              <a:lnSpc>
                <a:spcPct val="80000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transitions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machine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description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80000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interleaved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object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messages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metho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executions</a:t>
            </a:r>
            <a:endParaRPr sz="2400">
              <a:latin typeface="Arial"/>
              <a:cs typeface="Arial"/>
            </a:endParaRPr>
          </a:p>
          <a:p>
            <a:pPr marL="288290" indent="-275590">
              <a:lnSpc>
                <a:spcPts val="2375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machin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  <a:p>
            <a:pPr marL="288290" indent="-275590">
              <a:lnSpc>
                <a:spcPts val="2590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sourc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  <a:p>
            <a:pPr marL="288290" indent="-275590">
              <a:lnSpc>
                <a:spcPts val="2710"/>
              </a:lnSpc>
              <a:buFont typeface="Arial"/>
              <a:buChar char="•"/>
              <a:tabLst>
                <a:tab pos="28892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atomi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1828800"/>
            <a:ext cx="274320" cy="180340"/>
          </a:xfrm>
          <a:custGeom>
            <a:avLst/>
            <a:gdLst/>
            <a:ahLst/>
            <a:cxnLst/>
            <a:rect l="l" t="t" r="r" b="b"/>
            <a:pathLst>
              <a:path w="274320" h="180339">
                <a:moveTo>
                  <a:pt x="85343" y="0"/>
                </a:moveTo>
                <a:lnTo>
                  <a:pt x="44923" y="10167"/>
                </a:lnTo>
                <a:lnTo>
                  <a:pt x="14475" y="37600"/>
                </a:lnTo>
                <a:lnTo>
                  <a:pt x="328" y="77698"/>
                </a:lnTo>
                <a:lnTo>
                  <a:pt x="0" y="94487"/>
                </a:lnTo>
                <a:lnTo>
                  <a:pt x="1277" y="108678"/>
                </a:lnTo>
                <a:lnTo>
                  <a:pt x="18558" y="146478"/>
                </a:lnTo>
                <a:lnTo>
                  <a:pt x="51093" y="172195"/>
                </a:lnTo>
                <a:lnTo>
                  <a:pt x="188976" y="179831"/>
                </a:lnTo>
                <a:lnTo>
                  <a:pt x="203167" y="178554"/>
                </a:lnTo>
                <a:lnTo>
                  <a:pt x="240966" y="161273"/>
                </a:lnTo>
                <a:lnTo>
                  <a:pt x="266683" y="128738"/>
                </a:lnTo>
                <a:lnTo>
                  <a:pt x="274319" y="85343"/>
                </a:lnTo>
                <a:lnTo>
                  <a:pt x="273042" y="70382"/>
                </a:lnTo>
                <a:lnTo>
                  <a:pt x="255760" y="32062"/>
                </a:lnTo>
                <a:lnTo>
                  <a:pt x="223225" y="7168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9647" y="1828800"/>
            <a:ext cx="274319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9922" y="1926335"/>
            <a:ext cx="273800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9647" y="1828800"/>
            <a:ext cx="274320" cy="180340"/>
          </a:xfrm>
          <a:custGeom>
            <a:avLst/>
            <a:gdLst/>
            <a:ahLst/>
            <a:cxnLst/>
            <a:rect l="l" t="t" r="r" b="b"/>
            <a:pathLst>
              <a:path w="274320" h="180339">
                <a:moveTo>
                  <a:pt x="85343" y="0"/>
                </a:moveTo>
                <a:lnTo>
                  <a:pt x="44923" y="10167"/>
                </a:lnTo>
                <a:lnTo>
                  <a:pt x="14475" y="37600"/>
                </a:lnTo>
                <a:lnTo>
                  <a:pt x="328" y="77698"/>
                </a:lnTo>
                <a:lnTo>
                  <a:pt x="0" y="94487"/>
                </a:lnTo>
                <a:lnTo>
                  <a:pt x="1277" y="108679"/>
                </a:lnTo>
                <a:lnTo>
                  <a:pt x="18558" y="146478"/>
                </a:lnTo>
                <a:lnTo>
                  <a:pt x="51093" y="172195"/>
                </a:lnTo>
                <a:lnTo>
                  <a:pt x="188975" y="179831"/>
                </a:lnTo>
                <a:lnTo>
                  <a:pt x="203167" y="178554"/>
                </a:lnTo>
                <a:lnTo>
                  <a:pt x="240966" y="161273"/>
                </a:lnTo>
                <a:lnTo>
                  <a:pt x="266683" y="128738"/>
                </a:lnTo>
                <a:lnTo>
                  <a:pt x="274319" y="85343"/>
                </a:lnTo>
                <a:lnTo>
                  <a:pt x="273042" y="70382"/>
                </a:lnTo>
                <a:lnTo>
                  <a:pt x="255761" y="32062"/>
                </a:lnTo>
                <a:lnTo>
                  <a:pt x="223226" y="7168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9647" y="2654808"/>
            <a:ext cx="274320" cy="180340"/>
          </a:xfrm>
          <a:custGeom>
            <a:avLst/>
            <a:gdLst/>
            <a:ahLst/>
            <a:cxnLst/>
            <a:rect l="l" t="t" r="r" b="b"/>
            <a:pathLst>
              <a:path w="274320" h="180339">
                <a:moveTo>
                  <a:pt x="85343" y="0"/>
                </a:moveTo>
                <a:lnTo>
                  <a:pt x="44923" y="10167"/>
                </a:lnTo>
                <a:lnTo>
                  <a:pt x="14475" y="37600"/>
                </a:lnTo>
                <a:lnTo>
                  <a:pt x="328" y="77698"/>
                </a:lnTo>
                <a:lnTo>
                  <a:pt x="0" y="94487"/>
                </a:lnTo>
                <a:lnTo>
                  <a:pt x="1277" y="108678"/>
                </a:lnTo>
                <a:lnTo>
                  <a:pt x="18558" y="146478"/>
                </a:lnTo>
                <a:lnTo>
                  <a:pt x="51093" y="172195"/>
                </a:lnTo>
                <a:lnTo>
                  <a:pt x="188976" y="179831"/>
                </a:lnTo>
                <a:lnTo>
                  <a:pt x="203167" y="178554"/>
                </a:lnTo>
                <a:lnTo>
                  <a:pt x="240966" y="161273"/>
                </a:lnTo>
                <a:lnTo>
                  <a:pt x="266683" y="128738"/>
                </a:lnTo>
                <a:lnTo>
                  <a:pt x="274319" y="85343"/>
                </a:lnTo>
                <a:lnTo>
                  <a:pt x="273042" y="70382"/>
                </a:lnTo>
                <a:lnTo>
                  <a:pt x="255760" y="32062"/>
                </a:lnTo>
                <a:lnTo>
                  <a:pt x="223225" y="7168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9647" y="2654807"/>
            <a:ext cx="274319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9922" y="2752344"/>
            <a:ext cx="273800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9647" y="2654808"/>
            <a:ext cx="274320" cy="180340"/>
          </a:xfrm>
          <a:custGeom>
            <a:avLst/>
            <a:gdLst/>
            <a:ahLst/>
            <a:cxnLst/>
            <a:rect l="l" t="t" r="r" b="b"/>
            <a:pathLst>
              <a:path w="274320" h="180339">
                <a:moveTo>
                  <a:pt x="85343" y="0"/>
                </a:moveTo>
                <a:lnTo>
                  <a:pt x="44923" y="10167"/>
                </a:lnTo>
                <a:lnTo>
                  <a:pt x="14475" y="37600"/>
                </a:lnTo>
                <a:lnTo>
                  <a:pt x="328" y="77698"/>
                </a:lnTo>
                <a:lnTo>
                  <a:pt x="0" y="94487"/>
                </a:lnTo>
                <a:lnTo>
                  <a:pt x="1277" y="108679"/>
                </a:lnTo>
                <a:lnTo>
                  <a:pt x="18558" y="146478"/>
                </a:lnTo>
                <a:lnTo>
                  <a:pt x="51093" y="172195"/>
                </a:lnTo>
                <a:lnTo>
                  <a:pt x="188975" y="179831"/>
                </a:lnTo>
                <a:lnTo>
                  <a:pt x="203167" y="178554"/>
                </a:lnTo>
                <a:lnTo>
                  <a:pt x="240966" y="161273"/>
                </a:lnTo>
                <a:lnTo>
                  <a:pt x="266683" y="128738"/>
                </a:lnTo>
                <a:lnTo>
                  <a:pt x="274319" y="85343"/>
                </a:lnTo>
                <a:lnTo>
                  <a:pt x="273042" y="70382"/>
                </a:lnTo>
                <a:lnTo>
                  <a:pt x="255761" y="32062"/>
                </a:lnTo>
                <a:lnTo>
                  <a:pt x="223226" y="7168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9040" y="2078736"/>
            <a:ext cx="271780" cy="177165"/>
          </a:xfrm>
          <a:custGeom>
            <a:avLst/>
            <a:gdLst/>
            <a:ahLst/>
            <a:cxnLst/>
            <a:rect l="l" t="t" r="r" b="b"/>
            <a:pathLst>
              <a:path w="271779" h="177164">
                <a:moveTo>
                  <a:pt x="85343" y="0"/>
                </a:moveTo>
                <a:lnTo>
                  <a:pt x="44267" y="10421"/>
                </a:lnTo>
                <a:lnTo>
                  <a:pt x="13644" y="38044"/>
                </a:lnTo>
                <a:lnTo>
                  <a:pt x="151" y="77405"/>
                </a:lnTo>
                <a:lnTo>
                  <a:pt x="0" y="91439"/>
                </a:lnTo>
                <a:lnTo>
                  <a:pt x="1277" y="106401"/>
                </a:lnTo>
                <a:lnTo>
                  <a:pt x="18558" y="144721"/>
                </a:lnTo>
                <a:lnTo>
                  <a:pt x="51093" y="169615"/>
                </a:lnTo>
                <a:lnTo>
                  <a:pt x="188975" y="176783"/>
                </a:lnTo>
                <a:lnTo>
                  <a:pt x="203320" y="175554"/>
                </a:lnTo>
                <a:lnTo>
                  <a:pt x="240551" y="158556"/>
                </a:lnTo>
                <a:lnTo>
                  <a:pt x="264834" y="125369"/>
                </a:lnTo>
                <a:lnTo>
                  <a:pt x="271271" y="82295"/>
                </a:lnTo>
                <a:lnTo>
                  <a:pt x="270001" y="67691"/>
                </a:lnTo>
                <a:lnTo>
                  <a:pt x="252647" y="29935"/>
                </a:lnTo>
                <a:lnTo>
                  <a:pt x="219475" y="5757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6878" y="1668892"/>
            <a:ext cx="90805" cy="90170"/>
          </a:xfrm>
          <a:custGeom>
            <a:avLst/>
            <a:gdLst/>
            <a:ahLst/>
            <a:cxnLst/>
            <a:rect l="l" t="t" r="r" b="b"/>
            <a:pathLst>
              <a:path w="90804" h="90169">
                <a:moveTo>
                  <a:pt x="90617" y="89803"/>
                </a:moveTo>
                <a:lnTo>
                  <a:pt x="52441" y="80082"/>
                </a:lnTo>
                <a:lnTo>
                  <a:pt x="21642" y="53728"/>
                </a:lnTo>
                <a:lnTo>
                  <a:pt x="2818" y="14955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0543" y="1655064"/>
            <a:ext cx="91440" cy="104139"/>
          </a:xfrm>
          <a:custGeom>
            <a:avLst/>
            <a:gdLst/>
            <a:ahLst/>
            <a:cxnLst/>
            <a:rect l="l" t="t" r="r" b="b"/>
            <a:pathLst>
              <a:path w="91440" h="104139">
                <a:moveTo>
                  <a:pt x="91439" y="0"/>
                </a:moveTo>
                <a:lnTo>
                  <a:pt x="82980" y="44412"/>
                </a:lnTo>
                <a:lnTo>
                  <a:pt x="59902" y="79051"/>
                </a:lnTo>
                <a:lnTo>
                  <a:pt x="25651" y="99701"/>
                </a:lnTo>
                <a:lnTo>
                  <a:pt x="12348" y="102748"/>
                </a:lnTo>
                <a:lnTo>
                  <a:pt x="0" y="1036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0543" y="1548384"/>
            <a:ext cx="91440" cy="106045"/>
          </a:xfrm>
          <a:custGeom>
            <a:avLst/>
            <a:gdLst/>
            <a:ahLst/>
            <a:cxnLst/>
            <a:rect l="l" t="t" r="r" b="b"/>
            <a:pathLst>
              <a:path w="91440" h="106044">
                <a:moveTo>
                  <a:pt x="0" y="0"/>
                </a:moveTo>
                <a:lnTo>
                  <a:pt x="13731" y="1166"/>
                </a:lnTo>
                <a:lnTo>
                  <a:pt x="26743" y="4547"/>
                </a:lnTo>
                <a:lnTo>
                  <a:pt x="60250" y="26224"/>
                </a:lnTo>
                <a:lnTo>
                  <a:pt x="82908" y="61517"/>
                </a:lnTo>
                <a:lnTo>
                  <a:pt x="90366" y="90268"/>
                </a:lnTo>
                <a:lnTo>
                  <a:pt x="91436" y="1056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4631" y="2346960"/>
            <a:ext cx="271780" cy="180340"/>
          </a:xfrm>
          <a:custGeom>
            <a:avLst/>
            <a:gdLst/>
            <a:ahLst/>
            <a:cxnLst/>
            <a:rect l="l" t="t" r="r" b="b"/>
            <a:pathLst>
              <a:path w="271779" h="180339">
                <a:moveTo>
                  <a:pt x="85343" y="0"/>
                </a:moveTo>
                <a:lnTo>
                  <a:pt x="43571" y="10167"/>
                </a:lnTo>
                <a:lnTo>
                  <a:pt x="13691" y="37600"/>
                </a:lnTo>
                <a:lnTo>
                  <a:pt x="304" y="77698"/>
                </a:lnTo>
                <a:lnTo>
                  <a:pt x="0" y="94487"/>
                </a:lnTo>
                <a:lnTo>
                  <a:pt x="1186" y="108679"/>
                </a:lnTo>
                <a:lnTo>
                  <a:pt x="17620" y="146478"/>
                </a:lnTo>
                <a:lnTo>
                  <a:pt x="49787" y="172195"/>
                </a:lnTo>
                <a:lnTo>
                  <a:pt x="185927" y="179831"/>
                </a:lnTo>
                <a:lnTo>
                  <a:pt x="200119" y="178554"/>
                </a:lnTo>
                <a:lnTo>
                  <a:pt x="237918" y="161273"/>
                </a:lnTo>
                <a:lnTo>
                  <a:pt x="263635" y="128738"/>
                </a:lnTo>
                <a:lnTo>
                  <a:pt x="271271" y="85343"/>
                </a:lnTo>
                <a:lnTo>
                  <a:pt x="269994" y="70382"/>
                </a:lnTo>
                <a:lnTo>
                  <a:pt x="252713" y="32062"/>
                </a:lnTo>
                <a:lnTo>
                  <a:pt x="220178" y="7168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9647" y="1469136"/>
            <a:ext cx="274320" cy="180340"/>
          </a:xfrm>
          <a:custGeom>
            <a:avLst/>
            <a:gdLst/>
            <a:ahLst/>
            <a:cxnLst/>
            <a:rect l="l" t="t" r="r" b="b"/>
            <a:pathLst>
              <a:path w="274320" h="180339">
                <a:moveTo>
                  <a:pt x="85343" y="0"/>
                </a:moveTo>
                <a:lnTo>
                  <a:pt x="44923" y="10790"/>
                </a:lnTo>
                <a:lnTo>
                  <a:pt x="14475" y="38944"/>
                </a:lnTo>
                <a:lnTo>
                  <a:pt x="328" y="78132"/>
                </a:lnTo>
                <a:lnTo>
                  <a:pt x="0" y="94487"/>
                </a:lnTo>
                <a:lnTo>
                  <a:pt x="1277" y="109449"/>
                </a:lnTo>
                <a:lnTo>
                  <a:pt x="18558" y="147768"/>
                </a:lnTo>
                <a:lnTo>
                  <a:pt x="51093" y="172662"/>
                </a:lnTo>
                <a:lnTo>
                  <a:pt x="188976" y="179831"/>
                </a:lnTo>
                <a:lnTo>
                  <a:pt x="203167" y="178645"/>
                </a:lnTo>
                <a:lnTo>
                  <a:pt x="240966" y="162211"/>
                </a:lnTo>
                <a:lnTo>
                  <a:pt x="266683" y="130044"/>
                </a:lnTo>
                <a:lnTo>
                  <a:pt x="274319" y="85343"/>
                </a:lnTo>
                <a:lnTo>
                  <a:pt x="273042" y="71152"/>
                </a:lnTo>
                <a:lnTo>
                  <a:pt x="255760" y="33353"/>
                </a:lnTo>
                <a:lnTo>
                  <a:pt x="223225" y="7636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89647" y="1469136"/>
            <a:ext cx="274319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9908" y="1566672"/>
            <a:ext cx="273821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89647" y="1469136"/>
            <a:ext cx="274320" cy="180340"/>
          </a:xfrm>
          <a:custGeom>
            <a:avLst/>
            <a:gdLst/>
            <a:ahLst/>
            <a:cxnLst/>
            <a:rect l="l" t="t" r="r" b="b"/>
            <a:pathLst>
              <a:path w="274320" h="180339">
                <a:moveTo>
                  <a:pt x="85343" y="0"/>
                </a:moveTo>
                <a:lnTo>
                  <a:pt x="44923" y="10790"/>
                </a:lnTo>
                <a:lnTo>
                  <a:pt x="14475" y="38944"/>
                </a:lnTo>
                <a:lnTo>
                  <a:pt x="328" y="78133"/>
                </a:lnTo>
                <a:lnTo>
                  <a:pt x="0" y="94487"/>
                </a:lnTo>
                <a:lnTo>
                  <a:pt x="1277" y="109449"/>
                </a:lnTo>
                <a:lnTo>
                  <a:pt x="18558" y="147769"/>
                </a:lnTo>
                <a:lnTo>
                  <a:pt x="51093" y="172663"/>
                </a:lnTo>
                <a:lnTo>
                  <a:pt x="188975" y="179831"/>
                </a:lnTo>
                <a:lnTo>
                  <a:pt x="203167" y="178645"/>
                </a:lnTo>
                <a:lnTo>
                  <a:pt x="240966" y="162211"/>
                </a:lnTo>
                <a:lnTo>
                  <a:pt x="266683" y="130044"/>
                </a:lnTo>
                <a:lnTo>
                  <a:pt x="274319" y="85343"/>
                </a:lnTo>
                <a:lnTo>
                  <a:pt x="273042" y="71152"/>
                </a:lnTo>
                <a:lnTo>
                  <a:pt x="255761" y="33353"/>
                </a:lnTo>
                <a:lnTo>
                  <a:pt x="223226" y="7636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3216" y="1499616"/>
            <a:ext cx="820419" cy="832485"/>
          </a:xfrm>
          <a:custGeom>
            <a:avLst/>
            <a:gdLst/>
            <a:ahLst/>
            <a:cxnLst/>
            <a:rect l="l" t="t" r="r" b="b"/>
            <a:pathLst>
              <a:path w="820420" h="832485">
                <a:moveTo>
                  <a:pt x="0" y="0"/>
                </a:moveTo>
                <a:lnTo>
                  <a:pt x="66990" y="2753"/>
                </a:lnTo>
                <a:lnTo>
                  <a:pt x="132493" y="10872"/>
                </a:lnTo>
                <a:lnTo>
                  <a:pt x="196299" y="24143"/>
                </a:lnTo>
                <a:lnTo>
                  <a:pt x="258202" y="42355"/>
                </a:lnTo>
                <a:lnTo>
                  <a:pt x="317992" y="65293"/>
                </a:lnTo>
                <a:lnTo>
                  <a:pt x="375461" y="92747"/>
                </a:lnTo>
                <a:lnTo>
                  <a:pt x="430403" y="124503"/>
                </a:lnTo>
                <a:lnTo>
                  <a:pt x="482608" y="160349"/>
                </a:lnTo>
                <a:lnTo>
                  <a:pt x="531868" y="200071"/>
                </a:lnTo>
                <a:lnTo>
                  <a:pt x="577976" y="243458"/>
                </a:lnTo>
                <a:lnTo>
                  <a:pt x="620724" y="290297"/>
                </a:lnTo>
                <a:lnTo>
                  <a:pt x="659904" y="340376"/>
                </a:lnTo>
                <a:lnTo>
                  <a:pt x="695307" y="393481"/>
                </a:lnTo>
                <a:lnTo>
                  <a:pt x="726725" y="449400"/>
                </a:lnTo>
                <a:lnTo>
                  <a:pt x="753951" y="507920"/>
                </a:lnTo>
                <a:lnTo>
                  <a:pt x="776776" y="568829"/>
                </a:lnTo>
                <a:lnTo>
                  <a:pt x="794993" y="631915"/>
                </a:lnTo>
                <a:lnTo>
                  <a:pt x="808393" y="696964"/>
                </a:lnTo>
                <a:lnTo>
                  <a:pt x="816769" y="763765"/>
                </a:lnTo>
                <a:lnTo>
                  <a:pt x="819911" y="8321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21879" y="1993392"/>
            <a:ext cx="134620" cy="109855"/>
          </a:xfrm>
          <a:custGeom>
            <a:avLst/>
            <a:gdLst/>
            <a:ahLst/>
            <a:cxnLst/>
            <a:rect l="l" t="t" r="r" b="b"/>
            <a:pathLst>
              <a:path w="134620" h="109855">
                <a:moveTo>
                  <a:pt x="39623" y="0"/>
                </a:moveTo>
                <a:lnTo>
                  <a:pt x="57911" y="57911"/>
                </a:lnTo>
                <a:lnTo>
                  <a:pt x="0" y="79247"/>
                </a:lnTo>
                <a:lnTo>
                  <a:pt x="134111" y="109727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8728" y="1972056"/>
            <a:ext cx="131445" cy="79375"/>
          </a:xfrm>
          <a:custGeom>
            <a:avLst/>
            <a:gdLst/>
            <a:ahLst/>
            <a:cxnLst/>
            <a:rect l="l" t="t" r="r" b="b"/>
            <a:pathLst>
              <a:path w="131445" h="79375">
                <a:moveTo>
                  <a:pt x="0" y="0"/>
                </a:moveTo>
                <a:lnTo>
                  <a:pt x="131063" y="792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78040" y="1325880"/>
            <a:ext cx="94615" cy="140335"/>
          </a:xfrm>
          <a:custGeom>
            <a:avLst/>
            <a:gdLst/>
            <a:ahLst/>
            <a:cxnLst/>
            <a:rect l="l" t="t" r="r" b="b"/>
            <a:pathLst>
              <a:path w="94615" h="140334">
                <a:moveTo>
                  <a:pt x="0" y="0"/>
                </a:moveTo>
                <a:lnTo>
                  <a:pt x="48767" y="140207"/>
                </a:lnTo>
                <a:lnTo>
                  <a:pt x="78585" y="48767"/>
                </a:lnTo>
                <a:lnTo>
                  <a:pt x="48767" y="48767"/>
                </a:lnTo>
                <a:lnTo>
                  <a:pt x="0" y="0"/>
                </a:lnTo>
                <a:close/>
              </a:path>
              <a:path w="94615" h="140334">
                <a:moveTo>
                  <a:pt x="94487" y="0"/>
                </a:moveTo>
                <a:lnTo>
                  <a:pt x="48767" y="48767"/>
                </a:lnTo>
                <a:lnTo>
                  <a:pt x="78585" y="48767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26807" y="1295400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78040" y="1685544"/>
            <a:ext cx="94615" cy="137160"/>
          </a:xfrm>
          <a:custGeom>
            <a:avLst/>
            <a:gdLst/>
            <a:ahLst/>
            <a:cxnLst/>
            <a:rect l="l" t="t" r="r" b="b"/>
            <a:pathLst>
              <a:path w="94615" h="137160">
                <a:moveTo>
                  <a:pt x="0" y="0"/>
                </a:moveTo>
                <a:lnTo>
                  <a:pt x="48767" y="137159"/>
                </a:lnTo>
                <a:lnTo>
                  <a:pt x="78231" y="48767"/>
                </a:lnTo>
                <a:lnTo>
                  <a:pt x="48767" y="48767"/>
                </a:lnTo>
                <a:lnTo>
                  <a:pt x="0" y="0"/>
                </a:lnTo>
                <a:close/>
              </a:path>
              <a:path w="94615" h="137160">
                <a:moveTo>
                  <a:pt x="94487" y="0"/>
                </a:moveTo>
                <a:lnTo>
                  <a:pt x="48767" y="48767"/>
                </a:lnTo>
                <a:lnTo>
                  <a:pt x="78231" y="48767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6807" y="1645920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67471" y="2279904"/>
            <a:ext cx="140335" cy="109855"/>
          </a:xfrm>
          <a:custGeom>
            <a:avLst/>
            <a:gdLst/>
            <a:ahLst/>
            <a:cxnLst/>
            <a:rect l="l" t="t" r="r" b="b"/>
            <a:pathLst>
              <a:path w="140334" h="109855">
                <a:moveTo>
                  <a:pt x="48767" y="0"/>
                </a:moveTo>
                <a:lnTo>
                  <a:pt x="67055" y="60959"/>
                </a:lnTo>
                <a:lnTo>
                  <a:pt x="0" y="82295"/>
                </a:lnTo>
                <a:lnTo>
                  <a:pt x="140207" y="109727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8119" y="2221992"/>
            <a:ext cx="216535" cy="119380"/>
          </a:xfrm>
          <a:custGeom>
            <a:avLst/>
            <a:gdLst/>
            <a:ahLst/>
            <a:cxnLst/>
            <a:rect l="l" t="t" r="r" b="b"/>
            <a:pathLst>
              <a:path w="216534" h="119380">
                <a:moveTo>
                  <a:pt x="0" y="0"/>
                </a:moveTo>
                <a:lnTo>
                  <a:pt x="216407" y="1188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30440" y="2520696"/>
            <a:ext cx="104139" cy="140335"/>
          </a:xfrm>
          <a:custGeom>
            <a:avLst/>
            <a:gdLst/>
            <a:ahLst/>
            <a:cxnLst/>
            <a:rect l="l" t="t" r="r" b="b"/>
            <a:pathLst>
              <a:path w="104140" h="140335">
                <a:moveTo>
                  <a:pt x="27431" y="0"/>
                </a:moveTo>
                <a:lnTo>
                  <a:pt x="0" y="140207"/>
                </a:lnTo>
                <a:lnTo>
                  <a:pt x="89814" y="60959"/>
                </a:lnTo>
                <a:lnTo>
                  <a:pt x="45719" y="60959"/>
                </a:lnTo>
                <a:lnTo>
                  <a:pt x="27431" y="0"/>
                </a:lnTo>
                <a:close/>
              </a:path>
              <a:path w="104140" h="140335">
                <a:moveTo>
                  <a:pt x="103631" y="48767"/>
                </a:moveTo>
                <a:lnTo>
                  <a:pt x="45719" y="60959"/>
                </a:lnTo>
                <a:lnTo>
                  <a:pt x="89814" y="60959"/>
                </a:lnTo>
                <a:lnTo>
                  <a:pt x="103631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76159" y="2231136"/>
            <a:ext cx="198120" cy="350520"/>
          </a:xfrm>
          <a:custGeom>
            <a:avLst/>
            <a:gdLst/>
            <a:ahLst/>
            <a:cxnLst/>
            <a:rect l="l" t="t" r="r" b="b"/>
            <a:pathLst>
              <a:path w="198120" h="350519">
                <a:moveTo>
                  <a:pt x="198119" y="0"/>
                </a:moveTo>
                <a:lnTo>
                  <a:pt x="0" y="3505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57871" y="2639568"/>
            <a:ext cx="140335" cy="91440"/>
          </a:xfrm>
          <a:custGeom>
            <a:avLst/>
            <a:gdLst/>
            <a:ahLst/>
            <a:cxnLst/>
            <a:rect l="l" t="t" r="r" b="b"/>
            <a:pathLst>
              <a:path w="140334" h="91439">
                <a:moveTo>
                  <a:pt x="112775" y="0"/>
                </a:moveTo>
                <a:lnTo>
                  <a:pt x="0" y="82295"/>
                </a:lnTo>
                <a:lnTo>
                  <a:pt x="140207" y="91439"/>
                </a:lnTo>
                <a:lnTo>
                  <a:pt x="85343" y="6095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3216" y="2481072"/>
            <a:ext cx="664845" cy="219710"/>
          </a:xfrm>
          <a:custGeom>
            <a:avLst/>
            <a:gdLst/>
            <a:ahLst/>
            <a:cxnLst/>
            <a:rect l="l" t="t" r="r" b="b"/>
            <a:pathLst>
              <a:path w="664845" h="219710">
                <a:moveTo>
                  <a:pt x="664463" y="0"/>
                </a:moveTo>
                <a:lnTo>
                  <a:pt x="0" y="21945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7871" y="1505712"/>
            <a:ext cx="140335" cy="100965"/>
          </a:xfrm>
          <a:custGeom>
            <a:avLst/>
            <a:gdLst/>
            <a:ahLst/>
            <a:cxnLst/>
            <a:rect l="l" t="t" r="r" b="b"/>
            <a:pathLst>
              <a:path w="140334" h="100965">
                <a:moveTo>
                  <a:pt x="140207" y="0"/>
                </a:moveTo>
                <a:lnTo>
                  <a:pt x="0" y="39623"/>
                </a:lnTo>
                <a:lnTo>
                  <a:pt x="131063" y="100583"/>
                </a:lnTo>
                <a:lnTo>
                  <a:pt x="85343" y="48767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4447" y="1545336"/>
            <a:ext cx="48895" cy="9525"/>
          </a:xfrm>
          <a:custGeom>
            <a:avLst/>
            <a:gdLst/>
            <a:ahLst/>
            <a:cxnLst/>
            <a:rect l="l" t="t" r="r" b="b"/>
            <a:pathLst>
              <a:path w="48895" h="9525">
                <a:moveTo>
                  <a:pt x="0" y="0"/>
                </a:moveTo>
                <a:lnTo>
                  <a:pt x="48767" y="91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48728" y="1444752"/>
            <a:ext cx="131445" cy="91440"/>
          </a:xfrm>
          <a:custGeom>
            <a:avLst/>
            <a:gdLst/>
            <a:ahLst/>
            <a:cxnLst/>
            <a:rect l="l" t="t" r="r" b="b"/>
            <a:pathLst>
              <a:path w="131445" h="91440">
                <a:moveTo>
                  <a:pt x="131063" y="0"/>
                </a:moveTo>
                <a:lnTo>
                  <a:pt x="0" y="48767"/>
                </a:lnTo>
                <a:lnTo>
                  <a:pt x="131063" y="91439"/>
                </a:lnTo>
                <a:lnTo>
                  <a:pt x="94487" y="48767"/>
                </a:lnTo>
                <a:lnTo>
                  <a:pt x="131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34071" y="1496568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8040" y="2508504"/>
            <a:ext cx="85725" cy="140335"/>
          </a:xfrm>
          <a:custGeom>
            <a:avLst/>
            <a:gdLst/>
            <a:ahLst/>
            <a:cxnLst/>
            <a:rect l="l" t="t" r="r" b="b"/>
            <a:pathLst>
              <a:path w="85725" h="140335">
                <a:moveTo>
                  <a:pt x="0" y="0"/>
                </a:moveTo>
                <a:lnTo>
                  <a:pt x="39623" y="140207"/>
                </a:lnTo>
                <a:lnTo>
                  <a:pt x="71429" y="42671"/>
                </a:lnTo>
                <a:lnTo>
                  <a:pt x="39623" y="42671"/>
                </a:lnTo>
                <a:lnTo>
                  <a:pt x="0" y="0"/>
                </a:lnTo>
                <a:close/>
              </a:path>
              <a:path w="85725" h="140335">
                <a:moveTo>
                  <a:pt x="85343" y="0"/>
                </a:moveTo>
                <a:lnTo>
                  <a:pt x="39623" y="42671"/>
                </a:lnTo>
                <a:lnTo>
                  <a:pt x="71429" y="42671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17664" y="2002536"/>
            <a:ext cx="0" cy="546100"/>
          </a:xfrm>
          <a:custGeom>
            <a:avLst/>
            <a:gdLst/>
            <a:ahLst/>
            <a:cxnLst/>
            <a:rect l="l" t="t" r="r" b="b"/>
            <a:pathLst>
              <a:path h="546100">
                <a:moveTo>
                  <a:pt x="0" y="0"/>
                </a:moveTo>
                <a:lnTo>
                  <a:pt x="0" y="5455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05600" y="3032760"/>
            <a:ext cx="271780" cy="180340"/>
          </a:xfrm>
          <a:custGeom>
            <a:avLst/>
            <a:gdLst/>
            <a:ahLst/>
            <a:cxnLst/>
            <a:rect l="l" t="t" r="r" b="b"/>
            <a:pathLst>
              <a:path w="271779" h="180339">
                <a:moveTo>
                  <a:pt x="85343" y="0"/>
                </a:moveTo>
                <a:lnTo>
                  <a:pt x="43571" y="10790"/>
                </a:lnTo>
                <a:lnTo>
                  <a:pt x="13691" y="38944"/>
                </a:lnTo>
                <a:lnTo>
                  <a:pt x="304" y="78133"/>
                </a:lnTo>
                <a:lnTo>
                  <a:pt x="0" y="94487"/>
                </a:lnTo>
                <a:lnTo>
                  <a:pt x="1186" y="109449"/>
                </a:lnTo>
                <a:lnTo>
                  <a:pt x="17620" y="147769"/>
                </a:lnTo>
                <a:lnTo>
                  <a:pt x="49787" y="172663"/>
                </a:lnTo>
                <a:lnTo>
                  <a:pt x="185927" y="179831"/>
                </a:lnTo>
                <a:lnTo>
                  <a:pt x="200889" y="178645"/>
                </a:lnTo>
                <a:lnTo>
                  <a:pt x="239209" y="162211"/>
                </a:lnTo>
                <a:lnTo>
                  <a:pt x="264103" y="130044"/>
                </a:lnTo>
                <a:lnTo>
                  <a:pt x="271271" y="85343"/>
                </a:lnTo>
                <a:lnTo>
                  <a:pt x="270085" y="71152"/>
                </a:lnTo>
                <a:lnTo>
                  <a:pt x="253651" y="33353"/>
                </a:lnTo>
                <a:lnTo>
                  <a:pt x="221484" y="7636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8416" y="3032760"/>
            <a:ext cx="271780" cy="180340"/>
          </a:xfrm>
          <a:custGeom>
            <a:avLst/>
            <a:gdLst/>
            <a:ahLst/>
            <a:cxnLst/>
            <a:rect l="l" t="t" r="r" b="b"/>
            <a:pathLst>
              <a:path w="271779" h="180339">
                <a:moveTo>
                  <a:pt x="85343" y="0"/>
                </a:moveTo>
                <a:lnTo>
                  <a:pt x="43571" y="10790"/>
                </a:lnTo>
                <a:lnTo>
                  <a:pt x="13691" y="38944"/>
                </a:lnTo>
                <a:lnTo>
                  <a:pt x="304" y="78133"/>
                </a:lnTo>
                <a:lnTo>
                  <a:pt x="0" y="94487"/>
                </a:lnTo>
                <a:lnTo>
                  <a:pt x="1186" y="109449"/>
                </a:lnTo>
                <a:lnTo>
                  <a:pt x="17620" y="147769"/>
                </a:lnTo>
                <a:lnTo>
                  <a:pt x="49787" y="172663"/>
                </a:lnTo>
                <a:lnTo>
                  <a:pt x="185927" y="179831"/>
                </a:lnTo>
                <a:lnTo>
                  <a:pt x="200119" y="178645"/>
                </a:lnTo>
                <a:lnTo>
                  <a:pt x="237918" y="162211"/>
                </a:lnTo>
                <a:lnTo>
                  <a:pt x="263635" y="130044"/>
                </a:lnTo>
                <a:lnTo>
                  <a:pt x="271271" y="85343"/>
                </a:lnTo>
                <a:lnTo>
                  <a:pt x="269994" y="71152"/>
                </a:lnTo>
                <a:lnTo>
                  <a:pt x="252713" y="33353"/>
                </a:lnTo>
                <a:lnTo>
                  <a:pt x="220178" y="7636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38416" y="3502152"/>
            <a:ext cx="271780" cy="180340"/>
          </a:xfrm>
          <a:custGeom>
            <a:avLst/>
            <a:gdLst/>
            <a:ahLst/>
            <a:cxnLst/>
            <a:rect l="l" t="t" r="r" b="b"/>
            <a:pathLst>
              <a:path w="271779" h="180339">
                <a:moveTo>
                  <a:pt x="85343" y="0"/>
                </a:moveTo>
                <a:lnTo>
                  <a:pt x="43571" y="10167"/>
                </a:lnTo>
                <a:lnTo>
                  <a:pt x="13691" y="37600"/>
                </a:lnTo>
                <a:lnTo>
                  <a:pt x="304" y="77698"/>
                </a:lnTo>
                <a:lnTo>
                  <a:pt x="0" y="94487"/>
                </a:lnTo>
                <a:lnTo>
                  <a:pt x="1186" y="108678"/>
                </a:lnTo>
                <a:lnTo>
                  <a:pt x="17620" y="146478"/>
                </a:lnTo>
                <a:lnTo>
                  <a:pt x="49787" y="172195"/>
                </a:lnTo>
                <a:lnTo>
                  <a:pt x="185928" y="179831"/>
                </a:lnTo>
                <a:lnTo>
                  <a:pt x="200119" y="178554"/>
                </a:lnTo>
                <a:lnTo>
                  <a:pt x="237918" y="161273"/>
                </a:lnTo>
                <a:lnTo>
                  <a:pt x="263635" y="128738"/>
                </a:lnTo>
                <a:lnTo>
                  <a:pt x="271271" y="85343"/>
                </a:lnTo>
                <a:lnTo>
                  <a:pt x="269994" y="70382"/>
                </a:lnTo>
                <a:lnTo>
                  <a:pt x="252712" y="32062"/>
                </a:lnTo>
                <a:lnTo>
                  <a:pt x="220177" y="7168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8416" y="3502152"/>
            <a:ext cx="27127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38670" y="3599688"/>
            <a:ext cx="194817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3488" y="3599688"/>
            <a:ext cx="75954" cy="81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38416" y="3502152"/>
            <a:ext cx="271780" cy="180340"/>
          </a:xfrm>
          <a:custGeom>
            <a:avLst/>
            <a:gdLst/>
            <a:ahLst/>
            <a:cxnLst/>
            <a:rect l="l" t="t" r="r" b="b"/>
            <a:pathLst>
              <a:path w="271779" h="180339">
                <a:moveTo>
                  <a:pt x="85343" y="0"/>
                </a:moveTo>
                <a:lnTo>
                  <a:pt x="43571" y="10167"/>
                </a:lnTo>
                <a:lnTo>
                  <a:pt x="13691" y="37600"/>
                </a:lnTo>
                <a:lnTo>
                  <a:pt x="304" y="77698"/>
                </a:lnTo>
                <a:lnTo>
                  <a:pt x="0" y="94487"/>
                </a:lnTo>
                <a:lnTo>
                  <a:pt x="1186" y="108679"/>
                </a:lnTo>
                <a:lnTo>
                  <a:pt x="17620" y="146478"/>
                </a:lnTo>
                <a:lnTo>
                  <a:pt x="49787" y="172195"/>
                </a:lnTo>
                <a:lnTo>
                  <a:pt x="185927" y="179831"/>
                </a:lnTo>
                <a:lnTo>
                  <a:pt x="200119" y="178554"/>
                </a:lnTo>
                <a:lnTo>
                  <a:pt x="237918" y="161273"/>
                </a:lnTo>
                <a:lnTo>
                  <a:pt x="263635" y="128738"/>
                </a:lnTo>
                <a:lnTo>
                  <a:pt x="271271" y="85343"/>
                </a:lnTo>
                <a:lnTo>
                  <a:pt x="269994" y="70382"/>
                </a:lnTo>
                <a:lnTo>
                  <a:pt x="252713" y="32062"/>
                </a:lnTo>
                <a:lnTo>
                  <a:pt x="220178" y="7168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06767" y="2889504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7055" y="0"/>
                </a:moveTo>
                <a:lnTo>
                  <a:pt x="0" y="128015"/>
                </a:lnTo>
                <a:lnTo>
                  <a:pt x="121919" y="70103"/>
                </a:lnTo>
                <a:lnTo>
                  <a:pt x="67055" y="70103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70776" y="2819400"/>
            <a:ext cx="143510" cy="140335"/>
          </a:xfrm>
          <a:custGeom>
            <a:avLst/>
            <a:gdLst/>
            <a:ahLst/>
            <a:cxnLst/>
            <a:rect l="l" t="t" r="r" b="b"/>
            <a:pathLst>
              <a:path w="143509" h="140335">
                <a:moveTo>
                  <a:pt x="143255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39456" y="3032760"/>
            <a:ext cx="274320" cy="180340"/>
          </a:xfrm>
          <a:custGeom>
            <a:avLst/>
            <a:gdLst/>
            <a:ahLst/>
            <a:cxnLst/>
            <a:rect l="l" t="t" r="r" b="b"/>
            <a:pathLst>
              <a:path w="274320" h="180339">
                <a:moveTo>
                  <a:pt x="85343" y="0"/>
                </a:moveTo>
                <a:lnTo>
                  <a:pt x="44923" y="10790"/>
                </a:lnTo>
                <a:lnTo>
                  <a:pt x="14475" y="38944"/>
                </a:lnTo>
                <a:lnTo>
                  <a:pt x="328" y="78133"/>
                </a:lnTo>
                <a:lnTo>
                  <a:pt x="0" y="94487"/>
                </a:lnTo>
                <a:lnTo>
                  <a:pt x="1277" y="109449"/>
                </a:lnTo>
                <a:lnTo>
                  <a:pt x="18558" y="147768"/>
                </a:lnTo>
                <a:lnTo>
                  <a:pt x="51093" y="172662"/>
                </a:lnTo>
                <a:lnTo>
                  <a:pt x="188976" y="179831"/>
                </a:lnTo>
                <a:lnTo>
                  <a:pt x="203167" y="178645"/>
                </a:lnTo>
                <a:lnTo>
                  <a:pt x="240966" y="162211"/>
                </a:lnTo>
                <a:lnTo>
                  <a:pt x="266683" y="130044"/>
                </a:lnTo>
                <a:lnTo>
                  <a:pt x="274319" y="85343"/>
                </a:lnTo>
                <a:lnTo>
                  <a:pt x="273042" y="71152"/>
                </a:lnTo>
                <a:lnTo>
                  <a:pt x="255760" y="33353"/>
                </a:lnTo>
                <a:lnTo>
                  <a:pt x="223225" y="7636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9456" y="3032760"/>
            <a:ext cx="274319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9716" y="3130295"/>
            <a:ext cx="273821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39455" y="3032760"/>
            <a:ext cx="274320" cy="180340"/>
          </a:xfrm>
          <a:custGeom>
            <a:avLst/>
            <a:gdLst/>
            <a:ahLst/>
            <a:cxnLst/>
            <a:rect l="l" t="t" r="r" b="b"/>
            <a:pathLst>
              <a:path w="274320" h="180339">
                <a:moveTo>
                  <a:pt x="85343" y="0"/>
                </a:moveTo>
                <a:lnTo>
                  <a:pt x="44923" y="10790"/>
                </a:lnTo>
                <a:lnTo>
                  <a:pt x="14475" y="38944"/>
                </a:lnTo>
                <a:lnTo>
                  <a:pt x="328" y="78133"/>
                </a:lnTo>
                <a:lnTo>
                  <a:pt x="0" y="94487"/>
                </a:lnTo>
                <a:lnTo>
                  <a:pt x="1277" y="109449"/>
                </a:lnTo>
                <a:lnTo>
                  <a:pt x="18558" y="147769"/>
                </a:lnTo>
                <a:lnTo>
                  <a:pt x="51093" y="172663"/>
                </a:lnTo>
                <a:lnTo>
                  <a:pt x="188975" y="179831"/>
                </a:lnTo>
                <a:lnTo>
                  <a:pt x="203167" y="178645"/>
                </a:lnTo>
                <a:lnTo>
                  <a:pt x="240966" y="162211"/>
                </a:lnTo>
                <a:lnTo>
                  <a:pt x="266683" y="130044"/>
                </a:lnTo>
                <a:lnTo>
                  <a:pt x="274319" y="85343"/>
                </a:lnTo>
                <a:lnTo>
                  <a:pt x="273042" y="71152"/>
                </a:lnTo>
                <a:lnTo>
                  <a:pt x="255761" y="33353"/>
                </a:lnTo>
                <a:lnTo>
                  <a:pt x="223226" y="7636"/>
                </a:lnTo>
                <a:lnTo>
                  <a:pt x="8534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32776" y="2938272"/>
            <a:ext cx="131445" cy="100965"/>
          </a:xfrm>
          <a:custGeom>
            <a:avLst/>
            <a:gdLst/>
            <a:ahLst/>
            <a:cxnLst/>
            <a:rect l="l" t="t" r="r" b="b"/>
            <a:pathLst>
              <a:path w="131445" h="100964">
                <a:moveTo>
                  <a:pt x="27431" y="0"/>
                </a:moveTo>
                <a:lnTo>
                  <a:pt x="57911" y="60959"/>
                </a:lnTo>
                <a:lnTo>
                  <a:pt x="0" y="91439"/>
                </a:lnTo>
                <a:lnTo>
                  <a:pt x="131063" y="100583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48728" y="2798064"/>
            <a:ext cx="441959" cy="201295"/>
          </a:xfrm>
          <a:custGeom>
            <a:avLst/>
            <a:gdLst/>
            <a:ahLst/>
            <a:cxnLst/>
            <a:rect l="l" t="t" r="r" b="b"/>
            <a:pathLst>
              <a:path w="441959" h="201294">
                <a:moveTo>
                  <a:pt x="0" y="0"/>
                </a:moveTo>
                <a:lnTo>
                  <a:pt x="441959" y="2011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96328" y="2880360"/>
            <a:ext cx="85725" cy="149860"/>
          </a:xfrm>
          <a:custGeom>
            <a:avLst/>
            <a:gdLst/>
            <a:ahLst/>
            <a:cxnLst/>
            <a:rect l="l" t="t" r="r" b="b"/>
            <a:pathLst>
              <a:path w="85725" h="149860">
                <a:moveTo>
                  <a:pt x="0" y="30479"/>
                </a:moveTo>
                <a:lnTo>
                  <a:pt x="85343" y="149351"/>
                </a:lnTo>
                <a:lnTo>
                  <a:pt x="85343" y="57911"/>
                </a:lnTo>
                <a:lnTo>
                  <a:pt x="57911" y="57911"/>
                </a:lnTo>
                <a:lnTo>
                  <a:pt x="0" y="30479"/>
                </a:lnTo>
                <a:close/>
              </a:path>
              <a:path w="85725" h="149860">
                <a:moveTo>
                  <a:pt x="85343" y="0"/>
                </a:moveTo>
                <a:lnTo>
                  <a:pt x="57911" y="57911"/>
                </a:lnTo>
                <a:lnTo>
                  <a:pt x="85343" y="57911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26807" y="2828544"/>
            <a:ext cx="27940" cy="109855"/>
          </a:xfrm>
          <a:custGeom>
            <a:avLst/>
            <a:gdLst/>
            <a:ahLst/>
            <a:cxnLst/>
            <a:rect l="l" t="t" r="r" b="b"/>
            <a:pathLst>
              <a:path w="27940" h="109855">
                <a:moveTo>
                  <a:pt x="0" y="0"/>
                </a:moveTo>
                <a:lnTo>
                  <a:pt x="27431" y="109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08519" y="3346704"/>
            <a:ext cx="82550" cy="149860"/>
          </a:xfrm>
          <a:custGeom>
            <a:avLst/>
            <a:gdLst/>
            <a:ahLst/>
            <a:cxnLst/>
            <a:rect l="l" t="t" r="r" b="b"/>
            <a:pathLst>
              <a:path w="82550" h="149860">
                <a:moveTo>
                  <a:pt x="0" y="0"/>
                </a:moveTo>
                <a:lnTo>
                  <a:pt x="9143" y="149351"/>
                </a:lnTo>
                <a:lnTo>
                  <a:pt x="59653" y="60959"/>
                </a:lnTo>
                <a:lnTo>
                  <a:pt x="27431" y="60959"/>
                </a:lnTo>
                <a:lnTo>
                  <a:pt x="0" y="0"/>
                </a:lnTo>
                <a:close/>
              </a:path>
              <a:path w="82550" h="149860">
                <a:moveTo>
                  <a:pt x="82295" y="21335"/>
                </a:moveTo>
                <a:lnTo>
                  <a:pt x="27431" y="60959"/>
                </a:lnTo>
                <a:lnTo>
                  <a:pt x="59653" y="60959"/>
                </a:lnTo>
                <a:lnTo>
                  <a:pt x="82295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35952" y="3209544"/>
            <a:ext cx="36830" cy="198120"/>
          </a:xfrm>
          <a:custGeom>
            <a:avLst/>
            <a:gdLst/>
            <a:ahLst/>
            <a:cxnLst/>
            <a:rect l="l" t="t" r="r" b="b"/>
            <a:pathLst>
              <a:path w="36829" h="198120">
                <a:moveTo>
                  <a:pt x="36575" y="0"/>
                </a:moveTo>
                <a:lnTo>
                  <a:pt x="0" y="1981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19543" y="339852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57911" y="0"/>
                </a:moveTo>
                <a:lnTo>
                  <a:pt x="57911" y="67055"/>
                </a:lnTo>
                <a:lnTo>
                  <a:pt x="0" y="67055"/>
                </a:lnTo>
                <a:lnTo>
                  <a:pt x="121919" y="128015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33616" y="3209544"/>
            <a:ext cx="243840" cy="256540"/>
          </a:xfrm>
          <a:custGeom>
            <a:avLst/>
            <a:gdLst/>
            <a:ahLst/>
            <a:cxnLst/>
            <a:rect l="l" t="t" r="r" b="b"/>
            <a:pathLst>
              <a:path w="243840" h="256539">
                <a:moveTo>
                  <a:pt x="0" y="0"/>
                </a:moveTo>
                <a:lnTo>
                  <a:pt x="243839" y="2560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42631" y="3102864"/>
            <a:ext cx="502920" cy="375285"/>
          </a:xfrm>
          <a:custGeom>
            <a:avLst/>
            <a:gdLst/>
            <a:ahLst/>
            <a:cxnLst/>
            <a:rect l="l" t="t" r="r" b="b"/>
            <a:pathLst>
              <a:path w="502920" h="375285">
                <a:moveTo>
                  <a:pt x="0" y="374903"/>
                </a:moveTo>
                <a:lnTo>
                  <a:pt x="6592" y="314041"/>
                </a:lnTo>
                <a:lnTo>
                  <a:pt x="25676" y="256324"/>
                </a:lnTo>
                <a:lnTo>
                  <a:pt x="56208" y="202521"/>
                </a:lnTo>
                <a:lnTo>
                  <a:pt x="97145" y="153399"/>
                </a:lnTo>
                <a:lnTo>
                  <a:pt x="147446" y="109727"/>
                </a:lnTo>
                <a:lnTo>
                  <a:pt x="206069" y="72274"/>
                </a:lnTo>
                <a:lnTo>
                  <a:pt x="271969" y="41806"/>
                </a:lnTo>
                <a:lnTo>
                  <a:pt x="344107" y="19092"/>
                </a:lnTo>
                <a:lnTo>
                  <a:pt x="382188" y="10883"/>
                </a:lnTo>
                <a:lnTo>
                  <a:pt x="421437" y="4901"/>
                </a:lnTo>
                <a:lnTo>
                  <a:pt x="461725" y="1241"/>
                </a:lnTo>
                <a:lnTo>
                  <a:pt x="50291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99959" y="3358896"/>
            <a:ext cx="85725" cy="137160"/>
          </a:xfrm>
          <a:custGeom>
            <a:avLst/>
            <a:gdLst/>
            <a:ahLst/>
            <a:cxnLst/>
            <a:rect l="l" t="t" r="r" b="b"/>
            <a:pathLst>
              <a:path w="85725" h="137160">
                <a:moveTo>
                  <a:pt x="0" y="0"/>
                </a:moveTo>
                <a:lnTo>
                  <a:pt x="30479" y="137159"/>
                </a:lnTo>
                <a:lnTo>
                  <a:pt x="68362" y="48767"/>
                </a:lnTo>
                <a:lnTo>
                  <a:pt x="39623" y="48767"/>
                </a:lnTo>
                <a:lnTo>
                  <a:pt x="0" y="0"/>
                </a:lnTo>
                <a:close/>
              </a:path>
              <a:path w="85725" h="137160">
                <a:moveTo>
                  <a:pt x="85343" y="9143"/>
                </a:moveTo>
                <a:lnTo>
                  <a:pt x="39623" y="48767"/>
                </a:lnTo>
                <a:lnTo>
                  <a:pt x="68362" y="48767"/>
                </a:lnTo>
                <a:lnTo>
                  <a:pt x="8534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39583" y="3407664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12735" y="3209544"/>
            <a:ext cx="624840" cy="441959"/>
          </a:xfrm>
          <a:custGeom>
            <a:avLst/>
            <a:gdLst/>
            <a:ahLst/>
            <a:cxnLst/>
            <a:rect l="l" t="t" r="r" b="b"/>
            <a:pathLst>
              <a:path w="624840" h="441960">
                <a:moveTo>
                  <a:pt x="624839" y="0"/>
                </a:moveTo>
                <a:lnTo>
                  <a:pt x="616643" y="71627"/>
                </a:lnTo>
                <a:lnTo>
                  <a:pt x="592921" y="139598"/>
                </a:lnTo>
                <a:lnTo>
                  <a:pt x="554970" y="202996"/>
                </a:lnTo>
                <a:lnTo>
                  <a:pt x="531065" y="232695"/>
                </a:lnTo>
                <a:lnTo>
                  <a:pt x="504090" y="260908"/>
                </a:lnTo>
                <a:lnTo>
                  <a:pt x="474207" y="287521"/>
                </a:lnTo>
                <a:lnTo>
                  <a:pt x="441578" y="312419"/>
                </a:lnTo>
                <a:lnTo>
                  <a:pt x="406367" y="335489"/>
                </a:lnTo>
                <a:lnTo>
                  <a:pt x="368734" y="356615"/>
                </a:lnTo>
                <a:lnTo>
                  <a:pt x="328843" y="375685"/>
                </a:lnTo>
                <a:lnTo>
                  <a:pt x="286856" y="392582"/>
                </a:lnTo>
                <a:lnTo>
                  <a:pt x="242935" y="407193"/>
                </a:lnTo>
                <a:lnTo>
                  <a:pt x="197242" y="419404"/>
                </a:lnTo>
                <a:lnTo>
                  <a:pt x="149939" y="429101"/>
                </a:lnTo>
                <a:lnTo>
                  <a:pt x="101190" y="436168"/>
                </a:lnTo>
                <a:lnTo>
                  <a:pt x="51156" y="440493"/>
                </a:lnTo>
                <a:lnTo>
                  <a:pt x="0" y="4419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94447" y="3605784"/>
            <a:ext cx="140335" cy="88900"/>
          </a:xfrm>
          <a:custGeom>
            <a:avLst/>
            <a:gdLst/>
            <a:ahLst/>
            <a:cxnLst/>
            <a:rect l="l" t="t" r="r" b="b"/>
            <a:pathLst>
              <a:path w="140334" h="88900">
                <a:moveTo>
                  <a:pt x="140207" y="0"/>
                </a:moveTo>
                <a:lnTo>
                  <a:pt x="0" y="39623"/>
                </a:lnTo>
                <a:lnTo>
                  <a:pt x="131063" y="88391"/>
                </a:lnTo>
                <a:lnTo>
                  <a:pt x="94487" y="39623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52359" y="3645408"/>
            <a:ext cx="36830" cy="3175"/>
          </a:xfrm>
          <a:custGeom>
            <a:avLst/>
            <a:gdLst/>
            <a:ahLst/>
            <a:cxnLst/>
            <a:rect l="l" t="t" r="r" b="b"/>
            <a:pathLst>
              <a:path w="36829" h="3175">
                <a:moveTo>
                  <a:pt x="0" y="0"/>
                </a:moveTo>
                <a:lnTo>
                  <a:pt x="36575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94447" y="3416808"/>
            <a:ext cx="131445" cy="119380"/>
          </a:xfrm>
          <a:custGeom>
            <a:avLst/>
            <a:gdLst/>
            <a:ahLst/>
            <a:cxnLst/>
            <a:rect l="l" t="t" r="r" b="b"/>
            <a:pathLst>
              <a:path w="131445" h="119379">
                <a:moveTo>
                  <a:pt x="85343" y="0"/>
                </a:moveTo>
                <a:lnTo>
                  <a:pt x="0" y="118871"/>
                </a:lnTo>
                <a:lnTo>
                  <a:pt x="131063" y="79247"/>
                </a:lnTo>
                <a:lnTo>
                  <a:pt x="76199" y="70103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70647" y="3188208"/>
            <a:ext cx="384175" cy="299085"/>
          </a:xfrm>
          <a:custGeom>
            <a:avLst/>
            <a:gdLst/>
            <a:ahLst/>
            <a:cxnLst/>
            <a:rect l="l" t="t" r="r" b="b"/>
            <a:pathLst>
              <a:path w="384175" h="299085">
                <a:moveTo>
                  <a:pt x="384047" y="0"/>
                </a:moveTo>
                <a:lnTo>
                  <a:pt x="0" y="2987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38416" y="3919728"/>
            <a:ext cx="307975" cy="201295"/>
          </a:xfrm>
          <a:custGeom>
            <a:avLst/>
            <a:gdLst/>
            <a:ahLst/>
            <a:cxnLst/>
            <a:rect l="l" t="t" r="r" b="b"/>
            <a:pathLst>
              <a:path w="307975" h="201295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092" y="118679"/>
                </a:lnTo>
                <a:lnTo>
                  <a:pt x="16159" y="158488"/>
                </a:lnTo>
                <a:lnTo>
                  <a:pt x="45456" y="187154"/>
                </a:lnTo>
                <a:lnTo>
                  <a:pt x="84540" y="200638"/>
                </a:lnTo>
                <a:lnTo>
                  <a:pt x="213360" y="201167"/>
                </a:lnTo>
                <a:lnTo>
                  <a:pt x="227630" y="200073"/>
                </a:lnTo>
                <a:lnTo>
                  <a:pt x="265916" y="184849"/>
                </a:lnTo>
                <a:lnTo>
                  <a:pt x="293960" y="154856"/>
                </a:lnTo>
                <a:lnTo>
                  <a:pt x="307319" y="114134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38528" y="3919728"/>
            <a:ext cx="307735" cy="97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38416" y="4017264"/>
            <a:ext cx="307765" cy="103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38416" y="3919728"/>
            <a:ext cx="307975" cy="201295"/>
          </a:xfrm>
          <a:custGeom>
            <a:avLst/>
            <a:gdLst/>
            <a:ahLst/>
            <a:cxnLst/>
            <a:rect l="l" t="t" r="r" b="b"/>
            <a:pathLst>
              <a:path w="307975" h="201295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092" y="118679"/>
                </a:lnTo>
                <a:lnTo>
                  <a:pt x="16159" y="158489"/>
                </a:lnTo>
                <a:lnTo>
                  <a:pt x="45456" y="187155"/>
                </a:lnTo>
                <a:lnTo>
                  <a:pt x="84540" y="200638"/>
                </a:lnTo>
                <a:lnTo>
                  <a:pt x="213359" y="201167"/>
                </a:lnTo>
                <a:lnTo>
                  <a:pt x="227630" y="200073"/>
                </a:lnTo>
                <a:lnTo>
                  <a:pt x="265916" y="184849"/>
                </a:lnTo>
                <a:lnTo>
                  <a:pt x="293960" y="154856"/>
                </a:lnTo>
                <a:lnTo>
                  <a:pt x="307319" y="114134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38416" y="4309872"/>
            <a:ext cx="307975" cy="198120"/>
          </a:xfrm>
          <a:custGeom>
            <a:avLst/>
            <a:gdLst/>
            <a:ahLst/>
            <a:cxnLst/>
            <a:rect l="l" t="t" r="r" b="b"/>
            <a:pathLst>
              <a:path w="307975" h="198120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0"/>
                </a:lnTo>
                <a:lnTo>
                  <a:pt x="46788" y="185035"/>
                </a:lnTo>
                <a:lnTo>
                  <a:pt x="86851" y="197809"/>
                </a:lnTo>
                <a:lnTo>
                  <a:pt x="213360" y="198119"/>
                </a:lnTo>
                <a:lnTo>
                  <a:pt x="227857" y="196992"/>
                </a:lnTo>
                <a:lnTo>
                  <a:pt x="266648" y="181460"/>
                </a:lnTo>
                <a:lnTo>
                  <a:pt x="294763" y="151331"/>
                </a:lnTo>
                <a:lnTo>
                  <a:pt x="307536" y="111268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38528" y="4309871"/>
            <a:ext cx="307735" cy="97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38416" y="4407408"/>
            <a:ext cx="307791" cy="97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38416" y="4309872"/>
            <a:ext cx="307975" cy="198120"/>
          </a:xfrm>
          <a:custGeom>
            <a:avLst/>
            <a:gdLst/>
            <a:ahLst/>
            <a:cxnLst/>
            <a:rect l="l" t="t" r="r" b="b"/>
            <a:pathLst>
              <a:path w="307975" h="198120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1"/>
                </a:lnTo>
                <a:lnTo>
                  <a:pt x="46788" y="185035"/>
                </a:lnTo>
                <a:lnTo>
                  <a:pt x="86851" y="197809"/>
                </a:lnTo>
                <a:lnTo>
                  <a:pt x="213359" y="198119"/>
                </a:lnTo>
                <a:lnTo>
                  <a:pt x="227857" y="196992"/>
                </a:lnTo>
                <a:lnTo>
                  <a:pt x="266649" y="181460"/>
                </a:lnTo>
                <a:lnTo>
                  <a:pt x="294763" y="151331"/>
                </a:lnTo>
                <a:lnTo>
                  <a:pt x="307537" y="111268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38416" y="4696967"/>
            <a:ext cx="307975" cy="198120"/>
          </a:xfrm>
          <a:custGeom>
            <a:avLst/>
            <a:gdLst/>
            <a:ahLst/>
            <a:cxnLst/>
            <a:rect l="l" t="t" r="r" b="b"/>
            <a:pathLst>
              <a:path w="307975" h="198120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0"/>
                </a:lnTo>
                <a:lnTo>
                  <a:pt x="46788" y="185035"/>
                </a:lnTo>
                <a:lnTo>
                  <a:pt x="86851" y="197809"/>
                </a:lnTo>
                <a:lnTo>
                  <a:pt x="213360" y="198119"/>
                </a:lnTo>
                <a:lnTo>
                  <a:pt x="227857" y="196992"/>
                </a:lnTo>
                <a:lnTo>
                  <a:pt x="266648" y="181460"/>
                </a:lnTo>
                <a:lnTo>
                  <a:pt x="294763" y="151331"/>
                </a:lnTo>
                <a:lnTo>
                  <a:pt x="307536" y="111268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38528" y="4696967"/>
            <a:ext cx="307735" cy="97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38416" y="4794503"/>
            <a:ext cx="307791" cy="97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38416" y="4696967"/>
            <a:ext cx="307975" cy="198120"/>
          </a:xfrm>
          <a:custGeom>
            <a:avLst/>
            <a:gdLst/>
            <a:ahLst/>
            <a:cxnLst/>
            <a:rect l="l" t="t" r="r" b="b"/>
            <a:pathLst>
              <a:path w="307975" h="198120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1"/>
                </a:lnTo>
                <a:lnTo>
                  <a:pt x="46788" y="185035"/>
                </a:lnTo>
                <a:lnTo>
                  <a:pt x="86851" y="197809"/>
                </a:lnTo>
                <a:lnTo>
                  <a:pt x="213359" y="198119"/>
                </a:lnTo>
                <a:lnTo>
                  <a:pt x="227857" y="196992"/>
                </a:lnTo>
                <a:lnTo>
                  <a:pt x="266649" y="181460"/>
                </a:lnTo>
                <a:lnTo>
                  <a:pt x="294763" y="151331"/>
                </a:lnTo>
                <a:lnTo>
                  <a:pt x="307537" y="111268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38416" y="5084064"/>
            <a:ext cx="307975" cy="201295"/>
          </a:xfrm>
          <a:custGeom>
            <a:avLst/>
            <a:gdLst/>
            <a:ahLst/>
            <a:cxnLst/>
            <a:rect l="l" t="t" r="r" b="b"/>
            <a:pathLst>
              <a:path w="307975" h="201295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6679"/>
                </a:lnTo>
                <a:lnTo>
                  <a:pt x="1127" y="121177"/>
                </a:lnTo>
                <a:lnTo>
                  <a:pt x="16659" y="159968"/>
                </a:lnTo>
                <a:lnTo>
                  <a:pt x="46788" y="188083"/>
                </a:lnTo>
                <a:lnTo>
                  <a:pt x="86851" y="200857"/>
                </a:lnTo>
                <a:lnTo>
                  <a:pt x="213360" y="201167"/>
                </a:lnTo>
                <a:lnTo>
                  <a:pt x="227857" y="200040"/>
                </a:lnTo>
                <a:lnTo>
                  <a:pt x="266648" y="184508"/>
                </a:lnTo>
                <a:lnTo>
                  <a:pt x="294763" y="154379"/>
                </a:lnTo>
                <a:lnTo>
                  <a:pt x="307536" y="114316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38558" y="5084064"/>
            <a:ext cx="307704" cy="97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38416" y="5181600"/>
            <a:ext cx="307800" cy="103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38416" y="5084064"/>
            <a:ext cx="307975" cy="201295"/>
          </a:xfrm>
          <a:custGeom>
            <a:avLst/>
            <a:gdLst/>
            <a:ahLst/>
            <a:cxnLst/>
            <a:rect l="l" t="t" r="r" b="b"/>
            <a:pathLst>
              <a:path w="307975" h="201295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6679"/>
                </a:lnTo>
                <a:lnTo>
                  <a:pt x="1127" y="121177"/>
                </a:lnTo>
                <a:lnTo>
                  <a:pt x="16659" y="159969"/>
                </a:lnTo>
                <a:lnTo>
                  <a:pt x="46788" y="188083"/>
                </a:lnTo>
                <a:lnTo>
                  <a:pt x="86851" y="200857"/>
                </a:lnTo>
                <a:lnTo>
                  <a:pt x="213359" y="201167"/>
                </a:lnTo>
                <a:lnTo>
                  <a:pt x="227857" y="200040"/>
                </a:lnTo>
                <a:lnTo>
                  <a:pt x="266649" y="184508"/>
                </a:lnTo>
                <a:lnTo>
                  <a:pt x="294763" y="154379"/>
                </a:lnTo>
                <a:lnTo>
                  <a:pt x="307537" y="114316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21167" y="4706111"/>
            <a:ext cx="311150" cy="201295"/>
          </a:xfrm>
          <a:custGeom>
            <a:avLst/>
            <a:gdLst/>
            <a:ahLst/>
            <a:cxnLst/>
            <a:rect l="l" t="t" r="r" b="b"/>
            <a:pathLst>
              <a:path w="311150" h="201295">
                <a:moveTo>
                  <a:pt x="94487" y="0"/>
                </a:moveTo>
                <a:lnTo>
                  <a:pt x="53774" y="9403"/>
                </a:lnTo>
                <a:lnTo>
                  <a:pt x="21823" y="34922"/>
                </a:lnTo>
                <a:lnTo>
                  <a:pt x="3075" y="72516"/>
                </a:lnTo>
                <a:lnTo>
                  <a:pt x="0" y="106679"/>
                </a:lnTo>
                <a:lnTo>
                  <a:pt x="1127" y="121177"/>
                </a:lnTo>
                <a:lnTo>
                  <a:pt x="16659" y="159969"/>
                </a:lnTo>
                <a:lnTo>
                  <a:pt x="46788" y="188083"/>
                </a:lnTo>
                <a:lnTo>
                  <a:pt x="86851" y="200857"/>
                </a:lnTo>
                <a:lnTo>
                  <a:pt x="213359" y="201167"/>
                </a:lnTo>
                <a:lnTo>
                  <a:pt x="228407" y="200075"/>
                </a:lnTo>
                <a:lnTo>
                  <a:pt x="268217" y="185008"/>
                </a:lnTo>
                <a:lnTo>
                  <a:pt x="296883" y="155711"/>
                </a:lnTo>
                <a:lnTo>
                  <a:pt x="310366" y="116627"/>
                </a:lnTo>
                <a:lnTo>
                  <a:pt x="310895" y="97535"/>
                </a:lnTo>
                <a:lnTo>
                  <a:pt x="309834" y="82715"/>
                </a:lnTo>
                <a:lnTo>
                  <a:pt x="295055" y="43402"/>
                </a:lnTo>
                <a:lnTo>
                  <a:pt x="265880" y="14809"/>
                </a:lnTo>
                <a:lnTo>
                  <a:pt x="226165" y="789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45095" y="4163567"/>
            <a:ext cx="85725" cy="140335"/>
          </a:xfrm>
          <a:custGeom>
            <a:avLst/>
            <a:gdLst/>
            <a:ahLst/>
            <a:cxnLst/>
            <a:rect l="l" t="t" r="r" b="b"/>
            <a:pathLst>
              <a:path w="85725" h="140335">
                <a:moveTo>
                  <a:pt x="0" y="0"/>
                </a:moveTo>
                <a:lnTo>
                  <a:pt x="36575" y="140207"/>
                </a:lnTo>
                <a:lnTo>
                  <a:pt x="67321" y="51815"/>
                </a:lnTo>
                <a:lnTo>
                  <a:pt x="36575" y="51815"/>
                </a:lnTo>
                <a:lnTo>
                  <a:pt x="0" y="0"/>
                </a:lnTo>
                <a:close/>
              </a:path>
              <a:path w="85725" h="140335">
                <a:moveTo>
                  <a:pt x="85343" y="0"/>
                </a:moveTo>
                <a:lnTo>
                  <a:pt x="36575" y="51815"/>
                </a:lnTo>
                <a:lnTo>
                  <a:pt x="67321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4719" y="4114800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45095" y="4553711"/>
            <a:ext cx="85725" cy="140335"/>
          </a:xfrm>
          <a:custGeom>
            <a:avLst/>
            <a:gdLst/>
            <a:ahLst/>
            <a:cxnLst/>
            <a:rect l="l" t="t" r="r" b="b"/>
            <a:pathLst>
              <a:path w="85725" h="140335">
                <a:moveTo>
                  <a:pt x="0" y="0"/>
                </a:moveTo>
                <a:lnTo>
                  <a:pt x="36575" y="140207"/>
                </a:lnTo>
                <a:lnTo>
                  <a:pt x="68381" y="48767"/>
                </a:lnTo>
                <a:lnTo>
                  <a:pt x="36575" y="48767"/>
                </a:lnTo>
                <a:lnTo>
                  <a:pt x="0" y="0"/>
                </a:lnTo>
                <a:close/>
              </a:path>
              <a:path w="85725" h="140335">
                <a:moveTo>
                  <a:pt x="85343" y="0"/>
                </a:moveTo>
                <a:lnTo>
                  <a:pt x="36575" y="48767"/>
                </a:lnTo>
                <a:lnTo>
                  <a:pt x="68381" y="48767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84719" y="450189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45095" y="4940808"/>
            <a:ext cx="85725" cy="140335"/>
          </a:xfrm>
          <a:custGeom>
            <a:avLst/>
            <a:gdLst/>
            <a:ahLst/>
            <a:cxnLst/>
            <a:rect l="l" t="t" r="r" b="b"/>
            <a:pathLst>
              <a:path w="85725" h="140335">
                <a:moveTo>
                  <a:pt x="0" y="0"/>
                </a:moveTo>
                <a:lnTo>
                  <a:pt x="36575" y="140207"/>
                </a:lnTo>
                <a:lnTo>
                  <a:pt x="68381" y="48767"/>
                </a:lnTo>
                <a:lnTo>
                  <a:pt x="36575" y="48767"/>
                </a:lnTo>
                <a:lnTo>
                  <a:pt x="0" y="0"/>
                </a:lnTo>
                <a:close/>
              </a:path>
              <a:path w="85725" h="140335">
                <a:moveTo>
                  <a:pt x="85343" y="0"/>
                </a:moveTo>
                <a:lnTo>
                  <a:pt x="36575" y="48767"/>
                </a:lnTo>
                <a:lnTo>
                  <a:pt x="68381" y="48767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84719" y="4892040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5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38416" y="5474208"/>
            <a:ext cx="307975" cy="198120"/>
          </a:xfrm>
          <a:custGeom>
            <a:avLst/>
            <a:gdLst/>
            <a:ahLst/>
            <a:cxnLst/>
            <a:rect l="l" t="t" r="r" b="b"/>
            <a:pathLst>
              <a:path w="307975" h="198120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0"/>
                </a:lnTo>
                <a:lnTo>
                  <a:pt x="46788" y="185035"/>
                </a:lnTo>
                <a:lnTo>
                  <a:pt x="86851" y="197809"/>
                </a:lnTo>
                <a:lnTo>
                  <a:pt x="213360" y="198119"/>
                </a:lnTo>
                <a:lnTo>
                  <a:pt x="227857" y="196992"/>
                </a:lnTo>
                <a:lnTo>
                  <a:pt x="266648" y="181460"/>
                </a:lnTo>
                <a:lnTo>
                  <a:pt x="294763" y="151331"/>
                </a:lnTo>
                <a:lnTo>
                  <a:pt x="307536" y="111268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38528" y="5474208"/>
            <a:ext cx="307735" cy="97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38416" y="5571744"/>
            <a:ext cx="307791" cy="97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38416" y="5474208"/>
            <a:ext cx="307975" cy="198120"/>
          </a:xfrm>
          <a:custGeom>
            <a:avLst/>
            <a:gdLst/>
            <a:ahLst/>
            <a:cxnLst/>
            <a:rect l="l" t="t" r="r" b="b"/>
            <a:pathLst>
              <a:path w="307975" h="198120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103631"/>
                </a:lnTo>
                <a:lnTo>
                  <a:pt x="1127" y="118129"/>
                </a:lnTo>
                <a:lnTo>
                  <a:pt x="16659" y="156921"/>
                </a:lnTo>
                <a:lnTo>
                  <a:pt x="46788" y="185035"/>
                </a:lnTo>
                <a:lnTo>
                  <a:pt x="86851" y="197809"/>
                </a:lnTo>
                <a:lnTo>
                  <a:pt x="213359" y="198119"/>
                </a:lnTo>
                <a:lnTo>
                  <a:pt x="227857" y="196992"/>
                </a:lnTo>
                <a:lnTo>
                  <a:pt x="266649" y="181460"/>
                </a:lnTo>
                <a:lnTo>
                  <a:pt x="294763" y="151331"/>
                </a:lnTo>
                <a:lnTo>
                  <a:pt x="307537" y="111268"/>
                </a:lnTo>
                <a:lnTo>
                  <a:pt x="307847" y="94487"/>
                </a:lnTo>
                <a:lnTo>
                  <a:pt x="306720" y="79990"/>
                </a:lnTo>
                <a:lnTo>
                  <a:pt x="291188" y="41198"/>
                </a:lnTo>
                <a:lnTo>
                  <a:pt x="261059" y="13084"/>
                </a:lnTo>
                <a:lnTo>
                  <a:pt x="220996" y="310"/>
                </a:lnTo>
                <a:lnTo>
                  <a:pt x="944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45095" y="5327904"/>
            <a:ext cx="85725" cy="140335"/>
          </a:xfrm>
          <a:custGeom>
            <a:avLst/>
            <a:gdLst/>
            <a:ahLst/>
            <a:cxnLst/>
            <a:rect l="l" t="t" r="r" b="b"/>
            <a:pathLst>
              <a:path w="85725" h="140335">
                <a:moveTo>
                  <a:pt x="0" y="0"/>
                </a:moveTo>
                <a:lnTo>
                  <a:pt x="36575" y="140207"/>
                </a:lnTo>
                <a:lnTo>
                  <a:pt x="67321" y="51815"/>
                </a:lnTo>
                <a:lnTo>
                  <a:pt x="36575" y="51815"/>
                </a:lnTo>
                <a:lnTo>
                  <a:pt x="0" y="0"/>
                </a:lnTo>
                <a:close/>
              </a:path>
              <a:path w="85725" h="140335">
                <a:moveTo>
                  <a:pt x="85343" y="0"/>
                </a:moveTo>
                <a:lnTo>
                  <a:pt x="36575" y="51815"/>
                </a:lnTo>
                <a:lnTo>
                  <a:pt x="67321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84719" y="5279135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84007" y="4751832"/>
            <a:ext cx="134620" cy="91440"/>
          </a:xfrm>
          <a:custGeom>
            <a:avLst/>
            <a:gdLst/>
            <a:ahLst/>
            <a:cxnLst/>
            <a:rect l="l" t="t" r="r" b="b"/>
            <a:pathLst>
              <a:path w="134620" h="91439">
                <a:moveTo>
                  <a:pt x="0" y="0"/>
                </a:moveTo>
                <a:lnTo>
                  <a:pt x="48767" y="39623"/>
                </a:lnTo>
                <a:lnTo>
                  <a:pt x="0" y="91439"/>
                </a:lnTo>
                <a:lnTo>
                  <a:pt x="134111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43216" y="479145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43216" y="4398264"/>
            <a:ext cx="445134" cy="304800"/>
          </a:xfrm>
          <a:custGeom>
            <a:avLst/>
            <a:gdLst/>
            <a:ahLst/>
            <a:cxnLst/>
            <a:rect l="l" t="t" r="r" b="b"/>
            <a:pathLst>
              <a:path w="445134" h="304800">
                <a:moveTo>
                  <a:pt x="0" y="0"/>
                </a:moveTo>
                <a:lnTo>
                  <a:pt x="3047" y="0"/>
                </a:lnTo>
                <a:lnTo>
                  <a:pt x="39240" y="1015"/>
                </a:lnTo>
                <a:lnTo>
                  <a:pt x="109000" y="8898"/>
                </a:lnTo>
                <a:lnTo>
                  <a:pt x="174545" y="24050"/>
                </a:lnTo>
                <a:lnTo>
                  <a:pt x="235015" y="45832"/>
                </a:lnTo>
                <a:lnTo>
                  <a:pt x="289551" y="73603"/>
                </a:lnTo>
                <a:lnTo>
                  <a:pt x="337292" y="106723"/>
                </a:lnTo>
                <a:lnTo>
                  <a:pt x="377380" y="144553"/>
                </a:lnTo>
                <a:lnTo>
                  <a:pt x="408955" y="186451"/>
                </a:lnTo>
                <a:lnTo>
                  <a:pt x="431158" y="231779"/>
                </a:lnTo>
                <a:lnTo>
                  <a:pt x="443128" y="279895"/>
                </a:lnTo>
                <a:lnTo>
                  <a:pt x="445007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43216" y="4904232"/>
            <a:ext cx="445134" cy="302260"/>
          </a:xfrm>
          <a:custGeom>
            <a:avLst/>
            <a:gdLst/>
            <a:ahLst/>
            <a:cxnLst/>
            <a:rect l="l" t="t" r="r" b="b"/>
            <a:pathLst>
              <a:path w="445134" h="302260">
                <a:moveTo>
                  <a:pt x="445007" y="0"/>
                </a:moveTo>
                <a:lnTo>
                  <a:pt x="445007" y="3047"/>
                </a:lnTo>
                <a:lnTo>
                  <a:pt x="443541" y="27495"/>
                </a:lnTo>
                <a:lnTo>
                  <a:pt x="432149" y="74707"/>
                </a:lnTo>
                <a:lnTo>
                  <a:pt x="410241" y="119157"/>
                </a:lnTo>
                <a:lnTo>
                  <a:pt x="378733" y="160224"/>
                </a:lnTo>
                <a:lnTo>
                  <a:pt x="338537" y="197287"/>
                </a:lnTo>
                <a:lnTo>
                  <a:pt x="290569" y="229722"/>
                </a:lnTo>
                <a:lnTo>
                  <a:pt x="235743" y="256909"/>
                </a:lnTo>
                <a:lnTo>
                  <a:pt x="174974" y="278225"/>
                </a:lnTo>
                <a:lnTo>
                  <a:pt x="109175" y="293049"/>
                </a:lnTo>
                <a:lnTo>
                  <a:pt x="39262" y="300759"/>
                </a:lnTo>
                <a:lnTo>
                  <a:pt x="3047" y="301751"/>
                </a:lnTo>
                <a:lnTo>
                  <a:pt x="0" y="3017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43216" y="4011167"/>
            <a:ext cx="518159" cy="692150"/>
          </a:xfrm>
          <a:custGeom>
            <a:avLst/>
            <a:gdLst/>
            <a:ahLst/>
            <a:cxnLst/>
            <a:rect l="l" t="t" r="r" b="b"/>
            <a:pathLst>
              <a:path w="518159" h="692150">
                <a:moveTo>
                  <a:pt x="0" y="0"/>
                </a:moveTo>
                <a:lnTo>
                  <a:pt x="3047" y="0"/>
                </a:lnTo>
                <a:lnTo>
                  <a:pt x="45569" y="2279"/>
                </a:lnTo>
                <a:lnTo>
                  <a:pt x="87093" y="9003"/>
                </a:lnTo>
                <a:lnTo>
                  <a:pt x="127493" y="19997"/>
                </a:lnTo>
                <a:lnTo>
                  <a:pt x="166640" y="35088"/>
                </a:lnTo>
                <a:lnTo>
                  <a:pt x="204406" y="54101"/>
                </a:lnTo>
                <a:lnTo>
                  <a:pt x="240663" y="76864"/>
                </a:lnTo>
                <a:lnTo>
                  <a:pt x="275284" y="103202"/>
                </a:lnTo>
                <a:lnTo>
                  <a:pt x="308140" y="132941"/>
                </a:lnTo>
                <a:lnTo>
                  <a:pt x="339103" y="165908"/>
                </a:lnTo>
                <a:lnTo>
                  <a:pt x="368045" y="201929"/>
                </a:lnTo>
                <a:lnTo>
                  <a:pt x="394839" y="240831"/>
                </a:lnTo>
                <a:lnTo>
                  <a:pt x="419356" y="282439"/>
                </a:lnTo>
                <a:lnTo>
                  <a:pt x="441467" y="326581"/>
                </a:lnTo>
                <a:lnTo>
                  <a:pt x="461046" y="373081"/>
                </a:lnTo>
                <a:lnTo>
                  <a:pt x="477964" y="421766"/>
                </a:lnTo>
                <a:lnTo>
                  <a:pt x="492093" y="472464"/>
                </a:lnTo>
                <a:lnTo>
                  <a:pt x="503305" y="524999"/>
                </a:lnTo>
                <a:lnTo>
                  <a:pt x="511472" y="579199"/>
                </a:lnTo>
                <a:lnTo>
                  <a:pt x="516466" y="634889"/>
                </a:lnTo>
                <a:lnTo>
                  <a:pt x="518159" y="6918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05928" y="4553711"/>
            <a:ext cx="88900" cy="149860"/>
          </a:xfrm>
          <a:custGeom>
            <a:avLst/>
            <a:gdLst/>
            <a:ahLst/>
            <a:cxnLst/>
            <a:rect l="l" t="t" r="r" b="b"/>
            <a:pathLst>
              <a:path w="88900" h="149860">
                <a:moveTo>
                  <a:pt x="0" y="30479"/>
                </a:moveTo>
                <a:lnTo>
                  <a:pt x="88391" y="149351"/>
                </a:lnTo>
                <a:lnTo>
                  <a:pt x="88391" y="57911"/>
                </a:lnTo>
                <a:lnTo>
                  <a:pt x="57911" y="57911"/>
                </a:lnTo>
                <a:lnTo>
                  <a:pt x="0" y="30479"/>
                </a:lnTo>
                <a:close/>
              </a:path>
              <a:path w="88900" h="149860">
                <a:moveTo>
                  <a:pt x="88391" y="0"/>
                </a:moveTo>
                <a:lnTo>
                  <a:pt x="57911" y="57911"/>
                </a:lnTo>
                <a:lnTo>
                  <a:pt x="88391" y="57911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63840" y="4614672"/>
            <a:ext cx="9525" cy="27940"/>
          </a:xfrm>
          <a:custGeom>
            <a:avLst/>
            <a:gdLst/>
            <a:ahLst/>
            <a:cxnLst/>
            <a:rect l="l" t="t" r="r" b="b"/>
            <a:pathLst>
              <a:path w="9525" h="27939">
                <a:moveTo>
                  <a:pt x="9143" y="2743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09559" y="4553711"/>
            <a:ext cx="97790" cy="149860"/>
          </a:xfrm>
          <a:custGeom>
            <a:avLst/>
            <a:gdLst/>
            <a:ahLst/>
            <a:cxnLst/>
            <a:rect l="l" t="t" r="r" b="b"/>
            <a:pathLst>
              <a:path w="97790" h="149860">
                <a:moveTo>
                  <a:pt x="0" y="9143"/>
                </a:moveTo>
                <a:lnTo>
                  <a:pt x="57911" y="149351"/>
                </a:lnTo>
                <a:lnTo>
                  <a:pt x="84597" y="48767"/>
                </a:lnTo>
                <a:lnTo>
                  <a:pt x="57911" y="48767"/>
                </a:lnTo>
                <a:lnTo>
                  <a:pt x="0" y="9143"/>
                </a:lnTo>
                <a:close/>
              </a:path>
              <a:path w="97790" h="149860">
                <a:moveTo>
                  <a:pt x="97535" y="0"/>
                </a:moveTo>
                <a:lnTo>
                  <a:pt x="57911" y="48767"/>
                </a:lnTo>
                <a:lnTo>
                  <a:pt x="84597" y="48767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67471" y="4602479"/>
            <a:ext cx="3175" cy="30480"/>
          </a:xfrm>
          <a:custGeom>
            <a:avLst/>
            <a:gdLst/>
            <a:ahLst/>
            <a:cxnLst/>
            <a:rect l="l" t="t" r="r" b="b"/>
            <a:pathLst>
              <a:path w="3175" h="30479">
                <a:moveTo>
                  <a:pt x="0" y="30479"/>
                </a:moveTo>
                <a:lnTo>
                  <a:pt x="30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818119" y="4892040"/>
            <a:ext cx="85725" cy="149860"/>
          </a:xfrm>
          <a:custGeom>
            <a:avLst/>
            <a:gdLst/>
            <a:ahLst/>
            <a:cxnLst/>
            <a:rect l="l" t="t" r="r" b="b"/>
            <a:pathLst>
              <a:path w="85725" h="149860">
                <a:moveTo>
                  <a:pt x="82171" y="97535"/>
                </a:moveTo>
                <a:lnTo>
                  <a:pt x="54863" y="97535"/>
                </a:lnTo>
                <a:lnTo>
                  <a:pt x="85343" y="149351"/>
                </a:lnTo>
                <a:lnTo>
                  <a:pt x="82171" y="97535"/>
                </a:lnTo>
                <a:close/>
              </a:path>
              <a:path w="85725" h="149860">
                <a:moveTo>
                  <a:pt x="76199" y="0"/>
                </a:moveTo>
                <a:lnTo>
                  <a:pt x="0" y="128015"/>
                </a:lnTo>
                <a:lnTo>
                  <a:pt x="54863" y="97535"/>
                </a:lnTo>
                <a:lnTo>
                  <a:pt x="82171" y="97535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72983" y="4949952"/>
            <a:ext cx="3175" cy="40005"/>
          </a:xfrm>
          <a:custGeom>
            <a:avLst/>
            <a:gdLst/>
            <a:ahLst/>
            <a:cxnLst/>
            <a:rect l="l" t="t" r="r" b="b"/>
            <a:pathLst>
              <a:path w="3175" h="40004">
                <a:moveTo>
                  <a:pt x="0" y="0"/>
                </a:moveTo>
                <a:lnTo>
                  <a:pt x="3047" y="396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59752" y="5718047"/>
            <a:ext cx="94615" cy="149860"/>
          </a:xfrm>
          <a:custGeom>
            <a:avLst/>
            <a:gdLst/>
            <a:ahLst/>
            <a:cxnLst/>
            <a:rect l="l" t="t" r="r" b="b"/>
            <a:pathLst>
              <a:path w="94615" h="149860">
                <a:moveTo>
                  <a:pt x="0" y="0"/>
                </a:moveTo>
                <a:lnTo>
                  <a:pt x="48767" y="149351"/>
                </a:lnTo>
                <a:lnTo>
                  <a:pt x="79559" y="48767"/>
                </a:lnTo>
                <a:lnTo>
                  <a:pt x="48767" y="48767"/>
                </a:lnTo>
                <a:lnTo>
                  <a:pt x="0" y="0"/>
                </a:lnTo>
                <a:close/>
              </a:path>
              <a:path w="94615" h="149860">
                <a:moveTo>
                  <a:pt x="94487" y="0"/>
                </a:moveTo>
                <a:lnTo>
                  <a:pt x="48767" y="48767"/>
                </a:lnTo>
                <a:lnTo>
                  <a:pt x="79559" y="48767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08519" y="5669279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40040" y="5718047"/>
            <a:ext cx="82550" cy="140335"/>
          </a:xfrm>
          <a:custGeom>
            <a:avLst/>
            <a:gdLst/>
            <a:ahLst/>
            <a:cxnLst/>
            <a:rect l="l" t="t" r="r" b="b"/>
            <a:pathLst>
              <a:path w="82550" h="140335">
                <a:moveTo>
                  <a:pt x="0" y="0"/>
                </a:moveTo>
                <a:lnTo>
                  <a:pt x="45719" y="140207"/>
                </a:lnTo>
                <a:lnTo>
                  <a:pt x="71959" y="39623"/>
                </a:lnTo>
                <a:lnTo>
                  <a:pt x="45719" y="39623"/>
                </a:lnTo>
                <a:lnTo>
                  <a:pt x="0" y="0"/>
                </a:lnTo>
                <a:close/>
              </a:path>
              <a:path w="82550" h="140335">
                <a:moveTo>
                  <a:pt x="82295" y="0"/>
                </a:moveTo>
                <a:lnTo>
                  <a:pt x="45719" y="39623"/>
                </a:lnTo>
                <a:lnTo>
                  <a:pt x="71959" y="39623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85759" y="4901184"/>
            <a:ext cx="0" cy="856615"/>
          </a:xfrm>
          <a:custGeom>
            <a:avLst/>
            <a:gdLst/>
            <a:ahLst/>
            <a:cxnLst/>
            <a:rect l="l" t="t" r="r" b="b"/>
            <a:pathLst>
              <a:path h="856614">
                <a:moveTo>
                  <a:pt x="0" y="0"/>
                </a:moveTo>
                <a:lnTo>
                  <a:pt x="0" y="8564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99959" y="5718047"/>
            <a:ext cx="94615" cy="149860"/>
          </a:xfrm>
          <a:custGeom>
            <a:avLst/>
            <a:gdLst/>
            <a:ahLst/>
            <a:cxnLst/>
            <a:rect l="l" t="t" r="r" b="b"/>
            <a:pathLst>
              <a:path w="94615" h="149860">
                <a:moveTo>
                  <a:pt x="0" y="0"/>
                </a:moveTo>
                <a:lnTo>
                  <a:pt x="48767" y="149351"/>
                </a:lnTo>
                <a:lnTo>
                  <a:pt x="79559" y="48767"/>
                </a:lnTo>
                <a:lnTo>
                  <a:pt x="48767" y="48767"/>
                </a:lnTo>
                <a:lnTo>
                  <a:pt x="0" y="0"/>
                </a:lnTo>
                <a:close/>
              </a:path>
              <a:path w="94615" h="149860">
                <a:moveTo>
                  <a:pt x="94487" y="0"/>
                </a:moveTo>
                <a:lnTo>
                  <a:pt x="48767" y="48767"/>
                </a:lnTo>
                <a:lnTo>
                  <a:pt x="79559" y="48767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348728" y="5669279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4480">
              <a:lnSpc>
                <a:spcPct val="100000"/>
              </a:lnSpc>
            </a:pPr>
            <a:r>
              <a:rPr spc="-15" dirty="0">
                <a:latin typeface="Arial"/>
                <a:cs typeface="Arial"/>
              </a:rPr>
              <a:t>Thread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5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Test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Procedure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1054100" y="1588527"/>
            <a:ext cx="537654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300"/>
              </a:lnSpc>
              <a:tabLst>
                <a:tab pos="1433195" algn="l"/>
              </a:tabLst>
            </a:pPr>
            <a:r>
              <a:rPr sz="1400" b="1" spc="-10" dirty="0">
                <a:latin typeface="Arial"/>
                <a:cs typeface="Arial"/>
              </a:rPr>
              <a:t>Description: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valid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correct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entry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attempt,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followed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attempt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withdraw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more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cash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than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savings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account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balance.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54100" y="2350528"/>
            <a:ext cx="10750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1595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400" b="1" spc="-10" dirty="0">
                <a:latin typeface="Arial"/>
                <a:cs typeface="Arial"/>
              </a:rPr>
              <a:t>Cause:</a:t>
            </a:r>
            <a:endParaRPr sz="1400">
              <a:latin typeface="Arial"/>
              <a:cs typeface="Arial"/>
            </a:endParaRPr>
          </a:p>
          <a:p>
            <a:pPr marL="469900" indent="-457200">
              <a:lnSpc>
                <a:spcPts val="1595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erify: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882902" y="2350528"/>
            <a:ext cx="212534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500"/>
              </a:lnSpc>
            </a:pPr>
            <a:r>
              <a:rPr sz="1400" b="1" spc="-10" dirty="0">
                <a:latin typeface="Arial"/>
                <a:cs typeface="Arial"/>
              </a:rPr>
              <a:t>Insert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TM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creen(2,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'----')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Key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ress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Digit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(4,5,6,7)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creen(2,'</a:t>
            </a:r>
            <a:r>
              <a:rPr sz="1400" b="1" spc="-5" dirty="0">
                <a:latin typeface="Arial"/>
                <a:cs typeface="Arial"/>
              </a:rPr>
              <a:t>XXXX')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54100" y="2731528"/>
            <a:ext cx="6178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3,5,7,9.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968501" y="2731528"/>
            <a:ext cx="6178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Cause: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erify: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054100" y="2923552"/>
            <a:ext cx="7169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4,6,8,10.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54100" y="5779531"/>
            <a:ext cx="30067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ost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creen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displayed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254503" y="5779531"/>
            <a:ext cx="104266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Test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Result: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626104" y="5779531"/>
            <a:ext cx="78613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tabLst>
                <a:tab pos="353695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Fail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0" name="object 120"/>
          <p:cNvGraphicFramePr>
            <a:graphicFrameLocks noGrp="1"/>
          </p:cNvGraphicFramePr>
          <p:nvPr/>
        </p:nvGraphicFramePr>
        <p:xfrm>
          <a:off x="1031875" y="3138437"/>
          <a:ext cx="4732020" cy="262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905"/>
                <a:gridCol w="926333"/>
                <a:gridCol w="846604"/>
                <a:gridCol w="2571679"/>
              </a:tblGrid>
              <a:tr h="17119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creen(5,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(3)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creen(6,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14.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15.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creen(7,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'$----.--')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16,18,20,22,24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igit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(1,1,0,0,0)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17,19,21,23,25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creen(7,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'$-110.00')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24.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creen(8,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'----.--')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26.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ancel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28.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creen(14,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29.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utton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30.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rint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eceipt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('$90.00')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ject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TM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1196">
                <a:tc>
                  <a:txBody>
                    <a:bodyPr/>
                    <a:lstStyle/>
                    <a:p>
                      <a:pPr marL="34925">
                        <a:lnSpc>
                          <a:spcPts val="1614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14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erify: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ts val="1614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isplay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creen(1,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null)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8286"/>
            <a:ext cx="7985125" cy="538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8865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Operational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Profiles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422909">
              <a:lnSpc>
                <a:spcPts val="2500"/>
              </a:lnSpc>
              <a:spcBef>
                <a:spcPts val="2060"/>
              </a:spcBef>
              <a:tabLst>
                <a:tab pos="1761489" algn="l"/>
              </a:tabLst>
            </a:pPr>
            <a:r>
              <a:rPr sz="2400" b="1" spc="-15" dirty="0">
                <a:latin typeface="Arial"/>
                <a:cs typeface="Arial"/>
              </a:rPr>
              <a:t>Zipf's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Law: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Arial"/>
                <a:cs typeface="Arial"/>
              </a:rPr>
              <a:t>80</a:t>
            </a:r>
            <a:r>
              <a:rPr sz="2400" b="1" spc="-25" dirty="0">
                <a:latin typeface="Arial"/>
                <a:cs typeface="Arial"/>
              </a:rPr>
              <a:t>%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activities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occur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20</a:t>
            </a:r>
            <a:r>
              <a:rPr sz="2400" b="1" spc="-25" dirty="0">
                <a:latin typeface="Arial"/>
                <a:cs typeface="Arial"/>
              </a:rPr>
              <a:t>%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ts val="2690"/>
              </a:lnSpc>
              <a:spcBef>
                <a:spcPts val="21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b="1" spc="-15" dirty="0">
                <a:latin typeface="Arial"/>
                <a:cs typeface="Arial"/>
              </a:rPr>
              <a:t>productions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language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ts val="2500"/>
              </a:lnSpc>
              <a:buFont typeface="Arial"/>
              <a:buChar char="•"/>
              <a:tabLst>
                <a:tab pos="469900" algn="l"/>
              </a:tabLst>
            </a:pPr>
            <a:r>
              <a:rPr sz="2400" b="1" spc="-15" dirty="0">
                <a:latin typeface="Arial"/>
                <a:cs typeface="Arial"/>
              </a:rPr>
              <a:t>natural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language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vocabulary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ts val="2500"/>
              </a:lnSpc>
              <a:buFont typeface="Arial"/>
              <a:buChar char="•"/>
              <a:tabLst>
                <a:tab pos="469900" algn="l"/>
              </a:tabLst>
            </a:pPr>
            <a:r>
              <a:rPr sz="2400" b="1" spc="-25" dirty="0">
                <a:latin typeface="Arial"/>
                <a:cs typeface="Arial"/>
              </a:rPr>
              <a:t>men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options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commercia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softwar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ts val="2500"/>
              </a:lnSpc>
              <a:buFont typeface="Arial"/>
              <a:buChar char="•"/>
              <a:tabLst>
                <a:tab pos="469900" algn="l"/>
              </a:tabLst>
            </a:pPr>
            <a:r>
              <a:rPr sz="2400" b="1" spc="-20" dirty="0">
                <a:latin typeface="Arial"/>
                <a:cs typeface="Arial"/>
              </a:rPr>
              <a:t>are</a:t>
            </a:r>
            <a:r>
              <a:rPr sz="2400" b="1" spc="-15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office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desktop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ts val="2690"/>
              </a:lnSpc>
              <a:buFont typeface="Arial"/>
              <a:buChar char="•"/>
              <a:tabLst>
                <a:tab pos="469900" algn="l"/>
              </a:tabLst>
            </a:pPr>
            <a:r>
              <a:rPr sz="2400" b="1" spc="-15" dirty="0">
                <a:latin typeface="Arial"/>
                <a:cs typeface="Arial"/>
              </a:rPr>
              <a:t>floating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point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divide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Pentium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chip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393700">
              <a:lnSpc>
                <a:spcPts val="2500"/>
              </a:lnSpc>
              <a:tabLst>
                <a:tab pos="2044700" algn="l"/>
              </a:tabLst>
            </a:pPr>
            <a:r>
              <a:rPr sz="2400" b="1" spc="-15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Threads: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smal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fraction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possible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threads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represent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majorit</a:t>
            </a:r>
            <a:r>
              <a:rPr sz="2400" b="1" spc="-15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syste</a:t>
            </a:r>
            <a:r>
              <a:rPr sz="2400" b="1" spc="-25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executio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tabLst>
                <a:tab pos="1689100" algn="l"/>
              </a:tabLst>
            </a:pPr>
            <a:r>
              <a:rPr sz="2400" b="1" spc="-15" dirty="0">
                <a:latin typeface="Arial"/>
                <a:cs typeface="Arial"/>
              </a:rPr>
              <a:t>Therefore:</a:t>
            </a:r>
            <a:r>
              <a:rPr sz="2400" b="1" spc="-15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find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occurrence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probabilities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threads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these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order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thread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3367" y="1150674"/>
            <a:ext cx="4008135" cy="5112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0671" y="1306989"/>
            <a:ext cx="132905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B</a:t>
            </a:r>
            <a:r>
              <a:rPr sz="750" b="1" dirty="0">
                <a:latin typeface="Arial"/>
                <a:cs typeface="Arial"/>
              </a:rPr>
              <a:t>a</a:t>
            </a:r>
            <a:r>
              <a:rPr sz="750" b="1" spc="10" dirty="0">
                <a:latin typeface="Arial"/>
                <a:cs typeface="Arial"/>
              </a:rPr>
              <a:t>d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ca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10" dirty="0">
                <a:latin typeface="Arial"/>
                <a:cs typeface="Arial"/>
              </a:rPr>
              <a:t>d</a:t>
            </a:r>
            <a:r>
              <a:rPr sz="750" b="1" spc="-30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0.0</a:t>
            </a:r>
            <a:r>
              <a:rPr sz="750" b="1" spc="10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  <a:p>
            <a:pPr marL="704215">
              <a:lnSpc>
                <a:spcPct val="100000"/>
              </a:lnSpc>
              <a:spcBef>
                <a:spcPts val="555"/>
              </a:spcBef>
            </a:pPr>
            <a:r>
              <a:rPr sz="750" b="1" dirty="0">
                <a:latin typeface="Arial"/>
                <a:cs typeface="Arial"/>
              </a:rPr>
              <a:t>1</a:t>
            </a:r>
            <a:r>
              <a:rPr sz="750" b="1" spc="5" dirty="0">
                <a:latin typeface="Arial"/>
                <a:cs typeface="Arial"/>
              </a:rPr>
              <a:t>.</a:t>
            </a:r>
            <a:r>
              <a:rPr sz="750" b="1" spc="20" dirty="0">
                <a:latin typeface="Times New Roman"/>
                <a:cs typeface="Times New Roman"/>
              </a:rPr>
              <a:t> </a:t>
            </a:r>
            <a:r>
              <a:rPr sz="750" b="1" spc="15" dirty="0">
                <a:latin typeface="Arial"/>
                <a:cs typeface="Arial"/>
              </a:rPr>
              <a:t>C</a:t>
            </a:r>
            <a:r>
              <a:rPr sz="750" b="1" dirty="0">
                <a:latin typeface="Arial"/>
                <a:cs typeface="Arial"/>
              </a:rPr>
              <a:t>a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10" dirty="0">
                <a:latin typeface="Arial"/>
                <a:cs typeface="Arial"/>
              </a:rPr>
              <a:t>d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E</a:t>
            </a:r>
            <a:r>
              <a:rPr sz="750" b="1" spc="25" dirty="0">
                <a:latin typeface="Arial"/>
                <a:cs typeface="Arial"/>
              </a:rPr>
              <a:t>nt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10" dirty="0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9212" y="2072304"/>
            <a:ext cx="58229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 marR="5080" indent="-198120">
              <a:lnSpc>
                <a:spcPct val="100000"/>
              </a:lnSpc>
            </a:pPr>
            <a:r>
              <a:rPr sz="750" b="1" spc="-70" dirty="0">
                <a:latin typeface="Arial"/>
                <a:cs typeface="Arial"/>
              </a:rPr>
              <a:t>2</a:t>
            </a:r>
            <a:r>
              <a:rPr sz="750" b="1" dirty="0">
                <a:latin typeface="Arial"/>
                <a:cs typeface="Arial"/>
              </a:rPr>
              <a:t>.</a:t>
            </a:r>
            <a:r>
              <a:rPr sz="750" b="1" spc="10" dirty="0">
                <a:latin typeface="Arial"/>
                <a:cs typeface="Arial"/>
              </a:rPr>
              <a:t>1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Arial"/>
                <a:cs typeface="Arial"/>
              </a:rPr>
              <a:t>F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dirty="0">
                <a:latin typeface="Arial"/>
                <a:cs typeface="Arial"/>
              </a:rPr>
              <a:t>s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Arial"/>
                <a:cs typeface="Arial"/>
              </a:rPr>
              <a:t>T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10" dirty="0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4159" y="2714480"/>
            <a:ext cx="53530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2.</a:t>
            </a:r>
            <a:r>
              <a:rPr sz="750" b="1" spc="10" dirty="0">
                <a:latin typeface="Arial"/>
                <a:cs typeface="Arial"/>
              </a:rPr>
              <a:t>2</a:t>
            </a:r>
            <a:r>
              <a:rPr sz="750" b="1" spc="-5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S</a:t>
            </a:r>
            <a:r>
              <a:rPr sz="750" b="1" dirty="0">
                <a:latin typeface="Arial"/>
                <a:cs typeface="Arial"/>
              </a:rPr>
              <a:t>ec</a:t>
            </a:r>
            <a:r>
              <a:rPr sz="750" b="1" spc="25" dirty="0">
                <a:latin typeface="Arial"/>
                <a:cs typeface="Arial"/>
              </a:rPr>
              <a:t>on</a:t>
            </a:r>
            <a:r>
              <a:rPr sz="750" b="1" spc="10" dirty="0">
                <a:latin typeface="Arial"/>
                <a:cs typeface="Arial"/>
              </a:rPr>
              <a:t>d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2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Arial"/>
                <a:cs typeface="Arial"/>
              </a:rPr>
              <a:t>T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10" dirty="0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215" y="3347855"/>
            <a:ext cx="61785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5080" indent="-215900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2</a:t>
            </a:r>
            <a:r>
              <a:rPr sz="750" b="1" spc="-70" dirty="0">
                <a:latin typeface="Arial"/>
                <a:cs typeface="Arial"/>
              </a:rPr>
              <a:t>.</a:t>
            </a:r>
            <a:r>
              <a:rPr sz="750" b="1" spc="10" dirty="0">
                <a:latin typeface="Arial"/>
                <a:cs typeface="Arial"/>
              </a:rPr>
              <a:t>3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Arial"/>
                <a:cs typeface="Arial"/>
              </a:rPr>
              <a:t>Th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10" dirty="0">
                <a:latin typeface="Arial"/>
                <a:cs typeface="Arial"/>
              </a:rPr>
              <a:t>d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Arial"/>
                <a:cs typeface="Arial"/>
              </a:rPr>
              <a:t>T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10" dirty="0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6195" y="4086793"/>
            <a:ext cx="58928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3</a:t>
            </a:r>
            <a:r>
              <a:rPr sz="750" b="1" spc="5" dirty="0">
                <a:latin typeface="Arial"/>
                <a:cs typeface="Arial"/>
              </a:rPr>
              <a:t>.</a:t>
            </a:r>
            <a:r>
              <a:rPr sz="750" b="1" spc="-50" dirty="0">
                <a:latin typeface="Times New Roman"/>
                <a:cs typeface="Times New Roman"/>
              </a:rPr>
              <a:t> </a:t>
            </a:r>
            <a:r>
              <a:rPr sz="750" b="1" spc="15" dirty="0">
                <a:latin typeface="Arial"/>
                <a:cs typeface="Arial"/>
              </a:rPr>
              <a:t>A</a:t>
            </a:r>
            <a:r>
              <a:rPr sz="750" b="1" spc="-25" dirty="0">
                <a:latin typeface="Arial"/>
                <a:cs typeface="Arial"/>
              </a:rPr>
              <a:t>w</a:t>
            </a:r>
            <a:r>
              <a:rPr sz="750" b="1" dirty="0">
                <a:latin typeface="Arial"/>
                <a:cs typeface="Arial"/>
              </a:rPr>
              <a:t>ai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Arial"/>
                <a:cs typeface="Arial"/>
              </a:rPr>
              <a:t>T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dirty="0">
                <a:latin typeface="Arial"/>
                <a:cs typeface="Arial"/>
              </a:rPr>
              <a:t>a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dirty="0">
                <a:latin typeface="Arial"/>
                <a:cs typeface="Arial"/>
              </a:rPr>
              <a:t>sac</a:t>
            </a:r>
            <a:r>
              <a:rPr sz="750" b="1" spc="25" dirty="0">
                <a:latin typeface="Arial"/>
                <a:cs typeface="Arial"/>
              </a:rPr>
              <a:t>t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o</a:t>
            </a:r>
            <a:r>
              <a:rPr sz="750" b="1" spc="10" dirty="0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C</a:t>
            </a:r>
            <a:r>
              <a:rPr sz="750" b="1" spc="25" dirty="0">
                <a:latin typeface="Arial"/>
                <a:cs typeface="Arial"/>
              </a:rPr>
              <a:t>ho</a:t>
            </a:r>
            <a:r>
              <a:rPr sz="750" b="1" dirty="0">
                <a:latin typeface="Arial"/>
                <a:cs typeface="Arial"/>
              </a:rPr>
              <a:t>ic</a:t>
            </a:r>
            <a:r>
              <a:rPr sz="750" b="1" spc="10" dirty="0"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6016" y="5001651"/>
            <a:ext cx="39116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D</a:t>
            </a:r>
            <a:r>
              <a:rPr sz="750" b="1" dirty="0">
                <a:latin typeface="Arial"/>
                <a:cs typeface="Arial"/>
              </a:rPr>
              <a:t>e</a:t>
            </a:r>
            <a:r>
              <a:rPr sz="750" b="1" spc="25" dirty="0">
                <a:latin typeface="Arial"/>
                <a:cs typeface="Arial"/>
              </a:rPr>
              <a:t>po</a:t>
            </a:r>
            <a:r>
              <a:rPr sz="750" b="1" dirty="0">
                <a:latin typeface="Arial"/>
                <a:cs typeface="Arial"/>
              </a:rPr>
              <a:t>si</a:t>
            </a:r>
            <a:r>
              <a:rPr sz="750" b="1" spc="5" dirty="0"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3642" y="5001651"/>
            <a:ext cx="40386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B</a:t>
            </a:r>
            <a:r>
              <a:rPr sz="750" b="1" dirty="0">
                <a:latin typeface="Arial"/>
                <a:cs typeface="Arial"/>
              </a:rPr>
              <a:t>ala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dirty="0">
                <a:latin typeface="Arial"/>
                <a:cs typeface="Arial"/>
              </a:rPr>
              <a:t>c</a:t>
            </a:r>
            <a:r>
              <a:rPr sz="750" b="1" spc="10" dirty="0"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8841" y="5001651"/>
            <a:ext cx="54737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-10" dirty="0">
                <a:latin typeface="Arial"/>
                <a:cs typeface="Arial"/>
              </a:rPr>
              <a:t>W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thd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dirty="0">
                <a:latin typeface="Arial"/>
                <a:cs typeface="Arial"/>
              </a:rPr>
              <a:t>a</a:t>
            </a:r>
            <a:r>
              <a:rPr sz="750" b="1" spc="-25" dirty="0">
                <a:latin typeface="Arial"/>
                <a:cs typeface="Arial"/>
              </a:rPr>
              <a:t>w</a:t>
            </a:r>
            <a:r>
              <a:rPr sz="750" b="1" dirty="0">
                <a:latin typeface="Arial"/>
                <a:cs typeface="Arial"/>
              </a:rPr>
              <a:t>a</a:t>
            </a:r>
            <a:r>
              <a:rPr sz="750" b="1" spc="5" dirty="0">
                <a:latin typeface="Arial"/>
                <a:cs typeface="Arial"/>
              </a:rPr>
              <a:t>l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9252" y="6039686"/>
            <a:ext cx="63373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15" dirty="0">
                <a:latin typeface="Arial"/>
                <a:cs typeface="Arial"/>
              </a:rPr>
              <a:t>R</a:t>
            </a:r>
            <a:r>
              <a:rPr sz="750" b="1" dirty="0">
                <a:latin typeface="Arial"/>
                <a:cs typeface="Arial"/>
              </a:rPr>
              <a:t>ecei</a:t>
            </a:r>
            <a:r>
              <a:rPr sz="750" b="1" spc="25" dirty="0">
                <a:latin typeface="Arial"/>
                <a:cs typeface="Arial"/>
              </a:rPr>
              <a:t>p</a:t>
            </a:r>
            <a:r>
              <a:rPr sz="750" b="1" spc="5" dirty="0"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3496" y="2248250"/>
            <a:ext cx="636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ts val="830"/>
              </a:lnSpc>
            </a:pP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dirty="0">
                <a:latin typeface="Arial"/>
                <a:cs typeface="Arial"/>
              </a:rPr>
              <a:t>c</a:t>
            </a:r>
            <a:r>
              <a:rPr sz="750" b="1" spc="25" dirty="0">
                <a:latin typeface="Arial"/>
                <a:cs typeface="Arial"/>
              </a:rPr>
              <a:t>o</a:t>
            </a:r>
            <a:r>
              <a:rPr sz="750" b="1" spc="-15" dirty="0">
                <a:latin typeface="Arial"/>
                <a:cs typeface="Arial"/>
              </a:rPr>
              <a:t>rr</a:t>
            </a:r>
            <a:r>
              <a:rPr sz="750" b="1" dirty="0">
                <a:latin typeface="Arial"/>
                <a:cs typeface="Arial"/>
              </a:rPr>
              <a:t>ec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0.1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3536" y="2881625"/>
            <a:ext cx="63627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dirty="0">
                <a:latin typeface="Arial"/>
                <a:cs typeface="Arial"/>
              </a:rPr>
              <a:t>c</a:t>
            </a:r>
            <a:r>
              <a:rPr sz="750" b="1" spc="25" dirty="0">
                <a:latin typeface="Arial"/>
                <a:cs typeface="Arial"/>
              </a:rPr>
              <a:t>o</a:t>
            </a:r>
            <a:r>
              <a:rPr sz="750" b="1" spc="-15" dirty="0">
                <a:latin typeface="Arial"/>
                <a:cs typeface="Arial"/>
              </a:rPr>
              <a:t>rr</a:t>
            </a:r>
            <a:r>
              <a:rPr sz="750" b="1" dirty="0">
                <a:latin typeface="Arial"/>
                <a:cs typeface="Arial"/>
              </a:rPr>
              <a:t>ec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0.1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1613" y="1808411"/>
            <a:ext cx="969644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25" dirty="0">
                <a:latin typeface="Arial"/>
                <a:cs typeface="Arial"/>
              </a:rPr>
              <a:t>L</a:t>
            </a:r>
            <a:r>
              <a:rPr sz="750" b="1" dirty="0">
                <a:latin typeface="Arial"/>
                <a:cs typeface="Arial"/>
              </a:rPr>
              <a:t>e</a:t>
            </a:r>
            <a:r>
              <a:rPr sz="750" b="1" spc="25" dirty="0">
                <a:latin typeface="Arial"/>
                <a:cs typeface="Arial"/>
              </a:rPr>
              <a:t>g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t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-40" dirty="0">
                <a:latin typeface="Arial"/>
                <a:cs typeface="Arial"/>
              </a:rPr>
              <a:t>m</a:t>
            </a:r>
            <a:r>
              <a:rPr sz="750" b="1" dirty="0">
                <a:latin typeface="Arial"/>
                <a:cs typeface="Arial"/>
              </a:rPr>
              <a:t>a</a:t>
            </a:r>
            <a:r>
              <a:rPr sz="750" b="1" spc="25" dirty="0">
                <a:latin typeface="Arial"/>
                <a:cs typeface="Arial"/>
              </a:rPr>
              <a:t>t</a:t>
            </a:r>
            <a:r>
              <a:rPr sz="750" b="1" spc="10" dirty="0">
                <a:latin typeface="Arial"/>
                <a:cs typeface="Arial"/>
              </a:rPr>
              <a:t>e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ca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10" dirty="0">
                <a:latin typeface="Arial"/>
                <a:cs typeface="Arial"/>
              </a:rPr>
              <a:t>d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0.9</a:t>
            </a:r>
            <a:r>
              <a:rPr sz="750" b="1" spc="10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3576" y="3163121"/>
            <a:ext cx="76327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C</a:t>
            </a:r>
            <a:r>
              <a:rPr sz="750" b="1" spc="25" dirty="0">
                <a:latin typeface="Arial"/>
                <a:cs typeface="Arial"/>
              </a:rPr>
              <a:t>o</a:t>
            </a:r>
            <a:r>
              <a:rPr sz="750" b="1" spc="-15" dirty="0">
                <a:latin typeface="Arial"/>
                <a:cs typeface="Arial"/>
              </a:rPr>
              <a:t>rr</a:t>
            </a:r>
            <a:r>
              <a:rPr sz="750" b="1" dirty="0">
                <a:latin typeface="Arial"/>
                <a:cs typeface="Arial"/>
              </a:rPr>
              <a:t>ec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-114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0.9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7395" y="3488609"/>
            <a:ext cx="76327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C</a:t>
            </a:r>
            <a:r>
              <a:rPr sz="750" b="1" spc="25" dirty="0">
                <a:latin typeface="Arial"/>
                <a:cs typeface="Arial"/>
              </a:rPr>
              <a:t>o</a:t>
            </a:r>
            <a:r>
              <a:rPr sz="750" b="1" spc="-15" dirty="0">
                <a:latin typeface="Arial"/>
                <a:cs typeface="Arial"/>
              </a:rPr>
              <a:t>rr</a:t>
            </a:r>
            <a:r>
              <a:rPr sz="750" b="1" dirty="0">
                <a:latin typeface="Arial"/>
                <a:cs typeface="Arial"/>
              </a:rPr>
              <a:t>ec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-114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0.9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7143" y="3805284"/>
            <a:ext cx="77216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C</a:t>
            </a:r>
            <a:r>
              <a:rPr sz="750" b="1" spc="25" dirty="0">
                <a:latin typeface="Arial"/>
                <a:cs typeface="Arial"/>
              </a:rPr>
              <a:t>o</a:t>
            </a:r>
            <a:r>
              <a:rPr sz="750" b="1" spc="-15" dirty="0">
                <a:latin typeface="Arial"/>
                <a:cs typeface="Arial"/>
              </a:rPr>
              <a:t>rr</a:t>
            </a:r>
            <a:r>
              <a:rPr sz="750" b="1" dirty="0">
                <a:latin typeface="Arial"/>
                <a:cs typeface="Arial"/>
              </a:rPr>
              <a:t>ec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-4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0.9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0843" y="1896384"/>
            <a:ext cx="63627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dirty="0">
                <a:latin typeface="Arial"/>
                <a:cs typeface="Arial"/>
              </a:rPr>
              <a:t>c</a:t>
            </a:r>
            <a:r>
              <a:rPr sz="750" b="1" spc="25" dirty="0">
                <a:latin typeface="Arial"/>
                <a:cs typeface="Arial"/>
              </a:rPr>
              <a:t>o</a:t>
            </a:r>
            <a:r>
              <a:rPr sz="750" b="1" spc="-15" dirty="0">
                <a:latin typeface="Arial"/>
                <a:cs typeface="Arial"/>
              </a:rPr>
              <a:t>rr</a:t>
            </a:r>
            <a:r>
              <a:rPr sz="750" b="1" dirty="0">
                <a:latin typeface="Arial"/>
                <a:cs typeface="Arial"/>
              </a:rPr>
              <a:t>ec</a:t>
            </a:r>
            <a:r>
              <a:rPr sz="750" b="1" spc="5" dirty="0">
                <a:latin typeface="Arial"/>
                <a:cs typeface="Arial"/>
              </a:rPr>
              <a:t>t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I</a:t>
            </a: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0.1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6812" y="4465050"/>
            <a:ext cx="48514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320" marR="5080" indent="-135255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B</a:t>
            </a:r>
            <a:r>
              <a:rPr sz="750" b="1" spc="25" dirty="0">
                <a:latin typeface="Arial"/>
                <a:cs typeface="Arial"/>
              </a:rPr>
              <a:t>utto</a:t>
            </a:r>
            <a:r>
              <a:rPr sz="750" b="1" spc="10" dirty="0">
                <a:latin typeface="Arial"/>
                <a:cs typeface="Arial"/>
              </a:rPr>
              <a:t>n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spc="-195" dirty="0">
                <a:latin typeface="Arial"/>
                <a:cs typeface="Arial"/>
              </a:rPr>
              <a:t>B</a:t>
            </a:r>
            <a:r>
              <a:rPr sz="750" b="1" spc="10" dirty="0">
                <a:latin typeface="Arial"/>
                <a:cs typeface="Arial"/>
              </a:rPr>
              <a:t>1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0.0</a:t>
            </a:r>
            <a:r>
              <a:rPr sz="750" b="1" spc="10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2117" y="4544235"/>
            <a:ext cx="48514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320" marR="5080" indent="-135255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B</a:t>
            </a:r>
            <a:r>
              <a:rPr sz="750" b="1" spc="25" dirty="0">
                <a:latin typeface="Arial"/>
                <a:cs typeface="Arial"/>
              </a:rPr>
              <a:t>utto</a:t>
            </a:r>
            <a:r>
              <a:rPr sz="750" b="1" spc="10" dirty="0">
                <a:latin typeface="Arial"/>
                <a:cs typeface="Arial"/>
              </a:rPr>
              <a:t>n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spc="-195" dirty="0">
                <a:latin typeface="Arial"/>
                <a:cs typeface="Arial"/>
              </a:rPr>
              <a:t>B</a:t>
            </a:r>
            <a:r>
              <a:rPr sz="750" b="1" spc="10" dirty="0">
                <a:latin typeface="Arial"/>
                <a:cs typeface="Arial"/>
              </a:rPr>
              <a:t>2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0.1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7064" y="4465050"/>
            <a:ext cx="48514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320" marR="5080" indent="-135255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B</a:t>
            </a:r>
            <a:r>
              <a:rPr sz="750" b="1" spc="25" dirty="0">
                <a:latin typeface="Arial"/>
                <a:cs typeface="Arial"/>
              </a:rPr>
              <a:t>utto</a:t>
            </a:r>
            <a:r>
              <a:rPr sz="750" b="1" spc="10" dirty="0">
                <a:latin typeface="Arial"/>
                <a:cs typeface="Arial"/>
              </a:rPr>
              <a:t>n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spc="-195" dirty="0">
                <a:latin typeface="Arial"/>
                <a:cs typeface="Arial"/>
              </a:rPr>
              <a:t>B</a:t>
            </a:r>
            <a:r>
              <a:rPr sz="750" b="1" spc="10" dirty="0">
                <a:latin typeface="Arial"/>
                <a:cs typeface="Arial"/>
              </a:rPr>
              <a:t>3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0.8</a:t>
            </a:r>
            <a:r>
              <a:rPr sz="750" b="1" spc="10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51533" y="5599846"/>
            <a:ext cx="21526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1.0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6851" y="5520675"/>
            <a:ext cx="21526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1.0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4557" y="5529476"/>
            <a:ext cx="105981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15" dirty="0">
                <a:latin typeface="Arial"/>
                <a:cs typeface="Arial"/>
              </a:rPr>
              <a:t>N</a:t>
            </a:r>
            <a:r>
              <a:rPr sz="750" b="1" spc="25" dirty="0">
                <a:latin typeface="Arial"/>
                <a:cs typeface="Arial"/>
              </a:rPr>
              <a:t>o</a:t>
            </a:r>
            <a:r>
              <a:rPr sz="750" b="1" spc="-15" dirty="0">
                <a:latin typeface="Arial"/>
                <a:cs typeface="Arial"/>
              </a:rPr>
              <a:t>r</a:t>
            </a:r>
            <a:r>
              <a:rPr sz="750" b="1" spc="-40" dirty="0">
                <a:latin typeface="Arial"/>
                <a:cs typeface="Arial"/>
              </a:rPr>
              <a:t>m</a:t>
            </a:r>
            <a:r>
              <a:rPr sz="750" b="1" dirty="0">
                <a:latin typeface="Arial"/>
                <a:cs typeface="Arial"/>
              </a:rPr>
              <a:t>a</a:t>
            </a:r>
            <a:r>
              <a:rPr sz="750" b="1" spc="5" dirty="0">
                <a:latin typeface="Arial"/>
                <a:cs typeface="Arial"/>
              </a:rPr>
              <a:t>l</a:t>
            </a:r>
            <a:r>
              <a:rPr sz="750" b="1" dirty="0">
                <a:latin typeface="Times New Roman"/>
                <a:cs typeface="Times New Roman"/>
              </a:rPr>
              <a:t> 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0.8</a:t>
            </a:r>
            <a:r>
              <a:rPr sz="750" b="1" spc="10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415"/>
              </a:spcBef>
            </a:pPr>
            <a:r>
              <a:rPr sz="750" b="1" spc="25" dirty="0">
                <a:latin typeface="Arial"/>
                <a:cs typeface="Arial"/>
              </a:rPr>
              <a:t>Lo</a:t>
            </a:r>
            <a:r>
              <a:rPr sz="750" b="1" spc="15" dirty="0">
                <a:latin typeface="Arial"/>
                <a:cs typeface="Arial"/>
              </a:rPr>
              <a:t>w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Arial"/>
                <a:cs typeface="Arial"/>
              </a:rPr>
              <a:t>b</a:t>
            </a:r>
            <a:r>
              <a:rPr sz="750" b="1" dirty="0">
                <a:latin typeface="Arial"/>
                <a:cs typeface="Arial"/>
              </a:rPr>
              <a:t>ala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dirty="0">
                <a:latin typeface="Arial"/>
                <a:cs typeface="Arial"/>
              </a:rPr>
              <a:t>c</a:t>
            </a:r>
            <a:r>
              <a:rPr sz="750" b="1" spc="70" dirty="0">
                <a:latin typeface="Arial"/>
                <a:cs typeface="Arial"/>
              </a:rPr>
              <a:t>e</a:t>
            </a:r>
            <a:r>
              <a:rPr sz="750" b="1" spc="-70" dirty="0">
                <a:latin typeface="Arial"/>
                <a:cs typeface="Arial"/>
              </a:rPr>
              <a:t>0</a:t>
            </a:r>
            <a:r>
              <a:rPr sz="750" b="1" dirty="0">
                <a:latin typeface="Arial"/>
                <a:cs typeface="Arial"/>
              </a:rPr>
              <a:t>.0</a:t>
            </a:r>
            <a:r>
              <a:rPr sz="750" b="1" spc="10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19172" y="5309550"/>
            <a:ext cx="68262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25" dirty="0">
                <a:latin typeface="Arial"/>
                <a:cs typeface="Arial"/>
              </a:rPr>
              <a:t>Lo</a:t>
            </a:r>
            <a:r>
              <a:rPr sz="750" b="1" spc="15" dirty="0">
                <a:latin typeface="Arial"/>
                <a:cs typeface="Arial"/>
              </a:rPr>
              <a:t>w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cas</a:t>
            </a:r>
            <a:r>
              <a:rPr sz="750" b="1" spc="10" dirty="0">
                <a:latin typeface="Arial"/>
                <a:cs typeface="Arial"/>
              </a:rPr>
              <a:t>h</a:t>
            </a:r>
            <a:r>
              <a:rPr sz="750" b="1" spc="-30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Arial"/>
                <a:cs typeface="Arial"/>
              </a:rPr>
              <a:t>0.1</a:t>
            </a:r>
            <a:r>
              <a:rPr sz="750" b="1" spc="1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26104" y="3516886"/>
            <a:ext cx="1367790" cy="134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400"/>
              </a:lnSpc>
            </a:pPr>
            <a:r>
              <a:rPr sz="1400" b="1" spc="-10" dirty="0">
                <a:latin typeface="Arial"/>
                <a:cs typeface="Arial"/>
              </a:rPr>
              <a:t>Rare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Thread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Legitimate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Card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1st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ok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3rd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Withdraw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Low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54906" y="3516886"/>
            <a:ext cx="1091565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robabilities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0.95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400" b="1" spc="-10" dirty="0">
                <a:latin typeface="Arial"/>
                <a:cs typeface="Arial"/>
              </a:rPr>
              <a:t>0.10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00"/>
              </a:lnSpc>
            </a:pPr>
            <a:r>
              <a:rPr sz="1400" b="1" spc="-10" dirty="0">
                <a:latin typeface="Arial"/>
                <a:cs typeface="Arial"/>
              </a:rPr>
              <a:t>0.10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00"/>
              </a:lnSpc>
            </a:pPr>
            <a:r>
              <a:rPr sz="1400" b="1" spc="-10" dirty="0">
                <a:latin typeface="Arial"/>
                <a:cs typeface="Arial"/>
              </a:rPr>
              <a:t>0.90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00"/>
              </a:lnSpc>
            </a:pPr>
            <a:r>
              <a:rPr sz="1400" b="1" spc="-10" dirty="0">
                <a:latin typeface="Arial"/>
                <a:cs typeface="Arial"/>
              </a:rPr>
              <a:t>0.85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00"/>
              </a:lnSpc>
            </a:pPr>
            <a:r>
              <a:rPr sz="1400" b="1" spc="-10" dirty="0">
                <a:latin typeface="Arial"/>
                <a:cs typeface="Arial"/>
              </a:rPr>
              <a:t>0.01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</a:pPr>
            <a:r>
              <a:rPr sz="1400" b="1" spc="-10" dirty="0">
                <a:latin typeface="Arial"/>
                <a:cs typeface="Arial"/>
              </a:rPr>
              <a:t>0.00072675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7101" y="652453"/>
            <a:ext cx="564896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Op</a:t>
            </a:r>
            <a:r>
              <a:rPr sz="3200" b="1" spc="-15" dirty="0">
                <a:latin typeface="Arial"/>
                <a:cs typeface="Arial"/>
              </a:rPr>
              <a:t>erationa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P</a:t>
            </a:r>
            <a:r>
              <a:rPr sz="3200" b="1" spc="-15" dirty="0">
                <a:latin typeface="Arial"/>
                <a:cs typeface="Arial"/>
              </a:rPr>
              <a:t>rofile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of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SA</a:t>
            </a:r>
            <a:r>
              <a:rPr sz="3200" b="1" spc="-25" dirty="0">
                <a:latin typeface="Arial"/>
                <a:cs typeface="Arial"/>
              </a:rPr>
              <a:t>TM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603879" y="2030984"/>
          <a:ext cx="2964815" cy="111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960"/>
                <a:gridCol w="1309583"/>
              </a:tblGrid>
              <a:tr h="1590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Thread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robabilities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Legiti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ate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ok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1st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0.90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ithdraw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0.85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0.85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8431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0.6177375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046" rIns="0" bIns="0" rtlCol="0">
            <a:spAutoFit/>
          </a:bodyPr>
          <a:lstStyle/>
          <a:p>
            <a:pPr marL="1224915">
              <a:lnSpc>
                <a:spcPct val="100000"/>
              </a:lnSpc>
            </a:pPr>
            <a:r>
              <a:rPr dirty="0"/>
              <a:t>SATM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Atomi</a:t>
            </a:r>
            <a:r>
              <a:rPr dirty="0"/>
              <a:t>c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System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Functions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8501" y="1882221"/>
            <a:ext cx="22580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ASF1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Examine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AT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1546" y="2072686"/>
            <a:ext cx="6184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Inputs: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1159" y="2072686"/>
            <a:ext cx="33947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PAN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from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card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List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acceptabl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501" y="2263139"/>
            <a:ext cx="5617210" cy="306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4339" indent="592455">
              <a:lnSpc>
                <a:spcPts val="3000"/>
              </a:lnSpc>
            </a:pP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Legitimate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Card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Wrong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Card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ASF2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Contro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PIN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Entry</a:t>
            </a:r>
            <a:endParaRPr sz="1400">
              <a:latin typeface="Arial"/>
              <a:cs typeface="Arial"/>
            </a:endParaRPr>
          </a:p>
          <a:p>
            <a:pPr marL="605155">
              <a:lnSpc>
                <a:spcPts val="1090"/>
              </a:lnSpc>
              <a:tabLst>
                <a:tab pos="1445260" algn="l"/>
              </a:tabLst>
            </a:pPr>
            <a:r>
              <a:rPr sz="1400" b="1" spc="-10" dirty="0">
                <a:latin typeface="Arial"/>
                <a:cs typeface="Arial"/>
              </a:rPr>
              <a:t>Inputs: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Expected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PIN,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Offered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PIN</a:t>
            </a:r>
            <a:endParaRPr sz="1400">
              <a:latin typeface="Arial"/>
              <a:cs typeface="Arial"/>
            </a:endParaRPr>
          </a:p>
          <a:p>
            <a:pPr marL="12700" indent="592455">
              <a:lnSpc>
                <a:spcPts val="1590"/>
              </a:lnSpc>
            </a:pP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PIN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OK,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Wrong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PIN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</a:pPr>
            <a:r>
              <a:rPr sz="1400" b="1" spc="-5" dirty="0">
                <a:latin typeface="Arial"/>
                <a:cs typeface="Arial"/>
              </a:rPr>
              <a:t>ASF3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Get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Transaction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  <a:p>
            <a:pPr marL="605155" marR="321310">
              <a:lnSpc>
                <a:spcPts val="1500"/>
              </a:lnSpc>
              <a:spcBef>
                <a:spcPts val="110"/>
              </a:spcBef>
              <a:tabLst>
                <a:tab pos="1445260" algn="l"/>
              </a:tabLst>
            </a:pPr>
            <a:r>
              <a:rPr sz="1400" b="1" spc="-10" dirty="0">
                <a:latin typeface="Arial"/>
                <a:cs typeface="Arial"/>
              </a:rPr>
              <a:t>Inputs: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5" dirty="0">
                <a:latin typeface="Arial"/>
                <a:cs typeface="Arial"/>
              </a:rPr>
              <a:t>Button1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Button2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or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Button</a:t>
            </a:r>
            <a:r>
              <a:rPr sz="1400" b="1" spc="-10" dirty="0">
                <a:latin typeface="Arial"/>
                <a:cs typeface="Arial"/>
              </a:rPr>
              <a:t>3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depressed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cal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Get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Accoun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Type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(not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externall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visible)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</a:pPr>
            <a:r>
              <a:rPr sz="1400" b="1" spc="-5" dirty="0">
                <a:latin typeface="Arial"/>
                <a:cs typeface="Arial"/>
              </a:rPr>
              <a:t>ASF4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Get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Accoun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  <a:p>
            <a:pPr marL="605155">
              <a:lnSpc>
                <a:spcPts val="1500"/>
              </a:lnSpc>
              <a:tabLst>
                <a:tab pos="1445260" algn="l"/>
              </a:tabLst>
            </a:pPr>
            <a:r>
              <a:rPr sz="1400" b="1" spc="-10" dirty="0">
                <a:latin typeface="Arial"/>
                <a:cs typeface="Arial"/>
              </a:rPr>
              <a:t>Inputs: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5" dirty="0">
                <a:latin typeface="Arial"/>
                <a:cs typeface="Arial"/>
              </a:rPr>
              <a:t>Button</a:t>
            </a:r>
            <a:r>
              <a:rPr sz="1400" b="1" spc="-10" dirty="0">
                <a:latin typeface="Arial"/>
                <a:cs typeface="Arial"/>
              </a:rPr>
              <a:t>1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or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Button</a:t>
            </a:r>
            <a:r>
              <a:rPr sz="1400" b="1" spc="-10" dirty="0">
                <a:latin typeface="Arial"/>
                <a:cs typeface="Arial"/>
              </a:rPr>
              <a:t>2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depressed</a:t>
            </a:r>
            <a:endParaRPr sz="1400">
              <a:latin typeface="Arial"/>
              <a:cs typeface="Arial"/>
            </a:endParaRPr>
          </a:p>
          <a:p>
            <a:pPr marL="1445260" marR="5080" indent="-840740">
              <a:lnSpc>
                <a:spcPts val="1500"/>
              </a:lnSpc>
              <a:spcBef>
                <a:spcPts val="110"/>
              </a:spcBef>
            </a:pP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cal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one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Withdrawal,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Deposit,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or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Displa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Balanc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(not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externall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visible)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ASF5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Withdrawal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1546" y="5310550"/>
            <a:ext cx="6184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Inputs: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1159" y="5310550"/>
            <a:ext cx="43129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Amoun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Requested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Cas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Available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Local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Balance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1546" y="5501014"/>
            <a:ext cx="48469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Reques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(call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Dispens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Cash)</a:t>
            </a:r>
            <a:endParaRPr sz="1400">
              <a:latin typeface="Arial"/>
              <a:cs typeface="Arial"/>
            </a:endParaRPr>
          </a:p>
          <a:p>
            <a:pPr marL="852805" marR="5080">
              <a:lnSpc>
                <a:spcPts val="15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Rejec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Reques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(insuficient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funds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or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insuficient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balance)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590" rIns="0" bIns="0" rtlCol="0">
            <a:spAutoFit/>
          </a:bodyPr>
          <a:lstStyle/>
          <a:p>
            <a:pPr marL="1108075">
              <a:lnSpc>
                <a:spcPct val="100000"/>
              </a:lnSpc>
            </a:pPr>
            <a:r>
              <a:rPr spc="-20" dirty="0"/>
              <a:t>SATM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0" dirty="0"/>
              <a:t>Atomi</a:t>
            </a:r>
            <a:r>
              <a:rPr spc="-15" dirty="0"/>
              <a:t>c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System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Functions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3261" y="1701537"/>
            <a:ext cx="2030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ASF6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Process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Deposit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6304" y="1892037"/>
            <a:ext cx="6184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Inputs: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5915" y="1892037"/>
            <a:ext cx="42532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500"/>
              </a:lnSpc>
            </a:pPr>
            <a:r>
              <a:rPr sz="1400" b="1" spc="-15" dirty="0">
                <a:latin typeface="Arial"/>
                <a:cs typeface="Arial"/>
              </a:rPr>
              <a:t>Deposi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Amoun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Deposi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Envelope,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Deposi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Door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Status,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Local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Balance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261" y="2273038"/>
            <a:ext cx="5459095" cy="229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5260" marR="241935" indent="-840740">
              <a:lnSpc>
                <a:spcPts val="1500"/>
              </a:lnSpc>
            </a:pP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Process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Reques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(call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Credi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Local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Balance)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Rejec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Request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</a:pPr>
            <a:r>
              <a:rPr sz="1400" b="1" spc="-15" dirty="0">
                <a:latin typeface="Arial"/>
                <a:cs typeface="Arial"/>
              </a:rPr>
              <a:t>ASF7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Displa</a:t>
            </a:r>
            <a:r>
              <a:rPr sz="1400" b="1" spc="-10" dirty="0">
                <a:latin typeface="Arial"/>
                <a:cs typeface="Arial"/>
              </a:rPr>
              <a:t>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Balance</a:t>
            </a:r>
            <a:endParaRPr sz="1400">
              <a:latin typeface="Arial"/>
              <a:cs typeface="Arial"/>
            </a:endParaRPr>
          </a:p>
          <a:p>
            <a:pPr marL="605155" marR="2238375">
              <a:lnSpc>
                <a:spcPts val="1500"/>
              </a:lnSpc>
              <a:spcBef>
                <a:spcPts val="110"/>
              </a:spcBef>
              <a:tabLst>
                <a:tab pos="1445260" algn="l"/>
              </a:tabLst>
            </a:pPr>
            <a:r>
              <a:rPr sz="1400" b="1" spc="-10" dirty="0">
                <a:latin typeface="Arial"/>
                <a:cs typeface="Arial"/>
              </a:rPr>
              <a:t>Inputs: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Local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Balance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(call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Screen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Handler)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</a:pPr>
            <a:r>
              <a:rPr sz="1400" b="1" spc="-15" dirty="0">
                <a:latin typeface="Arial"/>
                <a:cs typeface="Arial"/>
              </a:rPr>
              <a:t>ASF8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Manage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Session</a:t>
            </a:r>
            <a:endParaRPr sz="1400">
              <a:latin typeface="Arial"/>
              <a:cs typeface="Arial"/>
            </a:endParaRPr>
          </a:p>
          <a:p>
            <a:pPr marL="605155">
              <a:lnSpc>
                <a:spcPts val="1500"/>
              </a:lnSpc>
              <a:tabLst>
                <a:tab pos="1445260" algn="l"/>
              </a:tabLst>
            </a:pPr>
            <a:r>
              <a:rPr sz="1400" b="1" spc="-10" dirty="0">
                <a:latin typeface="Arial"/>
                <a:cs typeface="Arial"/>
              </a:rPr>
              <a:t>Inputs: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5" dirty="0">
                <a:latin typeface="Arial"/>
                <a:cs typeface="Arial"/>
              </a:rPr>
              <a:t>New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Transaction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Requested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  <a:p>
            <a:pPr marL="12700" indent="592455">
              <a:lnSpc>
                <a:spcPts val="1590"/>
              </a:lnSpc>
            </a:pP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(call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Get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Transaction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Type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cal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Print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Receipt)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ASF9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Print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Receipt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6304" y="4559039"/>
            <a:ext cx="6184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Inputs: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5915" y="4559039"/>
            <a:ext cx="40360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500"/>
              </a:lnSpc>
            </a:pPr>
            <a:r>
              <a:rPr sz="1400" b="1" spc="-15" dirty="0">
                <a:latin typeface="Arial"/>
                <a:cs typeface="Arial"/>
              </a:rPr>
              <a:t>Accoun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Number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transaction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type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an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amount,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new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local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balance,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time,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3261" y="4940040"/>
            <a:ext cx="5004435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2455">
              <a:lnSpc>
                <a:spcPts val="3000"/>
              </a:lnSpc>
            </a:pP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formatted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text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for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receipt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(call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Eject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Card)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ASF10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Eject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Card</a:t>
            </a:r>
            <a:endParaRPr sz="1400">
              <a:latin typeface="Arial"/>
              <a:cs typeface="Arial"/>
            </a:endParaRPr>
          </a:p>
          <a:p>
            <a:pPr marL="605155">
              <a:lnSpc>
                <a:spcPts val="1090"/>
              </a:lnSpc>
              <a:tabLst>
                <a:tab pos="1445260" algn="l"/>
              </a:tabLst>
            </a:pPr>
            <a:r>
              <a:rPr sz="1400" b="1" spc="-10" dirty="0">
                <a:latin typeface="Arial"/>
                <a:cs typeface="Arial"/>
              </a:rPr>
              <a:t>Inputs:</a:t>
            </a:r>
            <a:r>
              <a:rPr sz="1400" b="1" spc="-10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(invoked)</a:t>
            </a:r>
            <a:endParaRPr sz="1400">
              <a:latin typeface="Arial"/>
              <a:cs typeface="Arial"/>
            </a:endParaRPr>
          </a:p>
          <a:p>
            <a:pPr marL="605155">
              <a:lnSpc>
                <a:spcPts val="1590"/>
              </a:lnSpc>
            </a:pPr>
            <a:r>
              <a:rPr sz="1400" b="1" spc="-10" dirty="0">
                <a:latin typeface="Arial"/>
                <a:cs typeface="Arial"/>
              </a:rPr>
              <a:t>Outputs: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(control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rollers)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300" y="679220"/>
            <a:ext cx="480949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5" dirty="0">
                <a:latin typeface="Arial"/>
                <a:cs typeface="Arial"/>
              </a:rPr>
              <a:t>"Hidden</a:t>
            </a:r>
            <a:r>
              <a:rPr sz="2200" b="1" spc="10" dirty="0">
                <a:latin typeface="Arial"/>
                <a:cs typeface="Arial"/>
              </a:rPr>
              <a:t>"</a:t>
            </a:r>
            <a:r>
              <a:rPr sz="2200" b="1" spc="7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Arial"/>
                <a:cs typeface="Arial"/>
              </a:rPr>
              <a:t>Atomi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70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Arial"/>
                <a:cs typeface="Arial"/>
              </a:rPr>
              <a:t>System</a:t>
            </a:r>
            <a:r>
              <a:rPr sz="2200" b="1" spc="65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5744" y="1595235"/>
            <a:ext cx="3246755" cy="472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8115">
              <a:lnSpc>
                <a:spcPts val="3529"/>
              </a:lnSpc>
            </a:pPr>
            <a:r>
              <a:rPr sz="1650" b="1" spc="5" dirty="0">
                <a:latin typeface="Arial"/>
                <a:cs typeface="Arial"/>
              </a:rPr>
              <a:t>ASF11: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Dispens</a:t>
            </a:r>
            <a:r>
              <a:rPr sz="1650" b="1" spc="5" dirty="0">
                <a:latin typeface="Arial"/>
                <a:cs typeface="Arial"/>
              </a:rPr>
              <a:t>e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$1</a:t>
            </a:r>
            <a:r>
              <a:rPr sz="1650" b="1" spc="5" dirty="0">
                <a:latin typeface="Arial"/>
                <a:cs typeface="Arial"/>
              </a:rPr>
              <a:t>0</a:t>
            </a:r>
            <a:r>
              <a:rPr sz="1650" b="1" spc="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Note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ASF12: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Screen</a:t>
            </a:r>
            <a:r>
              <a:rPr sz="1650" b="1" spc="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Handler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ASF13: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Butto</a:t>
            </a:r>
            <a:r>
              <a:rPr sz="1650" b="1" spc="10" dirty="0">
                <a:latin typeface="Arial"/>
                <a:cs typeface="Arial"/>
              </a:rPr>
              <a:t>n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Sensor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ASF14: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Digi</a:t>
            </a:r>
            <a:r>
              <a:rPr sz="1650" b="1" spc="5" dirty="0">
                <a:latin typeface="Arial"/>
                <a:cs typeface="Arial"/>
              </a:rPr>
              <a:t>t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Keypa</a:t>
            </a:r>
            <a:r>
              <a:rPr sz="1650" b="1" spc="10" dirty="0">
                <a:latin typeface="Arial"/>
                <a:cs typeface="Arial"/>
              </a:rPr>
              <a:t>d</a:t>
            </a:r>
            <a:r>
              <a:rPr sz="1650" b="1" spc="5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Sensor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ASF15: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Cance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5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Sensor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ASF16: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Car</a:t>
            </a:r>
            <a:r>
              <a:rPr sz="1650" b="1" spc="10" dirty="0">
                <a:latin typeface="Arial"/>
                <a:cs typeface="Arial"/>
              </a:rPr>
              <a:t>d</a:t>
            </a:r>
            <a:r>
              <a:rPr sz="1650" b="1" spc="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Rolle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Controller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ASF17: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Control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Deposi</a:t>
            </a:r>
            <a:r>
              <a:rPr sz="1650" b="1" spc="5" dirty="0">
                <a:latin typeface="Arial"/>
                <a:cs typeface="Arial"/>
              </a:rPr>
              <a:t>t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Door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3529"/>
              </a:lnSpc>
            </a:pPr>
            <a:r>
              <a:rPr sz="1650" b="1" spc="5" dirty="0">
                <a:latin typeface="Arial"/>
                <a:cs typeface="Arial"/>
              </a:rPr>
              <a:t>ASF18: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Control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Deposi</a:t>
            </a:r>
            <a:r>
              <a:rPr sz="1650" b="1" spc="5" dirty="0">
                <a:latin typeface="Arial"/>
                <a:cs typeface="Arial"/>
              </a:rPr>
              <a:t>t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Rollers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ASF19: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Control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Cas</a:t>
            </a:r>
            <a:r>
              <a:rPr sz="1650" b="1" spc="10" dirty="0">
                <a:latin typeface="Arial"/>
                <a:cs typeface="Arial"/>
              </a:rPr>
              <a:t>h</a:t>
            </a:r>
            <a:r>
              <a:rPr sz="1650" b="1" spc="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"/>
                <a:cs typeface="Arial"/>
              </a:rPr>
              <a:t>Door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ASF20: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Count</a:t>
            </a:r>
            <a:r>
              <a:rPr sz="1650" b="1" spc="5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Cas</a:t>
            </a:r>
            <a:r>
              <a:rPr sz="1650" b="1" spc="10" dirty="0">
                <a:latin typeface="Arial"/>
                <a:cs typeface="Arial"/>
              </a:rPr>
              <a:t>h</a:t>
            </a:r>
            <a:r>
              <a:rPr sz="1650" b="1" spc="50" dirty="0">
                <a:latin typeface="Times New Roman"/>
                <a:cs typeface="Times New Roman"/>
              </a:rPr>
              <a:t> </a:t>
            </a:r>
            <a:r>
              <a:rPr sz="1650" b="1" spc="10" dirty="0">
                <a:latin typeface="Arial"/>
                <a:cs typeface="Arial"/>
              </a:rPr>
              <a:t>on</a:t>
            </a:r>
            <a:r>
              <a:rPr sz="1650" b="1" spc="5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Hand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ASF21: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"/>
                <a:cs typeface="Arial"/>
              </a:rPr>
              <a:t>Timer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1875" y="781287"/>
          <a:ext cx="7776845" cy="4951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486"/>
                <a:gridCol w="1576150"/>
                <a:gridCol w="5296096"/>
              </a:tblGrid>
              <a:tr h="89179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Thread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tabLst>
                          <a:tab pos="1164590" algn="l"/>
                        </a:tabLst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SATM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Threads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857507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6040" algn="just">
                        <a:lnSpc>
                          <a:spcPts val="15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Event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59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Idle,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Idle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660">
                        <a:lnSpc>
                          <a:spcPts val="159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Displa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669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Thread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2: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115570" indent="8890">
                        <a:lnSpc>
                          <a:spcPts val="15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Idle,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Awai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Try,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Awai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2n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Try,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Awai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3r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Try,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048055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6040">
                        <a:lnSpc>
                          <a:spcPct val="1786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Event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59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Idle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4295" marR="284480" indent="-1270">
                        <a:lnSpc>
                          <a:spcPts val="1500"/>
                        </a:lnSpc>
                        <a:spcBef>
                          <a:spcPts val="110"/>
                        </a:spcBef>
                        <a:tabLst>
                          <a:tab pos="1180465" algn="l"/>
                        </a:tabLst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Displa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Legitimate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Card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Displa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Displa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669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Thread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3: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115570" indent="8890">
                        <a:lnSpc>
                          <a:spcPts val="15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Balanc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Inquiry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Idle,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Awai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Try,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Acquir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Transaction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Display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819374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6040">
                        <a:lnSpc>
                          <a:spcPct val="1786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Event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Sequence: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59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Balance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Displa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Balance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Clos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Session,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Idle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4295" marR="284480" indent="-1270">
                        <a:lnSpc>
                          <a:spcPts val="1500"/>
                        </a:lnSpc>
                        <a:spcBef>
                          <a:spcPts val="110"/>
                        </a:spcBef>
                        <a:tabLst>
                          <a:tab pos="1180465" algn="l"/>
                        </a:tabLst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Displa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Legitimate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Card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Wrong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PIN,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Displa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Displa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100" y="1742685"/>
            <a:ext cx="825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Thread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4: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120" y="1742685"/>
            <a:ext cx="6665595" cy="153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90"/>
              </a:lnSpc>
            </a:pPr>
            <a:r>
              <a:rPr sz="1400" b="1" spc="-15" dirty="0">
                <a:latin typeface="Arial"/>
                <a:cs typeface="Arial"/>
              </a:rPr>
              <a:t>Balanc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Deposi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Withdraw</a:t>
            </a:r>
            <a:endParaRPr sz="1400">
              <a:latin typeface="Arial"/>
              <a:cs typeface="Arial"/>
            </a:endParaRPr>
          </a:p>
          <a:p>
            <a:pPr marL="1593850" marR="5080" indent="-1581785">
              <a:lnSpc>
                <a:spcPts val="1500"/>
              </a:lnSpc>
              <a:spcBef>
                <a:spcPts val="110"/>
              </a:spcBef>
              <a:tabLst>
                <a:tab pos="1642745" algn="l"/>
              </a:tabLst>
            </a:pPr>
            <a:r>
              <a:rPr sz="1400" b="1" spc="-10" dirty="0">
                <a:latin typeface="Arial"/>
                <a:cs typeface="Arial"/>
              </a:rPr>
              <a:t>State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Sequence:</a:t>
            </a:r>
            <a:r>
              <a:rPr sz="1400" b="1" dirty="0">
                <a:latin typeface="Times New Roman"/>
                <a:cs typeface="Times New Roman"/>
              </a:rPr>
              <a:t>		</a:t>
            </a:r>
            <a:r>
              <a:rPr sz="1400" b="1" spc="-10" dirty="0">
                <a:latin typeface="Arial"/>
                <a:cs typeface="Arial"/>
              </a:rPr>
              <a:t>Idle,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Awai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1s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PIN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Try,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Acquir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Transaction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Data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Display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Balance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Clos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Session,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Acquir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Transaction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Data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Deposit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Clos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Session,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Acquir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Transaction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Data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Withdrawal,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Clos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Session,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Idle</a:t>
            </a:r>
            <a:endParaRPr sz="1400">
              <a:latin typeface="Arial"/>
              <a:cs typeface="Arial"/>
            </a:endParaRPr>
          </a:p>
          <a:p>
            <a:pPr marL="1593850" marR="134620" indent="-1581785">
              <a:lnSpc>
                <a:spcPts val="1500"/>
              </a:lnSpc>
              <a:tabLst>
                <a:tab pos="1593215" algn="l"/>
                <a:tab pos="2700020" algn="l"/>
              </a:tabLst>
            </a:pPr>
            <a:r>
              <a:rPr sz="1400" b="1" spc="-10" dirty="0">
                <a:latin typeface="Arial"/>
                <a:cs typeface="Arial"/>
              </a:rPr>
              <a:t>Event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Sequence: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5" dirty="0">
                <a:latin typeface="Arial"/>
                <a:cs typeface="Arial"/>
              </a:rPr>
              <a:t>Displa</a:t>
            </a:r>
            <a:r>
              <a:rPr sz="1400" b="1" spc="-10" dirty="0">
                <a:latin typeface="Arial"/>
                <a:cs typeface="Arial"/>
              </a:rPr>
              <a:t>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Screen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Legitimate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Card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Wrong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PIN,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Wrong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PIN,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Wrong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PIN,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5" dirty="0">
                <a:latin typeface="Arial"/>
                <a:cs typeface="Arial"/>
              </a:rPr>
              <a:t>Displa</a:t>
            </a:r>
            <a:r>
              <a:rPr sz="1400" b="1" spc="-10" dirty="0">
                <a:latin typeface="Arial"/>
                <a:cs typeface="Arial"/>
              </a:rPr>
              <a:t>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Screen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Displa</a:t>
            </a:r>
            <a:r>
              <a:rPr sz="1400" b="1" spc="-10" dirty="0">
                <a:latin typeface="Arial"/>
                <a:cs typeface="Arial"/>
              </a:rPr>
              <a:t>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Screen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80"/>
              </a:lnSpc>
            </a:pPr>
            <a:r>
              <a:rPr sz="1400" b="1" spc="-15" dirty="0">
                <a:latin typeface="Arial"/>
                <a:cs typeface="Arial"/>
              </a:rPr>
              <a:t>AS</a:t>
            </a: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Sequence: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1" y="3838187"/>
            <a:ext cx="825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Thread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5: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1225">
              <a:lnSpc>
                <a:spcPts val="1590"/>
              </a:lnSpc>
            </a:pPr>
            <a:r>
              <a:rPr dirty="0"/>
              <a:t>3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PIN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Tries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then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Balanc</a:t>
            </a:r>
            <a:r>
              <a:rPr spc="-10"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then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Deposi</a:t>
            </a:r>
            <a:r>
              <a:rPr spc="-5" dirty="0"/>
              <a:t>t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then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Withdraw</a:t>
            </a:r>
          </a:p>
          <a:p>
            <a:pPr marL="2483485" marR="5080" indent="-1581785">
              <a:lnSpc>
                <a:spcPts val="1500"/>
              </a:lnSpc>
              <a:spcBef>
                <a:spcPts val="110"/>
              </a:spcBef>
              <a:tabLst>
                <a:tab pos="2533015" algn="l"/>
              </a:tabLst>
            </a:pPr>
            <a:r>
              <a:rPr spc="-10" dirty="0"/>
              <a:t>State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Sequence:</a:t>
            </a:r>
            <a:r>
              <a:rPr dirty="0">
                <a:latin typeface="Times New Roman"/>
                <a:cs typeface="Times New Roman"/>
              </a:rPr>
              <a:t>		</a:t>
            </a:r>
            <a:r>
              <a:rPr spc="-10" dirty="0"/>
              <a:t>Idle,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Awai</a:t>
            </a:r>
            <a:r>
              <a:rPr spc="-5" dirty="0"/>
              <a:t>t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1s</a:t>
            </a:r>
            <a:r>
              <a:rPr dirty="0"/>
              <a:t>t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PIN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Try,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Awai</a:t>
            </a:r>
            <a:r>
              <a:rPr spc="-5" dirty="0"/>
              <a:t>t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5" dirty="0"/>
              <a:t>2n</a:t>
            </a:r>
            <a:r>
              <a:rPr spc="-10" dirty="0"/>
              <a:t>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PIN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Try,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Awai</a:t>
            </a:r>
            <a:r>
              <a:rPr spc="-5" dirty="0"/>
              <a:t>t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5" dirty="0"/>
              <a:t>3r</a:t>
            </a:r>
            <a:r>
              <a:rPr spc="-10" dirty="0"/>
              <a:t>d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PIN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Try,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Acquir</a:t>
            </a:r>
            <a:r>
              <a:rPr spc="-10"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Transaction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5" dirty="0"/>
              <a:t>Data</a:t>
            </a:r>
            <a:r>
              <a:rPr spc="-5" dirty="0"/>
              <a:t>,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5" dirty="0"/>
              <a:t>Displa</a:t>
            </a:r>
            <a:r>
              <a:rPr spc="-10" dirty="0"/>
              <a:t>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Balance</a:t>
            </a:r>
            <a:r>
              <a:rPr spc="-5" dirty="0"/>
              <a:t>,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5" dirty="0"/>
              <a:t>Clos</a:t>
            </a:r>
            <a:r>
              <a:rPr spc="-10"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Session,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Acquir</a:t>
            </a:r>
            <a:r>
              <a:rPr spc="-10"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Transaction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5" dirty="0"/>
              <a:t>Data</a:t>
            </a:r>
            <a:r>
              <a:rPr spc="-5" dirty="0"/>
              <a:t>,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Process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Deposit</a:t>
            </a:r>
            <a:r>
              <a:rPr spc="-5" dirty="0"/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Clos</a:t>
            </a:r>
            <a:r>
              <a:rPr spc="-10"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Session,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Acquir</a:t>
            </a:r>
            <a:r>
              <a:rPr spc="-10"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Transaction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5" dirty="0"/>
              <a:t>Data</a:t>
            </a:r>
            <a:r>
              <a:rPr spc="-5" dirty="0"/>
              <a:t>,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Process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Withdrawal,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Clos</a:t>
            </a:r>
            <a:r>
              <a:rPr spc="-10"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Session,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Idle</a:t>
            </a:r>
          </a:p>
          <a:p>
            <a:pPr marL="2483485" marR="430530" indent="-1581785">
              <a:lnSpc>
                <a:spcPts val="1500"/>
              </a:lnSpc>
              <a:tabLst>
                <a:tab pos="2483485" algn="l"/>
                <a:tab pos="3590290" algn="l"/>
              </a:tabLst>
            </a:pPr>
            <a:r>
              <a:rPr spc="-10" dirty="0"/>
              <a:t>Event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Sequence: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Displa</a:t>
            </a:r>
            <a:r>
              <a:rPr spc="-10" dirty="0"/>
              <a:t>y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Screen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1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Legitimate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Card</a:t>
            </a:r>
            <a:r>
              <a:rPr spc="-5" dirty="0"/>
              <a:t>,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Wrong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PIN,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Wrong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PIN,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Wrong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PIN,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Displa</a:t>
            </a:r>
            <a:r>
              <a:rPr spc="-10" dirty="0"/>
              <a:t>y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Screen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4</a:t>
            </a:r>
            <a:r>
              <a:rPr spc="-5" dirty="0"/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Displa</a:t>
            </a:r>
            <a:r>
              <a:rPr spc="-10" dirty="0"/>
              <a:t>y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Screen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  <a:p>
            <a:pPr marL="902335">
              <a:lnSpc>
                <a:spcPts val="1480"/>
              </a:lnSpc>
            </a:pPr>
            <a:r>
              <a:rPr spc="-15" dirty="0"/>
              <a:t>AS</a:t>
            </a:r>
            <a:r>
              <a:rPr spc="-10" dirty="0"/>
              <a:t>F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Sequence: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6634" y="832092"/>
            <a:ext cx="22447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5210" algn="l"/>
              </a:tabLst>
            </a:pPr>
            <a:r>
              <a:rPr sz="2400" b="1" spc="-20" dirty="0">
                <a:latin typeface="Arial"/>
                <a:cs typeface="Arial"/>
              </a:rPr>
              <a:t>SATM</a:t>
            </a:r>
            <a:r>
              <a:rPr sz="2400" b="1" spc="-2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3164" y="3572089"/>
            <a:ext cx="1015365" cy="626110"/>
          </a:xfrm>
          <a:custGeom>
            <a:avLst/>
            <a:gdLst/>
            <a:ahLst/>
            <a:cxnLst/>
            <a:rect l="l" t="t" r="r" b="b"/>
            <a:pathLst>
              <a:path w="1015364" h="626110">
                <a:moveTo>
                  <a:pt x="507659" y="0"/>
                </a:moveTo>
                <a:lnTo>
                  <a:pt x="861817" y="0"/>
                </a:lnTo>
                <a:lnTo>
                  <a:pt x="876522" y="695"/>
                </a:lnTo>
                <a:lnTo>
                  <a:pt x="918025" y="10616"/>
                </a:lnTo>
                <a:lnTo>
                  <a:pt x="954279" y="30962"/>
                </a:lnTo>
                <a:lnTo>
                  <a:pt x="983576" y="60024"/>
                </a:lnTo>
                <a:lnTo>
                  <a:pt x="1004208" y="96093"/>
                </a:lnTo>
                <a:lnTo>
                  <a:pt x="1014464" y="137462"/>
                </a:lnTo>
                <a:lnTo>
                  <a:pt x="1015288" y="153461"/>
                </a:lnTo>
                <a:lnTo>
                  <a:pt x="1015288" y="472180"/>
                </a:lnTo>
                <a:lnTo>
                  <a:pt x="1009221" y="515050"/>
                </a:lnTo>
                <a:lnTo>
                  <a:pt x="992159" y="553241"/>
                </a:lnTo>
                <a:lnTo>
                  <a:pt x="965811" y="585045"/>
                </a:lnTo>
                <a:lnTo>
                  <a:pt x="931886" y="608753"/>
                </a:lnTo>
                <a:lnTo>
                  <a:pt x="892091" y="622657"/>
                </a:lnTo>
                <a:lnTo>
                  <a:pt x="153471" y="625642"/>
                </a:lnTo>
                <a:lnTo>
                  <a:pt x="138766" y="624947"/>
                </a:lnTo>
                <a:lnTo>
                  <a:pt x="97263" y="615025"/>
                </a:lnTo>
                <a:lnTo>
                  <a:pt x="61009" y="594680"/>
                </a:lnTo>
                <a:lnTo>
                  <a:pt x="31712" y="565618"/>
                </a:lnTo>
                <a:lnTo>
                  <a:pt x="11080" y="529548"/>
                </a:lnTo>
                <a:lnTo>
                  <a:pt x="823" y="488180"/>
                </a:lnTo>
                <a:lnTo>
                  <a:pt x="0" y="153461"/>
                </a:lnTo>
                <a:lnTo>
                  <a:pt x="695" y="138757"/>
                </a:lnTo>
                <a:lnTo>
                  <a:pt x="10617" y="97257"/>
                </a:lnTo>
                <a:lnTo>
                  <a:pt x="30964" y="61005"/>
                </a:lnTo>
                <a:lnTo>
                  <a:pt x="60027" y="31710"/>
                </a:lnTo>
                <a:lnTo>
                  <a:pt x="96099" y="11080"/>
                </a:lnTo>
                <a:lnTo>
                  <a:pt x="137470" y="823"/>
                </a:lnTo>
                <a:lnTo>
                  <a:pt x="153471" y="0"/>
                </a:lnTo>
                <a:lnTo>
                  <a:pt x="507659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807" y="4811588"/>
            <a:ext cx="873760" cy="554990"/>
          </a:xfrm>
          <a:custGeom>
            <a:avLst/>
            <a:gdLst/>
            <a:ahLst/>
            <a:cxnLst/>
            <a:rect l="l" t="t" r="r" b="b"/>
            <a:pathLst>
              <a:path w="873760" h="554989">
                <a:moveTo>
                  <a:pt x="436803" y="0"/>
                </a:moveTo>
                <a:lnTo>
                  <a:pt x="720148" y="0"/>
                </a:lnTo>
                <a:lnTo>
                  <a:pt x="734851" y="695"/>
                </a:lnTo>
                <a:lnTo>
                  <a:pt x="776350" y="10617"/>
                </a:lnTo>
                <a:lnTo>
                  <a:pt x="812603" y="30964"/>
                </a:lnTo>
                <a:lnTo>
                  <a:pt x="841901" y="60027"/>
                </a:lnTo>
                <a:lnTo>
                  <a:pt x="862534" y="96097"/>
                </a:lnTo>
                <a:lnTo>
                  <a:pt x="872794" y="137464"/>
                </a:lnTo>
                <a:lnTo>
                  <a:pt x="873619" y="153473"/>
                </a:lnTo>
                <a:lnTo>
                  <a:pt x="873619" y="401371"/>
                </a:lnTo>
                <a:lnTo>
                  <a:pt x="867551" y="444237"/>
                </a:lnTo>
                <a:lnTo>
                  <a:pt x="850488" y="482427"/>
                </a:lnTo>
                <a:lnTo>
                  <a:pt x="824139" y="514232"/>
                </a:lnTo>
                <a:lnTo>
                  <a:pt x="790212" y="537942"/>
                </a:lnTo>
                <a:lnTo>
                  <a:pt x="750419" y="551848"/>
                </a:lnTo>
                <a:lnTo>
                  <a:pt x="153471" y="554833"/>
                </a:lnTo>
                <a:lnTo>
                  <a:pt x="138767" y="554138"/>
                </a:lnTo>
                <a:lnTo>
                  <a:pt x="97266" y="544215"/>
                </a:lnTo>
                <a:lnTo>
                  <a:pt x="61011" y="523867"/>
                </a:lnTo>
                <a:lnTo>
                  <a:pt x="31714" y="494804"/>
                </a:lnTo>
                <a:lnTo>
                  <a:pt x="11081" y="458734"/>
                </a:lnTo>
                <a:lnTo>
                  <a:pt x="823" y="417369"/>
                </a:lnTo>
                <a:lnTo>
                  <a:pt x="0" y="153473"/>
                </a:lnTo>
                <a:lnTo>
                  <a:pt x="695" y="138770"/>
                </a:lnTo>
                <a:lnTo>
                  <a:pt x="10616" y="97269"/>
                </a:lnTo>
                <a:lnTo>
                  <a:pt x="30963" y="61016"/>
                </a:lnTo>
                <a:lnTo>
                  <a:pt x="60026" y="31718"/>
                </a:lnTo>
                <a:lnTo>
                  <a:pt x="96095" y="11084"/>
                </a:lnTo>
                <a:lnTo>
                  <a:pt x="137462" y="824"/>
                </a:lnTo>
                <a:lnTo>
                  <a:pt x="153471" y="0"/>
                </a:lnTo>
                <a:lnTo>
                  <a:pt x="436803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9572" y="4835200"/>
            <a:ext cx="1015365" cy="626110"/>
          </a:xfrm>
          <a:custGeom>
            <a:avLst/>
            <a:gdLst/>
            <a:ahLst/>
            <a:cxnLst/>
            <a:rect l="l" t="t" r="r" b="b"/>
            <a:pathLst>
              <a:path w="1015364" h="626110">
                <a:moveTo>
                  <a:pt x="507629" y="0"/>
                </a:moveTo>
                <a:lnTo>
                  <a:pt x="861786" y="0"/>
                </a:lnTo>
                <a:lnTo>
                  <a:pt x="876491" y="695"/>
                </a:lnTo>
                <a:lnTo>
                  <a:pt x="917993" y="10617"/>
                </a:lnTo>
                <a:lnTo>
                  <a:pt x="954246" y="30963"/>
                </a:lnTo>
                <a:lnTo>
                  <a:pt x="983543" y="60026"/>
                </a:lnTo>
                <a:lnTo>
                  <a:pt x="1004175" y="96096"/>
                </a:lnTo>
                <a:lnTo>
                  <a:pt x="1014433" y="137464"/>
                </a:lnTo>
                <a:lnTo>
                  <a:pt x="1015258" y="153470"/>
                </a:lnTo>
                <a:lnTo>
                  <a:pt x="1015258" y="472201"/>
                </a:lnTo>
                <a:lnTo>
                  <a:pt x="1009191" y="515066"/>
                </a:lnTo>
                <a:lnTo>
                  <a:pt x="992129" y="553255"/>
                </a:lnTo>
                <a:lnTo>
                  <a:pt x="965780" y="585060"/>
                </a:lnTo>
                <a:lnTo>
                  <a:pt x="931854" y="608770"/>
                </a:lnTo>
                <a:lnTo>
                  <a:pt x="892059" y="622676"/>
                </a:lnTo>
                <a:lnTo>
                  <a:pt x="153471" y="625660"/>
                </a:lnTo>
                <a:lnTo>
                  <a:pt x="138766" y="624965"/>
                </a:lnTo>
                <a:lnTo>
                  <a:pt x="97263" y="615042"/>
                </a:lnTo>
                <a:lnTo>
                  <a:pt x="61008" y="594694"/>
                </a:lnTo>
                <a:lnTo>
                  <a:pt x="31711" y="565630"/>
                </a:lnTo>
                <a:lnTo>
                  <a:pt x="11080" y="529561"/>
                </a:lnTo>
                <a:lnTo>
                  <a:pt x="823" y="488196"/>
                </a:lnTo>
                <a:lnTo>
                  <a:pt x="0" y="153470"/>
                </a:lnTo>
                <a:lnTo>
                  <a:pt x="695" y="138766"/>
                </a:lnTo>
                <a:lnTo>
                  <a:pt x="10616" y="97266"/>
                </a:lnTo>
                <a:lnTo>
                  <a:pt x="30962" y="61013"/>
                </a:lnTo>
                <a:lnTo>
                  <a:pt x="60024" y="31716"/>
                </a:lnTo>
                <a:lnTo>
                  <a:pt x="96094" y="11083"/>
                </a:lnTo>
                <a:lnTo>
                  <a:pt x="137463" y="824"/>
                </a:lnTo>
                <a:lnTo>
                  <a:pt x="153471" y="0"/>
                </a:lnTo>
                <a:lnTo>
                  <a:pt x="507629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6799" y="4835200"/>
            <a:ext cx="779145" cy="554990"/>
          </a:xfrm>
          <a:custGeom>
            <a:avLst/>
            <a:gdLst/>
            <a:ahLst/>
            <a:cxnLst/>
            <a:rect l="l" t="t" r="r" b="b"/>
            <a:pathLst>
              <a:path w="779145" h="554989">
                <a:moveTo>
                  <a:pt x="389576" y="0"/>
                </a:moveTo>
                <a:lnTo>
                  <a:pt x="625681" y="0"/>
                </a:lnTo>
                <a:lnTo>
                  <a:pt x="640386" y="695"/>
                </a:lnTo>
                <a:lnTo>
                  <a:pt x="681888" y="10617"/>
                </a:lnTo>
                <a:lnTo>
                  <a:pt x="718141" y="30963"/>
                </a:lnTo>
                <a:lnTo>
                  <a:pt x="747438" y="60026"/>
                </a:lnTo>
                <a:lnTo>
                  <a:pt x="768070" y="96096"/>
                </a:lnTo>
                <a:lnTo>
                  <a:pt x="778328" y="137464"/>
                </a:lnTo>
                <a:lnTo>
                  <a:pt x="779153" y="153470"/>
                </a:lnTo>
                <a:lnTo>
                  <a:pt x="779153" y="401371"/>
                </a:lnTo>
                <a:lnTo>
                  <a:pt x="773086" y="444236"/>
                </a:lnTo>
                <a:lnTo>
                  <a:pt x="756023" y="482425"/>
                </a:lnTo>
                <a:lnTo>
                  <a:pt x="729675" y="514230"/>
                </a:lnTo>
                <a:lnTo>
                  <a:pt x="695749" y="537940"/>
                </a:lnTo>
                <a:lnTo>
                  <a:pt x="655953" y="551845"/>
                </a:lnTo>
                <a:lnTo>
                  <a:pt x="153471" y="554830"/>
                </a:lnTo>
                <a:lnTo>
                  <a:pt x="138766" y="554135"/>
                </a:lnTo>
                <a:lnTo>
                  <a:pt x="97263" y="544212"/>
                </a:lnTo>
                <a:lnTo>
                  <a:pt x="61008" y="523864"/>
                </a:lnTo>
                <a:lnTo>
                  <a:pt x="31711" y="494800"/>
                </a:lnTo>
                <a:lnTo>
                  <a:pt x="11080" y="458731"/>
                </a:lnTo>
                <a:lnTo>
                  <a:pt x="823" y="417366"/>
                </a:lnTo>
                <a:lnTo>
                  <a:pt x="0" y="153470"/>
                </a:lnTo>
                <a:lnTo>
                  <a:pt x="695" y="138766"/>
                </a:lnTo>
                <a:lnTo>
                  <a:pt x="10616" y="97266"/>
                </a:lnTo>
                <a:lnTo>
                  <a:pt x="30962" y="61013"/>
                </a:lnTo>
                <a:lnTo>
                  <a:pt x="60024" y="31716"/>
                </a:lnTo>
                <a:lnTo>
                  <a:pt x="96094" y="11083"/>
                </a:lnTo>
                <a:lnTo>
                  <a:pt x="137463" y="824"/>
                </a:lnTo>
                <a:lnTo>
                  <a:pt x="153471" y="0"/>
                </a:lnTo>
                <a:lnTo>
                  <a:pt x="389576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2839" y="4711263"/>
            <a:ext cx="153670" cy="142240"/>
          </a:xfrm>
          <a:custGeom>
            <a:avLst/>
            <a:gdLst/>
            <a:ahLst/>
            <a:cxnLst/>
            <a:rect l="l" t="t" r="r" b="b"/>
            <a:pathLst>
              <a:path w="153670" h="142239">
                <a:moveTo>
                  <a:pt x="59039" y="0"/>
                </a:moveTo>
                <a:lnTo>
                  <a:pt x="0" y="59012"/>
                </a:lnTo>
                <a:lnTo>
                  <a:pt x="153466" y="141652"/>
                </a:lnTo>
                <a:lnTo>
                  <a:pt x="59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5351" y="4132813"/>
            <a:ext cx="673100" cy="626110"/>
          </a:xfrm>
          <a:custGeom>
            <a:avLst/>
            <a:gdLst/>
            <a:ahLst/>
            <a:cxnLst/>
            <a:rect l="l" t="t" r="r" b="b"/>
            <a:pathLst>
              <a:path w="673100" h="626110">
                <a:moveTo>
                  <a:pt x="11795" y="0"/>
                </a:moveTo>
                <a:lnTo>
                  <a:pt x="0" y="0"/>
                </a:lnTo>
                <a:lnTo>
                  <a:pt x="0" y="11826"/>
                </a:lnTo>
                <a:lnTo>
                  <a:pt x="661111" y="625662"/>
                </a:lnTo>
                <a:lnTo>
                  <a:pt x="672906" y="625662"/>
                </a:lnTo>
                <a:lnTo>
                  <a:pt x="672906" y="613851"/>
                </a:lnTo>
                <a:lnTo>
                  <a:pt x="11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0337" y="4675845"/>
            <a:ext cx="83185" cy="165735"/>
          </a:xfrm>
          <a:custGeom>
            <a:avLst/>
            <a:gdLst/>
            <a:ahLst/>
            <a:cxnLst/>
            <a:rect l="l" t="t" r="r" b="b"/>
            <a:pathLst>
              <a:path w="83185" h="165735">
                <a:moveTo>
                  <a:pt x="82661" y="0"/>
                </a:moveTo>
                <a:lnTo>
                  <a:pt x="0" y="0"/>
                </a:lnTo>
                <a:lnTo>
                  <a:pt x="35417" y="165259"/>
                </a:lnTo>
                <a:lnTo>
                  <a:pt x="82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1662" y="4203644"/>
            <a:ext cx="0" cy="484505"/>
          </a:xfrm>
          <a:custGeom>
            <a:avLst/>
            <a:gdLst/>
            <a:ahLst/>
            <a:cxnLst/>
            <a:rect l="l" t="t" r="r" b="b"/>
            <a:pathLst>
              <a:path h="484504">
                <a:moveTo>
                  <a:pt x="0" y="0"/>
                </a:moveTo>
                <a:lnTo>
                  <a:pt x="0" y="484006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9917" y="4723058"/>
            <a:ext cx="153670" cy="142240"/>
          </a:xfrm>
          <a:custGeom>
            <a:avLst/>
            <a:gdLst/>
            <a:ahLst/>
            <a:cxnLst/>
            <a:rect l="l" t="t" r="r" b="b"/>
            <a:pathLst>
              <a:path w="153669" h="142239">
                <a:moveTo>
                  <a:pt x="94442" y="0"/>
                </a:moveTo>
                <a:lnTo>
                  <a:pt x="0" y="141655"/>
                </a:lnTo>
                <a:lnTo>
                  <a:pt x="153472" y="59027"/>
                </a:lnTo>
                <a:lnTo>
                  <a:pt x="94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780" y="4144640"/>
            <a:ext cx="661670" cy="626110"/>
          </a:xfrm>
          <a:custGeom>
            <a:avLst/>
            <a:gdLst/>
            <a:ahLst/>
            <a:cxnLst/>
            <a:rect l="l" t="t" r="r" b="b"/>
            <a:pathLst>
              <a:path w="661670" h="626110">
                <a:moveTo>
                  <a:pt x="661117" y="0"/>
                </a:moveTo>
                <a:lnTo>
                  <a:pt x="649321" y="0"/>
                </a:lnTo>
                <a:lnTo>
                  <a:pt x="0" y="613836"/>
                </a:lnTo>
                <a:lnTo>
                  <a:pt x="0" y="625635"/>
                </a:lnTo>
                <a:lnTo>
                  <a:pt x="11798" y="625635"/>
                </a:lnTo>
                <a:lnTo>
                  <a:pt x="661117" y="11795"/>
                </a:lnTo>
                <a:lnTo>
                  <a:pt x="6611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0379" y="1482632"/>
            <a:ext cx="921385" cy="519430"/>
          </a:xfrm>
          <a:custGeom>
            <a:avLst/>
            <a:gdLst/>
            <a:ahLst/>
            <a:cxnLst/>
            <a:rect l="l" t="t" r="r" b="b"/>
            <a:pathLst>
              <a:path w="921385" h="519430">
                <a:moveTo>
                  <a:pt x="460444" y="0"/>
                </a:moveTo>
                <a:lnTo>
                  <a:pt x="767387" y="0"/>
                </a:lnTo>
                <a:lnTo>
                  <a:pt x="782092" y="695"/>
                </a:lnTo>
                <a:lnTo>
                  <a:pt x="823595" y="10616"/>
                </a:lnTo>
                <a:lnTo>
                  <a:pt x="859849" y="30962"/>
                </a:lnTo>
                <a:lnTo>
                  <a:pt x="889146" y="60024"/>
                </a:lnTo>
                <a:lnTo>
                  <a:pt x="909778" y="96093"/>
                </a:lnTo>
                <a:lnTo>
                  <a:pt x="920035" y="137462"/>
                </a:lnTo>
                <a:lnTo>
                  <a:pt x="920858" y="153461"/>
                </a:lnTo>
                <a:lnTo>
                  <a:pt x="920858" y="365930"/>
                </a:lnTo>
                <a:lnTo>
                  <a:pt x="914791" y="408800"/>
                </a:lnTo>
                <a:lnTo>
                  <a:pt x="897730" y="446991"/>
                </a:lnTo>
                <a:lnTo>
                  <a:pt x="871381" y="478795"/>
                </a:lnTo>
                <a:lnTo>
                  <a:pt x="837456" y="502504"/>
                </a:lnTo>
                <a:lnTo>
                  <a:pt x="797661" y="516408"/>
                </a:lnTo>
                <a:lnTo>
                  <a:pt x="153501" y="519392"/>
                </a:lnTo>
                <a:lnTo>
                  <a:pt x="138797" y="518697"/>
                </a:lnTo>
                <a:lnTo>
                  <a:pt x="97294" y="508778"/>
                </a:lnTo>
                <a:lnTo>
                  <a:pt x="61036" y="488436"/>
                </a:lnTo>
                <a:lnTo>
                  <a:pt x="31731" y="459379"/>
                </a:lnTo>
                <a:lnTo>
                  <a:pt x="11091" y="423315"/>
                </a:lnTo>
                <a:lnTo>
                  <a:pt x="826" y="381953"/>
                </a:lnTo>
                <a:lnTo>
                  <a:pt x="0" y="153461"/>
                </a:lnTo>
                <a:lnTo>
                  <a:pt x="695" y="138758"/>
                </a:lnTo>
                <a:lnTo>
                  <a:pt x="10619" y="97262"/>
                </a:lnTo>
                <a:lnTo>
                  <a:pt x="30969" y="61013"/>
                </a:lnTo>
                <a:lnTo>
                  <a:pt x="60036" y="31718"/>
                </a:lnTo>
                <a:lnTo>
                  <a:pt x="96109" y="11086"/>
                </a:lnTo>
                <a:lnTo>
                  <a:pt x="137477" y="826"/>
                </a:lnTo>
                <a:lnTo>
                  <a:pt x="153501" y="0"/>
                </a:lnTo>
                <a:lnTo>
                  <a:pt x="460444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0379" y="2533243"/>
            <a:ext cx="921385" cy="519430"/>
          </a:xfrm>
          <a:custGeom>
            <a:avLst/>
            <a:gdLst/>
            <a:ahLst/>
            <a:cxnLst/>
            <a:rect l="l" t="t" r="r" b="b"/>
            <a:pathLst>
              <a:path w="921385" h="519430">
                <a:moveTo>
                  <a:pt x="460444" y="0"/>
                </a:moveTo>
                <a:lnTo>
                  <a:pt x="767387" y="0"/>
                </a:lnTo>
                <a:lnTo>
                  <a:pt x="782092" y="695"/>
                </a:lnTo>
                <a:lnTo>
                  <a:pt x="823595" y="10620"/>
                </a:lnTo>
                <a:lnTo>
                  <a:pt x="859849" y="30971"/>
                </a:lnTo>
                <a:lnTo>
                  <a:pt x="889146" y="60037"/>
                </a:lnTo>
                <a:lnTo>
                  <a:pt x="909778" y="96106"/>
                </a:lnTo>
                <a:lnTo>
                  <a:pt x="920035" y="137467"/>
                </a:lnTo>
                <a:lnTo>
                  <a:pt x="920858" y="153461"/>
                </a:lnTo>
                <a:lnTo>
                  <a:pt x="920858" y="365961"/>
                </a:lnTo>
                <a:lnTo>
                  <a:pt x="914791" y="408831"/>
                </a:lnTo>
                <a:lnTo>
                  <a:pt x="897730" y="447022"/>
                </a:lnTo>
                <a:lnTo>
                  <a:pt x="871381" y="478826"/>
                </a:lnTo>
                <a:lnTo>
                  <a:pt x="837456" y="502534"/>
                </a:lnTo>
                <a:lnTo>
                  <a:pt x="797661" y="516438"/>
                </a:lnTo>
                <a:lnTo>
                  <a:pt x="153501" y="519423"/>
                </a:lnTo>
                <a:lnTo>
                  <a:pt x="138797" y="518727"/>
                </a:lnTo>
                <a:lnTo>
                  <a:pt x="97294" y="508808"/>
                </a:lnTo>
                <a:lnTo>
                  <a:pt x="61036" y="488466"/>
                </a:lnTo>
                <a:lnTo>
                  <a:pt x="31731" y="459409"/>
                </a:lnTo>
                <a:lnTo>
                  <a:pt x="11091" y="423346"/>
                </a:lnTo>
                <a:lnTo>
                  <a:pt x="826" y="381983"/>
                </a:lnTo>
                <a:lnTo>
                  <a:pt x="0" y="153461"/>
                </a:lnTo>
                <a:lnTo>
                  <a:pt x="695" y="138763"/>
                </a:lnTo>
                <a:lnTo>
                  <a:pt x="10619" y="97275"/>
                </a:lnTo>
                <a:lnTo>
                  <a:pt x="30969" y="61026"/>
                </a:lnTo>
                <a:lnTo>
                  <a:pt x="60036" y="31727"/>
                </a:lnTo>
                <a:lnTo>
                  <a:pt x="96109" y="11090"/>
                </a:lnTo>
                <a:lnTo>
                  <a:pt x="137477" y="826"/>
                </a:lnTo>
                <a:lnTo>
                  <a:pt x="153501" y="0"/>
                </a:lnTo>
                <a:lnTo>
                  <a:pt x="460444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6376" y="2533243"/>
            <a:ext cx="921385" cy="519430"/>
          </a:xfrm>
          <a:custGeom>
            <a:avLst/>
            <a:gdLst/>
            <a:ahLst/>
            <a:cxnLst/>
            <a:rect l="l" t="t" r="r" b="b"/>
            <a:pathLst>
              <a:path w="921385" h="519430">
                <a:moveTo>
                  <a:pt x="460414" y="0"/>
                </a:moveTo>
                <a:lnTo>
                  <a:pt x="767357" y="0"/>
                </a:lnTo>
                <a:lnTo>
                  <a:pt x="782062" y="695"/>
                </a:lnTo>
                <a:lnTo>
                  <a:pt x="823564" y="10620"/>
                </a:lnTo>
                <a:lnTo>
                  <a:pt x="859819" y="30971"/>
                </a:lnTo>
                <a:lnTo>
                  <a:pt x="889116" y="60037"/>
                </a:lnTo>
                <a:lnTo>
                  <a:pt x="909747" y="96106"/>
                </a:lnTo>
                <a:lnTo>
                  <a:pt x="920004" y="137467"/>
                </a:lnTo>
                <a:lnTo>
                  <a:pt x="920828" y="153461"/>
                </a:lnTo>
                <a:lnTo>
                  <a:pt x="920828" y="365961"/>
                </a:lnTo>
                <a:lnTo>
                  <a:pt x="914761" y="408831"/>
                </a:lnTo>
                <a:lnTo>
                  <a:pt x="897699" y="447022"/>
                </a:lnTo>
                <a:lnTo>
                  <a:pt x="871351" y="478826"/>
                </a:lnTo>
                <a:lnTo>
                  <a:pt x="837425" y="502534"/>
                </a:lnTo>
                <a:lnTo>
                  <a:pt x="797631" y="516438"/>
                </a:lnTo>
                <a:lnTo>
                  <a:pt x="153471" y="519423"/>
                </a:lnTo>
                <a:lnTo>
                  <a:pt x="138766" y="518727"/>
                </a:lnTo>
                <a:lnTo>
                  <a:pt x="97263" y="508806"/>
                </a:lnTo>
                <a:lnTo>
                  <a:pt x="61009" y="488460"/>
                </a:lnTo>
                <a:lnTo>
                  <a:pt x="31712" y="459398"/>
                </a:lnTo>
                <a:lnTo>
                  <a:pt x="11080" y="423329"/>
                </a:lnTo>
                <a:lnTo>
                  <a:pt x="823" y="381960"/>
                </a:lnTo>
                <a:lnTo>
                  <a:pt x="0" y="153461"/>
                </a:lnTo>
                <a:lnTo>
                  <a:pt x="695" y="138762"/>
                </a:lnTo>
                <a:lnTo>
                  <a:pt x="10617" y="97269"/>
                </a:lnTo>
                <a:lnTo>
                  <a:pt x="30964" y="61018"/>
                </a:lnTo>
                <a:lnTo>
                  <a:pt x="60027" y="31719"/>
                </a:lnTo>
                <a:lnTo>
                  <a:pt x="96099" y="11084"/>
                </a:lnTo>
                <a:lnTo>
                  <a:pt x="137470" y="824"/>
                </a:lnTo>
                <a:lnTo>
                  <a:pt x="153471" y="0"/>
                </a:lnTo>
                <a:lnTo>
                  <a:pt x="460414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7706" y="2362078"/>
            <a:ext cx="83185" cy="165735"/>
          </a:xfrm>
          <a:custGeom>
            <a:avLst/>
            <a:gdLst/>
            <a:ahLst/>
            <a:cxnLst/>
            <a:rect l="l" t="t" r="r" b="b"/>
            <a:pathLst>
              <a:path w="83185" h="165735">
                <a:moveTo>
                  <a:pt x="82631" y="0"/>
                </a:moveTo>
                <a:lnTo>
                  <a:pt x="0" y="0"/>
                </a:lnTo>
                <a:lnTo>
                  <a:pt x="47213" y="165262"/>
                </a:lnTo>
                <a:lnTo>
                  <a:pt x="82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0824" y="1996142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756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297" y="3412723"/>
            <a:ext cx="83185" cy="165735"/>
          </a:xfrm>
          <a:custGeom>
            <a:avLst/>
            <a:gdLst/>
            <a:ahLst/>
            <a:cxnLst/>
            <a:rect l="l" t="t" r="r" b="b"/>
            <a:pathLst>
              <a:path w="83185" h="165735">
                <a:moveTo>
                  <a:pt x="82661" y="0"/>
                </a:moveTo>
                <a:lnTo>
                  <a:pt x="0" y="0"/>
                </a:lnTo>
                <a:lnTo>
                  <a:pt x="35448" y="165262"/>
                </a:lnTo>
                <a:lnTo>
                  <a:pt x="82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2620" y="3046784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726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2348" y="2002025"/>
            <a:ext cx="325120" cy="295275"/>
          </a:xfrm>
          <a:custGeom>
            <a:avLst/>
            <a:gdLst/>
            <a:ahLst/>
            <a:cxnLst/>
            <a:rect l="l" t="t" r="r" b="b"/>
            <a:pathLst>
              <a:path w="325120" h="295275">
                <a:moveTo>
                  <a:pt x="324652" y="295128"/>
                </a:moveTo>
                <a:lnTo>
                  <a:pt x="271994" y="291265"/>
                </a:lnTo>
                <a:lnTo>
                  <a:pt x="222041" y="280082"/>
                </a:lnTo>
                <a:lnTo>
                  <a:pt x="175461" y="262187"/>
                </a:lnTo>
                <a:lnTo>
                  <a:pt x="132921" y="238187"/>
                </a:lnTo>
                <a:lnTo>
                  <a:pt x="95092" y="208689"/>
                </a:lnTo>
                <a:lnTo>
                  <a:pt x="62642" y="174301"/>
                </a:lnTo>
                <a:lnTo>
                  <a:pt x="36239" y="135631"/>
                </a:lnTo>
                <a:lnTo>
                  <a:pt x="16552" y="93285"/>
                </a:lnTo>
                <a:lnTo>
                  <a:pt x="4249" y="47872"/>
                </a:lnTo>
                <a:lnTo>
                  <a:pt x="0" y="0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5204" y="2002025"/>
            <a:ext cx="325120" cy="295275"/>
          </a:xfrm>
          <a:custGeom>
            <a:avLst/>
            <a:gdLst/>
            <a:ahLst/>
            <a:cxnLst/>
            <a:rect l="l" t="t" r="r" b="b"/>
            <a:pathLst>
              <a:path w="325120" h="295275">
                <a:moveTo>
                  <a:pt x="324652" y="0"/>
                </a:moveTo>
                <a:lnTo>
                  <a:pt x="320402" y="47872"/>
                </a:lnTo>
                <a:lnTo>
                  <a:pt x="308100" y="93285"/>
                </a:lnTo>
                <a:lnTo>
                  <a:pt x="288412" y="135631"/>
                </a:lnTo>
                <a:lnTo>
                  <a:pt x="262009" y="174301"/>
                </a:lnTo>
                <a:lnTo>
                  <a:pt x="229559" y="208689"/>
                </a:lnTo>
                <a:lnTo>
                  <a:pt x="191730" y="238187"/>
                </a:lnTo>
                <a:lnTo>
                  <a:pt x="149191" y="262187"/>
                </a:lnTo>
                <a:lnTo>
                  <a:pt x="102610" y="280082"/>
                </a:lnTo>
                <a:lnTo>
                  <a:pt x="52657" y="291265"/>
                </a:lnTo>
                <a:lnTo>
                  <a:pt x="0" y="295128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5204" y="1706927"/>
            <a:ext cx="325120" cy="295275"/>
          </a:xfrm>
          <a:custGeom>
            <a:avLst/>
            <a:gdLst/>
            <a:ahLst/>
            <a:cxnLst/>
            <a:rect l="l" t="t" r="r" b="b"/>
            <a:pathLst>
              <a:path w="325120" h="295275">
                <a:moveTo>
                  <a:pt x="0" y="0"/>
                </a:moveTo>
                <a:lnTo>
                  <a:pt x="52657" y="3862"/>
                </a:lnTo>
                <a:lnTo>
                  <a:pt x="102610" y="15044"/>
                </a:lnTo>
                <a:lnTo>
                  <a:pt x="149191" y="32939"/>
                </a:lnTo>
                <a:lnTo>
                  <a:pt x="191730" y="56938"/>
                </a:lnTo>
                <a:lnTo>
                  <a:pt x="229559" y="86434"/>
                </a:lnTo>
                <a:lnTo>
                  <a:pt x="262009" y="120819"/>
                </a:lnTo>
                <a:lnTo>
                  <a:pt x="288412" y="159486"/>
                </a:lnTo>
                <a:lnTo>
                  <a:pt x="308100" y="201826"/>
                </a:lnTo>
                <a:lnTo>
                  <a:pt x="320402" y="247232"/>
                </a:lnTo>
                <a:lnTo>
                  <a:pt x="324652" y="295097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7146" y="1665610"/>
            <a:ext cx="165735" cy="83185"/>
          </a:xfrm>
          <a:custGeom>
            <a:avLst/>
            <a:gdLst/>
            <a:ahLst/>
            <a:cxnLst/>
            <a:rect l="l" t="t" r="r" b="b"/>
            <a:pathLst>
              <a:path w="165735" h="83185">
                <a:moveTo>
                  <a:pt x="165293" y="0"/>
                </a:moveTo>
                <a:lnTo>
                  <a:pt x="0" y="35417"/>
                </a:lnTo>
                <a:lnTo>
                  <a:pt x="165293" y="82631"/>
                </a:lnTo>
                <a:lnTo>
                  <a:pt x="16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377" y="170692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0837" y="0"/>
                </a:lnTo>
              </a:path>
            </a:pathLst>
          </a:custGeom>
          <a:ln w="11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7706" y="1311463"/>
            <a:ext cx="83185" cy="165735"/>
          </a:xfrm>
          <a:custGeom>
            <a:avLst/>
            <a:gdLst/>
            <a:ahLst/>
            <a:cxnLst/>
            <a:rect l="l" t="t" r="r" b="b"/>
            <a:pathLst>
              <a:path w="83185" h="165734">
                <a:moveTo>
                  <a:pt x="82631" y="0"/>
                </a:moveTo>
                <a:lnTo>
                  <a:pt x="0" y="0"/>
                </a:lnTo>
                <a:lnTo>
                  <a:pt x="35417" y="165262"/>
                </a:lnTo>
                <a:lnTo>
                  <a:pt x="82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58998" y="1134379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878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84017" y="2533243"/>
            <a:ext cx="921385" cy="519430"/>
          </a:xfrm>
          <a:custGeom>
            <a:avLst/>
            <a:gdLst/>
            <a:ahLst/>
            <a:cxnLst/>
            <a:rect l="l" t="t" r="r" b="b"/>
            <a:pathLst>
              <a:path w="921384" h="519430">
                <a:moveTo>
                  <a:pt x="460414" y="0"/>
                </a:moveTo>
                <a:lnTo>
                  <a:pt x="767357" y="0"/>
                </a:lnTo>
                <a:lnTo>
                  <a:pt x="782062" y="695"/>
                </a:lnTo>
                <a:lnTo>
                  <a:pt x="823564" y="10620"/>
                </a:lnTo>
                <a:lnTo>
                  <a:pt x="859819" y="30971"/>
                </a:lnTo>
                <a:lnTo>
                  <a:pt x="889116" y="60037"/>
                </a:lnTo>
                <a:lnTo>
                  <a:pt x="909747" y="96106"/>
                </a:lnTo>
                <a:lnTo>
                  <a:pt x="920004" y="137467"/>
                </a:lnTo>
                <a:lnTo>
                  <a:pt x="920828" y="153461"/>
                </a:lnTo>
                <a:lnTo>
                  <a:pt x="920828" y="365961"/>
                </a:lnTo>
                <a:lnTo>
                  <a:pt x="914761" y="408831"/>
                </a:lnTo>
                <a:lnTo>
                  <a:pt x="897699" y="447022"/>
                </a:lnTo>
                <a:lnTo>
                  <a:pt x="871351" y="478826"/>
                </a:lnTo>
                <a:lnTo>
                  <a:pt x="837425" y="502534"/>
                </a:lnTo>
                <a:lnTo>
                  <a:pt x="797631" y="516438"/>
                </a:lnTo>
                <a:lnTo>
                  <a:pt x="153471" y="519423"/>
                </a:lnTo>
                <a:lnTo>
                  <a:pt x="138770" y="518727"/>
                </a:lnTo>
                <a:lnTo>
                  <a:pt x="97276" y="508806"/>
                </a:lnTo>
                <a:lnTo>
                  <a:pt x="61022" y="488460"/>
                </a:lnTo>
                <a:lnTo>
                  <a:pt x="31721" y="459398"/>
                </a:lnTo>
                <a:lnTo>
                  <a:pt x="11084" y="423329"/>
                </a:lnTo>
                <a:lnTo>
                  <a:pt x="824" y="381960"/>
                </a:lnTo>
                <a:lnTo>
                  <a:pt x="0" y="153461"/>
                </a:lnTo>
                <a:lnTo>
                  <a:pt x="695" y="138762"/>
                </a:lnTo>
                <a:lnTo>
                  <a:pt x="10620" y="97269"/>
                </a:lnTo>
                <a:lnTo>
                  <a:pt x="30973" y="61018"/>
                </a:lnTo>
                <a:lnTo>
                  <a:pt x="60040" y="31719"/>
                </a:lnTo>
                <a:lnTo>
                  <a:pt x="96112" y="11084"/>
                </a:lnTo>
                <a:lnTo>
                  <a:pt x="137475" y="824"/>
                </a:lnTo>
                <a:lnTo>
                  <a:pt x="153471" y="0"/>
                </a:lnTo>
                <a:lnTo>
                  <a:pt x="460414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05221" y="2739847"/>
            <a:ext cx="165735" cy="83185"/>
          </a:xfrm>
          <a:custGeom>
            <a:avLst/>
            <a:gdLst/>
            <a:ahLst/>
            <a:cxnLst/>
            <a:rect l="l" t="t" r="r" b="b"/>
            <a:pathLst>
              <a:path w="165735" h="83185">
                <a:moveTo>
                  <a:pt x="0" y="0"/>
                </a:moveTo>
                <a:lnTo>
                  <a:pt x="0" y="82631"/>
                </a:lnTo>
                <a:lnTo>
                  <a:pt x="165262" y="47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37121" y="2792955"/>
            <a:ext cx="980440" cy="0"/>
          </a:xfrm>
          <a:custGeom>
            <a:avLst/>
            <a:gdLst/>
            <a:ahLst/>
            <a:cxnLst/>
            <a:rect l="l" t="t" r="r" b="b"/>
            <a:pathLst>
              <a:path w="980439">
                <a:moveTo>
                  <a:pt x="0" y="0"/>
                </a:moveTo>
                <a:lnTo>
                  <a:pt x="979869" y="0"/>
                </a:lnTo>
              </a:path>
            </a:pathLst>
          </a:custGeom>
          <a:ln w="11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9266" y="2728051"/>
            <a:ext cx="165735" cy="83185"/>
          </a:xfrm>
          <a:custGeom>
            <a:avLst/>
            <a:gdLst/>
            <a:ahLst/>
            <a:cxnLst/>
            <a:rect l="l" t="t" r="r" b="b"/>
            <a:pathLst>
              <a:path w="165734" h="83185">
                <a:moveTo>
                  <a:pt x="0" y="0"/>
                </a:moveTo>
                <a:lnTo>
                  <a:pt x="0" y="82631"/>
                </a:lnTo>
                <a:lnTo>
                  <a:pt x="165262" y="47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3117" y="2781159"/>
            <a:ext cx="1097915" cy="0"/>
          </a:xfrm>
          <a:custGeom>
            <a:avLst/>
            <a:gdLst/>
            <a:ahLst/>
            <a:cxnLst/>
            <a:rect l="l" t="t" r="r" b="b"/>
            <a:pathLst>
              <a:path w="1097915">
                <a:moveTo>
                  <a:pt x="0" y="0"/>
                </a:moveTo>
                <a:lnTo>
                  <a:pt x="1097922" y="0"/>
                </a:lnTo>
              </a:path>
            </a:pathLst>
          </a:custGeom>
          <a:ln w="11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7146" y="3589782"/>
            <a:ext cx="165735" cy="106680"/>
          </a:xfrm>
          <a:custGeom>
            <a:avLst/>
            <a:gdLst/>
            <a:ahLst/>
            <a:cxnLst/>
            <a:rect l="l" t="t" r="r" b="b"/>
            <a:pathLst>
              <a:path w="165735" h="106679">
                <a:moveTo>
                  <a:pt x="129875" y="0"/>
                </a:moveTo>
                <a:lnTo>
                  <a:pt x="0" y="106253"/>
                </a:lnTo>
                <a:lnTo>
                  <a:pt x="165293" y="82631"/>
                </a:lnTo>
                <a:lnTo>
                  <a:pt x="153466" y="47243"/>
                </a:lnTo>
                <a:lnTo>
                  <a:pt x="129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0613" y="3046780"/>
            <a:ext cx="1440815" cy="602615"/>
          </a:xfrm>
          <a:custGeom>
            <a:avLst/>
            <a:gdLst/>
            <a:ahLst/>
            <a:cxnLst/>
            <a:rect l="l" t="t" r="r" b="b"/>
            <a:pathLst>
              <a:path w="1440814" h="602614">
                <a:moveTo>
                  <a:pt x="1440301" y="0"/>
                </a:moveTo>
                <a:lnTo>
                  <a:pt x="1428506" y="0"/>
                </a:lnTo>
                <a:lnTo>
                  <a:pt x="0" y="590245"/>
                </a:lnTo>
                <a:lnTo>
                  <a:pt x="0" y="602040"/>
                </a:lnTo>
                <a:lnTo>
                  <a:pt x="11826" y="602040"/>
                </a:lnTo>
                <a:lnTo>
                  <a:pt x="1440301" y="11795"/>
                </a:lnTo>
                <a:lnTo>
                  <a:pt x="1440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7146" y="3837706"/>
            <a:ext cx="165735" cy="83185"/>
          </a:xfrm>
          <a:custGeom>
            <a:avLst/>
            <a:gdLst/>
            <a:ahLst/>
            <a:cxnLst/>
            <a:rect l="l" t="t" r="r" b="b"/>
            <a:pathLst>
              <a:path w="165735" h="83185">
                <a:moveTo>
                  <a:pt x="153466" y="0"/>
                </a:moveTo>
                <a:lnTo>
                  <a:pt x="0" y="82631"/>
                </a:lnTo>
                <a:lnTo>
                  <a:pt x="165293" y="82631"/>
                </a:lnTo>
                <a:lnTo>
                  <a:pt x="153466" y="47213"/>
                </a:lnTo>
                <a:lnTo>
                  <a:pt x="153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90613" y="3034954"/>
            <a:ext cx="3683635" cy="862330"/>
          </a:xfrm>
          <a:custGeom>
            <a:avLst/>
            <a:gdLst/>
            <a:ahLst/>
            <a:cxnLst/>
            <a:rect l="l" t="t" r="r" b="b"/>
            <a:pathLst>
              <a:path w="3683634" h="862329">
                <a:moveTo>
                  <a:pt x="3683355" y="0"/>
                </a:moveTo>
                <a:lnTo>
                  <a:pt x="3671559" y="0"/>
                </a:lnTo>
                <a:lnTo>
                  <a:pt x="0" y="849965"/>
                </a:lnTo>
                <a:lnTo>
                  <a:pt x="0" y="861761"/>
                </a:lnTo>
                <a:lnTo>
                  <a:pt x="11826" y="861761"/>
                </a:lnTo>
                <a:lnTo>
                  <a:pt x="3683355" y="11826"/>
                </a:lnTo>
                <a:lnTo>
                  <a:pt x="3683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84710" y="1577056"/>
            <a:ext cx="3671570" cy="950594"/>
          </a:xfrm>
          <a:custGeom>
            <a:avLst/>
            <a:gdLst/>
            <a:ahLst/>
            <a:cxnLst/>
            <a:rect l="l" t="t" r="r" b="b"/>
            <a:pathLst>
              <a:path w="3671570" h="950594">
                <a:moveTo>
                  <a:pt x="0" y="0"/>
                </a:moveTo>
                <a:lnTo>
                  <a:pt x="301124" y="3150"/>
                </a:lnTo>
                <a:lnTo>
                  <a:pt x="595544" y="12437"/>
                </a:lnTo>
                <a:lnTo>
                  <a:pt x="882316" y="27617"/>
                </a:lnTo>
                <a:lnTo>
                  <a:pt x="1160494" y="48446"/>
                </a:lnTo>
                <a:lnTo>
                  <a:pt x="1429133" y="74678"/>
                </a:lnTo>
                <a:lnTo>
                  <a:pt x="1687289" y="106069"/>
                </a:lnTo>
                <a:lnTo>
                  <a:pt x="1934016" y="142375"/>
                </a:lnTo>
                <a:lnTo>
                  <a:pt x="2168369" y="183350"/>
                </a:lnTo>
                <a:lnTo>
                  <a:pt x="2389405" y="228752"/>
                </a:lnTo>
                <a:lnTo>
                  <a:pt x="2596177" y="278334"/>
                </a:lnTo>
                <a:lnTo>
                  <a:pt x="2787741" y="331852"/>
                </a:lnTo>
                <a:lnTo>
                  <a:pt x="2963153" y="389062"/>
                </a:lnTo>
                <a:lnTo>
                  <a:pt x="3121466" y="449720"/>
                </a:lnTo>
                <a:lnTo>
                  <a:pt x="3261737" y="513580"/>
                </a:lnTo>
                <a:lnTo>
                  <a:pt x="3383020" y="580399"/>
                </a:lnTo>
                <a:lnTo>
                  <a:pt x="3484370" y="649931"/>
                </a:lnTo>
                <a:lnTo>
                  <a:pt x="3564843" y="721932"/>
                </a:lnTo>
                <a:lnTo>
                  <a:pt x="3623493" y="796157"/>
                </a:lnTo>
                <a:lnTo>
                  <a:pt x="3659377" y="872363"/>
                </a:lnTo>
                <a:lnTo>
                  <a:pt x="3671548" y="950304"/>
                </a:lnTo>
              </a:path>
            </a:pathLst>
          </a:custGeom>
          <a:ln w="11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25351" y="1535765"/>
            <a:ext cx="165735" cy="83185"/>
          </a:xfrm>
          <a:custGeom>
            <a:avLst/>
            <a:gdLst/>
            <a:ahLst/>
            <a:cxnLst/>
            <a:rect l="l" t="t" r="r" b="b"/>
            <a:pathLst>
              <a:path w="165735" h="83184">
                <a:moveTo>
                  <a:pt x="165262" y="0"/>
                </a:moveTo>
                <a:lnTo>
                  <a:pt x="0" y="35387"/>
                </a:lnTo>
                <a:lnTo>
                  <a:pt x="165262" y="82600"/>
                </a:lnTo>
                <a:lnTo>
                  <a:pt x="165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90603" y="1577071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805" y="0"/>
                </a:lnTo>
              </a:path>
            </a:pathLst>
          </a:custGeom>
          <a:ln w="11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7776" y="5885829"/>
            <a:ext cx="1015365" cy="626110"/>
          </a:xfrm>
          <a:custGeom>
            <a:avLst/>
            <a:gdLst/>
            <a:ahLst/>
            <a:cxnLst/>
            <a:rect l="l" t="t" r="r" b="b"/>
            <a:pathLst>
              <a:path w="1015364" h="626109">
                <a:moveTo>
                  <a:pt x="507629" y="0"/>
                </a:moveTo>
                <a:lnTo>
                  <a:pt x="861786" y="0"/>
                </a:lnTo>
                <a:lnTo>
                  <a:pt x="876491" y="695"/>
                </a:lnTo>
                <a:lnTo>
                  <a:pt x="917992" y="10617"/>
                </a:lnTo>
                <a:lnTo>
                  <a:pt x="954245" y="30964"/>
                </a:lnTo>
                <a:lnTo>
                  <a:pt x="983542" y="60027"/>
                </a:lnTo>
                <a:lnTo>
                  <a:pt x="1004174" y="96097"/>
                </a:lnTo>
                <a:lnTo>
                  <a:pt x="1014433" y="137464"/>
                </a:lnTo>
                <a:lnTo>
                  <a:pt x="1015258" y="153473"/>
                </a:lnTo>
                <a:lnTo>
                  <a:pt x="1015258" y="472201"/>
                </a:lnTo>
                <a:lnTo>
                  <a:pt x="1009191" y="515067"/>
                </a:lnTo>
                <a:lnTo>
                  <a:pt x="992129" y="553257"/>
                </a:lnTo>
                <a:lnTo>
                  <a:pt x="965781" y="585062"/>
                </a:lnTo>
                <a:lnTo>
                  <a:pt x="931855" y="608772"/>
                </a:lnTo>
                <a:lnTo>
                  <a:pt x="892061" y="622678"/>
                </a:lnTo>
                <a:lnTo>
                  <a:pt x="153471" y="625663"/>
                </a:lnTo>
                <a:lnTo>
                  <a:pt x="138766" y="624968"/>
                </a:lnTo>
                <a:lnTo>
                  <a:pt x="97263" y="615045"/>
                </a:lnTo>
                <a:lnTo>
                  <a:pt x="61009" y="594697"/>
                </a:lnTo>
                <a:lnTo>
                  <a:pt x="31712" y="565634"/>
                </a:lnTo>
                <a:lnTo>
                  <a:pt x="11080" y="529564"/>
                </a:lnTo>
                <a:lnTo>
                  <a:pt x="823" y="488199"/>
                </a:lnTo>
                <a:lnTo>
                  <a:pt x="0" y="153473"/>
                </a:lnTo>
                <a:lnTo>
                  <a:pt x="695" y="138770"/>
                </a:lnTo>
                <a:lnTo>
                  <a:pt x="10616" y="97269"/>
                </a:lnTo>
                <a:lnTo>
                  <a:pt x="30961" y="61016"/>
                </a:lnTo>
                <a:lnTo>
                  <a:pt x="60023" y="31718"/>
                </a:lnTo>
                <a:lnTo>
                  <a:pt x="96093" y="11084"/>
                </a:lnTo>
                <a:lnTo>
                  <a:pt x="137461" y="824"/>
                </a:lnTo>
                <a:lnTo>
                  <a:pt x="153471" y="0"/>
                </a:lnTo>
                <a:lnTo>
                  <a:pt x="507629" y="0"/>
                </a:lnTo>
                <a:close/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17696" y="594486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18" y="0"/>
                </a:lnTo>
              </a:path>
            </a:pathLst>
          </a:custGeom>
          <a:ln w="11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2288" y="5726478"/>
            <a:ext cx="106680" cy="165735"/>
          </a:xfrm>
          <a:custGeom>
            <a:avLst/>
            <a:gdLst/>
            <a:ahLst/>
            <a:cxnLst/>
            <a:rect l="l" t="t" r="r" b="b"/>
            <a:pathLst>
              <a:path w="106679" h="165735">
                <a:moveTo>
                  <a:pt x="0" y="0"/>
                </a:moveTo>
                <a:lnTo>
                  <a:pt x="59009" y="165256"/>
                </a:lnTo>
                <a:lnTo>
                  <a:pt x="89380" y="59018"/>
                </a:lnTo>
                <a:lnTo>
                  <a:pt x="59009" y="59018"/>
                </a:lnTo>
                <a:lnTo>
                  <a:pt x="0" y="0"/>
                </a:lnTo>
                <a:close/>
              </a:path>
              <a:path w="106679" h="165735">
                <a:moveTo>
                  <a:pt x="106253" y="0"/>
                </a:moveTo>
                <a:lnTo>
                  <a:pt x="59009" y="59018"/>
                </a:lnTo>
                <a:lnTo>
                  <a:pt x="89380" y="59018"/>
                </a:lnTo>
                <a:lnTo>
                  <a:pt x="10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47201" y="5454953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343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3524" y="5809107"/>
            <a:ext cx="165735" cy="142240"/>
          </a:xfrm>
          <a:custGeom>
            <a:avLst/>
            <a:gdLst/>
            <a:ahLst/>
            <a:cxnLst/>
            <a:rect l="l" t="t" r="r" b="b"/>
            <a:pathLst>
              <a:path w="165735" h="142239">
                <a:moveTo>
                  <a:pt x="106253" y="0"/>
                </a:moveTo>
                <a:lnTo>
                  <a:pt x="0" y="141661"/>
                </a:lnTo>
                <a:lnTo>
                  <a:pt x="165293" y="94439"/>
                </a:lnTo>
                <a:lnTo>
                  <a:pt x="82661" y="82628"/>
                </a:lnTo>
                <a:lnTo>
                  <a:pt x="10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6186" y="5431344"/>
            <a:ext cx="744220" cy="472440"/>
          </a:xfrm>
          <a:custGeom>
            <a:avLst/>
            <a:gdLst/>
            <a:ahLst/>
            <a:cxnLst/>
            <a:rect l="l" t="t" r="r" b="b"/>
            <a:pathLst>
              <a:path w="744220" h="472439">
                <a:moveTo>
                  <a:pt x="743742" y="0"/>
                </a:moveTo>
                <a:lnTo>
                  <a:pt x="731946" y="0"/>
                </a:lnTo>
                <a:lnTo>
                  <a:pt x="0" y="460391"/>
                </a:lnTo>
                <a:lnTo>
                  <a:pt x="0" y="472202"/>
                </a:lnTo>
                <a:lnTo>
                  <a:pt x="11795" y="472202"/>
                </a:lnTo>
                <a:lnTo>
                  <a:pt x="743742" y="11810"/>
                </a:lnTo>
                <a:lnTo>
                  <a:pt x="743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2013" y="5809107"/>
            <a:ext cx="177165" cy="142240"/>
          </a:xfrm>
          <a:custGeom>
            <a:avLst/>
            <a:gdLst/>
            <a:ahLst/>
            <a:cxnLst/>
            <a:rect l="l" t="t" r="r" b="b"/>
            <a:pathLst>
              <a:path w="177164" h="142239">
                <a:moveTo>
                  <a:pt x="70835" y="0"/>
                </a:moveTo>
                <a:lnTo>
                  <a:pt x="82631" y="82628"/>
                </a:lnTo>
                <a:lnTo>
                  <a:pt x="0" y="94439"/>
                </a:lnTo>
                <a:lnTo>
                  <a:pt x="177088" y="141661"/>
                </a:lnTo>
                <a:lnTo>
                  <a:pt x="70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78106" y="5395935"/>
            <a:ext cx="708660" cy="508000"/>
          </a:xfrm>
          <a:custGeom>
            <a:avLst/>
            <a:gdLst/>
            <a:ahLst/>
            <a:cxnLst/>
            <a:rect l="l" t="t" r="r" b="b"/>
            <a:pathLst>
              <a:path w="708660" h="508000">
                <a:moveTo>
                  <a:pt x="11810" y="0"/>
                </a:moveTo>
                <a:lnTo>
                  <a:pt x="0" y="0"/>
                </a:lnTo>
                <a:lnTo>
                  <a:pt x="0" y="11798"/>
                </a:lnTo>
                <a:lnTo>
                  <a:pt x="696538" y="507610"/>
                </a:lnTo>
                <a:lnTo>
                  <a:pt x="708333" y="507610"/>
                </a:lnTo>
                <a:lnTo>
                  <a:pt x="708333" y="495799"/>
                </a:lnTo>
                <a:lnTo>
                  <a:pt x="11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97192" y="3961641"/>
            <a:ext cx="2054225" cy="2313940"/>
          </a:xfrm>
          <a:custGeom>
            <a:avLst/>
            <a:gdLst/>
            <a:ahLst/>
            <a:cxnLst/>
            <a:rect l="l" t="t" r="r" b="b"/>
            <a:pathLst>
              <a:path w="2054225" h="2313940">
                <a:moveTo>
                  <a:pt x="2054175" y="2313748"/>
                </a:moveTo>
                <a:lnTo>
                  <a:pt x="1885701" y="2306078"/>
                </a:lnTo>
                <a:lnTo>
                  <a:pt x="1720977" y="2283466"/>
                </a:lnTo>
                <a:lnTo>
                  <a:pt x="1560533" y="2246505"/>
                </a:lnTo>
                <a:lnTo>
                  <a:pt x="1404897" y="2195793"/>
                </a:lnTo>
                <a:lnTo>
                  <a:pt x="1254597" y="2131924"/>
                </a:lnTo>
                <a:lnTo>
                  <a:pt x="1110163" y="2055494"/>
                </a:lnTo>
                <a:lnTo>
                  <a:pt x="972123" y="1967098"/>
                </a:lnTo>
                <a:lnTo>
                  <a:pt x="841006" y="1867332"/>
                </a:lnTo>
                <a:lnTo>
                  <a:pt x="717340" y="1756791"/>
                </a:lnTo>
                <a:lnTo>
                  <a:pt x="601654" y="1636071"/>
                </a:lnTo>
                <a:lnTo>
                  <a:pt x="494476" y="1505767"/>
                </a:lnTo>
                <a:lnTo>
                  <a:pt x="396336" y="1366474"/>
                </a:lnTo>
                <a:lnTo>
                  <a:pt x="307762" y="1218789"/>
                </a:lnTo>
                <a:lnTo>
                  <a:pt x="229283" y="1063305"/>
                </a:lnTo>
                <a:lnTo>
                  <a:pt x="161427" y="900620"/>
                </a:lnTo>
                <a:lnTo>
                  <a:pt x="104723" y="731327"/>
                </a:lnTo>
                <a:lnTo>
                  <a:pt x="59699" y="556024"/>
                </a:lnTo>
                <a:lnTo>
                  <a:pt x="26885" y="375304"/>
                </a:lnTo>
                <a:lnTo>
                  <a:pt x="6809" y="189764"/>
                </a:lnTo>
                <a:lnTo>
                  <a:pt x="0" y="0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09004" y="1671511"/>
            <a:ext cx="2054225" cy="2313940"/>
          </a:xfrm>
          <a:custGeom>
            <a:avLst/>
            <a:gdLst/>
            <a:ahLst/>
            <a:cxnLst/>
            <a:rect l="l" t="t" r="r" b="b"/>
            <a:pathLst>
              <a:path w="2054225" h="2313940">
                <a:moveTo>
                  <a:pt x="0" y="2313751"/>
                </a:moveTo>
                <a:lnTo>
                  <a:pt x="6809" y="2123986"/>
                </a:lnTo>
                <a:lnTo>
                  <a:pt x="26885" y="1938446"/>
                </a:lnTo>
                <a:lnTo>
                  <a:pt x="59699" y="1757726"/>
                </a:lnTo>
                <a:lnTo>
                  <a:pt x="104723" y="1582422"/>
                </a:lnTo>
                <a:lnTo>
                  <a:pt x="161427" y="1413130"/>
                </a:lnTo>
                <a:lnTo>
                  <a:pt x="229282" y="1250444"/>
                </a:lnTo>
                <a:lnTo>
                  <a:pt x="307761" y="1094960"/>
                </a:lnTo>
                <a:lnTo>
                  <a:pt x="396335" y="947274"/>
                </a:lnTo>
                <a:lnTo>
                  <a:pt x="494475" y="807981"/>
                </a:lnTo>
                <a:lnTo>
                  <a:pt x="601652" y="677677"/>
                </a:lnTo>
                <a:lnTo>
                  <a:pt x="717337" y="556957"/>
                </a:lnTo>
                <a:lnTo>
                  <a:pt x="841002" y="446416"/>
                </a:lnTo>
                <a:lnTo>
                  <a:pt x="972119" y="346650"/>
                </a:lnTo>
                <a:lnTo>
                  <a:pt x="1110158" y="258254"/>
                </a:lnTo>
                <a:lnTo>
                  <a:pt x="1254591" y="181824"/>
                </a:lnTo>
                <a:lnTo>
                  <a:pt x="1404889" y="117955"/>
                </a:lnTo>
                <a:lnTo>
                  <a:pt x="1560524" y="67243"/>
                </a:lnTo>
                <a:lnTo>
                  <a:pt x="1720966" y="30282"/>
                </a:lnTo>
                <a:lnTo>
                  <a:pt x="1885688" y="7669"/>
                </a:lnTo>
                <a:lnTo>
                  <a:pt x="2054160" y="0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43034" y="5136226"/>
            <a:ext cx="1759585" cy="1092200"/>
          </a:xfrm>
          <a:custGeom>
            <a:avLst/>
            <a:gdLst/>
            <a:ahLst/>
            <a:cxnLst/>
            <a:rect l="l" t="t" r="r" b="b"/>
            <a:pathLst>
              <a:path w="1759585" h="1092200">
                <a:moveTo>
                  <a:pt x="1759053" y="0"/>
                </a:moveTo>
                <a:lnTo>
                  <a:pt x="1753222" y="89556"/>
                </a:lnTo>
                <a:lnTo>
                  <a:pt x="1736030" y="177118"/>
                </a:lnTo>
                <a:lnTo>
                  <a:pt x="1707930" y="262406"/>
                </a:lnTo>
                <a:lnTo>
                  <a:pt x="1669374" y="345138"/>
                </a:lnTo>
                <a:lnTo>
                  <a:pt x="1620816" y="425034"/>
                </a:lnTo>
                <a:lnTo>
                  <a:pt x="1562709" y="501811"/>
                </a:lnTo>
                <a:lnTo>
                  <a:pt x="1495504" y="575189"/>
                </a:lnTo>
                <a:lnTo>
                  <a:pt x="1419655" y="644888"/>
                </a:lnTo>
                <a:lnTo>
                  <a:pt x="1335614" y="710626"/>
                </a:lnTo>
                <a:lnTo>
                  <a:pt x="1243834" y="772122"/>
                </a:lnTo>
                <a:lnTo>
                  <a:pt x="1144768" y="829094"/>
                </a:lnTo>
                <a:lnTo>
                  <a:pt x="1038869" y="881263"/>
                </a:lnTo>
                <a:lnTo>
                  <a:pt x="926589" y="928347"/>
                </a:lnTo>
                <a:lnTo>
                  <a:pt x="808381" y="970065"/>
                </a:lnTo>
                <a:lnTo>
                  <a:pt x="684698" y="1006135"/>
                </a:lnTo>
                <a:lnTo>
                  <a:pt x="555992" y="1036278"/>
                </a:lnTo>
                <a:lnTo>
                  <a:pt x="422717" y="1060211"/>
                </a:lnTo>
                <a:lnTo>
                  <a:pt x="285325" y="1077654"/>
                </a:lnTo>
                <a:lnTo>
                  <a:pt x="144268" y="1088326"/>
                </a:lnTo>
                <a:lnTo>
                  <a:pt x="0" y="1091946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66657" y="4020679"/>
            <a:ext cx="1735455" cy="1122045"/>
          </a:xfrm>
          <a:custGeom>
            <a:avLst/>
            <a:gdLst/>
            <a:ahLst/>
            <a:cxnLst/>
            <a:rect l="l" t="t" r="r" b="b"/>
            <a:pathLst>
              <a:path w="1735454" h="1122045">
                <a:moveTo>
                  <a:pt x="0" y="0"/>
                </a:moveTo>
                <a:lnTo>
                  <a:pt x="142330" y="3717"/>
                </a:lnTo>
                <a:lnTo>
                  <a:pt x="281493" y="14677"/>
                </a:lnTo>
                <a:lnTo>
                  <a:pt x="417040" y="32591"/>
                </a:lnTo>
                <a:lnTo>
                  <a:pt x="548526" y="57171"/>
                </a:lnTo>
                <a:lnTo>
                  <a:pt x="675503" y="88127"/>
                </a:lnTo>
                <a:lnTo>
                  <a:pt x="797525" y="125172"/>
                </a:lnTo>
                <a:lnTo>
                  <a:pt x="914146" y="168016"/>
                </a:lnTo>
                <a:lnTo>
                  <a:pt x="1024918" y="216371"/>
                </a:lnTo>
                <a:lnTo>
                  <a:pt x="1129395" y="269949"/>
                </a:lnTo>
                <a:lnTo>
                  <a:pt x="1227131" y="328461"/>
                </a:lnTo>
                <a:lnTo>
                  <a:pt x="1317678" y="391618"/>
                </a:lnTo>
                <a:lnTo>
                  <a:pt x="1400590" y="459132"/>
                </a:lnTo>
                <a:lnTo>
                  <a:pt x="1475421" y="530713"/>
                </a:lnTo>
                <a:lnTo>
                  <a:pt x="1541723" y="606074"/>
                </a:lnTo>
                <a:lnTo>
                  <a:pt x="1599050" y="684927"/>
                </a:lnTo>
                <a:lnTo>
                  <a:pt x="1646956" y="766981"/>
                </a:lnTo>
                <a:lnTo>
                  <a:pt x="1684994" y="851949"/>
                </a:lnTo>
                <a:lnTo>
                  <a:pt x="1712716" y="939542"/>
                </a:lnTo>
                <a:lnTo>
                  <a:pt x="1729677" y="1029472"/>
                </a:lnTo>
                <a:lnTo>
                  <a:pt x="1735430" y="1121450"/>
                </a:lnTo>
              </a:path>
            </a:pathLst>
          </a:custGeom>
          <a:ln w="11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60744" y="4020679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675" y="0"/>
                </a:lnTo>
              </a:path>
            </a:pathLst>
          </a:custGeom>
          <a:ln w="11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2564" y="3955755"/>
            <a:ext cx="165735" cy="118110"/>
          </a:xfrm>
          <a:custGeom>
            <a:avLst/>
            <a:gdLst/>
            <a:ahLst/>
            <a:cxnLst/>
            <a:rect l="l" t="t" r="r" b="b"/>
            <a:pathLst>
              <a:path w="165735" h="118110">
                <a:moveTo>
                  <a:pt x="165262" y="0"/>
                </a:moveTo>
                <a:lnTo>
                  <a:pt x="0" y="59009"/>
                </a:lnTo>
                <a:lnTo>
                  <a:pt x="165262" y="118049"/>
                </a:lnTo>
                <a:lnTo>
                  <a:pt x="106253" y="59009"/>
                </a:lnTo>
                <a:lnTo>
                  <a:pt x="165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39226" y="1606570"/>
            <a:ext cx="177165" cy="118110"/>
          </a:xfrm>
          <a:custGeom>
            <a:avLst/>
            <a:gdLst/>
            <a:ahLst/>
            <a:cxnLst/>
            <a:rect l="l" t="t" r="r" b="b"/>
            <a:pathLst>
              <a:path w="177164" h="118110">
                <a:moveTo>
                  <a:pt x="0" y="0"/>
                </a:moveTo>
                <a:lnTo>
                  <a:pt x="59039" y="59039"/>
                </a:lnTo>
                <a:lnTo>
                  <a:pt x="0" y="118049"/>
                </a:lnTo>
                <a:lnTo>
                  <a:pt x="177088" y="590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2821" y="167151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14" y="0"/>
                </a:lnTo>
              </a:path>
            </a:pathLst>
          </a:custGeom>
          <a:ln w="11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197354" y="679229"/>
            <a:ext cx="37572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5" dirty="0">
                <a:latin typeface="Arial"/>
                <a:cs typeface="Arial"/>
              </a:rPr>
              <a:t>AT</a:t>
            </a:r>
            <a:r>
              <a:rPr sz="2200" b="1" spc="15" dirty="0">
                <a:latin typeface="Arial"/>
                <a:cs typeface="Arial"/>
              </a:rPr>
              <a:t>M</a:t>
            </a:r>
            <a:r>
              <a:rPr sz="2200" b="1" spc="70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Arial"/>
                <a:cs typeface="Arial"/>
              </a:rPr>
              <a:t>States</a:t>
            </a:r>
            <a:r>
              <a:rPr sz="2200" b="1" spc="6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Arial"/>
                <a:cs typeface="Arial"/>
              </a:rPr>
              <a:t>an</a:t>
            </a:r>
            <a:r>
              <a:rPr sz="2200" b="1" spc="10" dirty="0">
                <a:latin typeface="Arial"/>
                <a:cs typeface="Arial"/>
              </a:rPr>
              <a:t>d</a:t>
            </a:r>
            <a:r>
              <a:rPr sz="2200" b="1" spc="70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Arial"/>
                <a:cs typeface="Arial"/>
              </a:rPr>
              <a:t>Transitions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3681390" y="1678154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7780" y="2693368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S2</a:t>
            </a:r>
            <a:endParaRPr sz="1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35565" y="2716977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S3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55045" y="2646149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S4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34171" y="3826641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S5</a:t>
            </a:r>
            <a:endParaRPr sz="1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10538" y="5007119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S6</a:t>
            </a:r>
            <a:endParaRPr sz="16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34171" y="5077947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S7</a:t>
            </a:r>
            <a:endParaRPr sz="16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39732" y="5077947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S8</a:t>
            </a:r>
            <a:endParaRPr sz="16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86939" y="6116783"/>
            <a:ext cx="28575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S9</a:t>
            </a:r>
            <a:endParaRPr sz="16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84881" y="1914248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t1</a:t>
            </a:r>
            <a:endParaRPr sz="16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04313" y="2150354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t2</a:t>
            </a:r>
            <a:endParaRPr sz="16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08490" y="2528103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t3</a:t>
            </a:r>
            <a:endParaRPr sz="16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91838" y="2528103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t4</a:t>
            </a:r>
            <a:endParaRPr sz="16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69613" y="1560108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t5</a:t>
            </a:r>
            <a:endParaRPr sz="16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51532" y="3189176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t6</a:t>
            </a:r>
            <a:endParaRPr sz="16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37649" y="3165567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t7</a:t>
            </a:r>
            <a:endParaRPr sz="16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08501" y="3141958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t8</a:t>
            </a:r>
            <a:endParaRPr sz="16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25130" y="4204390"/>
            <a:ext cx="21462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t9</a:t>
            </a:r>
            <a:endParaRPr sz="16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445284" y="4393277"/>
            <a:ext cx="33274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t10</a:t>
            </a:r>
            <a:endParaRPr sz="16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130005" y="4416886"/>
            <a:ext cx="33274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t11</a:t>
            </a:r>
            <a:endParaRPr sz="16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88326" y="5620974"/>
            <a:ext cx="33274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t12</a:t>
            </a:r>
            <a:endParaRPr sz="16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350834" y="5526537"/>
            <a:ext cx="33274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t13</a:t>
            </a:r>
            <a:endParaRPr sz="16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18892" y="5479331"/>
            <a:ext cx="33274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t14</a:t>
            </a:r>
            <a:endParaRPr sz="16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806406" y="5668193"/>
            <a:ext cx="33274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t15</a:t>
            </a:r>
            <a:endParaRPr sz="16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9711" y="2787805"/>
            <a:ext cx="33274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5" dirty="0">
                <a:latin typeface="Arial"/>
                <a:cs typeface="Arial"/>
              </a:rPr>
              <a:t>t16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91639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So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Ob</a:t>
            </a:r>
            <a:r>
              <a:rPr sz="3200" spc="-15" dirty="0">
                <a:latin typeface="Arial"/>
                <a:cs typeface="Arial"/>
              </a:rPr>
              <a:t>serva</a:t>
            </a:r>
            <a:r>
              <a:rPr sz="3200" spc="-20" dirty="0">
                <a:latin typeface="Arial"/>
                <a:cs typeface="Arial"/>
              </a:rPr>
              <a:t>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41" y="1748943"/>
            <a:ext cx="6704965" cy="3402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Threads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Arial"/>
                <a:cs typeface="Arial"/>
              </a:rPr>
              <a:t>“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ynami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Threads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occur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executio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Threads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identified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better: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derived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man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Finite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state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machines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Decision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Statecharts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Petri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nets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spc="-15" dirty="0">
                <a:latin typeface="Arial"/>
                <a:cs typeface="Arial"/>
              </a:rPr>
              <a:t>se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ases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(sufficiently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detailed)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493" y="774373"/>
            <a:ext cx="632714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1830" marR="5080" indent="-1929764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Candid</a:t>
            </a:r>
            <a:r>
              <a:rPr sz="3200" b="1" spc="-15" dirty="0">
                <a:latin typeface="Arial"/>
                <a:cs typeface="Arial"/>
              </a:rPr>
              <a:t>ate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Thr</a:t>
            </a:r>
            <a:r>
              <a:rPr sz="3200" b="1" spc="-15" dirty="0">
                <a:latin typeface="Arial"/>
                <a:cs typeface="Arial"/>
              </a:rPr>
              <a:t>ea</a:t>
            </a:r>
            <a:r>
              <a:rPr sz="3200" b="1" spc="-20" dirty="0">
                <a:latin typeface="Arial"/>
                <a:cs typeface="Arial"/>
              </a:rPr>
              <a:t>ds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the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ple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spc="-25" dirty="0">
                <a:latin typeface="Arial"/>
                <a:cs typeface="Arial"/>
              </a:rPr>
              <a:t>TM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Syste</a:t>
            </a:r>
            <a:r>
              <a:rPr sz="3200" b="1" spc="-3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40" y="2102511"/>
            <a:ext cx="7263765" cy="310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735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Entry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digit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735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Entry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Personal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Identification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Numbe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(PIN)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89800"/>
              </a:lnSpc>
              <a:spcBef>
                <a:spcPts val="580"/>
              </a:spcBef>
              <a:buFont typeface="Arial"/>
              <a:buChar char="•"/>
              <a:tabLst>
                <a:tab pos="357505" algn="l"/>
                <a:tab pos="362585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simpl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transaction: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AT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Car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Entry,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entry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selec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transaction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type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(deposit,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withdraw),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present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accoun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details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(checking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savings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amount)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conduc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operation,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repor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results.</a:t>
            </a:r>
            <a:endParaRPr sz="2400">
              <a:latin typeface="Arial"/>
              <a:cs typeface="Arial"/>
            </a:endParaRPr>
          </a:p>
          <a:p>
            <a:pPr marL="356870" marR="988060" indent="-344170">
              <a:lnSpc>
                <a:spcPts val="2570"/>
              </a:lnSpc>
              <a:spcBef>
                <a:spcPts val="63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AT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session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containin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two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more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simpl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transactions.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377950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evels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of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Thr</a:t>
            </a:r>
            <a:r>
              <a:rPr sz="3200" spc="-15" dirty="0">
                <a:latin typeface="Arial"/>
                <a:cs typeface="Arial"/>
              </a:rPr>
              <a:t>ea</a:t>
            </a:r>
            <a:r>
              <a:rPr sz="3200" spc="-20" dirty="0"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40" y="1873911"/>
            <a:ext cx="6841490" cy="306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08915" indent="-344170">
              <a:lnSpc>
                <a:spcPts val="2590"/>
              </a:lnSpc>
              <a:buFont typeface="Arial"/>
              <a:buChar char="•"/>
              <a:tabLst>
                <a:tab pos="357505" algn="l"/>
                <a:tab pos="316865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thread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7505" algn="l"/>
                <a:tab pos="4370705" algn="l"/>
              </a:tabLst>
            </a:pP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thread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MM-Path.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There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two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threads: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singl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interacting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356870" marR="580390" indent="-344170">
              <a:lnSpc>
                <a:spcPts val="2690"/>
              </a:lnSpc>
              <a:spcBef>
                <a:spcPts val="96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0" dirty="0">
                <a:latin typeface="Arial"/>
                <a:cs typeface="Arial"/>
              </a:rPr>
              <a:t>If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necessary,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we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dea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threads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11252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Syste</a:t>
            </a:r>
            <a:r>
              <a:rPr sz="3200" spc="-30" dirty="0">
                <a:latin typeface="Arial"/>
                <a:cs typeface="Arial"/>
              </a:rPr>
              <a:t>m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eve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Thr</a:t>
            </a:r>
            <a:r>
              <a:rPr sz="3200" spc="-15" dirty="0">
                <a:latin typeface="Arial"/>
                <a:cs typeface="Arial"/>
              </a:rPr>
              <a:t>ea</a:t>
            </a:r>
            <a:r>
              <a:rPr sz="3200" spc="-20" dirty="0"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40" y="1821410"/>
            <a:ext cx="7270115" cy="411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90805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ato</a:t>
            </a:r>
            <a:r>
              <a:rPr sz="2000" b="1" i="1" spc="-15" dirty="0">
                <a:latin typeface="Arial"/>
                <a:cs typeface="Arial"/>
              </a:rPr>
              <a:t>m</a:t>
            </a:r>
            <a:r>
              <a:rPr sz="2000" b="1" i="1" spc="-10" dirty="0">
                <a:latin typeface="Arial"/>
                <a:cs typeface="Arial"/>
              </a:rPr>
              <a:t>ic</a:t>
            </a:r>
            <a:r>
              <a:rPr sz="2000" b="1" i="1" spc="55" dirty="0">
                <a:latin typeface="Times New Roman"/>
                <a:cs typeface="Times New Roman"/>
              </a:rPr>
              <a:t> </a:t>
            </a:r>
            <a:r>
              <a:rPr sz="2000" b="1" i="1" spc="-15" dirty="0">
                <a:latin typeface="Arial"/>
                <a:cs typeface="Arial"/>
              </a:rPr>
              <a:t>system</a:t>
            </a:r>
            <a:r>
              <a:rPr sz="2000" b="1" i="1" spc="60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function</a:t>
            </a:r>
            <a:r>
              <a:rPr sz="2000" b="1" i="1" spc="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-10" dirty="0">
                <a:latin typeface="Arial"/>
                <a:cs typeface="Arial"/>
              </a:rPr>
              <a:t>ASF)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action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observable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level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ter</a:t>
            </a:r>
            <a:r>
              <a:rPr sz="2000" b="1" spc="-15" dirty="0">
                <a:latin typeface="Arial"/>
                <a:cs typeface="Arial"/>
              </a:rPr>
              <a:t>ms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port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input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output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events.</a:t>
            </a:r>
            <a:endParaRPr sz="2000">
              <a:latin typeface="Arial"/>
              <a:cs typeface="Arial"/>
            </a:endParaRPr>
          </a:p>
          <a:p>
            <a:pPr marL="356870" marR="272415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  <a:tab pos="3559810" algn="l"/>
              </a:tabLst>
            </a:pPr>
            <a:r>
              <a:rPr sz="2000" b="1" spc="-15" dirty="0">
                <a:latin typeface="Arial"/>
                <a:cs typeface="Arial"/>
              </a:rPr>
              <a:t>G</a:t>
            </a:r>
            <a:r>
              <a:rPr sz="2000" b="1" spc="-10" dirty="0">
                <a:latin typeface="Arial"/>
                <a:cs typeface="Arial"/>
              </a:rPr>
              <a:t>iven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defined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ter</a:t>
            </a:r>
            <a:r>
              <a:rPr sz="2000" b="1" spc="-15" dirty="0">
                <a:latin typeface="Arial"/>
                <a:cs typeface="Arial"/>
              </a:rPr>
              <a:t>ms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ato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ic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functions,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-10" dirty="0">
                <a:latin typeface="Arial"/>
                <a:cs typeface="Arial"/>
              </a:rPr>
              <a:t>S</a:t>
            </a:r>
            <a:r>
              <a:rPr sz="2000" b="1" i="1" spc="-15" dirty="0">
                <a:latin typeface="Arial"/>
                <a:cs typeface="Arial"/>
              </a:rPr>
              <a:t>F</a:t>
            </a:r>
            <a:r>
              <a:rPr sz="2000" b="1" i="1" spc="60" dirty="0">
                <a:latin typeface="Times New Roman"/>
                <a:cs typeface="Times New Roman"/>
              </a:rPr>
              <a:t> </a:t>
            </a:r>
            <a:r>
              <a:rPr sz="2000" b="1" i="1" spc="-15" dirty="0">
                <a:latin typeface="Arial"/>
                <a:cs typeface="Arial"/>
              </a:rPr>
              <a:t>Graph</a:t>
            </a:r>
            <a:r>
              <a:rPr sz="2000" b="1" i="1" dirty="0">
                <a:latin typeface="Times New Roman"/>
                <a:cs typeface="Times New Roman"/>
              </a:rPr>
              <a:t>	</a:t>
            </a:r>
            <a:r>
              <a:rPr sz="2000" b="1" i="1" spc="-10" dirty="0">
                <a:latin typeface="Arial"/>
                <a:cs typeface="Arial"/>
              </a:rPr>
              <a:t>of</a:t>
            </a:r>
            <a:r>
              <a:rPr sz="2000" b="1" i="1" spc="5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the</a:t>
            </a:r>
            <a:r>
              <a:rPr sz="2000" b="1" i="1" spc="55" dirty="0">
                <a:latin typeface="Times New Roman"/>
                <a:cs typeface="Times New Roman"/>
              </a:rPr>
              <a:t> </a:t>
            </a:r>
            <a:r>
              <a:rPr sz="2000" b="1" i="1" spc="-15" dirty="0">
                <a:latin typeface="Arial"/>
                <a:cs typeface="Arial"/>
              </a:rPr>
              <a:t>system</a:t>
            </a:r>
            <a:r>
              <a:rPr sz="2000" b="1" i="1" spc="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directed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graph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which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nodes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are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ato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ic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functions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edges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represent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sequential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flo</a:t>
            </a:r>
            <a:r>
              <a:rPr sz="2000" b="1" spc="-1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27355" algn="l"/>
              </a:tabLst>
            </a:pP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Arial"/>
                <a:cs typeface="Arial"/>
              </a:rPr>
              <a:t>s</a:t>
            </a:r>
            <a:r>
              <a:rPr sz="2000" b="1" i="1" spc="-15" dirty="0">
                <a:latin typeface="Arial"/>
                <a:cs typeface="Arial"/>
              </a:rPr>
              <a:t>ource</a:t>
            </a:r>
            <a:r>
              <a:rPr sz="2000" b="1" i="1" spc="5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AS</a:t>
            </a:r>
            <a:r>
              <a:rPr sz="2000" b="1" i="1" spc="-15" dirty="0">
                <a:latin typeface="Arial"/>
                <a:cs typeface="Arial"/>
              </a:rPr>
              <a:t>F</a:t>
            </a:r>
            <a:r>
              <a:rPr sz="2000" b="1" i="1" spc="6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ato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ic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function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appears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source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F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graph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-10" dirty="0">
                <a:latin typeface="Arial"/>
                <a:cs typeface="Arial"/>
              </a:rPr>
              <a:t>;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si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ilarly,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Arial"/>
                <a:cs typeface="Arial"/>
              </a:rPr>
              <a:t>s</a:t>
            </a:r>
            <a:r>
              <a:rPr sz="2000" b="1" i="1" spc="-10" dirty="0">
                <a:latin typeface="Arial"/>
                <a:cs typeface="Arial"/>
              </a:rPr>
              <a:t>ink</a:t>
            </a:r>
            <a:r>
              <a:rPr sz="2000" b="1" i="1" spc="5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AS</a:t>
            </a:r>
            <a:r>
              <a:rPr sz="2000" b="1" i="1" spc="-15" dirty="0">
                <a:latin typeface="Arial"/>
                <a:cs typeface="Arial"/>
              </a:rPr>
              <a:t>F</a:t>
            </a:r>
            <a:r>
              <a:rPr sz="2000" b="1" i="1" spc="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ato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ic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function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that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appears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sink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F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graph.</a:t>
            </a:r>
            <a:endParaRPr sz="2000">
              <a:latin typeface="Arial"/>
              <a:cs typeface="Arial"/>
            </a:endParaRPr>
          </a:p>
          <a:p>
            <a:pPr marL="356870" marR="39624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s</a:t>
            </a:r>
            <a:r>
              <a:rPr sz="2000" b="1" i="1" spc="-15" dirty="0">
                <a:latin typeface="Arial"/>
                <a:cs typeface="Arial"/>
              </a:rPr>
              <a:t>ystem</a:t>
            </a:r>
            <a:r>
              <a:rPr sz="2000" b="1" i="1" spc="60" dirty="0">
                <a:latin typeface="Times New Roman"/>
                <a:cs typeface="Times New Roman"/>
              </a:rPr>
              <a:t> </a:t>
            </a:r>
            <a:r>
              <a:rPr sz="2000" b="1" i="1" spc="-15" dirty="0">
                <a:latin typeface="Arial"/>
                <a:cs typeface="Arial"/>
              </a:rPr>
              <a:t>thread</a:t>
            </a:r>
            <a:r>
              <a:rPr sz="2000" b="1" i="1" spc="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path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from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source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F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sink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F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F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graph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188720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ASFs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nd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MM</a:t>
            </a:r>
            <a:r>
              <a:rPr sz="3200" spc="-15" dirty="0">
                <a:latin typeface="Arial"/>
                <a:cs typeface="Arial"/>
              </a:rPr>
              <a:t>-Pa</a:t>
            </a:r>
            <a:r>
              <a:rPr sz="3200" spc="-20" dirty="0">
                <a:latin typeface="Arial"/>
                <a:cs typeface="Arial"/>
              </a:rPr>
              <a:t>ths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748943"/>
            <a:ext cx="7538084" cy="414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15887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MM-Paths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Arial"/>
                <a:cs typeface="Arial"/>
              </a:rPr>
              <a:t>“e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1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point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message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quiescence.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event-drive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SFs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frequently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occur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0" dirty="0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etween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points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even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quiescence.</a:t>
            </a:r>
            <a:endParaRPr sz="2400">
              <a:latin typeface="Arial"/>
              <a:cs typeface="Arial"/>
            </a:endParaRPr>
          </a:p>
          <a:p>
            <a:pPr marL="356870" marR="344805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There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nice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connectio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between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SFs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MM-Paths.</a:t>
            </a:r>
            <a:endParaRPr sz="2400">
              <a:latin typeface="Arial"/>
              <a:cs typeface="Arial"/>
            </a:endParaRPr>
          </a:p>
          <a:p>
            <a:pPr marL="356870" marR="578485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correspond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Arial"/>
                <a:cs typeface="Arial"/>
              </a:rPr>
              <a:t>“s</a:t>
            </a:r>
            <a:r>
              <a:rPr sz="2400" b="1" spc="-15" dirty="0">
                <a:latin typeface="Arial"/>
                <a:cs typeface="Arial"/>
              </a:rPr>
              <a:t>timulus/response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pai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“s</a:t>
            </a:r>
            <a:r>
              <a:rPr sz="2000" b="1" spc="-10" dirty="0">
                <a:latin typeface="Arial"/>
                <a:cs typeface="Arial"/>
              </a:rPr>
              <a:t>ti</a:t>
            </a:r>
            <a:r>
              <a:rPr sz="2000" b="1" spc="-15" dirty="0">
                <a:latin typeface="Arial"/>
                <a:cs typeface="Arial"/>
              </a:rPr>
              <a:t>mulus/response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cluster”</a:t>
            </a:r>
            <a:r>
              <a:rPr sz="2000" b="1" spc="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more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accurate.</a:t>
            </a:r>
            <a:endParaRPr sz="2000">
              <a:latin typeface="Arial"/>
              <a:cs typeface="Arial"/>
            </a:endParaRPr>
          </a:p>
          <a:p>
            <a:pPr marL="756285" marR="27114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depending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its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context,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input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event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may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result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several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distinct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output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events.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ass</a:t>
            </a:r>
            <a:r>
              <a:rPr sz="3200" spc="-10" dirty="0">
                <a:latin typeface="Arial"/>
                <a:cs typeface="Arial"/>
              </a:rPr>
              <a:t>if</a:t>
            </a:r>
            <a:r>
              <a:rPr sz="3200" spc="-15" dirty="0">
                <a:latin typeface="Arial"/>
                <a:cs typeface="Arial"/>
              </a:rPr>
              <a:t>y</a:t>
            </a:r>
            <a:r>
              <a:rPr sz="3200" spc="-20" dirty="0">
                <a:latin typeface="Arial"/>
                <a:cs typeface="Arial"/>
              </a:rPr>
              <a:t>ing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Candid</a:t>
            </a:r>
            <a:r>
              <a:rPr sz="3200" spc="-15" dirty="0">
                <a:latin typeface="Arial"/>
                <a:cs typeface="Arial"/>
              </a:rPr>
              <a:t>ate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Thr</a:t>
            </a:r>
            <a:r>
              <a:rPr sz="3200" spc="-15" dirty="0">
                <a:latin typeface="Arial"/>
                <a:cs typeface="Arial"/>
              </a:rPr>
              <a:t>ea</a:t>
            </a:r>
            <a:r>
              <a:rPr sz="3200" spc="-20" dirty="0"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pc="-5" dirty="0"/>
              <a:t>yste</a:t>
            </a:r>
            <a:r>
              <a:rPr dirty="0"/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21511"/>
            <a:ext cx="218186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735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MM-Path: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735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ASF: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1542" y="1721511"/>
            <a:ext cx="5074920" cy="390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2735"/>
              </a:lnSpc>
            </a:pP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ntry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digit</a:t>
            </a:r>
            <a:endParaRPr sz="2400">
              <a:latin typeface="Arial"/>
              <a:cs typeface="Arial"/>
            </a:endParaRPr>
          </a:p>
          <a:p>
            <a:pPr marL="12700" marR="288925" indent="2540">
              <a:lnSpc>
                <a:spcPts val="259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ntry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Personal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Identification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umber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(PIN)</a:t>
            </a:r>
            <a:endParaRPr sz="2400">
              <a:latin typeface="Arial"/>
              <a:cs typeface="Arial"/>
            </a:endParaRPr>
          </a:p>
          <a:p>
            <a:pPr marL="12700" marR="5080" indent="2540">
              <a:lnSpc>
                <a:spcPct val="89800"/>
              </a:lnSpc>
              <a:spcBef>
                <a:spcPts val="520"/>
              </a:spcBef>
              <a:tabLst>
                <a:tab pos="328676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simpl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transaction: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AT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Card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spc="-15" dirty="0">
                <a:latin typeface="Arial"/>
                <a:cs typeface="Arial"/>
              </a:rPr>
              <a:t>ntry,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entry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selec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transaction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yp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(deposit,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withdraw),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present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"/>
                <a:cs typeface="Arial"/>
              </a:rPr>
              <a:t>a</a:t>
            </a:r>
            <a:r>
              <a:rPr sz="2400" b="1" spc="-20" dirty="0">
                <a:latin typeface="Arial"/>
                <a:cs typeface="Arial"/>
              </a:rPr>
              <a:t>ccoun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details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(checking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"/>
                <a:cs typeface="Arial"/>
              </a:rPr>
              <a:t>s</a:t>
            </a:r>
            <a:r>
              <a:rPr sz="2400" b="1" spc="-20" dirty="0">
                <a:latin typeface="Arial"/>
                <a:cs typeface="Arial"/>
              </a:rPr>
              <a:t>avings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amount)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conduc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spc="-15" dirty="0">
                <a:latin typeface="Arial"/>
                <a:cs typeface="Arial"/>
              </a:rPr>
              <a:t>peration,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repor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results.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spc="1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AT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session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containin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two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mor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simpl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transaction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779168"/>
            <a:ext cx="17418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69596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thread: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824377"/>
            <a:ext cx="219900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25000"/>
              </a:lnSpc>
              <a:buFont typeface="Arial"/>
              <a:buChar char="•"/>
              <a:tabLst>
                <a:tab pos="52705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threads: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3184</Words>
  <Application>Microsoft Office PowerPoint</Application>
  <PresentationFormat>Benutzerdefiniert</PresentationFormat>
  <Paragraphs>905</Paragraphs>
  <Slides>38</Slides>
  <Notes>38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Office Theme</vt:lpstr>
      <vt:lpstr>PowerPoint-Präsentation</vt:lpstr>
      <vt:lpstr>System Testing</vt:lpstr>
      <vt:lpstr>Various Views of Threads</vt:lpstr>
      <vt:lpstr>Some Observations</vt:lpstr>
      <vt:lpstr>PowerPoint-Präsentation</vt:lpstr>
      <vt:lpstr>Levels of Threads</vt:lpstr>
      <vt:lpstr>System Level Threads</vt:lpstr>
      <vt:lpstr>ASFs and MM-Paths</vt:lpstr>
      <vt:lpstr>Classifying the Candidate Threads</vt:lpstr>
      <vt:lpstr>Closer Look at the PIN Entry ASF</vt:lpstr>
      <vt:lpstr>PowerPoint-Präsentation</vt:lpstr>
      <vt:lpstr>Modeling with the Basis Concepts</vt:lpstr>
      <vt:lpstr>PowerPoint-Präsentation</vt:lpstr>
      <vt:lpstr>Decomposition of Await PIN State (PIN Entry FSM)</vt:lpstr>
      <vt:lpstr>PowerPoint-Präsentation</vt:lpstr>
      <vt:lpstr>Deriving An ASF Test Case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SATM System Threads</vt:lpstr>
      <vt:lpstr>SATM System Thread Testing</vt:lpstr>
      <vt:lpstr>PowerPoint-Präsentation</vt:lpstr>
      <vt:lpstr>PowerPoint-Präsentation</vt:lpstr>
      <vt:lpstr>PowerPoint-Präsentation</vt:lpstr>
      <vt:lpstr>PowerPoint-Präsentation</vt:lpstr>
      <vt:lpstr>Thread 5 Test Procedure</vt:lpstr>
      <vt:lpstr>PowerPoint-Präsentation</vt:lpstr>
      <vt:lpstr>PowerPoint-Präsentation</vt:lpstr>
      <vt:lpstr>SATM Atomic System Functions</vt:lpstr>
      <vt:lpstr>SATM Atomic System Functions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2017-02-10T12:04:24Z</dcterms:created>
  <dcterms:modified xsi:type="dcterms:W3CDTF">2017-02-10T11:04:40Z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LastSaved">
    <vt:filetime>2017-02-10T00:00:00Z</vt:filetime>
  </property>
</Properties>
</file>