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32" r:id="rId5"/>
    <p:sldMasterId id="2147483744" r:id="rId6"/>
    <p:sldMasterId id="2147483756" r:id="rId7"/>
    <p:sldMasterId id="2147483768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1BCF"/>
    <a:srgbClr val="CC0099"/>
    <a:srgbClr val="502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7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8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1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53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99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20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48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7B79C2-897B-440F-B2A7-0E377BC5C333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2AEF2C-1698-4EF9-84C9-61C03DBCBD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Characteristics of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Successful Entrepreneur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8534400" cy="1752600"/>
          </a:xfrm>
        </p:spPr>
        <p:txBody>
          <a:bodyPr/>
          <a:lstStyle/>
          <a:p>
            <a:r>
              <a:rPr lang="en-US" b="1" dirty="0">
                <a:solidFill>
                  <a:srgbClr val="502DE5"/>
                </a:solidFill>
              </a:rPr>
              <a:t>Creativity, Source of New Idea, Ideas into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4443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1009" y="16317"/>
            <a:ext cx="52304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Creative  Problem Solving</a:t>
            </a:r>
            <a:endParaRPr lang="en-US" sz="3600" b="1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48580"/>
            <a:ext cx="891540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Entrepreneurs have a high need for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achievement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and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arc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guided by their inner self.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motivating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their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behavior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towards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accomplishment.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In India, we have a number of such entrepreneurs who started their business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activity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from scratch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Jamnalal Bajaj was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also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considered as a great pioneer and first generation entrepreneur in the Bajaj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family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.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Charat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 Ram and Bharat Ram, who started their careers at the bottom of the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buffing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coal into boilers and washing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floors.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Business families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of Tata. Birla. Mafatlal.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Singhania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.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Kirloskar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. Bajaj.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Firodia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 and a host of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others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were really pathfinders and pioneers in their respective fields.</a:t>
            </a:r>
          </a:p>
        </p:txBody>
      </p:sp>
    </p:spTree>
    <p:extLst>
      <p:ext uri="{BB962C8B-B14F-4D97-AF65-F5344CB8AC3E}">
        <p14:creationId xmlns:p14="http://schemas.microsoft.com/office/powerpoint/2010/main" val="6592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916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2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33475"/>
            <a:ext cx="8686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9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" y="533400"/>
            <a:ext cx="914400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" y="29718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9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4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" y="914400"/>
            <a:ext cx="9144361" cy="230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143999" cy="287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3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5390" y="-28842"/>
            <a:ext cx="20235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Innovation</a:t>
            </a:r>
            <a:endParaRPr lang="en-US" sz="3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000"/>
            <a:ext cx="8834285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502DE5"/>
                </a:solidFill>
                <a:latin typeface="Arial Rounded MT Bold" panose="020F0704030504030204" pitchFamily="34" charset="0"/>
              </a:rPr>
              <a:t>Entrepreneurs innovate Innovation is the specific instrument of entrepreneurship.</a:t>
            </a:r>
          </a:p>
          <a:p>
            <a:pPr marL="457200" indent="-457200" algn="just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502DE5"/>
                </a:solidFill>
                <a:latin typeface="Arial Rounded MT Bold" panose="020F0704030504030204" pitchFamily="34" charset="0"/>
              </a:rPr>
              <a:t>Innovation, indeed, creates a resource, convert a "material" into a "resource'·, or to combine existing resources in a new and more productive configuration with a capacity to create wealth.</a:t>
            </a:r>
          </a:p>
          <a:p>
            <a:pPr marL="457200" indent="-457200" algn="just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502DE5"/>
                </a:solidFill>
                <a:latin typeface="Arial Rounded MT Bold" panose="020F0704030504030204" pitchFamily="34" charset="0"/>
              </a:rPr>
              <a:t>Then he will be successful entrepreneur even though their individual motivation be a money, power, curiosity, or ultimately desire for fame and recognition.</a:t>
            </a:r>
          </a:p>
          <a:p>
            <a:pPr marL="457200" indent="-457200" algn="just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502DE5"/>
                </a:solidFill>
                <a:latin typeface="Arial Rounded MT Bold" panose="020F0704030504030204" pitchFamily="34" charset="0"/>
              </a:rPr>
              <a:t>There are chances for the unit to grow from small to large unless the entrepreneur should be futuristic and innovative.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502DE5"/>
              </a:solidFill>
              <a:latin typeface="Arial Rounded MT Bold" panose="020F070403050403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5849" y="-28842"/>
            <a:ext cx="20024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solidFill>
                  <a:srgbClr val="CC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Innovation</a:t>
            </a:r>
            <a:endParaRPr lang="en-US" sz="2800" b="1" cap="none" spc="0" dirty="0">
              <a:ln w="11430"/>
              <a:solidFill>
                <a:srgbClr val="CC00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54" y="381000"/>
            <a:ext cx="91440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Innovation could be the result of positive refluxes or continuous and spontaneous thought processes.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The entrepreneur should be constantly in search of the changes in the environment to find answers to issues confronting him.   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At a particular point of time, the government policy may favor one method or another, but with changes in environment.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For an innovator, the market is never too saturated.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It can be a totally new concept of commodity or an improvement in the design and specifications of a product.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It may be a new method for reducing the cost of production.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Entrepreneur-managers must always encourage and nourish new ideas about every aspect of business.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0003" y="0"/>
            <a:ext cx="48910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Systematic innovation</a:t>
            </a:r>
            <a:endParaRPr lang="en-US" sz="3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85660"/>
            <a:ext cx="914400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 Black" panose="020B0A04020102020204" pitchFamily="34" charset="0"/>
              </a:rPr>
              <a:t>The meaning is to monitoring following 7 sources for innovative opportunity -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D1BCF"/>
                </a:solidFill>
                <a:latin typeface="Berlin Sans FB Demi" panose="020E0802020502020306" pitchFamily="34" charset="0"/>
              </a:rPr>
              <a:t>The unexpected-unexpected success, unexpected failure, unexpected outside event.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D1BCF"/>
                </a:solidFill>
                <a:latin typeface="Berlin Sans FB Demi" panose="020E0802020502020306" pitchFamily="34" charset="0"/>
              </a:rPr>
              <a:t>The incongruity-between reality as it actually is and reality as it is assumed to be or as it "ought to be"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D1BCF"/>
                </a:solidFill>
                <a:latin typeface="Berlin Sans FB Demi" panose="020E0802020502020306" pitchFamily="34" charset="0"/>
              </a:rPr>
              <a:t>Innovation based on process need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D1BCF"/>
                </a:solidFill>
                <a:latin typeface="Berlin Sans FB Demi" panose="020E0802020502020306" pitchFamily="34" charset="0"/>
              </a:rPr>
              <a:t>Changes in industry structure or market structure that catches everyone unawares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D1BCF"/>
                </a:solidFill>
                <a:latin typeface="Berlin Sans FB Demi" panose="020E0802020502020306" pitchFamily="34" charset="0"/>
              </a:rPr>
              <a:t>Demographics (population changes)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D1BCF"/>
                </a:solidFill>
                <a:latin typeface="Berlin Sans FB Demi" panose="020E0802020502020306" pitchFamily="34" charset="0"/>
              </a:rPr>
              <a:t>Changes in perception, mood, and meaning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D1BCF"/>
                </a:solidFill>
                <a:latin typeface="Berlin Sans FB Demi" panose="020E0802020502020306" pitchFamily="34" charset="0"/>
              </a:rPr>
              <a:t>New knowledge-scientific and non-scientific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422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Office Theme</vt:lpstr>
      <vt:lpstr>Concourse</vt:lpstr>
      <vt:lpstr>Clarity</vt:lpstr>
      <vt:lpstr>Executive</vt:lpstr>
      <vt:lpstr>Composite</vt:lpstr>
      <vt:lpstr>Angles</vt:lpstr>
      <vt:lpstr>Civic</vt:lpstr>
      <vt:lpstr>Equity</vt:lpstr>
      <vt:lpstr>Characteristics of  Successful Entrepreneur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 Successful Entrepreneur</dc:title>
  <dc:creator>Sudhir</dc:creator>
  <cp:lastModifiedBy>Sudyee</cp:lastModifiedBy>
  <cp:revision>21</cp:revision>
  <dcterms:created xsi:type="dcterms:W3CDTF">2022-12-26T14:52:26Z</dcterms:created>
  <dcterms:modified xsi:type="dcterms:W3CDTF">2022-12-27T06:12:55Z</dcterms:modified>
</cp:coreProperties>
</file>