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6" r:id="rId6"/>
    <p:sldId id="268" r:id="rId7"/>
    <p:sldId id="269" r:id="rId8"/>
    <p:sldId id="275" r:id="rId9"/>
    <p:sldId id="272" r:id="rId10"/>
    <p:sldId id="274" r:id="rId11"/>
    <p:sldId id="263" r:id="rId12"/>
    <p:sldId id="262" r:id="rId13"/>
    <p:sldId id="267" r:id="rId14"/>
    <p:sldId id="270" r:id="rId15"/>
    <p:sldId id="271" r:id="rId16"/>
    <p:sldId id="27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E8C1E-8B4F-4B3D-8C08-5379558762D0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34B0-753E-4FA9-9478-7F00EDFB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3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4DF69-0B11-46A9-AEDE-DF0B926D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236954-E0F3-F141-28C5-F5EDBA43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EDDA9F-E8F0-79E6-EB9E-4120418F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5FA7CD-BDF0-A29B-3AFF-C9D9D98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88C14-3DE0-87B6-955D-E09A8AD5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A0843-F84C-9FA1-8FD8-84D90EB7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3499D9-2C99-05A8-9FD7-D41DCC99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1A0197-F2D6-C0B5-1A68-19BC17B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AC0B5A-1C88-91F7-88AF-26BF3BAE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E570C4-AFAB-C6A7-1461-A3A9C98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5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EFB66EB-E5D0-AB3D-FF50-4E9405676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D13BCC-A47B-2AD5-9303-45A9C696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FD0949-9D72-04D9-2C53-782CAE6E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D1E145-0781-2C8D-9054-2813E07F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D0C353-6DE6-B9D8-E315-07156CEA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8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23666-B650-C441-9DB9-2EAC8EE4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42E5F-F405-4BDE-3CF6-37A34377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9EF31E-1EA9-058A-BD67-BD3979C6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00BC75-EDC6-B3D2-77C9-D389EFAD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CA21BC-0291-292A-3C07-44C7296E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D15CA5-478A-288A-B267-00E5F4A2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2EA623-FBA0-0758-0355-5289C564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8573BA-4194-4AF3-0817-9E2A9D8C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9C324-E52F-E922-2493-83C6B4AF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F85E56-DE63-CB46-B6FE-8BBE6748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7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80F70-2767-3BA3-61E2-D25A6266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74AA6-4A32-294D-6E02-A7E613EFA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79706E-6329-4131-0FFE-C41DB04BD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D863C7-C298-FC26-4B70-F67523B0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59CCD1-B7A5-F7CF-CB82-7E54AA6D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8F4D5A-0F41-49D0-F48E-E65C87D0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03596-D3D3-0EAD-7007-142B01B2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076226-F792-171C-71C2-5D50E32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D5146E-767A-6A87-6BD1-BC3A60370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B4F15B-192D-6A40-AD84-7F49EC912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D4C28D-ECEE-6A0A-B9D0-1434D4CC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CD7F60A-AB3D-D4F8-9472-570E021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E24848-BC20-44B8-7AF0-3BEE5D51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266226F-2748-DE3B-6253-99398B0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6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EF88B-A79C-A1F4-EB5E-663062D0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2B7E864-748E-6E5D-7071-C8C318CC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FC676A-344F-3F13-2294-9CB0BD3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5DC7B5-E721-5112-BB08-E892F048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2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B7A7C5-8A72-ADB3-DAC1-9139BBF0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FD0DF2-3D05-FF4A-CD66-5524ED5D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649DF9-B8A5-D92C-37C1-9B08DC6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32B5D-56F7-C704-6116-636F6111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D9E684-B28C-5633-3CB4-81E44159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ED86EC-E04E-5582-97D9-478142348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D31B81-DD86-B9C5-1F93-68201695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BCF6CA-81B2-8C30-7E44-2053867C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E2E5EE-FD05-4EC2-D3D2-F7BD337A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5EACD4-B360-4779-9B0E-2AA7397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CBEBF18-E8A9-AE18-BC84-532E71AE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E70773-B810-3641-0CAD-2A56104E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326407-0000-B6F7-3F04-BDF3C9B6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2E72FC-0263-9380-3DF1-96F6BBEC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61BB08-AEED-15C2-DF3F-92FB5C3A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22CE424-F4F9-3C7F-E9DF-647DC1F6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A2A25F-5645-CA6E-D56C-F29D8288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E12332-84C9-7C1D-9E7B-0B0417667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288B-1320-4DEF-A2D9-9060429AE14E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D31901-F087-41D2-3652-232D952EC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D107A-1C26-F238-8E4D-41041BBD6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9E9B-B35B-4FE6-B608-63569ADDE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34FAEF-A6A6-59E9-14A3-844BA15F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43" y="585035"/>
            <a:ext cx="9910713" cy="2950016"/>
          </a:xfrm>
        </p:spPr>
        <p:txBody>
          <a:bodyPr>
            <a:normAutofit/>
          </a:bodyPr>
          <a:lstStyle/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GSR and FishEye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Routing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E97437-9247-707B-48E9-18D6DB41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6774" y="4558285"/>
            <a:ext cx="2755769" cy="99824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 Guhagarkar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Anantish Deshpande</a:t>
            </a:r>
          </a:p>
        </p:txBody>
      </p:sp>
    </p:spTree>
    <p:extLst>
      <p:ext uri="{BB962C8B-B14F-4D97-AF65-F5344CB8AC3E}">
        <p14:creationId xmlns:p14="http://schemas.microsoft.com/office/powerpoint/2010/main" val="32614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53E6A-A70B-0416-4F0F-3153C816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GSR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E8E64A-C996-7170-3F1D-DE8918E9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Topology Table.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of Bandwidth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operational cost.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5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043A28-AB2C-0BC1-C8D1-24D1B91C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FISHEYE ROUTING PROTOCOL- A PROTOCOL FOR AD-HOC NETWORKS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395E5-9060-43E5-D867-A8C67B14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maintains accurate info. with neighbors within a configurable distance (x) from itself by exchange frequent updates.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maintaining “not so accurate” info with the rest of the network by only sending infrequent updates.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 are also periodic (configurable) instead of event driven.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3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EDD664-5CB6-8086-02BC-64C2160E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62779076-0C12-CAC9-2C68-45683C34A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2" t="26286" r="13157" b="3305"/>
          <a:stretch/>
        </p:blipFill>
        <p:spPr>
          <a:xfrm>
            <a:off x="4480877" y="1529499"/>
            <a:ext cx="6725256" cy="4025246"/>
          </a:xfr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679B1C-A3FE-FEE2-A681-9A6D3D9D169B}"/>
              </a:ext>
            </a:extLst>
          </p:cNvPr>
          <p:cNvSpPr txBox="1"/>
          <p:nvPr/>
        </p:nvSpPr>
        <p:spPr>
          <a:xfrm>
            <a:off x="414801" y="2029741"/>
            <a:ext cx="4260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Fisheye Routing divides network into many scopes.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 is the scope?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6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EDD664-5CB6-8086-02BC-64C2160E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99DAFF7-1591-E49C-DDE2-B24735DA0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2" t="23903" r="12792"/>
          <a:stretch/>
        </p:blipFill>
        <p:spPr>
          <a:xfrm>
            <a:off x="3186261" y="1690688"/>
            <a:ext cx="6795252" cy="3978113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32283D-C84E-CE0D-9E72-346C1633029F}"/>
              </a:ext>
            </a:extLst>
          </p:cNvPr>
          <p:cNvSpPr txBox="1"/>
          <p:nvPr/>
        </p:nvSpPr>
        <p:spPr>
          <a:xfrm>
            <a:off x="838200" y="2248583"/>
            <a:ext cx="2423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Scope-1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Scope-2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Scope-3</a:t>
            </a:r>
          </a:p>
        </p:txBody>
      </p:sp>
    </p:spTree>
    <p:extLst>
      <p:ext uri="{BB962C8B-B14F-4D97-AF65-F5344CB8AC3E}">
        <p14:creationId xmlns:p14="http://schemas.microsoft.com/office/powerpoint/2010/main" val="42007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7D8FE2-629D-4E8C-09C4-3DF371FAD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8" r="1196"/>
          <a:stretch/>
        </p:blipFill>
        <p:spPr>
          <a:xfrm>
            <a:off x="1583327" y="664105"/>
            <a:ext cx="9025346" cy="55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6BFE67A-1671-3F2F-3493-B740184D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t="16660"/>
          <a:stretch/>
        </p:blipFill>
        <p:spPr>
          <a:xfrm>
            <a:off x="1898545" y="837535"/>
            <a:ext cx="8293948" cy="5316333"/>
          </a:xfrm>
        </p:spPr>
      </p:pic>
    </p:spTree>
    <p:extLst>
      <p:ext uri="{BB962C8B-B14F-4D97-AF65-F5344CB8AC3E}">
        <p14:creationId xmlns:p14="http://schemas.microsoft.com/office/powerpoint/2010/main" val="64931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7D49B3B-A4C8-2B4D-5DCF-C1DE3397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41" y="925685"/>
            <a:ext cx="8703487" cy="5121930"/>
          </a:xfrm>
        </p:spPr>
      </p:pic>
    </p:spTree>
    <p:extLst>
      <p:ext uri="{BB962C8B-B14F-4D97-AF65-F5344CB8AC3E}">
        <p14:creationId xmlns:p14="http://schemas.microsoft.com/office/powerpoint/2010/main" val="64380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C4F659-9BB7-2658-099C-E861859E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B2E07-CC0B-7AF5-B9F2-A3BAF585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accurate info is only maintain with close-by neighbors.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any route, the next hop will always be a close-by neighbor.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message will be 1-hop closer to the destination, and this node will have an accurate view of the network 1-step closer to the destination.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repeated until the destination is reached.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93997-6E7A-603E-EF8F-659D63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FISHEYE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725FB6-B557-1FDB-6EEE-087CF9C1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each node focusing on maintaining accurate info with only a portion of the network, overhead is significantly reduced.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 updates also further reduce network overhead but also at a cost.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5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4C04F-F2F4-7042-7AB2-8AE0FD52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7FC86B-1CED-6F63-31C0-EE1ED001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fisheye routing protocol makes it a good choice for ad-hoc networking.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protocol performance and network overhead.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3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B91D2-9387-449B-1F60-CC876952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– WIRELESS MOBILE COMMUNICATION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A4EF06-7CA2-4E43-AC3C-E0D1E9A3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Distinct approaches to mobile wireless comm.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network infrastructure .</a:t>
            </a:r>
          </a:p>
          <a:p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Cellular technologies – GSM, UMTS,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WIMAXEthernet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Wireless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LANSatellite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fixed infrastructure Ad-hoc network.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types need routing protocol to route messages through network.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86803-6096-F6B2-A9EC-37593B50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40" y="542810"/>
            <a:ext cx="11020720" cy="57723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main types of table driven protocols: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Vector: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Entire routing table is sent to neighbors periodically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Neighbors compare routing table for shorter routes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State: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maintains a topology DB, essentially a view of the entire network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topology changes only state of specific affected link needs to be sent to update topology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creates it’s routing table by running SP algorithm on topology DB to create a SP tree of network with itself as center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State is better in terms of 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67215-A4B9-755E-587D-939192BB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AD-HOC NETWORKING?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F2AFC0-0D4A-2E8F-3554-5640475D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infrastructure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both a router &amp; a host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nodes discover each other (based on Tx range) &amp; forms network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Mobility causes changing network topology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 join/quit network at any time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network admin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 can have limited resources: CPU, storage, power, BW – not unlike sensor networking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 in wireless ad hoc networks or MANETs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categorized into: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roactive routing </a:t>
            </a:r>
          </a:p>
          <a:p>
            <a:pPr marL="514350" indent="-514350"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routing</a:t>
            </a:r>
          </a:p>
          <a:p>
            <a:pPr marL="514350" indent="-51435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ybrid routing</a:t>
            </a:r>
          </a:p>
          <a:p>
            <a:pPr marL="514350" indent="-514350">
              <a:buAutoNum type="alphaLcParenBoth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routing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1D1C4-B910-EA22-FA33-9173E81A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GSR (Global State Routing)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="" xmlns:a16="http://schemas.microsoft.com/office/drawing/2014/main" id="{3242C24B-1DD8-0872-821B-44A088BD1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18271"/>
          <a:stretch/>
        </p:blipFill>
        <p:spPr>
          <a:xfrm>
            <a:off x="1828799" y="1898123"/>
            <a:ext cx="7965651" cy="4471133"/>
          </a:xfrm>
        </p:spPr>
      </p:pic>
      <p:sp>
        <p:nvSpPr>
          <p:cNvPr id="3" name="TextBox 2"/>
          <p:cNvSpPr txBox="1"/>
          <p:nvPr/>
        </p:nvSpPr>
        <p:spPr>
          <a:xfrm>
            <a:off x="7512946" y="1705251"/>
            <a:ext cx="18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This stores info about LS and time stamp</a:t>
            </a:r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06410" y="1936084"/>
            <a:ext cx="752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Rcvd info</a:t>
            </a:r>
            <a:endParaRPr lang="en-IN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5271" y="1936084"/>
            <a:ext cx="752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 </a:t>
            </a:r>
            <a:r>
              <a:rPr lang="en-US" sz="900" b="1" dirty="0" smtClean="0"/>
              <a:t>Seq No.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18092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1B526CE-6470-1C89-5B39-995ECF79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3"/>
          <a:stretch/>
        </p:blipFill>
        <p:spPr>
          <a:xfrm>
            <a:off x="502452" y="1809139"/>
            <a:ext cx="5324911" cy="342111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95" y="1828802"/>
            <a:ext cx="5651925" cy="34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BEE82B-AF06-3AA8-0419-846959CF93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2" r="1237"/>
          <a:stretch/>
        </p:blipFill>
        <p:spPr>
          <a:xfrm>
            <a:off x="558551" y="2013956"/>
            <a:ext cx="5430252" cy="302844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6459"/>
            <a:ext cx="5181600" cy="307578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906657"/>
            <a:ext cx="380925" cy="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F9F015B-9B17-5324-AE89-81973A82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8921"/>
          <a:stretch/>
        </p:blipFill>
        <p:spPr>
          <a:xfrm>
            <a:off x="1991088" y="1192084"/>
            <a:ext cx="8279504" cy="4751110"/>
          </a:xfrm>
        </p:spPr>
      </p:pic>
    </p:spTree>
    <p:extLst>
      <p:ext uri="{BB962C8B-B14F-4D97-AF65-F5344CB8AC3E}">
        <p14:creationId xmlns:p14="http://schemas.microsoft.com/office/powerpoint/2010/main" val="381369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</TotalTime>
  <Words>423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GSR and FishEye State Routing </vt:lpstr>
      <vt:lpstr>OVERVIEW – WIRELESS MOBILE COMMUNICATION</vt:lpstr>
      <vt:lpstr>PowerPoint Presentation</vt:lpstr>
      <vt:lpstr>WHAT IS AD-HOC NETWORKING?</vt:lpstr>
      <vt:lpstr>Routing in wireless ad hoc networks or MANETs</vt:lpstr>
      <vt:lpstr>GSR (Global State Routing)</vt:lpstr>
      <vt:lpstr>PowerPoint Presentation</vt:lpstr>
      <vt:lpstr>PowerPoint Presentation</vt:lpstr>
      <vt:lpstr>PowerPoint Presentation</vt:lpstr>
      <vt:lpstr>Problems of GSR</vt:lpstr>
      <vt:lpstr>FISHEYE ROUTING PROTOCOL- A PROTOCOL FOR AD-HOC NETWORKS</vt:lpstr>
      <vt:lpstr>Design</vt:lpstr>
      <vt:lpstr>Design</vt:lpstr>
      <vt:lpstr>PowerPoint Presentation</vt:lpstr>
      <vt:lpstr>PowerPoint Presentation</vt:lpstr>
      <vt:lpstr>PowerPoint Presentation</vt:lpstr>
      <vt:lpstr>HOW DOES IT WORK?</vt:lpstr>
      <vt:lpstr> PERFORMANCE OF FISHEYE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FishEye State Routing </dc:title>
  <dc:creator>Atharv Guhagarkar</dc:creator>
  <cp:lastModifiedBy>Microsoft account</cp:lastModifiedBy>
  <cp:revision>22</cp:revision>
  <dcterms:created xsi:type="dcterms:W3CDTF">2023-01-11T13:12:53Z</dcterms:created>
  <dcterms:modified xsi:type="dcterms:W3CDTF">2023-01-14T05:35:30Z</dcterms:modified>
</cp:coreProperties>
</file>