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58" r:id="rId6"/>
    <p:sldId id="267" r:id="rId7"/>
    <p:sldId id="262" r:id="rId8"/>
    <p:sldId id="263" r:id="rId9"/>
    <p:sldId id="276" r:id="rId10"/>
    <p:sldId id="264" r:id="rId11"/>
    <p:sldId id="277" r:id="rId12"/>
    <p:sldId id="279" r:id="rId13"/>
    <p:sldId id="278" r:id="rId14"/>
    <p:sldId id="283" r:id="rId15"/>
    <p:sldId id="285" r:id="rId16"/>
    <p:sldId id="286" r:id="rId17"/>
    <p:sldId id="265" r:id="rId18"/>
    <p:sldId id="308" r:id="rId19"/>
    <p:sldId id="309" r:id="rId20"/>
    <p:sldId id="310" r:id="rId21"/>
    <p:sldId id="273" r:id="rId22"/>
    <p:sldId id="272" r:id="rId23"/>
    <p:sldId id="281" r:id="rId24"/>
    <p:sldId id="280" r:id="rId25"/>
    <p:sldId id="271" r:id="rId26"/>
    <p:sldId id="311" r:id="rId27"/>
  </p:sldIdLst>
  <p:sldSz cx="9144000" cy="5143500" type="screen16x9"/>
  <p:notesSz cx="6858000" cy="9144000"/>
  <p:embeddedFontLst>
    <p:embeddedFont>
      <p:font typeface="Constantia" pitchFamily="18" charset="0"/>
      <p:regular r:id="rId29"/>
      <p:bold r:id="rId30"/>
      <p:italic r:id="rId31"/>
      <p:boldItalic r:id="rId32"/>
    </p:embeddedFont>
    <p:embeddedFont>
      <p:font typeface="Monotype Corsiva" pitchFamily="66" charset="0"/>
      <p: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Montserrat" charset="0"/>
      <p:regular r:id="rId38"/>
      <p:bold r:id="rId39"/>
      <p:italic r:id="rId40"/>
      <p:boldItalic r:id="rId41"/>
    </p:embeddedFont>
    <p:embeddedFont>
      <p:font typeface="Kalam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5A50C8E-5733-457A-850E-7BBFB8C20B60}">
  <a:tblStyle styleId="{95A50C8E-5733-457A-850E-7BBFB8C20B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4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9284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779ae7f3a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779ae7f3a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85631bd64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85631bd64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77a382e666_5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77a382e666_5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8558439aa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8558439aa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77a382e666_5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77a382e666_5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77a382e666_5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77a382e666_5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77a382e666_5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77a382e666_5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84f0d948b6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84f0d948b6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77ad207148_0_22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77ad207148_0_22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84f0d948b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84f0d948b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7a382e666_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7a382e666_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77ad207148_0_22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77ad207148_0_22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77a382e666_5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77a382e666_5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77a382e666_5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77a382e666_5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84f0d948b6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84f0d948b6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77ad207148_0_22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77ad207148_0_22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77a382e666_5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77a382e666_5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77ad207148_0_2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77ad207148_0_2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77a382e666_5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77a382e666_5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84f0d948b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84f0d948b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77a382e666_5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77a382e666_5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3650" y="1770900"/>
            <a:ext cx="63771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3650" y="2834125"/>
            <a:ext cx="637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75" y="202538"/>
            <a:ext cx="8840553" cy="4738435"/>
          </a:xfrm>
          <a:custGeom>
            <a:avLst/>
            <a:gdLst/>
            <a:ahLst/>
            <a:cxnLst/>
            <a:rect l="l" t="t" r="r" b="b"/>
            <a:pathLst>
              <a:path w="275471" h="204861" fill="none" extrusionOk="0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text">
  <p:cSld name="CUSTOM_4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1464275" y="1981263"/>
            <a:ext cx="2743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2"/>
          </p:nvPr>
        </p:nvSpPr>
        <p:spPr>
          <a:xfrm>
            <a:off x="1464275" y="2185931"/>
            <a:ext cx="27432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3"/>
          </p:nvPr>
        </p:nvSpPr>
        <p:spPr>
          <a:xfrm>
            <a:off x="1464275" y="3739095"/>
            <a:ext cx="2743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4"/>
          </p:nvPr>
        </p:nvSpPr>
        <p:spPr>
          <a:xfrm>
            <a:off x="1464275" y="3943764"/>
            <a:ext cx="27432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5"/>
          </p:nvPr>
        </p:nvSpPr>
        <p:spPr>
          <a:xfrm>
            <a:off x="4936500" y="1981263"/>
            <a:ext cx="2743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6"/>
          </p:nvPr>
        </p:nvSpPr>
        <p:spPr>
          <a:xfrm>
            <a:off x="4936500" y="2185931"/>
            <a:ext cx="27432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7"/>
          </p:nvPr>
        </p:nvSpPr>
        <p:spPr>
          <a:xfrm>
            <a:off x="4936500" y="3739095"/>
            <a:ext cx="2743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8"/>
          </p:nvPr>
        </p:nvSpPr>
        <p:spPr>
          <a:xfrm>
            <a:off x="4936500" y="3943764"/>
            <a:ext cx="27432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8096825" y="56131"/>
            <a:ext cx="284524" cy="263384"/>
            <a:chOff x="1412390" y="2258211"/>
            <a:chExt cx="620689" cy="574573"/>
          </a:xfrm>
        </p:grpSpPr>
        <p:sp>
          <p:nvSpPr>
            <p:cNvPr id="208" name="Google Shape;208;p14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/>
          <p:nvPr/>
        </p:nvSpPr>
        <p:spPr>
          <a:xfrm>
            <a:off x="8650610" y="452715"/>
            <a:ext cx="399871" cy="301041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10646460">
            <a:off x="8773451" y="115717"/>
            <a:ext cx="216057" cy="291692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524498" y="117774"/>
            <a:ext cx="132980" cy="140311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8438142" y="283950"/>
            <a:ext cx="80577" cy="7433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rot="2103638" flipH="1">
            <a:off x="8410987" y="494622"/>
            <a:ext cx="360000" cy="22980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265154" y="4677747"/>
            <a:ext cx="461540" cy="351582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"/>
          <p:cNvSpPr/>
          <p:nvPr/>
        </p:nvSpPr>
        <p:spPr>
          <a:xfrm>
            <a:off x="212592" y="4933649"/>
            <a:ext cx="131083" cy="138309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>
            <a:off x="79250" y="4957183"/>
            <a:ext cx="79428" cy="73275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696937" y="4890747"/>
            <a:ext cx="208218" cy="206158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140053" y="4463454"/>
            <a:ext cx="265496" cy="256830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10400195">
            <a:off x="226899" y="4231392"/>
            <a:ext cx="360935" cy="267696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1"/>
          </p:nvPr>
        </p:nvSpPr>
        <p:spPr>
          <a:xfrm>
            <a:off x="1467800" y="1855570"/>
            <a:ext cx="29136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subTitle" idx="2"/>
          </p:nvPr>
        </p:nvSpPr>
        <p:spPr>
          <a:xfrm>
            <a:off x="1466588" y="2063690"/>
            <a:ext cx="29160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3"/>
          </p:nvPr>
        </p:nvSpPr>
        <p:spPr>
          <a:xfrm>
            <a:off x="4759463" y="1855570"/>
            <a:ext cx="2911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4"/>
          </p:nvPr>
        </p:nvSpPr>
        <p:spPr>
          <a:xfrm>
            <a:off x="4757075" y="2063690"/>
            <a:ext cx="29160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5"/>
          </p:nvPr>
        </p:nvSpPr>
        <p:spPr>
          <a:xfrm>
            <a:off x="1469016" y="3673271"/>
            <a:ext cx="2911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6"/>
          </p:nvPr>
        </p:nvSpPr>
        <p:spPr>
          <a:xfrm>
            <a:off x="1467804" y="3881388"/>
            <a:ext cx="29136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7"/>
          </p:nvPr>
        </p:nvSpPr>
        <p:spPr>
          <a:xfrm>
            <a:off x="4757075" y="3673267"/>
            <a:ext cx="2916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8"/>
          </p:nvPr>
        </p:nvSpPr>
        <p:spPr>
          <a:xfrm>
            <a:off x="4757075" y="3881388"/>
            <a:ext cx="29160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 rot="3198591">
            <a:off x="8436984" y="146533"/>
            <a:ext cx="552366" cy="574107"/>
            <a:chOff x="6038323" y="506808"/>
            <a:chExt cx="2625549" cy="2728894"/>
          </a:xfrm>
        </p:grpSpPr>
        <p:sp>
          <p:nvSpPr>
            <p:cNvPr id="233" name="Google Shape;233;p15"/>
            <p:cNvSpPr/>
            <p:nvPr/>
          </p:nvSpPr>
          <p:spPr>
            <a:xfrm>
              <a:off x="6860206" y="1334081"/>
              <a:ext cx="1714992" cy="1577986"/>
            </a:xfrm>
            <a:custGeom>
              <a:avLst/>
              <a:gdLst/>
              <a:ahLst/>
              <a:cxnLst/>
              <a:rect l="l" t="t" r="r" b="b"/>
              <a:pathLst>
                <a:path w="11489" h="10571" extrusionOk="0">
                  <a:moveTo>
                    <a:pt x="5953" y="410"/>
                  </a:moveTo>
                  <a:cubicBezTo>
                    <a:pt x="7104" y="410"/>
                    <a:pt x="8209" y="858"/>
                    <a:pt x="9032" y="1681"/>
                  </a:cubicBezTo>
                  <a:cubicBezTo>
                    <a:pt x="9785" y="2355"/>
                    <a:pt x="10340" y="3226"/>
                    <a:pt x="10538" y="4256"/>
                  </a:cubicBezTo>
                  <a:cubicBezTo>
                    <a:pt x="10617" y="4652"/>
                    <a:pt x="10617" y="5048"/>
                    <a:pt x="10577" y="5445"/>
                  </a:cubicBezTo>
                  <a:cubicBezTo>
                    <a:pt x="10458" y="6831"/>
                    <a:pt x="9785" y="8099"/>
                    <a:pt x="8715" y="9010"/>
                  </a:cubicBezTo>
                  <a:cubicBezTo>
                    <a:pt x="7760" y="9768"/>
                    <a:pt x="6722" y="10306"/>
                    <a:pt x="5533" y="10306"/>
                  </a:cubicBezTo>
                  <a:cubicBezTo>
                    <a:pt x="5293" y="10306"/>
                    <a:pt x="5047" y="10284"/>
                    <a:pt x="4794" y="10238"/>
                  </a:cubicBezTo>
                  <a:cubicBezTo>
                    <a:pt x="3407" y="10000"/>
                    <a:pt x="2179" y="9168"/>
                    <a:pt x="1466" y="7901"/>
                  </a:cubicBezTo>
                  <a:cubicBezTo>
                    <a:pt x="1387" y="7703"/>
                    <a:pt x="1308" y="7504"/>
                    <a:pt x="1229" y="7267"/>
                  </a:cubicBezTo>
                  <a:cubicBezTo>
                    <a:pt x="912" y="6395"/>
                    <a:pt x="872" y="5405"/>
                    <a:pt x="1189" y="4494"/>
                  </a:cubicBezTo>
                  <a:cubicBezTo>
                    <a:pt x="1229" y="4177"/>
                    <a:pt x="1308" y="3900"/>
                    <a:pt x="1387" y="3583"/>
                  </a:cubicBezTo>
                  <a:cubicBezTo>
                    <a:pt x="1744" y="2949"/>
                    <a:pt x="2140" y="2394"/>
                    <a:pt x="2615" y="1840"/>
                  </a:cubicBezTo>
                  <a:cubicBezTo>
                    <a:pt x="3249" y="1206"/>
                    <a:pt x="4041" y="731"/>
                    <a:pt x="4913" y="533"/>
                  </a:cubicBezTo>
                  <a:cubicBezTo>
                    <a:pt x="5259" y="451"/>
                    <a:pt x="5608" y="410"/>
                    <a:pt x="5953" y="410"/>
                  </a:cubicBezTo>
                  <a:close/>
                  <a:moveTo>
                    <a:pt x="6161" y="1"/>
                  </a:moveTo>
                  <a:cubicBezTo>
                    <a:pt x="4404" y="1"/>
                    <a:pt x="2692" y="789"/>
                    <a:pt x="1546" y="2236"/>
                  </a:cubicBezTo>
                  <a:cubicBezTo>
                    <a:pt x="1466" y="2315"/>
                    <a:pt x="1387" y="2434"/>
                    <a:pt x="1308" y="2553"/>
                  </a:cubicBezTo>
                  <a:cubicBezTo>
                    <a:pt x="833" y="3028"/>
                    <a:pt x="516" y="3583"/>
                    <a:pt x="357" y="4256"/>
                  </a:cubicBezTo>
                  <a:cubicBezTo>
                    <a:pt x="1" y="5920"/>
                    <a:pt x="476" y="7663"/>
                    <a:pt x="1665" y="8891"/>
                  </a:cubicBezTo>
                  <a:cubicBezTo>
                    <a:pt x="2692" y="9991"/>
                    <a:pt x="4110" y="10571"/>
                    <a:pt x="5542" y="10571"/>
                  </a:cubicBezTo>
                  <a:cubicBezTo>
                    <a:pt x="6484" y="10571"/>
                    <a:pt x="7432" y="10320"/>
                    <a:pt x="8280" y="9802"/>
                  </a:cubicBezTo>
                  <a:cubicBezTo>
                    <a:pt x="9032" y="9287"/>
                    <a:pt x="9706" y="8653"/>
                    <a:pt x="10181" y="7901"/>
                  </a:cubicBezTo>
                  <a:cubicBezTo>
                    <a:pt x="11211" y="6633"/>
                    <a:pt x="11488" y="4930"/>
                    <a:pt x="10973" y="3385"/>
                  </a:cubicBezTo>
                  <a:cubicBezTo>
                    <a:pt x="10498" y="1919"/>
                    <a:pt x="9706" y="1008"/>
                    <a:pt x="8517" y="493"/>
                  </a:cubicBezTo>
                  <a:cubicBezTo>
                    <a:pt x="7754" y="161"/>
                    <a:pt x="6953" y="1"/>
                    <a:pt x="6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8415304" y="506808"/>
              <a:ext cx="189427" cy="179578"/>
            </a:xfrm>
            <a:custGeom>
              <a:avLst/>
              <a:gdLst/>
              <a:ahLst/>
              <a:cxnLst/>
              <a:rect l="l" t="t" r="r" b="b"/>
              <a:pathLst>
                <a:path w="1269" h="1203" extrusionOk="0">
                  <a:moveTo>
                    <a:pt x="400" y="0"/>
                  </a:moveTo>
                  <a:cubicBezTo>
                    <a:pt x="347" y="0"/>
                    <a:pt x="293" y="5"/>
                    <a:pt x="238" y="14"/>
                  </a:cubicBezTo>
                  <a:cubicBezTo>
                    <a:pt x="159" y="54"/>
                    <a:pt x="80" y="93"/>
                    <a:pt x="1" y="172"/>
                  </a:cubicBezTo>
                  <a:cubicBezTo>
                    <a:pt x="80" y="212"/>
                    <a:pt x="120" y="331"/>
                    <a:pt x="199" y="331"/>
                  </a:cubicBezTo>
                  <a:cubicBezTo>
                    <a:pt x="476" y="450"/>
                    <a:pt x="753" y="648"/>
                    <a:pt x="912" y="925"/>
                  </a:cubicBezTo>
                  <a:cubicBezTo>
                    <a:pt x="991" y="1044"/>
                    <a:pt x="1110" y="1123"/>
                    <a:pt x="1229" y="1202"/>
                  </a:cubicBezTo>
                  <a:cubicBezTo>
                    <a:pt x="1229" y="1044"/>
                    <a:pt x="1268" y="885"/>
                    <a:pt x="1268" y="727"/>
                  </a:cubicBezTo>
                  <a:lnTo>
                    <a:pt x="1268" y="648"/>
                  </a:lnTo>
                  <a:cubicBezTo>
                    <a:pt x="1163" y="262"/>
                    <a:pt x="810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8190652" y="555919"/>
              <a:ext cx="248539" cy="171816"/>
            </a:xfrm>
            <a:custGeom>
              <a:avLst/>
              <a:gdLst/>
              <a:ahLst/>
              <a:cxnLst/>
              <a:rect l="l" t="t" r="r" b="b"/>
              <a:pathLst>
                <a:path w="1665" h="1151" extrusionOk="0">
                  <a:moveTo>
                    <a:pt x="505" y="1"/>
                  </a:moveTo>
                  <a:cubicBezTo>
                    <a:pt x="404" y="1"/>
                    <a:pt x="301" y="14"/>
                    <a:pt x="199" y="41"/>
                  </a:cubicBezTo>
                  <a:cubicBezTo>
                    <a:pt x="119" y="41"/>
                    <a:pt x="80" y="121"/>
                    <a:pt x="1" y="160"/>
                  </a:cubicBezTo>
                  <a:cubicBezTo>
                    <a:pt x="40" y="240"/>
                    <a:pt x="119" y="279"/>
                    <a:pt x="159" y="319"/>
                  </a:cubicBezTo>
                  <a:cubicBezTo>
                    <a:pt x="238" y="358"/>
                    <a:pt x="357" y="358"/>
                    <a:pt x="436" y="398"/>
                  </a:cubicBezTo>
                  <a:cubicBezTo>
                    <a:pt x="793" y="398"/>
                    <a:pt x="1070" y="596"/>
                    <a:pt x="1268" y="873"/>
                  </a:cubicBezTo>
                  <a:cubicBezTo>
                    <a:pt x="1308" y="953"/>
                    <a:pt x="1347" y="992"/>
                    <a:pt x="1427" y="1071"/>
                  </a:cubicBezTo>
                  <a:cubicBezTo>
                    <a:pt x="1466" y="1111"/>
                    <a:pt x="1545" y="1151"/>
                    <a:pt x="1585" y="1151"/>
                  </a:cubicBezTo>
                  <a:cubicBezTo>
                    <a:pt x="1625" y="1071"/>
                    <a:pt x="1664" y="992"/>
                    <a:pt x="1664" y="953"/>
                  </a:cubicBezTo>
                  <a:cubicBezTo>
                    <a:pt x="1664" y="873"/>
                    <a:pt x="1664" y="834"/>
                    <a:pt x="1625" y="794"/>
                  </a:cubicBezTo>
                  <a:cubicBezTo>
                    <a:pt x="1428" y="303"/>
                    <a:pt x="988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6393139" y="745496"/>
              <a:ext cx="2270733" cy="2490206"/>
            </a:xfrm>
            <a:custGeom>
              <a:avLst/>
              <a:gdLst/>
              <a:ahLst/>
              <a:cxnLst/>
              <a:rect l="l" t="t" r="r" b="b"/>
              <a:pathLst>
                <a:path w="15212" h="16682" extrusionOk="0">
                  <a:moveTo>
                    <a:pt x="11564" y="417"/>
                  </a:moveTo>
                  <a:cubicBezTo>
                    <a:pt x="11898" y="417"/>
                    <a:pt x="12234" y="478"/>
                    <a:pt x="12558" y="594"/>
                  </a:cubicBezTo>
                  <a:cubicBezTo>
                    <a:pt x="13072" y="792"/>
                    <a:pt x="13429" y="1267"/>
                    <a:pt x="13548" y="1782"/>
                  </a:cubicBezTo>
                  <a:cubicBezTo>
                    <a:pt x="13667" y="2297"/>
                    <a:pt x="13667" y="2812"/>
                    <a:pt x="13469" y="3327"/>
                  </a:cubicBezTo>
                  <a:lnTo>
                    <a:pt x="9389" y="1980"/>
                  </a:lnTo>
                  <a:cubicBezTo>
                    <a:pt x="9547" y="1227"/>
                    <a:pt x="10141" y="673"/>
                    <a:pt x="10854" y="514"/>
                  </a:cubicBezTo>
                  <a:cubicBezTo>
                    <a:pt x="11086" y="448"/>
                    <a:pt x="11324" y="417"/>
                    <a:pt x="11564" y="417"/>
                  </a:cubicBezTo>
                  <a:close/>
                  <a:moveTo>
                    <a:pt x="3169" y="5268"/>
                  </a:moveTo>
                  <a:cubicBezTo>
                    <a:pt x="2694" y="6575"/>
                    <a:pt x="2219" y="7764"/>
                    <a:pt x="1783" y="8952"/>
                  </a:cubicBezTo>
                  <a:cubicBezTo>
                    <a:pt x="1704" y="8952"/>
                    <a:pt x="1585" y="8912"/>
                    <a:pt x="1506" y="8912"/>
                  </a:cubicBezTo>
                  <a:cubicBezTo>
                    <a:pt x="912" y="8635"/>
                    <a:pt x="515" y="8041"/>
                    <a:pt x="515" y="7367"/>
                  </a:cubicBezTo>
                  <a:cubicBezTo>
                    <a:pt x="476" y="6456"/>
                    <a:pt x="1110" y="5624"/>
                    <a:pt x="1981" y="5347"/>
                  </a:cubicBezTo>
                  <a:cubicBezTo>
                    <a:pt x="2377" y="5308"/>
                    <a:pt x="2773" y="5268"/>
                    <a:pt x="3169" y="5268"/>
                  </a:cubicBezTo>
                  <a:close/>
                  <a:moveTo>
                    <a:pt x="9290" y="3904"/>
                  </a:moveTo>
                  <a:cubicBezTo>
                    <a:pt x="10082" y="3904"/>
                    <a:pt x="10883" y="4064"/>
                    <a:pt x="11646" y="4396"/>
                  </a:cubicBezTo>
                  <a:cubicBezTo>
                    <a:pt x="12835" y="4911"/>
                    <a:pt x="13627" y="5862"/>
                    <a:pt x="14102" y="7288"/>
                  </a:cubicBezTo>
                  <a:cubicBezTo>
                    <a:pt x="14617" y="8833"/>
                    <a:pt x="14340" y="10576"/>
                    <a:pt x="13310" y="11844"/>
                  </a:cubicBezTo>
                  <a:cubicBezTo>
                    <a:pt x="12795" y="12596"/>
                    <a:pt x="12161" y="13230"/>
                    <a:pt x="11369" y="13745"/>
                  </a:cubicBezTo>
                  <a:cubicBezTo>
                    <a:pt x="10534" y="14249"/>
                    <a:pt x="9591" y="14497"/>
                    <a:pt x="8652" y="14497"/>
                  </a:cubicBezTo>
                  <a:cubicBezTo>
                    <a:pt x="7232" y="14497"/>
                    <a:pt x="5819" y="13931"/>
                    <a:pt x="4794" y="12834"/>
                  </a:cubicBezTo>
                  <a:cubicBezTo>
                    <a:pt x="3605" y="11606"/>
                    <a:pt x="3090" y="9823"/>
                    <a:pt x="3486" y="8160"/>
                  </a:cubicBezTo>
                  <a:cubicBezTo>
                    <a:pt x="3645" y="7526"/>
                    <a:pt x="3962" y="6932"/>
                    <a:pt x="4437" y="6456"/>
                  </a:cubicBezTo>
                  <a:cubicBezTo>
                    <a:pt x="4516" y="6377"/>
                    <a:pt x="4595" y="6258"/>
                    <a:pt x="4675" y="6139"/>
                  </a:cubicBezTo>
                  <a:cubicBezTo>
                    <a:pt x="5821" y="4692"/>
                    <a:pt x="7533" y="3904"/>
                    <a:pt x="9290" y="3904"/>
                  </a:cubicBezTo>
                  <a:close/>
                  <a:moveTo>
                    <a:pt x="11750" y="1"/>
                  </a:moveTo>
                  <a:cubicBezTo>
                    <a:pt x="11595" y="1"/>
                    <a:pt x="11440" y="14"/>
                    <a:pt x="11290" y="39"/>
                  </a:cubicBezTo>
                  <a:cubicBezTo>
                    <a:pt x="10181" y="79"/>
                    <a:pt x="9190" y="871"/>
                    <a:pt x="8953" y="1980"/>
                  </a:cubicBezTo>
                  <a:cubicBezTo>
                    <a:pt x="8874" y="2218"/>
                    <a:pt x="8992" y="2297"/>
                    <a:pt x="9151" y="2337"/>
                  </a:cubicBezTo>
                  <a:lnTo>
                    <a:pt x="10260" y="2654"/>
                  </a:lnTo>
                  <a:cubicBezTo>
                    <a:pt x="10458" y="2733"/>
                    <a:pt x="10656" y="2812"/>
                    <a:pt x="10854" y="2852"/>
                  </a:cubicBezTo>
                  <a:cubicBezTo>
                    <a:pt x="10815" y="3129"/>
                    <a:pt x="10735" y="3367"/>
                    <a:pt x="10696" y="3565"/>
                  </a:cubicBezTo>
                  <a:cubicBezTo>
                    <a:pt x="10271" y="3494"/>
                    <a:pt x="9842" y="3458"/>
                    <a:pt x="9411" y="3458"/>
                  </a:cubicBezTo>
                  <a:cubicBezTo>
                    <a:pt x="8635" y="3458"/>
                    <a:pt x="7855" y="3573"/>
                    <a:pt x="7091" y="3802"/>
                  </a:cubicBezTo>
                  <a:lnTo>
                    <a:pt x="6933" y="3802"/>
                  </a:lnTo>
                  <a:cubicBezTo>
                    <a:pt x="6814" y="3644"/>
                    <a:pt x="6695" y="3446"/>
                    <a:pt x="6616" y="3248"/>
                  </a:cubicBezTo>
                  <a:cubicBezTo>
                    <a:pt x="6576" y="3168"/>
                    <a:pt x="6774" y="3010"/>
                    <a:pt x="6853" y="2931"/>
                  </a:cubicBezTo>
                  <a:cubicBezTo>
                    <a:pt x="6933" y="2812"/>
                    <a:pt x="6972" y="2772"/>
                    <a:pt x="7012" y="2733"/>
                  </a:cubicBezTo>
                  <a:cubicBezTo>
                    <a:pt x="7131" y="2574"/>
                    <a:pt x="7249" y="2337"/>
                    <a:pt x="7091" y="2218"/>
                  </a:cubicBezTo>
                  <a:cubicBezTo>
                    <a:pt x="6993" y="2120"/>
                    <a:pt x="6842" y="2049"/>
                    <a:pt x="6681" y="2049"/>
                  </a:cubicBezTo>
                  <a:cubicBezTo>
                    <a:pt x="6646" y="2049"/>
                    <a:pt x="6611" y="2052"/>
                    <a:pt x="6576" y="2059"/>
                  </a:cubicBezTo>
                  <a:cubicBezTo>
                    <a:pt x="5665" y="2218"/>
                    <a:pt x="4794" y="2733"/>
                    <a:pt x="4239" y="3525"/>
                  </a:cubicBezTo>
                  <a:cubicBezTo>
                    <a:pt x="4160" y="3604"/>
                    <a:pt x="4120" y="3763"/>
                    <a:pt x="4160" y="3881"/>
                  </a:cubicBezTo>
                  <a:cubicBezTo>
                    <a:pt x="4160" y="4000"/>
                    <a:pt x="4358" y="4040"/>
                    <a:pt x="4477" y="4040"/>
                  </a:cubicBezTo>
                  <a:cubicBezTo>
                    <a:pt x="4794" y="4040"/>
                    <a:pt x="5071" y="3961"/>
                    <a:pt x="5388" y="3881"/>
                  </a:cubicBezTo>
                  <a:cubicBezTo>
                    <a:pt x="5467" y="4040"/>
                    <a:pt x="5546" y="4238"/>
                    <a:pt x="5625" y="4396"/>
                  </a:cubicBezTo>
                  <a:cubicBezTo>
                    <a:pt x="5625" y="4436"/>
                    <a:pt x="5625" y="4515"/>
                    <a:pt x="5665" y="4555"/>
                  </a:cubicBezTo>
                  <a:cubicBezTo>
                    <a:pt x="5625" y="4595"/>
                    <a:pt x="5586" y="4674"/>
                    <a:pt x="5546" y="4713"/>
                  </a:cubicBezTo>
                  <a:cubicBezTo>
                    <a:pt x="5031" y="5030"/>
                    <a:pt x="4595" y="5466"/>
                    <a:pt x="4239" y="5941"/>
                  </a:cubicBezTo>
                  <a:cubicBezTo>
                    <a:pt x="4001" y="6258"/>
                    <a:pt x="3764" y="6536"/>
                    <a:pt x="3486" y="6813"/>
                  </a:cubicBezTo>
                  <a:lnTo>
                    <a:pt x="3130" y="6654"/>
                  </a:lnTo>
                  <a:cubicBezTo>
                    <a:pt x="3288" y="6219"/>
                    <a:pt x="3447" y="5823"/>
                    <a:pt x="3566" y="5466"/>
                  </a:cubicBezTo>
                  <a:cubicBezTo>
                    <a:pt x="3684" y="5189"/>
                    <a:pt x="3566" y="5030"/>
                    <a:pt x="3367" y="4951"/>
                  </a:cubicBezTo>
                  <a:cubicBezTo>
                    <a:pt x="3110" y="4872"/>
                    <a:pt x="2843" y="4832"/>
                    <a:pt x="2575" y="4832"/>
                  </a:cubicBezTo>
                  <a:cubicBezTo>
                    <a:pt x="2308" y="4832"/>
                    <a:pt x="2040" y="4872"/>
                    <a:pt x="1783" y="4951"/>
                  </a:cubicBezTo>
                  <a:cubicBezTo>
                    <a:pt x="674" y="5347"/>
                    <a:pt x="0" y="6417"/>
                    <a:pt x="80" y="7565"/>
                  </a:cubicBezTo>
                  <a:cubicBezTo>
                    <a:pt x="159" y="8358"/>
                    <a:pt x="674" y="9031"/>
                    <a:pt x="1426" y="9308"/>
                  </a:cubicBezTo>
                  <a:cubicBezTo>
                    <a:pt x="1545" y="9348"/>
                    <a:pt x="1664" y="9348"/>
                    <a:pt x="1823" y="9348"/>
                  </a:cubicBezTo>
                  <a:cubicBezTo>
                    <a:pt x="1848" y="9353"/>
                    <a:pt x="1873" y="9356"/>
                    <a:pt x="1897" y="9356"/>
                  </a:cubicBezTo>
                  <a:cubicBezTo>
                    <a:pt x="2060" y="9356"/>
                    <a:pt x="2184" y="9243"/>
                    <a:pt x="2219" y="9071"/>
                  </a:cubicBezTo>
                  <a:cubicBezTo>
                    <a:pt x="2298" y="8754"/>
                    <a:pt x="2456" y="8437"/>
                    <a:pt x="2575" y="8120"/>
                  </a:cubicBezTo>
                  <a:lnTo>
                    <a:pt x="3051" y="8199"/>
                  </a:lnTo>
                  <a:cubicBezTo>
                    <a:pt x="2813" y="9546"/>
                    <a:pt x="3051" y="10933"/>
                    <a:pt x="3764" y="12121"/>
                  </a:cubicBezTo>
                  <a:cubicBezTo>
                    <a:pt x="4318" y="13190"/>
                    <a:pt x="5308" y="14022"/>
                    <a:pt x="6457" y="14458"/>
                  </a:cubicBezTo>
                  <a:cubicBezTo>
                    <a:pt x="6616" y="14498"/>
                    <a:pt x="6735" y="14656"/>
                    <a:pt x="6774" y="14815"/>
                  </a:cubicBezTo>
                  <a:cubicBezTo>
                    <a:pt x="6933" y="15290"/>
                    <a:pt x="7091" y="15765"/>
                    <a:pt x="7289" y="16241"/>
                  </a:cubicBezTo>
                  <a:cubicBezTo>
                    <a:pt x="7423" y="16530"/>
                    <a:pt x="7606" y="16682"/>
                    <a:pt x="7805" y="16682"/>
                  </a:cubicBezTo>
                  <a:cubicBezTo>
                    <a:pt x="7960" y="16682"/>
                    <a:pt x="8123" y="16590"/>
                    <a:pt x="8279" y="16399"/>
                  </a:cubicBezTo>
                  <a:cubicBezTo>
                    <a:pt x="8636" y="16003"/>
                    <a:pt x="8953" y="15488"/>
                    <a:pt x="9270" y="15052"/>
                  </a:cubicBezTo>
                  <a:cubicBezTo>
                    <a:pt x="9349" y="14933"/>
                    <a:pt x="9428" y="14854"/>
                    <a:pt x="9547" y="14854"/>
                  </a:cubicBezTo>
                  <a:cubicBezTo>
                    <a:pt x="10894" y="14616"/>
                    <a:pt x="12122" y="13903"/>
                    <a:pt x="12993" y="12874"/>
                  </a:cubicBezTo>
                  <a:cubicBezTo>
                    <a:pt x="13097" y="12691"/>
                    <a:pt x="13287" y="12595"/>
                    <a:pt x="13483" y="12595"/>
                  </a:cubicBezTo>
                  <a:cubicBezTo>
                    <a:pt x="13586" y="12595"/>
                    <a:pt x="13690" y="12621"/>
                    <a:pt x="13785" y="12675"/>
                  </a:cubicBezTo>
                  <a:cubicBezTo>
                    <a:pt x="14102" y="12755"/>
                    <a:pt x="14419" y="12834"/>
                    <a:pt x="14776" y="12913"/>
                  </a:cubicBezTo>
                  <a:cubicBezTo>
                    <a:pt x="14811" y="12927"/>
                    <a:pt x="14846" y="12934"/>
                    <a:pt x="14880" y="12934"/>
                  </a:cubicBezTo>
                  <a:cubicBezTo>
                    <a:pt x="15038" y="12934"/>
                    <a:pt x="15172" y="12792"/>
                    <a:pt x="15172" y="12596"/>
                  </a:cubicBezTo>
                  <a:cubicBezTo>
                    <a:pt x="15212" y="12081"/>
                    <a:pt x="15013" y="11527"/>
                    <a:pt x="14697" y="11091"/>
                  </a:cubicBezTo>
                  <a:cubicBezTo>
                    <a:pt x="14660" y="11054"/>
                    <a:pt x="14519" y="10810"/>
                    <a:pt x="14436" y="10810"/>
                  </a:cubicBezTo>
                  <a:cubicBezTo>
                    <a:pt x="14430" y="10810"/>
                    <a:pt x="14425" y="10811"/>
                    <a:pt x="14419" y="10814"/>
                  </a:cubicBezTo>
                  <a:cubicBezTo>
                    <a:pt x="14855" y="9823"/>
                    <a:pt x="14974" y="8714"/>
                    <a:pt x="14697" y="7684"/>
                  </a:cubicBezTo>
                  <a:cubicBezTo>
                    <a:pt x="14419" y="6100"/>
                    <a:pt x="13389" y="4753"/>
                    <a:pt x="11963" y="4000"/>
                  </a:cubicBezTo>
                  <a:cubicBezTo>
                    <a:pt x="12003" y="3763"/>
                    <a:pt x="12043" y="3525"/>
                    <a:pt x="12082" y="3327"/>
                  </a:cubicBezTo>
                  <a:cubicBezTo>
                    <a:pt x="12518" y="3446"/>
                    <a:pt x="12954" y="3604"/>
                    <a:pt x="13350" y="3763"/>
                  </a:cubicBezTo>
                  <a:cubicBezTo>
                    <a:pt x="13407" y="3774"/>
                    <a:pt x="13458" y="3782"/>
                    <a:pt x="13504" y="3782"/>
                  </a:cubicBezTo>
                  <a:cubicBezTo>
                    <a:pt x="13617" y="3782"/>
                    <a:pt x="13701" y="3733"/>
                    <a:pt x="13785" y="3565"/>
                  </a:cubicBezTo>
                  <a:cubicBezTo>
                    <a:pt x="14063" y="3010"/>
                    <a:pt x="14142" y="2376"/>
                    <a:pt x="13984" y="1782"/>
                  </a:cubicBezTo>
                  <a:cubicBezTo>
                    <a:pt x="13865" y="1069"/>
                    <a:pt x="13389" y="475"/>
                    <a:pt x="12716" y="198"/>
                  </a:cubicBezTo>
                  <a:cubicBezTo>
                    <a:pt x="12418" y="62"/>
                    <a:pt x="12083" y="1"/>
                    <a:pt x="1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8184681" y="931938"/>
              <a:ext cx="195398" cy="209731"/>
            </a:xfrm>
            <a:custGeom>
              <a:avLst/>
              <a:gdLst/>
              <a:ahLst/>
              <a:cxnLst/>
              <a:rect l="l" t="t" r="r" b="b"/>
              <a:pathLst>
                <a:path w="1309" h="1405" extrusionOk="0">
                  <a:moveTo>
                    <a:pt x="249" y="0"/>
                  </a:moveTo>
                  <a:cubicBezTo>
                    <a:pt x="230" y="0"/>
                    <a:pt x="212" y="5"/>
                    <a:pt x="199" y="18"/>
                  </a:cubicBezTo>
                  <a:cubicBezTo>
                    <a:pt x="120" y="58"/>
                    <a:pt x="80" y="137"/>
                    <a:pt x="1" y="216"/>
                  </a:cubicBezTo>
                  <a:cubicBezTo>
                    <a:pt x="80" y="256"/>
                    <a:pt x="120" y="295"/>
                    <a:pt x="159" y="335"/>
                  </a:cubicBezTo>
                  <a:cubicBezTo>
                    <a:pt x="318" y="454"/>
                    <a:pt x="476" y="533"/>
                    <a:pt x="635" y="691"/>
                  </a:cubicBezTo>
                  <a:cubicBezTo>
                    <a:pt x="793" y="929"/>
                    <a:pt x="912" y="1167"/>
                    <a:pt x="1031" y="1405"/>
                  </a:cubicBezTo>
                  <a:cubicBezTo>
                    <a:pt x="1308" y="850"/>
                    <a:pt x="991" y="137"/>
                    <a:pt x="357" y="18"/>
                  </a:cubicBezTo>
                  <a:cubicBezTo>
                    <a:pt x="331" y="18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996191" y="1394387"/>
              <a:ext cx="1454810" cy="1478270"/>
            </a:xfrm>
            <a:custGeom>
              <a:avLst/>
              <a:gdLst/>
              <a:ahLst/>
              <a:cxnLst/>
              <a:rect l="l" t="t" r="r" b="b"/>
              <a:pathLst>
                <a:path w="9746" h="9903" extrusionOk="0">
                  <a:moveTo>
                    <a:pt x="5111" y="446"/>
                  </a:moveTo>
                  <a:cubicBezTo>
                    <a:pt x="6118" y="446"/>
                    <a:pt x="7079" y="839"/>
                    <a:pt x="7804" y="1594"/>
                  </a:cubicBezTo>
                  <a:cubicBezTo>
                    <a:pt x="8518" y="2189"/>
                    <a:pt x="8993" y="2981"/>
                    <a:pt x="9191" y="3892"/>
                  </a:cubicBezTo>
                  <a:cubicBezTo>
                    <a:pt x="9270" y="4090"/>
                    <a:pt x="9270" y="4328"/>
                    <a:pt x="9270" y="4526"/>
                  </a:cubicBezTo>
                  <a:cubicBezTo>
                    <a:pt x="9270" y="6189"/>
                    <a:pt x="8399" y="7734"/>
                    <a:pt x="7012" y="8645"/>
                  </a:cubicBezTo>
                  <a:cubicBezTo>
                    <a:pt x="6378" y="9041"/>
                    <a:pt x="5665" y="9319"/>
                    <a:pt x="4952" y="9438"/>
                  </a:cubicBezTo>
                  <a:cubicBezTo>
                    <a:pt x="4873" y="9438"/>
                    <a:pt x="4794" y="9455"/>
                    <a:pt x="4715" y="9455"/>
                  </a:cubicBezTo>
                  <a:cubicBezTo>
                    <a:pt x="4675" y="9455"/>
                    <a:pt x="4636" y="9451"/>
                    <a:pt x="4596" y="9438"/>
                  </a:cubicBezTo>
                  <a:cubicBezTo>
                    <a:pt x="4566" y="9438"/>
                    <a:pt x="4536" y="9439"/>
                    <a:pt x="4507" y="9439"/>
                  </a:cubicBezTo>
                  <a:cubicBezTo>
                    <a:pt x="2761" y="9439"/>
                    <a:pt x="1220" y="8301"/>
                    <a:pt x="714" y="6665"/>
                  </a:cubicBezTo>
                  <a:cubicBezTo>
                    <a:pt x="318" y="5556"/>
                    <a:pt x="397" y="4328"/>
                    <a:pt x="991" y="3298"/>
                  </a:cubicBezTo>
                  <a:cubicBezTo>
                    <a:pt x="1110" y="3020"/>
                    <a:pt x="1229" y="2743"/>
                    <a:pt x="1387" y="2466"/>
                  </a:cubicBezTo>
                  <a:cubicBezTo>
                    <a:pt x="2021" y="1515"/>
                    <a:pt x="2932" y="881"/>
                    <a:pt x="4002" y="604"/>
                  </a:cubicBezTo>
                  <a:cubicBezTo>
                    <a:pt x="4372" y="498"/>
                    <a:pt x="4745" y="446"/>
                    <a:pt x="5111" y="446"/>
                  </a:cubicBezTo>
                  <a:close/>
                  <a:moveTo>
                    <a:pt x="5103" y="1"/>
                  </a:moveTo>
                  <a:cubicBezTo>
                    <a:pt x="4749" y="1"/>
                    <a:pt x="4393" y="43"/>
                    <a:pt x="4041" y="129"/>
                  </a:cubicBezTo>
                  <a:cubicBezTo>
                    <a:pt x="3170" y="287"/>
                    <a:pt x="2338" y="762"/>
                    <a:pt x="1704" y="1436"/>
                  </a:cubicBezTo>
                  <a:cubicBezTo>
                    <a:pt x="1229" y="1951"/>
                    <a:pt x="833" y="2545"/>
                    <a:pt x="516" y="3179"/>
                  </a:cubicBezTo>
                  <a:cubicBezTo>
                    <a:pt x="397" y="3456"/>
                    <a:pt x="357" y="3773"/>
                    <a:pt x="318" y="4050"/>
                  </a:cubicBezTo>
                  <a:cubicBezTo>
                    <a:pt x="1" y="4961"/>
                    <a:pt x="1" y="5952"/>
                    <a:pt x="357" y="6863"/>
                  </a:cubicBezTo>
                  <a:cubicBezTo>
                    <a:pt x="437" y="7061"/>
                    <a:pt x="516" y="7259"/>
                    <a:pt x="595" y="7457"/>
                  </a:cubicBezTo>
                  <a:cubicBezTo>
                    <a:pt x="1268" y="8725"/>
                    <a:pt x="2496" y="9596"/>
                    <a:pt x="3922" y="9834"/>
                  </a:cubicBezTo>
                  <a:cubicBezTo>
                    <a:pt x="4169" y="9880"/>
                    <a:pt x="4411" y="9902"/>
                    <a:pt x="4648" y="9902"/>
                  </a:cubicBezTo>
                  <a:cubicBezTo>
                    <a:pt x="5823" y="9902"/>
                    <a:pt x="6888" y="9364"/>
                    <a:pt x="7844" y="8606"/>
                  </a:cubicBezTo>
                  <a:cubicBezTo>
                    <a:pt x="8914" y="7695"/>
                    <a:pt x="9587" y="6427"/>
                    <a:pt x="9706" y="5001"/>
                  </a:cubicBezTo>
                  <a:cubicBezTo>
                    <a:pt x="9745" y="4605"/>
                    <a:pt x="9706" y="4209"/>
                    <a:pt x="9627" y="3813"/>
                  </a:cubicBezTo>
                  <a:cubicBezTo>
                    <a:pt x="9429" y="2822"/>
                    <a:pt x="8914" y="1911"/>
                    <a:pt x="8161" y="1238"/>
                  </a:cubicBezTo>
                  <a:cubicBezTo>
                    <a:pt x="7318" y="425"/>
                    <a:pt x="6223" y="1"/>
                    <a:pt x="5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8539497" y="2359589"/>
              <a:ext cx="6120" cy="11942"/>
            </a:xfrm>
            <a:custGeom>
              <a:avLst/>
              <a:gdLst/>
              <a:ahLst/>
              <a:cxnLst/>
              <a:rect l="l" t="t" r="r" b="b"/>
              <a:pathLst>
                <a:path w="41" h="80" extrusionOk="0">
                  <a:moveTo>
                    <a:pt x="40" y="1"/>
                  </a:moveTo>
                  <a:cubicBezTo>
                    <a:pt x="1" y="1"/>
                    <a:pt x="1" y="40"/>
                    <a:pt x="1" y="80"/>
                  </a:cubicBezTo>
                  <a:cubicBezTo>
                    <a:pt x="1" y="4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125570" y="1861314"/>
              <a:ext cx="153900" cy="108224"/>
            </a:xfrm>
            <a:custGeom>
              <a:avLst/>
              <a:gdLst/>
              <a:ahLst/>
              <a:cxnLst/>
              <a:rect l="l" t="t" r="r" b="b"/>
              <a:pathLst>
                <a:path w="1031" h="725" extrusionOk="0">
                  <a:moveTo>
                    <a:pt x="770" y="0"/>
                  </a:moveTo>
                  <a:cubicBezTo>
                    <a:pt x="749" y="0"/>
                    <a:pt x="730" y="3"/>
                    <a:pt x="714" y="11"/>
                  </a:cubicBezTo>
                  <a:cubicBezTo>
                    <a:pt x="516" y="90"/>
                    <a:pt x="357" y="209"/>
                    <a:pt x="199" y="328"/>
                  </a:cubicBezTo>
                  <a:cubicBezTo>
                    <a:pt x="120" y="368"/>
                    <a:pt x="80" y="526"/>
                    <a:pt x="1" y="605"/>
                  </a:cubicBezTo>
                  <a:lnTo>
                    <a:pt x="318" y="724"/>
                  </a:lnTo>
                  <a:cubicBezTo>
                    <a:pt x="516" y="605"/>
                    <a:pt x="714" y="487"/>
                    <a:pt x="952" y="368"/>
                  </a:cubicBezTo>
                  <a:cubicBezTo>
                    <a:pt x="991" y="289"/>
                    <a:pt x="991" y="170"/>
                    <a:pt x="1031" y="51"/>
                  </a:cubicBezTo>
                  <a:cubicBezTo>
                    <a:pt x="967" y="51"/>
                    <a:pt x="853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936445" y="1555453"/>
              <a:ext cx="218833" cy="153903"/>
            </a:xfrm>
            <a:custGeom>
              <a:avLst/>
              <a:gdLst/>
              <a:ahLst/>
              <a:cxnLst/>
              <a:rect l="l" t="t" r="r" b="b"/>
              <a:pathLst>
                <a:path w="1466" h="1031" extrusionOk="0">
                  <a:moveTo>
                    <a:pt x="119" y="0"/>
                  </a:moveTo>
                  <a:cubicBezTo>
                    <a:pt x="79" y="0"/>
                    <a:pt x="0" y="80"/>
                    <a:pt x="0" y="119"/>
                  </a:cubicBezTo>
                  <a:cubicBezTo>
                    <a:pt x="0" y="159"/>
                    <a:pt x="0" y="238"/>
                    <a:pt x="40" y="278"/>
                  </a:cubicBezTo>
                  <a:cubicBezTo>
                    <a:pt x="436" y="515"/>
                    <a:pt x="832" y="753"/>
                    <a:pt x="1228" y="1030"/>
                  </a:cubicBezTo>
                  <a:cubicBezTo>
                    <a:pt x="1307" y="1030"/>
                    <a:pt x="1387" y="1030"/>
                    <a:pt x="1426" y="991"/>
                  </a:cubicBezTo>
                  <a:cubicBezTo>
                    <a:pt x="1466" y="991"/>
                    <a:pt x="1466" y="872"/>
                    <a:pt x="1466" y="872"/>
                  </a:cubicBezTo>
                  <a:cubicBezTo>
                    <a:pt x="1149" y="397"/>
                    <a:pt x="674" y="119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8220208" y="2123140"/>
              <a:ext cx="71054" cy="165695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19" y="277"/>
                    <a:pt x="1" y="634"/>
                    <a:pt x="1" y="990"/>
                  </a:cubicBezTo>
                  <a:cubicBezTo>
                    <a:pt x="1" y="1030"/>
                    <a:pt x="40" y="1109"/>
                    <a:pt x="80" y="1109"/>
                  </a:cubicBezTo>
                  <a:cubicBezTo>
                    <a:pt x="159" y="1109"/>
                    <a:pt x="199" y="1109"/>
                    <a:pt x="278" y="1070"/>
                  </a:cubicBezTo>
                  <a:cubicBezTo>
                    <a:pt x="476" y="753"/>
                    <a:pt x="476" y="317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8054667" y="2383323"/>
              <a:ext cx="153900" cy="162411"/>
            </a:xfrm>
            <a:custGeom>
              <a:avLst/>
              <a:gdLst/>
              <a:ahLst/>
              <a:cxnLst/>
              <a:rect l="l" t="t" r="r" b="b"/>
              <a:pathLst>
                <a:path w="1031" h="1088" extrusionOk="0">
                  <a:moveTo>
                    <a:pt x="912" y="0"/>
                  </a:moveTo>
                  <a:cubicBezTo>
                    <a:pt x="832" y="79"/>
                    <a:pt x="713" y="159"/>
                    <a:pt x="634" y="238"/>
                  </a:cubicBezTo>
                  <a:cubicBezTo>
                    <a:pt x="436" y="436"/>
                    <a:pt x="278" y="634"/>
                    <a:pt x="80" y="832"/>
                  </a:cubicBezTo>
                  <a:cubicBezTo>
                    <a:pt x="40" y="911"/>
                    <a:pt x="40" y="990"/>
                    <a:pt x="0" y="1070"/>
                  </a:cubicBezTo>
                  <a:cubicBezTo>
                    <a:pt x="80" y="1070"/>
                    <a:pt x="159" y="1087"/>
                    <a:pt x="226" y="1087"/>
                  </a:cubicBezTo>
                  <a:cubicBezTo>
                    <a:pt x="260" y="1087"/>
                    <a:pt x="291" y="1083"/>
                    <a:pt x="317" y="1070"/>
                  </a:cubicBezTo>
                  <a:cubicBezTo>
                    <a:pt x="515" y="872"/>
                    <a:pt x="753" y="634"/>
                    <a:pt x="951" y="357"/>
                  </a:cubicBezTo>
                  <a:cubicBezTo>
                    <a:pt x="991" y="277"/>
                    <a:pt x="991" y="198"/>
                    <a:pt x="1030" y="79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7427881" y="1703234"/>
              <a:ext cx="573654" cy="529926"/>
            </a:xfrm>
            <a:custGeom>
              <a:avLst/>
              <a:gdLst/>
              <a:ahLst/>
              <a:cxnLst/>
              <a:rect l="l" t="t" r="r" b="b"/>
              <a:pathLst>
                <a:path w="3843" h="3550" extrusionOk="0">
                  <a:moveTo>
                    <a:pt x="40" y="1"/>
                  </a:moveTo>
                  <a:cubicBezTo>
                    <a:pt x="1" y="80"/>
                    <a:pt x="1" y="199"/>
                    <a:pt x="40" y="318"/>
                  </a:cubicBezTo>
                  <a:cubicBezTo>
                    <a:pt x="159" y="634"/>
                    <a:pt x="357" y="951"/>
                    <a:pt x="516" y="1268"/>
                  </a:cubicBezTo>
                  <a:cubicBezTo>
                    <a:pt x="832" y="1942"/>
                    <a:pt x="1149" y="2615"/>
                    <a:pt x="1466" y="3289"/>
                  </a:cubicBezTo>
                  <a:cubicBezTo>
                    <a:pt x="1570" y="3470"/>
                    <a:pt x="1657" y="3550"/>
                    <a:pt x="1782" y="3550"/>
                  </a:cubicBezTo>
                  <a:cubicBezTo>
                    <a:pt x="1848" y="3550"/>
                    <a:pt x="1925" y="3528"/>
                    <a:pt x="2021" y="3487"/>
                  </a:cubicBezTo>
                  <a:cubicBezTo>
                    <a:pt x="2179" y="3447"/>
                    <a:pt x="2338" y="3368"/>
                    <a:pt x="2496" y="3289"/>
                  </a:cubicBezTo>
                  <a:cubicBezTo>
                    <a:pt x="2932" y="3051"/>
                    <a:pt x="3328" y="2774"/>
                    <a:pt x="3724" y="2536"/>
                  </a:cubicBezTo>
                  <a:cubicBezTo>
                    <a:pt x="3803" y="2496"/>
                    <a:pt x="3803" y="2338"/>
                    <a:pt x="3843" y="2219"/>
                  </a:cubicBezTo>
                  <a:cubicBezTo>
                    <a:pt x="3764" y="2219"/>
                    <a:pt x="3645" y="2219"/>
                    <a:pt x="3526" y="2259"/>
                  </a:cubicBezTo>
                  <a:cubicBezTo>
                    <a:pt x="3447" y="2259"/>
                    <a:pt x="3368" y="2298"/>
                    <a:pt x="3288" y="2377"/>
                  </a:cubicBezTo>
                  <a:lnTo>
                    <a:pt x="1902" y="3051"/>
                  </a:lnTo>
                  <a:cubicBezTo>
                    <a:pt x="1744" y="2694"/>
                    <a:pt x="1585" y="2417"/>
                    <a:pt x="1427" y="2100"/>
                  </a:cubicBezTo>
                  <a:cubicBezTo>
                    <a:pt x="1070" y="1427"/>
                    <a:pt x="714" y="793"/>
                    <a:pt x="317" y="120"/>
                  </a:cubicBezTo>
                  <a:cubicBezTo>
                    <a:pt x="278" y="40"/>
                    <a:pt x="11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7865392" y="2507369"/>
              <a:ext cx="130315" cy="165845"/>
            </a:xfrm>
            <a:custGeom>
              <a:avLst/>
              <a:gdLst/>
              <a:ahLst/>
              <a:cxnLst/>
              <a:rect l="l" t="t" r="r" b="b"/>
              <a:pathLst>
                <a:path w="873" h="1111" extrusionOk="0">
                  <a:moveTo>
                    <a:pt x="80" y="1"/>
                  </a:moveTo>
                  <a:cubicBezTo>
                    <a:pt x="80" y="120"/>
                    <a:pt x="1" y="239"/>
                    <a:pt x="40" y="318"/>
                  </a:cubicBezTo>
                  <a:cubicBezTo>
                    <a:pt x="159" y="556"/>
                    <a:pt x="278" y="793"/>
                    <a:pt x="437" y="991"/>
                  </a:cubicBezTo>
                  <a:cubicBezTo>
                    <a:pt x="516" y="1071"/>
                    <a:pt x="635" y="1110"/>
                    <a:pt x="754" y="1110"/>
                  </a:cubicBezTo>
                  <a:cubicBezTo>
                    <a:pt x="833" y="1071"/>
                    <a:pt x="833" y="912"/>
                    <a:pt x="872" y="793"/>
                  </a:cubicBezTo>
                  <a:cubicBezTo>
                    <a:pt x="714" y="556"/>
                    <a:pt x="555" y="318"/>
                    <a:pt x="397" y="80"/>
                  </a:cubicBezTo>
                  <a:cubicBezTo>
                    <a:pt x="318" y="1"/>
                    <a:pt x="159" y="4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7175912" y="1827429"/>
              <a:ext cx="92549" cy="133452"/>
            </a:xfrm>
            <a:custGeom>
              <a:avLst/>
              <a:gdLst/>
              <a:ahLst/>
              <a:cxnLst/>
              <a:rect l="l" t="t" r="r" b="b"/>
              <a:pathLst>
                <a:path w="620" h="894" extrusionOk="0">
                  <a:moveTo>
                    <a:pt x="579" y="1"/>
                  </a:moveTo>
                  <a:cubicBezTo>
                    <a:pt x="540" y="1"/>
                    <a:pt x="421" y="1"/>
                    <a:pt x="381" y="40"/>
                  </a:cubicBezTo>
                  <a:cubicBezTo>
                    <a:pt x="263" y="238"/>
                    <a:pt x="144" y="436"/>
                    <a:pt x="64" y="674"/>
                  </a:cubicBezTo>
                  <a:cubicBezTo>
                    <a:pt x="0" y="771"/>
                    <a:pt x="40" y="893"/>
                    <a:pt x="143" y="893"/>
                  </a:cubicBezTo>
                  <a:cubicBezTo>
                    <a:pt x="166" y="893"/>
                    <a:pt x="193" y="887"/>
                    <a:pt x="223" y="872"/>
                  </a:cubicBezTo>
                  <a:cubicBezTo>
                    <a:pt x="461" y="674"/>
                    <a:pt x="619" y="317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7203229" y="2398400"/>
              <a:ext cx="189278" cy="121062"/>
            </a:xfrm>
            <a:custGeom>
              <a:avLst/>
              <a:gdLst/>
              <a:ahLst/>
              <a:cxnLst/>
              <a:rect l="l" t="t" r="r" b="b"/>
              <a:pathLst>
                <a:path w="1268" h="811" extrusionOk="0">
                  <a:moveTo>
                    <a:pt x="1080" y="0"/>
                  </a:moveTo>
                  <a:cubicBezTo>
                    <a:pt x="1048" y="0"/>
                    <a:pt x="1017" y="5"/>
                    <a:pt x="991" y="18"/>
                  </a:cubicBezTo>
                  <a:cubicBezTo>
                    <a:pt x="674" y="137"/>
                    <a:pt x="396" y="295"/>
                    <a:pt x="80" y="454"/>
                  </a:cubicBezTo>
                  <a:cubicBezTo>
                    <a:pt x="40" y="493"/>
                    <a:pt x="40" y="612"/>
                    <a:pt x="0" y="691"/>
                  </a:cubicBezTo>
                  <a:cubicBezTo>
                    <a:pt x="80" y="731"/>
                    <a:pt x="159" y="771"/>
                    <a:pt x="238" y="810"/>
                  </a:cubicBezTo>
                  <a:cubicBezTo>
                    <a:pt x="317" y="810"/>
                    <a:pt x="357" y="771"/>
                    <a:pt x="436" y="731"/>
                  </a:cubicBezTo>
                  <a:cubicBezTo>
                    <a:pt x="674" y="612"/>
                    <a:pt x="911" y="493"/>
                    <a:pt x="1149" y="335"/>
                  </a:cubicBezTo>
                  <a:cubicBezTo>
                    <a:pt x="1228" y="295"/>
                    <a:pt x="1228" y="137"/>
                    <a:pt x="1268" y="18"/>
                  </a:cubicBezTo>
                  <a:cubicBezTo>
                    <a:pt x="1215" y="18"/>
                    <a:pt x="1145" y="0"/>
                    <a:pt x="1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108591" y="2028500"/>
              <a:ext cx="88817" cy="331241"/>
            </a:xfrm>
            <a:custGeom>
              <a:avLst/>
              <a:gdLst/>
              <a:ahLst/>
              <a:cxnLst/>
              <a:rect l="l" t="t" r="r" b="b"/>
              <a:pathLst>
                <a:path w="595" h="2219" extrusionOk="0">
                  <a:moveTo>
                    <a:pt x="436" y="0"/>
                  </a:moveTo>
                  <a:cubicBezTo>
                    <a:pt x="357" y="80"/>
                    <a:pt x="278" y="159"/>
                    <a:pt x="238" y="278"/>
                  </a:cubicBezTo>
                  <a:cubicBezTo>
                    <a:pt x="1" y="832"/>
                    <a:pt x="1" y="1466"/>
                    <a:pt x="278" y="2021"/>
                  </a:cubicBezTo>
                  <a:cubicBezTo>
                    <a:pt x="317" y="2100"/>
                    <a:pt x="436" y="2139"/>
                    <a:pt x="515" y="2219"/>
                  </a:cubicBezTo>
                  <a:cubicBezTo>
                    <a:pt x="515" y="2139"/>
                    <a:pt x="595" y="2021"/>
                    <a:pt x="555" y="1941"/>
                  </a:cubicBezTo>
                  <a:cubicBezTo>
                    <a:pt x="436" y="1426"/>
                    <a:pt x="436" y="911"/>
                    <a:pt x="555" y="396"/>
                  </a:cubicBezTo>
                  <a:cubicBezTo>
                    <a:pt x="595" y="278"/>
                    <a:pt x="595" y="159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511361" y="1791902"/>
              <a:ext cx="112551" cy="177637"/>
            </a:xfrm>
            <a:custGeom>
              <a:avLst/>
              <a:gdLst/>
              <a:ahLst/>
              <a:cxnLst/>
              <a:rect l="l" t="t" r="r" b="b"/>
              <a:pathLst>
                <a:path w="754" h="1190" extrusionOk="0">
                  <a:moveTo>
                    <a:pt x="318" y="1"/>
                  </a:moveTo>
                  <a:cubicBezTo>
                    <a:pt x="278" y="40"/>
                    <a:pt x="159" y="120"/>
                    <a:pt x="120" y="199"/>
                  </a:cubicBezTo>
                  <a:cubicBezTo>
                    <a:pt x="1" y="635"/>
                    <a:pt x="278" y="1070"/>
                    <a:pt x="753" y="1189"/>
                  </a:cubicBezTo>
                  <a:cubicBezTo>
                    <a:pt x="674" y="991"/>
                    <a:pt x="634" y="833"/>
                    <a:pt x="595" y="674"/>
                  </a:cubicBezTo>
                  <a:cubicBezTo>
                    <a:pt x="555" y="516"/>
                    <a:pt x="555" y="357"/>
                    <a:pt x="476" y="199"/>
                  </a:cubicBezTo>
                  <a:cubicBezTo>
                    <a:pt x="436" y="120"/>
                    <a:pt x="397" y="40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192072" y="1774288"/>
              <a:ext cx="124344" cy="295714"/>
            </a:xfrm>
            <a:custGeom>
              <a:avLst/>
              <a:gdLst/>
              <a:ahLst/>
              <a:cxnLst/>
              <a:rect l="l" t="t" r="r" b="b"/>
              <a:pathLst>
                <a:path w="833" h="1981" extrusionOk="0">
                  <a:moveTo>
                    <a:pt x="357" y="0"/>
                  </a:moveTo>
                  <a:cubicBezTo>
                    <a:pt x="238" y="198"/>
                    <a:pt x="119" y="277"/>
                    <a:pt x="119" y="396"/>
                  </a:cubicBezTo>
                  <a:cubicBezTo>
                    <a:pt x="1" y="911"/>
                    <a:pt x="159" y="1466"/>
                    <a:pt x="516" y="1862"/>
                  </a:cubicBezTo>
                  <a:cubicBezTo>
                    <a:pt x="595" y="1941"/>
                    <a:pt x="714" y="1941"/>
                    <a:pt x="793" y="1981"/>
                  </a:cubicBezTo>
                  <a:cubicBezTo>
                    <a:pt x="832" y="1862"/>
                    <a:pt x="832" y="1783"/>
                    <a:pt x="793" y="1703"/>
                  </a:cubicBezTo>
                  <a:cubicBezTo>
                    <a:pt x="595" y="1268"/>
                    <a:pt x="516" y="792"/>
                    <a:pt x="555" y="317"/>
                  </a:cubicBezTo>
                  <a:cubicBezTo>
                    <a:pt x="555" y="238"/>
                    <a:pt x="436" y="158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38323" y="1827429"/>
              <a:ext cx="153900" cy="337212"/>
            </a:xfrm>
            <a:custGeom>
              <a:avLst/>
              <a:gdLst/>
              <a:ahLst/>
              <a:cxnLst/>
              <a:rect l="l" t="t" r="r" b="b"/>
              <a:pathLst>
                <a:path w="1031" h="2259" extrusionOk="0">
                  <a:moveTo>
                    <a:pt x="278" y="1"/>
                  </a:moveTo>
                  <a:cubicBezTo>
                    <a:pt x="199" y="1"/>
                    <a:pt x="120" y="1"/>
                    <a:pt x="80" y="80"/>
                  </a:cubicBezTo>
                  <a:cubicBezTo>
                    <a:pt x="40" y="159"/>
                    <a:pt x="1" y="278"/>
                    <a:pt x="1" y="397"/>
                  </a:cubicBezTo>
                  <a:cubicBezTo>
                    <a:pt x="40" y="991"/>
                    <a:pt x="238" y="1545"/>
                    <a:pt x="634" y="1981"/>
                  </a:cubicBezTo>
                  <a:cubicBezTo>
                    <a:pt x="753" y="2060"/>
                    <a:pt x="872" y="2179"/>
                    <a:pt x="1031" y="2258"/>
                  </a:cubicBezTo>
                  <a:cubicBezTo>
                    <a:pt x="1031" y="2219"/>
                    <a:pt x="1031" y="2179"/>
                    <a:pt x="1031" y="2140"/>
                  </a:cubicBezTo>
                  <a:cubicBezTo>
                    <a:pt x="674" y="1545"/>
                    <a:pt x="436" y="832"/>
                    <a:pt x="357" y="119"/>
                  </a:cubicBezTo>
                  <a:cubicBezTo>
                    <a:pt x="357" y="80"/>
                    <a:pt x="318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5"/>
          <p:cNvSpPr/>
          <p:nvPr/>
        </p:nvSpPr>
        <p:spPr>
          <a:xfrm rot="684220">
            <a:off x="8660986" y="685955"/>
            <a:ext cx="363468" cy="232013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 rot="-1772033">
            <a:off x="8705378" y="65881"/>
            <a:ext cx="81357" cy="75055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 rot="-1772033">
            <a:off x="8838144" y="95557"/>
            <a:ext cx="213276" cy="211165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8236436" y="56700"/>
            <a:ext cx="240663" cy="318222"/>
          </a:xfrm>
          <a:custGeom>
            <a:avLst/>
            <a:gdLst/>
            <a:ahLst/>
            <a:cxnLst/>
            <a:rect l="l" t="t" r="r" b="b"/>
            <a:pathLst>
              <a:path w="11093" h="14668" extrusionOk="0">
                <a:moveTo>
                  <a:pt x="8279" y="0"/>
                </a:moveTo>
                <a:cubicBezTo>
                  <a:pt x="8213" y="0"/>
                  <a:pt x="8145" y="18"/>
                  <a:pt x="8082" y="56"/>
                </a:cubicBezTo>
                <a:cubicBezTo>
                  <a:pt x="7527" y="294"/>
                  <a:pt x="6933" y="532"/>
                  <a:pt x="6378" y="730"/>
                </a:cubicBezTo>
                <a:lnTo>
                  <a:pt x="991" y="2869"/>
                </a:lnTo>
                <a:cubicBezTo>
                  <a:pt x="793" y="2948"/>
                  <a:pt x="595" y="2988"/>
                  <a:pt x="397" y="3027"/>
                </a:cubicBezTo>
                <a:cubicBezTo>
                  <a:pt x="80" y="3067"/>
                  <a:pt x="1" y="3186"/>
                  <a:pt x="120" y="3463"/>
                </a:cubicBezTo>
                <a:cubicBezTo>
                  <a:pt x="397" y="4136"/>
                  <a:pt x="714" y="4810"/>
                  <a:pt x="991" y="5483"/>
                </a:cubicBezTo>
                <a:cubicBezTo>
                  <a:pt x="1744" y="7503"/>
                  <a:pt x="2536" y="9524"/>
                  <a:pt x="3288" y="11584"/>
                </a:cubicBezTo>
                <a:lnTo>
                  <a:pt x="3051" y="11623"/>
                </a:lnTo>
                <a:cubicBezTo>
                  <a:pt x="2338" y="11782"/>
                  <a:pt x="1704" y="12138"/>
                  <a:pt x="1189" y="12613"/>
                </a:cubicBezTo>
                <a:cubicBezTo>
                  <a:pt x="714" y="13010"/>
                  <a:pt x="714" y="13762"/>
                  <a:pt x="1189" y="14158"/>
                </a:cubicBezTo>
                <a:cubicBezTo>
                  <a:pt x="1508" y="14477"/>
                  <a:pt x="1930" y="14668"/>
                  <a:pt x="2392" y="14668"/>
                </a:cubicBezTo>
                <a:cubicBezTo>
                  <a:pt x="2504" y="14668"/>
                  <a:pt x="2618" y="14657"/>
                  <a:pt x="2734" y="14634"/>
                </a:cubicBezTo>
                <a:cubicBezTo>
                  <a:pt x="3764" y="14356"/>
                  <a:pt x="4715" y="13881"/>
                  <a:pt x="5546" y="13208"/>
                </a:cubicBezTo>
                <a:cubicBezTo>
                  <a:pt x="5982" y="12891"/>
                  <a:pt x="5982" y="12653"/>
                  <a:pt x="5705" y="12217"/>
                </a:cubicBezTo>
                <a:cubicBezTo>
                  <a:pt x="5428" y="11742"/>
                  <a:pt x="5150" y="11306"/>
                  <a:pt x="4913" y="10831"/>
                </a:cubicBezTo>
                <a:cubicBezTo>
                  <a:pt x="4239" y="9484"/>
                  <a:pt x="3526" y="8098"/>
                  <a:pt x="2853" y="6711"/>
                </a:cubicBezTo>
                <a:cubicBezTo>
                  <a:pt x="2813" y="6592"/>
                  <a:pt x="2734" y="6513"/>
                  <a:pt x="2694" y="6355"/>
                </a:cubicBezTo>
                <a:cubicBezTo>
                  <a:pt x="4437" y="5523"/>
                  <a:pt x="6141" y="4691"/>
                  <a:pt x="7923" y="4018"/>
                </a:cubicBezTo>
                <a:lnTo>
                  <a:pt x="9151" y="7860"/>
                </a:lnTo>
                <a:lnTo>
                  <a:pt x="9072" y="7900"/>
                </a:lnTo>
                <a:cubicBezTo>
                  <a:pt x="8042" y="8137"/>
                  <a:pt x="7210" y="8890"/>
                  <a:pt x="6814" y="9880"/>
                </a:cubicBezTo>
                <a:cubicBezTo>
                  <a:pt x="6695" y="10118"/>
                  <a:pt x="6695" y="10435"/>
                  <a:pt x="6814" y="10672"/>
                </a:cubicBezTo>
                <a:cubicBezTo>
                  <a:pt x="6956" y="11041"/>
                  <a:pt x="7301" y="11248"/>
                  <a:pt x="7660" y="11248"/>
                </a:cubicBezTo>
                <a:cubicBezTo>
                  <a:pt x="7802" y="11248"/>
                  <a:pt x="7947" y="11215"/>
                  <a:pt x="8082" y="11148"/>
                </a:cubicBezTo>
                <a:cubicBezTo>
                  <a:pt x="8993" y="10712"/>
                  <a:pt x="9864" y="10118"/>
                  <a:pt x="10538" y="9405"/>
                </a:cubicBezTo>
                <a:cubicBezTo>
                  <a:pt x="10736" y="9246"/>
                  <a:pt x="10894" y="9088"/>
                  <a:pt x="11013" y="8890"/>
                </a:cubicBezTo>
                <a:cubicBezTo>
                  <a:pt x="11092" y="8811"/>
                  <a:pt x="11092" y="8652"/>
                  <a:pt x="11052" y="8533"/>
                </a:cubicBezTo>
                <a:cubicBezTo>
                  <a:pt x="11013" y="8375"/>
                  <a:pt x="10854" y="8177"/>
                  <a:pt x="10815" y="8018"/>
                </a:cubicBezTo>
                <a:cubicBezTo>
                  <a:pt x="10538" y="7107"/>
                  <a:pt x="10260" y="6236"/>
                  <a:pt x="10023" y="5325"/>
                </a:cubicBezTo>
                <a:cubicBezTo>
                  <a:pt x="9785" y="4572"/>
                  <a:pt x="9587" y="3819"/>
                  <a:pt x="9389" y="3027"/>
                </a:cubicBezTo>
                <a:cubicBezTo>
                  <a:pt x="9310" y="2592"/>
                  <a:pt x="9191" y="2156"/>
                  <a:pt x="9111" y="1720"/>
                </a:cubicBezTo>
                <a:cubicBezTo>
                  <a:pt x="9072" y="1205"/>
                  <a:pt x="8913" y="690"/>
                  <a:pt x="8636" y="215"/>
                </a:cubicBezTo>
                <a:cubicBezTo>
                  <a:pt x="8555" y="80"/>
                  <a:pt x="8420" y="0"/>
                  <a:pt x="82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5"/>
          <p:cNvGrpSpPr/>
          <p:nvPr/>
        </p:nvGrpSpPr>
        <p:grpSpPr>
          <a:xfrm rot="-887764">
            <a:off x="331373" y="4462084"/>
            <a:ext cx="242851" cy="569446"/>
            <a:chOff x="6424483" y="702244"/>
            <a:chExt cx="1619299" cy="3796992"/>
          </a:xfrm>
        </p:grpSpPr>
        <p:sp>
          <p:nvSpPr>
            <p:cNvPr id="257" name="Google Shape;257;p15"/>
            <p:cNvSpPr/>
            <p:nvPr/>
          </p:nvSpPr>
          <p:spPr>
            <a:xfrm>
              <a:off x="6506696" y="1583251"/>
              <a:ext cx="1427394" cy="405979"/>
            </a:xfrm>
            <a:custGeom>
              <a:avLst/>
              <a:gdLst/>
              <a:ahLst/>
              <a:cxnLst/>
              <a:rect l="l" t="t" r="r" b="b"/>
              <a:pathLst>
                <a:path w="6181" h="1758" extrusionOk="0">
                  <a:moveTo>
                    <a:pt x="1031" y="595"/>
                  </a:moveTo>
                  <a:cubicBezTo>
                    <a:pt x="1110" y="595"/>
                    <a:pt x="1189" y="714"/>
                    <a:pt x="1268" y="833"/>
                  </a:cubicBezTo>
                  <a:cubicBezTo>
                    <a:pt x="1348" y="912"/>
                    <a:pt x="1268" y="952"/>
                    <a:pt x="1308" y="1031"/>
                  </a:cubicBezTo>
                  <a:lnTo>
                    <a:pt x="1189" y="1229"/>
                  </a:lnTo>
                  <a:cubicBezTo>
                    <a:pt x="1110" y="1189"/>
                    <a:pt x="1031" y="1110"/>
                    <a:pt x="991" y="1070"/>
                  </a:cubicBezTo>
                  <a:cubicBezTo>
                    <a:pt x="952" y="991"/>
                    <a:pt x="952" y="952"/>
                    <a:pt x="952" y="872"/>
                  </a:cubicBezTo>
                  <a:cubicBezTo>
                    <a:pt x="952" y="753"/>
                    <a:pt x="872" y="595"/>
                    <a:pt x="1031" y="595"/>
                  </a:cubicBezTo>
                  <a:close/>
                  <a:moveTo>
                    <a:pt x="1665" y="714"/>
                  </a:moveTo>
                  <a:cubicBezTo>
                    <a:pt x="1744" y="793"/>
                    <a:pt x="1823" y="872"/>
                    <a:pt x="1863" y="952"/>
                  </a:cubicBezTo>
                  <a:cubicBezTo>
                    <a:pt x="1902" y="1031"/>
                    <a:pt x="1823" y="1110"/>
                    <a:pt x="1744" y="1268"/>
                  </a:cubicBezTo>
                  <a:cubicBezTo>
                    <a:pt x="1665" y="1150"/>
                    <a:pt x="1585" y="1031"/>
                    <a:pt x="1506" y="912"/>
                  </a:cubicBezTo>
                  <a:cubicBezTo>
                    <a:pt x="1506" y="872"/>
                    <a:pt x="1585" y="793"/>
                    <a:pt x="1665" y="714"/>
                  </a:cubicBezTo>
                  <a:close/>
                  <a:moveTo>
                    <a:pt x="397" y="555"/>
                  </a:moveTo>
                  <a:cubicBezTo>
                    <a:pt x="595" y="674"/>
                    <a:pt x="754" y="1150"/>
                    <a:pt x="635" y="1308"/>
                  </a:cubicBezTo>
                  <a:cubicBezTo>
                    <a:pt x="595" y="1328"/>
                    <a:pt x="555" y="1338"/>
                    <a:pt x="516" y="1338"/>
                  </a:cubicBezTo>
                  <a:cubicBezTo>
                    <a:pt x="476" y="1338"/>
                    <a:pt x="437" y="1328"/>
                    <a:pt x="397" y="1308"/>
                  </a:cubicBezTo>
                  <a:cubicBezTo>
                    <a:pt x="278" y="1070"/>
                    <a:pt x="278" y="793"/>
                    <a:pt x="397" y="555"/>
                  </a:cubicBezTo>
                  <a:close/>
                  <a:moveTo>
                    <a:pt x="5626" y="1"/>
                  </a:moveTo>
                  <a:cubicBezTo>
                    <a:pt x="5190" y="1"/>
                    <a:pt x="4754" y="1"/>
                    <a:pt x="4358" y="40"/>
                  </a:cubicBezTo>
                  <a:cubicBezTo>
                    <a:pt x="3923" y="80"/>
                    <a:pt x="3566" y="159"/>
                    <a:pt x="3170" y="159"/>
                  </a:cubicBezTo>
                  <a:cubicBezTo>
                    <a:pt x="2180" y="238"/>
                    <a:pt x="1189" y="318"/>
                    <a:pt x="239" y="357"/>
                  </a:cubicBezTo>
                  <a:cubicBezTo>
                    <a:pt x="80" y="357"/>
                    <a:pt x="1" y="437"/>
                    <a:pt x="1" y="595"/>
                  </a:cubicBezTo>
                  <a:cubicBezTo>
                    <a:pt x="41" y="912"/>
                    <a:pt x="80" y="1229"/>
                    <a:pt x="120" y="1546"/>
                  </a:cubicBezTo>
                  <a:cubicBezTo>
                    <a:pt x="120" y="1699"/>
                    <a:pt x="167" y="1758"/>
                    <a:pt x="281" y="1758"/>
                  </a:cubicBezTo>
                  <a:cubicBezTo>
                    <a:pt x="314" y="1758"/>
                    <a:pt x="353" y="1753"/>
                    <a:pt x="397" y="1744"/>
                  </a:cubicBezTo>
                  <a:cubicBezTo>
                    <a:pt x="1783" y="1585"/>
                    <a:pt x="3170" y="1466"/>
                    <a:pt x="4556" y="1308"/>
                  </a:cubicBezTo>
                  <a:cubicBezTo>
                    <a:pt x="5071" y="1268"/>
                    <a:pt x="5586" y="1229"/>
                    <a:pt x="6180" y="1189"/>
                  </a:cubicBezTo>
                  <a:cubicBezTo>
                    <a:pt x="6062" y="793"/>
                    <a:pt x="5943" y="476"/>
                    <a:pt x="5784" y="159"/>
                  </a:cubicBezTo>
                  <a:cubicBezTo>
                    <a:pt x="5784" y="80"/>
                    <a:pt x="5705" y="1"/>
                    <a:pt x="5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827001" y="897151"/>
              <a:ext cx="686331" cy="649844"/>
            </a:xfrm>
            <a:custGeom>
              <a:avLst/>
              <a:gdLst/>
              <a:ahLst/>
              <a:cxnLst/>
              <a:rect l="l" t="t" r="r" b="b"/>
              <a:pathLst>
                <a:path w="2972" h="2814" extrusionOk="0">
                  <a:moveTo>
                    <a:pt x="2060" y="1"/>
                  </a:moveTo>
                  <a:cubicBezTo>
                    <a:pt x="1941" y="159"/>
                    <a:pt x="1862" y="318"/>
                    <a:pt x="1783" y="476"/>
                  </a:cubicBezTo>
                  <a:cubicBezTo>
                    <a:pt x="1665" y="712"/>
                    <a:pt x="1533" y="821"/>
                    <a:pt x="1379" y="821"/>
                  </a:cubicBezTo>
                  <a:cubicBezTo>
                    <a:pt x="1274" y="821"/>
                    <a:pt x="1159" y="771"/>
                    <a:pt x="1030" y="674"/>
                  </a:cubicBezTo>
                  <a:cubicBezTo>
                    <a:pt x="793" y="476"/>
                    <a:pt x="595" y="278"/>
                    <a:pt x="317" y="40"/>
                  </a:cubicBezTo>
                  <a:cubicBezTo>
                    <a:pt x="198" y="991"/>
                    <a:pt x="119" y="1863"/>
                    <a:pt x="0" y="2813"/>
                  </a:cubicBezTo>
                  <a:lnTo>
                    <a:pt x="2971" y="2655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424483" y="702244"/>
              <a:ext cx="1619299" cy="3796992"/>
            </a:xfrm>
            <a:custGeom>
              <a:avLst/>
              <a:gdLst/>
              <a:ahLst/>
              <a:cxnLst/>
              <a:rect l="l" t="t" r="r" b="b"/>
              <a:pathLst>
                <a:path w="7012" h="16442" extrusionOk="0">
                  <a:moveTo>
                    <a:pt x="3605" y="409"/>
                  </a:moveTo>
                  <a:lnTo>
                    <a:pt x="3051" y="1281"/>
                  </a:lnTo>
                  <a:lnTo>
                    <a:pt x="2258" y="568"/>
                  </a:lnTo>
                  <a:cubicBezTo>
                    <a:pt x="2298" y="568"/>
                    <a:pt x="2298" y="528"/>
                    <a:pt x="2298" y="528"/>
                  </a:cubicBezTo>
                  <a:lnTo>
                    <a:pt x="3605" y="409"/>
                  </a:lnTo>
                  <a:close/>
                  <a:moveTo>
                    <a:pt x="3803" y="845"/>
                  </a:moveTo>
                  <a:lnTo>
                    <a:pt x="4714" y="3499"/>
                  </a:lnTo>
                  <a:lnTo>
                    <a:pt x="1743" y="3697"/>
                  </a:lnTo>
                  <a:cubicBezTo>
                    <a:pt x="1862" y="2746"/>
                    <a:pt x="1941" y="1835"/>
                    <a:pt x="2060" y="924"/>
                  </a:cubicBezTo>
                  <a:cubicBezTo>
                    <a:pt x="2338" y="1122"/>
                    <a:pt x="2536" y="1320"/>
                    <a:pt x="2773" y="1518"/>
                  </a:cubicBezTo>
                  <a:cubicBezTo>
                    <a:pt x="2902" y="1615"/>
                    <a:pt x="3017" y="1665"/>
                    <a:pt x="3122" y="1665"/>
                  </a:cubicBezTo>
                  <a:cubicBezTo>
                    <a:pt x="3276" y="1665"/>
                    <a:pt x="3408" y="1556"/>
                    <a:pt x="3526" y="1320"/>
                  </a:cubicBezTo>
                  <a:cubicBezTo>
                    <a:pt x="3605" y="1162"/>
                    <a:pt x="3684" y="1003"/>
                    <a:pt x="3803" y="845"/>
                  </a:cubicBezTo>
                  <a:close/>
                  <a:moveTo>
                    <a:pt x="5982" y="3816"/>
                  </a:moveTo>
                  <a:cubicBezTo>
                    <a:pt x="6061" y="3816"/>
                    <a:pt x="6140" y="3895"/>
                    <a:pt x="6140" y="3974"/>
                  </a:cubicBezTo>
                  <a:cubicBezTo>
                    <a:pt x="6299" y="4291"/>
                    <a:pt x="6418" y="4608"/>
                    <a:pt x="6536" y="5004"/>
                  </a:cubicBezTo>
                  <a:cubicBezTo>
                    <a:pt x="5942" y="5044"/>
                    <a:pt x="5427" y="5083"/>
                    <a:pt x="4912" y="5123"/>
                  </a:cubicBezTo>
                  <a:cubicBezTo>
                    <a:pt x="3526" y="5281"/>
                    <a:pt x="2139" y="5400"/>
                    <a:pt x="753" y="5559"/>
                  </a:cubicBezTo>
                  <a:cubicBezTo>
                    <a:pt x="555" y="5559"/>
                    <a:pt x="476" y="5559"/>
                    <a:pt x="476" y="5361"/>
                  </a:cubicBezTo>
                  <a:cubicBezTo>
                    <a:pt x="476" y="5044"/>
                    <a:pt x="397" y="4727"/>
                    <a:pt x="357" y="4410"/>
                  </a:cubicBezTo>
                  <a:cubicBezTo>
                    <a:pt x="357" y="4252"/>
                    <a:pt x="436" y="4212"/>
                    <a:pt x="595" y="4172"/>
                  </a:cubicBezTo>
                  <a:cubicBezTo>
                    <a:pt x="1585" y="4133"/>
                    <a:pt x="2536" y="4053"/>
                    <a:pt x="3526" y="3974"/>
                  </a:cubicBezTo>
                  <a:cubicBezTo>
                    <a:pt x="3922" y="3974"/>
                    <a:pt x="4318" y="3855"/>
                    <a:pt x="4714" y="3855"/>
                  </a:cubicBezTo>
                  <a:cubicBezTo>
                    <a:pt x="5110" y="3816"/>
                    <a:pt x="5546" y="3816"/>
                    <a:pt x="5982" y="3816"/>
                  </a:cubicBezTo>
                  <a:close/>
                  <a:moveTo>
                    <a:pt x="5546" y="5480"/>
                  </a:moveTo>
                  <a:cubicBezTo>
                    <a:pt x="5744" y="5480"/>
                    <a:pt x="5823" y="5519"/>
                    <a:pt x="5863" y="5757"/>
                  </a:cubicBezTo>
                  <a:cubicBezTo>
                    <a:pt x="5863" y="7500"/>
                    <a:pt x="5903" y="9243"/>
                    <a:pt x="5942" y="10986"/>
                  </a:cubicBezTo>
                  <a:lnTo>
                    <a:pt x="5982" y="12847"/>
                  </a:lnTo>
                  <a:cubicBezTo>
                    <a:pt x="5982" y="13521"/>
                    <a:pt x="6021" y="14234"/>
                    <a:pt x="6061" y="14907"/>
                  </a:cubicBezTo>
                  <a:cubicBezTo>
                    <a:pt x="6061" y="15066"/>
                    <a:pt x="6061" y="15224"/>
                    <a:pt x="6101" y="15422"/>
                  </a:cubicBezTo>
                  <a:cubicBezTo>
                    <a:pt x="5362" y="15807"/>
                    <a:pt x="4520" y="16011"/>
                    <a:pt x="3679" y="16011"/>
                  </a:cubicBezTo>
                  <a:cubicBezTo>
                    <a:pt x="3482" y="16011"/>
                    <a:pt x="3286" y="15999"/>
                    <a:pt x="3090" y="15977"/>
                  </a:cubicBezTo>
                  <a:cubicBezTo>
                    <a:pt x="2654" y="15977"/>
                    <a:pt x="2219" y="15858"/>
                    <a:pt x="1902" y="15620"/>
                  </a:cubicBezTo>
                  <a:cubicBezTo>
                    <a:pt x="1823" y="15541"/>
                    <a:pt x="1783" y="15462"/>
                    <a:pt x="1743" y="15343"/>
                  </a:cubicBezTo>
                  <a:cubicBezTo>
                    <a:pt x="1743" y="14511"/>
                    <a:pt x="1704" y="13679"/>
                    <a:pt x="1704" y="12887"/>
                  </a:cubicBezTo>
                  <a:cubicBezTo>
                    <a:pt x="1664" y="10946"/>
                    <a:pt x="1664" y="9084"/>
                    <a:pt x="1585" y="7183"/>
                  </a:cubicBezTo>
                  <a:cubicBezTo>
                    <a:pt x="1585" y="6747"/>
                    <a:pt x="1506" y="6311"/>
                    <a:pt x="1466" y="5836"/>
                  </a:cubicBezTo>
                  <a:cubicBezTo>
                    <a:pt x="1902" y="5796"/>
                    <a:pt x="2298" y="5757"/>
                    <a:pt x="2734" y="5717"/>
                  </a:cubicBezTo>
                  <a:lnTo>
                    <a:pt x="3565" y="5638"/>
                  </a:lnTo>
                  <a:cubicBezTo>
                    <a:pt x="4199" y="5598"/>
                    <a:pt x="4873" y="5559"/>
                    <a:pt x="5546" y="5480"/>
                  </a:cubicBezTo>
                  <a:close/>
                  <a:moveTo>
                    <a:pt x="3746" y="0"/>
                  </a:moveTo>
                  <a:cubicBezTo>
                    <a:pt x="3712" y="0"/>
                    <a:pt x="3678" y="5"/>
                    <a:pt x="3645" y="13"/>
                  </a:cubicBezTo>
                  <a:cubicBezTo>
                    <a:pt x="3090" y="53"/>
                    <a:pt x="2536" y="132"/>
                    <a:pt x="2021" y="211"/>
                  </a:cubicBezTo>
                  <a:cubicBezTo>
                    <a:pt x="1941" y="211"/>
                    <a:pt x="1862" y="290"/>
                    <a:pt x="1823" y="370"/>
                  </a:cubicBezTo>
                  <a:cubicBezTo>
                    <a:pt x="1704" y="884"/>
                    <a:pt x="1585" y="1399"/>
                    <a:pt x="1545" y="1954"/>
                  </a:cubicBezTo>
                  <a:cubicBezTo>
                    <a:pt x="1466" y="2469"/>
                    <a:pt x="1387" y="3142"/>
                    <a:pt x="1308" y="3776"/>
                  </a:cubicBezTo>
                  <a:lnTo>
                    <a:pt x="317" y="3855"/>
                  </a:lnTo>
                  <a:cubicBezTo>
                    <a:pt x="119" y="3855"/>
                    <a:pt x="0" y="3974"/>
                    <a:pt x="0" y="4172"/>
                  </a:cubicBezTo>
                  <a:cubicBezTo>
                    <a:pt x="40" y="4687"/>
                    <a:pt x="80" y="5123"/>
                    <a:pt x="159" y="5559"/>
                  </a:cubicBezTo>
                  <a:cubicBezTo>
                    <a:pt x="198" y="5876"/>
                    <a:pt x="357" y="5994"/>
                    <a:pt x="634" y="5994"/>
                  </a:cubicBezTo>
                  <a:cubicBezTo>
                    <a:pt x="793" y="5994"/>
                    <a:pt x="951" y="5955"/>
                    <a:pt x="1149" y="5915"/>
                  </a:cubicBezTo>
                  <a:cubicBezTo>
                    <a:pt x="1149" y="6232"/>
                    <a:pt x="1189" y="6470"/>
                    <a:pt x="1189" y="6747"/>
                  </a:cubicBezTo>
                  <a:cubicBezTo>
                    <a:pt x="1228" y="9480"/>
                    <a:pt x="1308" y="12174"/>
                    <a:pt x="1347" y="14947"/>
                  </a:cubicBezTo>
                  <a:cubicBezTo>
                    <a:pt x="1308" y="15581"/>
                    <a:pt x="1743" y="16175"/>
                    <a:pt x="2417" y="16294"/>
                  </a:cubicBezTo>
                  <a:cubicBezTo>
                    <a:pt x="2840" y="16393"/>
                    <a:pt x="3269" y="16441"/>
                    <a:pt x="3695" y="16441"/>
                  </a:cubicBezTo>
                  <a:cubicBezTo>
                    <a:pt x="4465" y="16441"/>
                    <a:pt x="5228" y="16283"/>
                    <a:pt x="5942" y="15977"/>
                  </a:cubicBezTo>
                  <a:cubicBezTo>
                    <a:pt x="6140" y="15898"/>
                    <a:pt x="6299" y="15818"/>
                    <a:pt x="6259" y="15581"/>
                  </a:cubicBezTo>
                  <a:cubicBezTo>
                    <a:pt x="6259" y="15541"/>
                    <a:pt x="6299" y="15501"/>
                    <a:pt x="6299" y="15501"/>
                  </a:cubicBezTo>
                  <a:cubicBezTo>
                    <a:pt x="6497" y="15422"/>
                    <a:pt x="6497" y="15224"/>
                    <a:pt x="6497" y="15066"/>
                  </a:cubicBezTo>
                  <a:cubicBezTo>
                    <a:pt x="6497" y="14590"/>
                    <a:pt x="6457" y="14155"/>
                    <a:pt x="6457" y="13719"/>
                  </a:cubicBezTo>
                  <a:cubicBezTo>
                    <a:pt x="6457" y="11976"/>
                    <a:pt x="6457" y="10233"/>
                    <a:pt x="6378" y="8490"/>
                  </a:cubicBezTo>
                  <a:cubicBezTo>
                    <a:pt x="6378" y="7500"/>
                    <a:pt x="6299" y="6470"/>
                    <a:pt x="6259" y="5440"/>
                  </a:cubicBezTo>
                  <a:lnTo>
                    <a:pt x="6457" y="5400"/>
                  </a:lnTo>
                  <a:cubicBezTo>
                    <a:pt x="6893" y="5361"/>
                    <a:pt x="7012" y="5202"/>
                    <a:pt x="6853" y="4727"/>
                  </a:cubicBezTo>
                  <a:cubicBezTo>
                    <a:pt x="6774" y="4410"/>
                    <a:pt x="6616" y="4053"/>
                    <a:pt x="6457" y="3737"/>
                  </a:cubicBezTo>
                  <a:cubicBezTo>
                    <a:pt x="6418" y="3539"/>
                    <a:pt x="6220" y="3420"/>
                    <a:pt x="6061" y="3420"/>
                  </a:cubicBezTo>
                  <a:lnTo>
                    <a:pt x="5308" y="3420"/>
                  </a:lnTo>
                  <a:cubicBezTo>
                    <a:pt x="5150" y="3420"/>
                    <a:pt x="5071" y="3380"/>
                    <a:pt x="5031" y="3222"/>
                  </a:cubicBezTo>
                  <a:cubicBezTo>
                    <a:pt x="4675" y="2271"/>
                    <a:pt x="4318" y="1320"/>
                    <a:pt x="3962" y="370"/>
                  </a:cubicBezTo>
                  <a:cubicBezTo>
                    <a:pt x="3962" y="330"/>
                    <a:pt x="3962" y="290"/>
                    <a:pt x="3962" y="290"/>
                  </a:cubicBezTo>
                  <a:cubicBezTo>
                    <a:pt x="3993" y="70"/>
                    <a:pt x="3875" y="0"/>
                    <a:pt x="3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000664" y="2049965"/>
              <a:ext cx="677325" cy="2130121"/>
            </a:xfrm>
            <a:custGeom>
              <a:avLst/>
              <a:gdLst/>
              <a:ahLst/>
              <a:cxnLst/>
              <a:rect l="l" t="t" r="r" b="b"/>
              <a:pathLst>
                <a:path w="2933" h="9224" extrusionOk="0">
                  <a:moveTo>
                    <a:pt x="1070" y="0"/>
                  </a:moveTo>
                  <a:cubicBezTo>
                    <a:pt x="833" y="0"/>
                    <a:pt x="635" y="79"/>
                    <a:pt x="437" y="198"/>
                  </a:cubicBezTo>
                  <a:cubicBezTo>
                    <a:pt x="159" y="436"/>
                    <a:pt x="1" y="792"/>
                    <a:pt x="1" y="1149"/>
                  </a:cubicBezTo>
                  <a:lnTo>
                    <a:pt x="1" y="4595"/>
                  </a:lnTo>
                  <a:cubicBezTo>
                    <a:pt x="41" y="5308"/>
                    <a:pt x="80" y="6496"/>
                    <a:pt x="159" y="7724"/>
                  </a:cubicBezTo>
                  <a:cubicBezTo>
                    <a:pt x="225" y="8702"/>
                    <a:pt x="665" y="9224"/>
                    <a:pt x="1459" y="9224"/>
                  </a:cubicBezTo>
                  <a:cubicBezTo>
                    <a:pt x="1630" y="9224"/>
                    <a:pt x="1817" y="9200"/>
                    <a:pt x="2021" y="9151"/>
                  </a:cubicBezTo>
                  <a:cubicBezTo>
                    <a:pt x="2298" y="9111"/>
                    <a:pt x="2536" y="8913"/>
                    <a:pt x="2576" y="8596"/>
                  </a:cubicBezTo>
                  <a:cubicBezTo>
                    <a:pt x="2813" y="7804"/>
                    <a:pt x="2932" y="7011"/>
                    <a:pt x="2932" y="6180"/>
                  </a:cubicBezTo>
                  <a:cubicBezTo>
                    <a:pt x="2932" y="5863"/>
                    <a:pt x="2932" y="5506"/>
                    <a:pt x="2932" y="5150"/>
                  </a:cubicBezTo>
                  <a:cubicBezTo>
                    <a:pt x="2893" y="3803"/>
                    <a:pt x="2695" y="2456"/>
                    <a:pt x="2576" y="1109"/>
                  </a:cubicBezTo>
                  <a:cubicBezTo>
                    <a:pt x="2576" y="594"/>
                    <a:pt x="2259" y="198"/>
                    <a:pt x="1784" y="79"/>
                  </a:cubicBezTo>
                  <a:cubicBezTo>
                    <a:pt x="1546" y="0"/>
                    <a:pt x="1308" y="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854482" y="1747905"/>
              <a:ext cx="91680" cy="128398"/>
            </a:xfrm>
            <a:custGeom>
              <a:avLst/>
              <a:gdLst/>
              <a:ahLst/>
              <a:cxnLst/>
              <a:rect l="l" t="t" r="r" b="b"/>
              <a:pathLst>
                <a:path w="397" h="556" extrusionOk="0">
                  <a:moveTo>
                    <a:pt x="159" y="1"/>
                  </a:moveTo>
                  <a:cubicBezTo>
                    <a:pt x="79" y="80"/>
                    <a:pt x="0" y="159"/>
                    <a:pt x="0" y="199"/>
                  </a:cubicBezTo>
                  <a:cubicBezTo>
                    <a:pt x="79" y="318"/>
                    <a:pt x="159" y="437"/>
                    <a:pt x="238" y="555"/>
                  </a:cubicBezTo>
                  <a:cubicBezTo>
                    <a:pt x="317" y="397"/>
                    <a:pt x="396" y="278"/>
                    <a:pt x="357" y="239"/>
                  </a:cubicBezTo>
                  <a:cubicBezTo>
                    <a:pt x="317" y="159"/>
                    <a:pt x="238" y="80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708070" y="1720655"/>
              <a:ext cx="100918" cy="146411"/>
            </a:xfrm>
            <a:custGeom>
              <a:avLst/>
              <a:gdLst/>
              <a:ahLst/>
              <a:cxnLst/>
              <a:rect l="l" t="t" r="r" b="b"/>
              <a:pathLst>
                <a:path w="437" h="634" extrusionOk="0">
                  <a:moveTo>
                    <a:pt x="159" y="0"/>
                  </a:moveTo>
                  <a:cubicBezTo>
                    <a:pt x="0" y="0"/>
                    <a:pt x="40" y="198"/>
                    <a:pt x="80" y="317"/>
                  </a:cubicBezTo>
                  <a:cubicBezTo>
                    <a:pt x="80" y="357"/>
                    <a:pt x="80" y="396"/>
                    <a:pt x="119" y="475"/>
                  </a:cubicBezTo>
                  <a:cubicBezTo>
                    <a:pt x="159" y="515"/>
                    <a:pt x="238" y="594"/>
                    <a:pt x="317" y="634"/>
                  </a:cubicBezTo>
                  <a:lnTo>
                    <a:pt x="436" y="436"/>
                  </a:lnTo>
                  <a:cubicBezTo>
                    <a:pt x="436" y="357"/>
                    <a:pt x="436" y="277"/>
                    <a:pt x="396" y="238"/>
                  </a:cubicBezTo>
                  <a:cubicBezTo>
                    <a:pt x="357" y="198"/>
                    <a:pt x="238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570895" y="1711418"/>
              <a:ext cx="109924" cy="180820"/>
            </a:xfrm>
            <a:custGeom>
              <a:avLst/>
              <a:gdLst/>
              <a:ahLst/>
              <a:cxnLst/>
              <a:rect l="l" t="t" r="r" b="b"/>
              <a:pathLst>
                <a:path w="476" h="783" extrusionOk="0">
                  <a:moveTo>
                    <a:pt x="119" y="0"/>
                  </a:moveTo>
                  <a:cubicBezTo>
                    <a:pt x="0" y="238"/>
                    <a:pt x="0" y="515"/>
                    <a:pt x="119" y="753"/>
                  </a:cubicBezTo>
                  <a:cubicBezTo>
                    <a:pt x="159" y="773"/>
                    <a:pt x="198" y="783"/>
                    <a:pt x="238" y="783"/>
                  </a:cubicBezTo>
                  <a:cubicBezTo>
                    <a:pt x="277" y="783"/>
                    <a:pt x="317" y="773"/>
                    <a:pt x="357" y="753"/>
                  </a:cubicBezTo>
                  <a:cubicBezTo>
                    <a:pt x="476" y="595"/>
                    <a:pt x="317" y="119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/>
          <p:nvPr/>
        </p:nvSpPr>
        <p:spPr>
          <a:xfrm>
            <a:off x="676426" y="4835471"/>
            <a:ext cx="255451" cy="246666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4027620">
            <a:off x="1943" y="4227658"/>
            <a:ext cx="384367" cy="285091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125601" y="4762225"/>
            <a:ext cx="156662" cy="189370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315566" y="4200634"/>
            <a:ext cx="274422" cy="231981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282272" y="4951590"/>
            <a:ext cx="139598" cy="147293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title" idx="9" hasCustomPrompt="1"/>
          </p:nvPr>
        </p:nvSpPr>
        <p:spPr>
          <a:xfrm>
            <a:off x="2477025" y="1017709"/>
            <a:ext cx="899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 idx="13" hasCustomPrompt="1"/>
          </p:nvPr>
        </p:nvSpPr>
        <p:spPr>
          <a:xfrm>
            <a:off x="5767500" y="1017784"/>
            <a:ext cx="899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idx="14" hasCustomPrompt="1"/>
          </p:nvPr>
        </p:nvSpPr>
        <p:spPr>
          <a:xfrm>
            <a:off x="2477038" y="2830884"/>
            <a:ext cx="899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15" hasCustomPrompt="1"/>
          </p:nvPr>
        </p:nvSpPr>
        <p:spPr>
          <a:xfrm>
            <a:off x="5767513" y="2830884"/>
            <a:ext cx="899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text">
  <p:cSld name="CUSTOM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subTitle" idx="1"/>
          </p:nvPr>
        </p:nvSpPr>
        <p:spPr>
          <a:xfrm>
            <a:off x="1111776" y="2434800"/>
            <a:ext cx="17196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76" name="Google Shape;276;p16"/>
          <p:cNvSpPr txBox="1">
            <a:spLocks noGrp="1"/>
          </p:cNvSpPr>
          <p:nvPr>
            <p:ph type="subTitle" idx="2"/>
          </p:nvPr>
        </p:nvSpPr>
        <p:spPr>
          <a:xfrm>
            <a:off x="1111775" y="2823300"/>
            <a:ext cx="17196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type="subTitle" idx="3"/>
          </p:nvPr>
        </p:nvSpPr>
        <p:spPr>
          <a:xfrm>
            <a:off x="3712571" y="2434800"/>
            <a:ext cx="17181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78" name="Google Shape;278;p16"/>
          <p:cNvSpPr txBox="1">
            <a:spLocks noGrp="1"/>
          </p:cNvSpPr>
          <p:nvPr>
            <p:ph type="subTitle" idx="4"/>
          </p:nvPr>
        </p:nvSpPr>
        <p:spPr>
          <a:xfrm>
            <a:off x="3712568" y="2823300"/>
            <a:ext cx="17181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subTitle" idx="5"/>
          </p:nvPr>
        </p:nvSpPr>
        <p:spPr>
          <a:xfrm>
            <a:off x="6312631" y="2434800"/>
            <a:ext cx="17181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6"/>
          </p:nvPr>
        </p:nvSpPr>
        <p:spPr>
          <a:xfrm>
            <a:off x="6312626" y="2823300"/>
            <a:ext cx="17181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81" name="Google Shape;281;p16"/>
          <p:cNvGrpSpPr/>
          <p:nvPr/>
        </p:nvGrpSpPr>
        <p:grpSpPr>
          <a:xfrm>
            <a:off x="640705" y="63666"/>
            <a:ext cx="329834" cy="305328"/>
            <a:chOff x="1412390" y="2258211"/>
            <a:chExt cx="620689" cy="574573"/>
          </a:xfrm>
        </p:grpSpPr>
        <p:sp>
          <p:nvSpPr>
            <p:cNvPr id="282" name="Google Shape;282;p16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16"/>
          <p:cNvSpPr/>
          <p:nvPr/>
        </p:nvSpPr>
        <p:spPr>
          <a:xfrm>
            <a:off x="78470" y="139886"/>
            <a:ext cx="523753" cy="388511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"/>
          <p:cNvSpPr/>
          <p:nvPr/>
        </p:nvSpPr>
        <p:spPr>
          <a:xfrm rot="-7381728">
            <a:off x="696224" y="457179"/>
            <a:ext cx="218807" cy="296509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6"/>
          <p:cNvGrpSpPr/>
          <p:nvPr/>
        </p:nvGrpSpPr>
        <p:grpSpPr>
          <a:xfrm>
            <a:off x="265266" y="540294"/>
            <a:ext cx="255570" cy="282670"/>
            <a:chOff x="5414907" y="2017485"/>
            <a:chExt cx="220338" cy="243702"/>
          </a:xfrm>
        </p:grpSpPr>
        <p:sp>
          <p:nvSpPr>
            <p:cNvPr id="288" name="Google Shape;288;p16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6"/>
          <p:cNvSpPr/>
          <p:nvPr/>
        </p:nvSpPr>
        <p:spPr>
          <a:xfrm>
            <a:off x="8251026" y="4327178"/>
            <a:ext cx="443424" cy="428174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 rot="10800000" flipH="1">
            <a:off x="8482528" y="4154851"/>
            <a:ext cx="417283" cy="26636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8436621" y="484404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8744813" y="4704061"/>
            <a:ext cx="329859" cy="278806"/>
          </a:xfrm>
          <a:custGeom>
            <a:avLst/>
            <a:gdLst/>
            <a:ahLst/>
            <a:cxnLst/>
            <a:rect l="l" t="t" r="r" b="b"/>
            <a:pathLst>
              <a:path w="7805" h="6597" extrusionOk="0">
                <a:moveTo>
                  <a:pt x="6285" y="481"/>
                </a:moveTo>
                <a:cubicBezTo>
                  <a:pt x="6833" y="481"/>
                  <a:pt x="7178" y="1051"/>
                  <a:pt x="6972" y="2105"/>
                </a:cubicBezTo>
                <a:cubicBezTo>
                  <a:pt x="6854" y="2660"/>
                  <a:pt x="6695" y="3214"/>
                  <a:pt x="6497" y="3769"/>
                </a:cubicBezTo>
                <a:cubicBezTo>
                  <a:pt x="6141" y="4561"/>
                  <a:pt x="5705" y="5353"/>
                  <a:pt x="5190" y="6106"/>
                </a:cubicBezTo>
                <a:cubicBezTo>
                  <a:pt x="4001" y="5670"/>
                  <a:pt x="2615" y="5551"/>
                  <a:pt x="1625" y="4759"/>
                </a:cubicBezTo>
                <a:cubicBezTo>
                  <a:pt x="793" y="4046"/>
                  <a:pt x="634" y="2779"/>
                  <a:pt x="1704" y="2145"/>
                </a:cubicBezTo>
                <a:cubicBezTo>
                  <a:pt x="1982" y="1976"/>
                  <a:pt x="2274" y="1902"/>
                  <a:pt x="2565" y="1902"/>
                </a:cubicBezTo>
                <a:cubicBezTo>
                  <a:pt x="3227" y="1902"/>
                  <a:pt x="3878" y="2283"/>
                  <a:pt x="4318" y="2779"/>
                </a:cubicBezTo>
                <a:cubicBezTo>
                  <a:pt x="4370" y="2830"/>
                  <a:pt x="4433" y="2852"/>
                  <a:pt x="4493" y="2852"/>
                </a:cubicBezTo>
                <a:cubicBezTo>
                  <a:pt x="4665" y="2852"/>
                  <a:pt x="4821" y="2677"/>
                  <a:pt x="4675" y="2501"/>
                </a:cubicBezTo>
                <a:cubicBezTo>
                  <a:pt x="4754" y="2462"/>
                  <a:pt x="4794" y="2382"/>
                  <a:pt x="4794" y="2303"/>
                </a:cubicBezTo>
                <a:cubicBezTo>
                  <a:pt x="4794" y="1828"/>
                  <a:pt x="4952" y="1353"/>
                  <a:pt x="5269" y="996"/>
                </a:cubicBezTo>
                <a:cubicBezTo>
                  <a:pt x="5631" y="648"/>
                  <a:pt x="5988" y="481"/>
                  <a:pt x="6285" y="481"/>
                </a:cubicBezTo>
                <a:close/>
                <a:moveTo>
                  <a:pt x="6180" y="0"/>
                </a:moveTo>
                <a:cubicBezTo>
                  <a:pt x="5272" y="0"/>
                  <a:pt x="4436" y="1245"/>
                  <a:pt x="4318" y="2184"/>
                </a:cubicBezTo>
                <a:cubicBezTo>
                  <a:pt x="3781" y="1765"/>
                  <a:pt x="3088" y="1516"/>
                  <a:pt x="2434" y="1516"/>
                </a:cubicBezTo>
                <a:cubicBezTo>
                  <a:pt x="1544" y="1516"/>
                  <a:pt x="727" y="1977"/>
                  <a:pt x="476" y="3095"/>
                </a:cubicBezTo>
                <a:cubicBezTo>
                  <a:pt x="1" y="5551"/>
                  <a:pt x="3526" y="5948"/>
                  <a:pt x="5071" y="6542"/>
                </a:cubicBezTo>
                <a:lnTo>
                  <a:pt x="5150" y="6542"/>
                </a:lnTo>
                <a:cubicBezTo>
                  <a:pt x="5186" y="6577"/>
                  <a:pt x="5237" y="6597"/>
                  <a:pt x="5287" y="6597"/>
                </a:cubicBezTo>
                <a:cubicBezTo>
                  <a:pt x="5348" y="6597"/>
                  <a:pt x="5406" y="6568"/>
                  <a:pt x="5427" y="6502"/>
                </a:cubicBezTo>
                <a:cubicBezTo>
                  <a:pt x="6141" y="5551"/>
                  <a:pt x="6695" y="4482"/>
                  <a:pt x="7091" y="3373"/>
                </a:cubicBezTo>
                <a:cubicBezTo>
                  <a:pt x="7408" y="2501"/>
                  <a:pt x="7804" y="1313"/>
                  <a:pt x="7131" y="521"/>
                </a:cubicBezTo>
                <a:cubicBezTo>
                  <a:pt x="6823" y="152"/>
                  <a:pt x="6497" y="0"/>
                  <a:pt x="61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8301396" y="4886463"/>
            <a:ext cx="102786" cy="124246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3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subTitle" idx="1"/>
          </p:nvPr>
        </p:nvSpPr>
        <p:spPr>
          <a:xfrm>
            <a:off x="4567950" y="1017700"/>
            <a:ext cx="38628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324555" y="4709665"/>
            <a:ext cx="441920" cy="336686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19"/>
          <p:cNvGrpSpPr/>
          <p:nvPr/>
        </p:nvGrpSpPr>
        <p:grpSpPr>
          <a:xfrm>
            <a:off x="186780" y="4501578"/>
            <a:ext cx="268572" cy="248618"/>
            <a:chOff x="1412390" y="2258211"/>
            <a:chExt cx="620689" cy="574573"/>
          </a:xfrm>
        </p:grpSpPr>
        <p:sp>
          <p:nvSpPr>
            <p:cNvPr id="349" name="Google Shape;349;p19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9"/>
          <p:cNvSpPr/>
          <p:nvPr/>
        </p:nvSpPr>
        <p:spPr>
          <a:xfrm>
            <a:off x="32550" y="4837829"/>
            <a:ext cx="345593" cy="256340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830257" y="4797016"/>
            <a:ext cx="125516" cy="132435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719798" y="4976183"/>
            <a:ext cx="76054" cy="70163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"/>
          <p:cNvSpPr/>
          <p:nvPr/>
        </p:nvSpPr>
        <p:spPr>
          <a:xfrm rot="-6435031">
            <a:off x="8667503" y="75233"/>
            <a:ext cx="260437" cy="352922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8488176" y="94741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8430724" y="238370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 rot="1789419">
            <a:off x="8768484" y="500799"/>
            <a:ext cx="246746" cy="208585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 rot="9322877">
            <a:off x="8885770" y="293208"/>
            <a:ext cx="177560" cy="196388"/>
            <a:chOff x="5414907" y="2017485"/>
            <a:chExt cx="220338" cy="243702"/>
          </a:xfrm>
        </p:grpSpPr>
        <p:sp>
          <p:nvSpPr>
            <p:cNvPr id="360" name="Google Shape;360;p19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5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>
            <a:spLocks noGrp="1"/>
          </p:cNvSpPr>
          <p:nvPr>
            <p:ph type="title" hasCustomPrompt="1"/>
          </p:nvPr>
        </p:nvSpPr>
        <p:spPr>
          <a:xfrm>
            <a:off x="713575" y="1186338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5" name="Google Shape;365;p20"/>
          <p:cNvSpPr txBox="1">
            <a:spLocks noGrp="1"/>
          </p:cNvSpPr>
          <p:nvPr>
            <p:ph type="subTitle" idx="1"/>
          </p:nvPr>
        </p:nvSpPr>
        <p:spPr>
          <a:xfrm>
            <a:off x="713575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6" name="Google Shape;366;p20"/>
          <p:cNvSpPr txBox="1">
            <a:spLocks noGrp="1"/>
          </p:cNvSpPr>
          <p:nvPr>
            <p:ph type="title" idx="2" hasCustomPrompt="1"/>
          </p:nvPr>
        </p:nvSpPr>
        <p:spPr>
          <a:xfrm>
            <a:off x="3325190" y="3470792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20"/>
          <p:cNvSpPr txBox="1">
            <a:spLocks noGrp="1"/>
          </p:cNvSpPr>
          <p:nvPr>
            <p:ph type="subTitle" idx="3"/>
          </p:nvPr>
        </p:nvSpPr>
        <p:spPr>
          <a:xfrm>
            <a:off x="3325187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title" idx="4" hasCustomPrompt="1"/>
          </p:nvPr>
        </p:nvSpPr>
        <p:spPr>
          <a:xfrm>
            <a:off x="5936832" y="1186338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20"/>
          <p:cNvSpPr txBox="1">
            <a:spLocks noGrp="1"/>
          </p:cNvSpPr>
          <p:nvPr>
            <p:ph type="subTitle" idx="5"/>
          </p:nvPr>
        </p:nvSpPr>
        <p:spPr>
          <a:xfrm>
            <a:off x="5936827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370" name="Google Shape;370;p20"/>
          <p:cNvGrpSpPr/>
          <p:nvPr/>
        </p:nvGrpSpPr>
        <p:grpSpPr>
          <a:xfrm>
            <a:off x="8337074" y="4378279"/>
            <a:ext cx="700570" cy="673028"/>
            <a:chOff x="7047366" y="2801445"/>
            <a:chExt cx="753220" cy="723609"/>
          </a:xfrm>
        </p:grpSpPr>
        <p:sp>
          <p:nvSpPr>
            <p:cNvPr id="371" name="Google Shape;371;p20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0"/>
          <p:cNvSpPr/>
          <p:nvPr/>
        </p:nvSpPr>
        <p:spPr>
          <a:xfrm>
            <a:off x="8054713" y="4729092"/>
            <a:ext cx="184998" cy="264629"/>
          </a:xfrm>
          <a:custGeom>
            <a:avLst/>
            <a:gdLst/>
            <a:ahLst/>
            <a:cxnLst/>
            <a:rect l="l" t="t" r="r" b="b"/>
            <a:pathLst>
              <a:path w="10984" h="15712" extrusionOk="0">
                <a:moveTo>
                  <a:pt x="4038" y="3224"/>
                </a:moveTo>
                <a:cubicBezTo>
                  <a:pt x="4508" y="3224"/>
                  <a:pt x="4974" y="3337"/>
                  <a:pt x="5383" y="3565"/>
                </a:cubicBezTo>
                <a:cubicBezTo>
                  <a:pt x="5601" y="3710"/>
                  <a:pt x="5819" y="3928"/>
                  <a:pt x="5892" y="4219"/>
                </a:cubicBezTo>
                <a:cubicBezTo>
                  <a:pt x="5892" y="4292"/>
                  <a:pt x="5601" y="4583"/>
                  <a:pt x="5383" y="4656"/>
                </a:cubicBezTo>
                <a:cubicBezTo>
                  <a:pt x="4801" y="4801"/>
                  <a:pt x="4219" y="4947"/>
                  <a:pt x="3564" y="5092"/>
                </a:cubicBezTo>
                <a:lnTo>
                  <a:pt x="3201" y="3346"/>
                </a:lnTo>
                <a:cubicBezTo>
                  <a:pt x="3473" y="3265"/>
                  <a:pt x="3756" y="3224"/>
                  <a:pt x="4038" y="3224"/>
                </a:cubicBezTo>
                <a:close/>
                <a:moveTo>
                  <a:pt x="4752" y="10424"/>
                </a:moveTo>
                <a:cubicBezTo>
                  <a:pt x="5245" y="10424"/>
                  <a:pt x="5728" y="10538"/>
                  <a:pt x="6183" y="10765"/>
                </a:cubicBezTo>
                <a:cubicBezTo>
                  <a:pt x="6692" y="11129"/>
                  <a:pt x="6765" y="11493"/>
                  <a:pt x="6183" y="11784"/>
                </a:cubicBezTo>
                <a:cubicBezTo>
                  <a:pt x="5601" y="12075"/>
                  <a:pt x="4946" y="12293"/>
                  <a:pt x="4292" y="12511"/>
                </a:cubicBezTo>
                <a:cubicBezTo>
                  <a:pt x="4146" y="11711"/>
                  <a:pt x="4001" y="11202"/>
                  <a:pt x="3855" y="10547"/>
                </a:cubicBezTo>
                <a:cubicBezTo>
                  <a:pt x="4155" y="10465"/>
                  <a:pt x="4455" y="10424"/>
                  <a:pt x="4752" y="10424"/>
                </a:cubicBezTo>
                <a:close/>
                <a:moveTo>
                  <a:pt x="3273" y="1"/>
                </a:moveTo>
                <a:cubicBezTo>
                  <a:pt x="2510" y="1"/>
                  <a:pt x="1746" y="146"/>
                  <a:pt x="1019" y="437"/>
                </a:cubicBezTo>
                <a:cubicBezTo>
                  <a:pt x="73" y="801"/>
                  <a:pt x="0" y="946"/>
                  <a:pt x="73" y="1964"/>
                </a:cubicBezTo>
                <a:cubicBezTo>
                  <a:pt x="219" y="4219"/>
                  <a:pt x="364" y="6474"/>
                  <a:pt x="510" y="8801"/>
                </a:cubicBezTo>
                <a:cubicBezTo>
                  <a:pt x="655" y="10620"/>
                  <a:pt x="800" y="12511"/>
                  <a:pt x="946" y="14402"/>
                </a:cubicBezTo>
                <a:cubicBezTo>
                  <a:pt x="1019" y="15420"/>
                  <a:pt x="1237" y="15566"/>
                  <a:pt x="2255" y="15711"/>
                </a:cubicBezTo>
                <a:lnTo>
                  <a:pt x="2692" y="15711"/>
                </a:lnTo>
                <a:cubicBezTo>
                  <a:pt x="4364" y="15711"/>
                  <a:pt x="5965" y="15420"/>
                  <a:pt x="7565" y="14984"/>
                </a:cubicBezTo>
                <a:cubicBezTo>
                  <a:pt x="8583" y="14766"/>
                  <a:pt x="9456" y="14184"/>
                  <a:pt x="10038" y="13311"/>
                </a:cubicBezTo>
                <a:cubicBezTo>
                  <a:pt x="10620" y="12511"/>
                  <a:pt x="10983" y="11565"/>
                  <a:pt x="10983" y="10620"/>
                </a:cubicBezTo>
                <a:cubicBezTo>
                  <a:pt x="10911" y="9238"/>
                  <a:pt x="10038" y="8001"/>
                  <a:pt x="8728" y="7565"/>
                </a:cubicBezTo>
                <a:lnTo>
                  <a:pt x="7856" y="7274"/>
                </a:lnTo>
                <a:cubicBezTo>
                  <a:pt x="8074" y="7056"/>
                  <a:pt x="8219" y="6838"/>
                  <a:pt x="8365" y="6619"/>
                </a:cubicBezTo>
                <a:cubicBezTo>
                  <a:pt x="9383" y="5383"/>
                  <a:pt x="9383" y="3565"/>
                  <a:pt x="8365" y="2255"/>
                </a:cubicBezTo>
                <a:cubicBezTo>
                  <a:pt x="7637" y="1382"/>
                  <a:pt x="6619" y="728"/>
                  <a:pt x="5528" y="437"/>
                </a:cubicBezTo>
                <a:cubicBezTo>
                  <a:pt x="4801" y="146"/>
                  <a:pt x="4037" y="1"/>
                  <a:pt x="3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>
            <a:off x="8717055" y="3974969"/>
            <a:ext cx="320893" cy="331072"/>
            <a:chOff x="6109266" y="2958701"/>
            <a:chExt cx="158099" cy="163114"/>
          </a:xfrm>
        </p:grpSpPr>
        <p:sp>
          <p:nvSpPr>
            <p:cNvPr id="400" name="Google Shape;400;p20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20"/>
          <p:cNvSpPr/>
          <p:nvPr/>
        </p:nvSpPr>
        <p:spPr>
          <a:xfrm rot="-9510981">
            <a:off x="8222216" y="4035061"/>
            <a:ext cx="265299" cy="423614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7768166" y="4612581"/>
            <a:ext cx="188835" cy="228260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7837482" y="4378421"/>
            <a:ext cx="188835" cy="228260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20"/>
          <p:cNvGrpSpPr/>
          <p:nvPr/>
        </p:nvGrpSpPr>
        <p:grpSpPr>
          <a:xfrm>
            <a:off x="144845" y="4192759"/>
            <a:ext cx="752068" cy="903282"/>
            <a:chOff x="6192911" y="156630"/>
            <a:chExt cx="2526260" cy="3034202"/>
          </a:xfrm>
        </p:grpSpPr>
        <p:sp>
          <p:nvSpPr>
            <p:cNvPr id="407" name="Google Shape;407;p20"/>
            <p:cNvSpPr/>
            <p:nvPr/>
          </p:nvSpPr>
          <p:spPr>
            <a:xfrm>
              <a:off x="6528644" y="236317"/>
              <a:ext cx="2099470" cy="2827955"/>
            </a:xfrm>
            <a:custGeom>
              <a:avLst/>
              <a:gdLst/>
              <a:ahLst/>
              <a:cxnLst/>
              <a:rect l="l" t="t" r="r" b="b"/>
              <a:pathLst>
                <a:path w="16440" h="22144" extrusionOk="0">
                  <a:moveTo>
                    <a:pt x="9801" y="3065"/>
                  </a:moveTo>
                  <a:cubicBezTo>
                    <a:pt x="9972" y="3065"/>
                    <a:pt x="10150" y="3172"/>
                    <a:pt x="10181" y="3328"/>
                  </a:cubicBezTo>
                  <a:cubicBezTo>
                    <a:pt x="10696" y="4596"/>
                    <a:pt x="11211" y="5863"/>
                    <a:pt x="11687" y="7131"/>
                  </a:cubicBezTo>
                  <a:cubicBezTo>
                    <a:pt x="11726" y="7329"/>
                    <a:pt x="11766" y="7527"/>
                    <a:pt x="11726" y="7765"/>
                  </a:cubicBezTo>
                  <a:cubicBezTo>
                    <a:pt x="11726" y="7844"/>
                    <a:pt x="11607" y="7923"/>
                    <a:pt x="11528" y="7963"/>
                  </a:cubicBezTo>
                  <a:cubicBezTo>
                    <a:pt x="10617" y="8398"/>
                    <a:pt x="9746" y="8794"/>
                    <a:pt x="8834" y="9191"/>
                  </a:cubicBezTo>
                  <a:cubicBezTo>
                    <a:pt x="8597" y="9309"/>
                    <a:pt x="8359" y="9389"/>
                    <a:pt x="8082" y="9508"/>
                  </a:cubicBezTo>
                  <a:cubicBezTo>
                    <a:pt x="6854" y="9943"/>
                    <a:pt x="5626" y="10419"/>
                    <a:pt x="4398" y="10854"/>
                  </a:cubicBezTo>
                  <a:cubicBezTo>
                    <a:pt x="4081" y="10934"/>
                    <a:pt x="3724" y="10973"/>
                    <a:pt x="3368" y="10973"/>
                  </a:cubicBezTo>
                  <a:cubicBezTo>
                    <a:pt x="3289" y="10973"/>
                    <a:pt x="3170" y="10775"/>
                    <a:pt x="3130" y="10656"/>
                  </a:cubicBezTo>
                  <a:cubicBezTo>
                    <a:pt x="2972" y="10102"/>
                    <a:pt x="2893" y="9547"/>
                    <a:pt x="2734" y="9032"/>
                  </a:cubicBezTo>
                  <a:cubicBezTo>
                    <a:pt x="2496" y="8240"/>
                    <a:pt x="2219" y="7527"/>
                    <a:pt x="1942" y="6735"/>
                  </a:cubicBezTo>
                  <a:cubicBezTo>
                    <a:pt x="1863" y="6497"/>
                    <a:pt x="1863" y="6378"/>
                    <a:pt x="2140" y="6259"/>
                  </a:cubicBezTo>
                  <a:cubicBezTo>
                    <a:pt x="4358" y="5150"/>
                    <a:pt x="6656" y="4318"/>
                    <a:pt x="8953" y="3368"/>
                  </a:cubicBezTo>
                  <a:cubicBezTo>
                    <a:pt x="9151" y="3249"/>
                    <a:pt x="9429" y="3170"/>
                    <a:pt x="9666" y="3090"/>
                  </a:cubicBezTo>
                  <a:cubicBezTo>
                    <a:pt x="9709" y="3073"/>
                    <a:pt x="9755" y="3065"/>
                    <a:pt x="9801" y="3065"/>
                  </a:cubicBezTo>
                  <a:close/>
                  <a:moveTo>
                    <a:pt x="14175" y="14242"/>
                  </a:moveTo>
                  <a:cubicBezTo>
                    <a:pt x="14283" y="14302"/>
                    <a:pt x="14384" y="14312"/>
                    <a:pt x="14420" y="14419"/>
                  </a:cubicBezTo>
                  <a:cubicBezTo>
                    <a:pt x="14578" y="14657"/>
                    <a:pt x="14697" y="14895"/>
                    <a:pt x="14816" y="15172"/>
                  </a:cubicBezTo>
                  <a:cubicBezTo>
                    <a:pt x="14935" y="15489"/>
                    <a:pt x="15014" y="15766"/>
                    <a:pt x="15133" y="16083"/>
                  </a:cubicBezTo>
                  <a:cubicBezTo>
                    <a:pt x="15172" y="16202"/>
                    <a:pt x="15212" y="16321"/>
                    <a:pt x="15212" y="16440"/>
                  </a:cubicBezTo>
                  <a:cubicBezTo>
                    <a:pt x="15212" y="16519"/>
                    <a:pt x="15172" y="16598"/>
                    <a:pt x="15133" y="16638"/>
                  </a:cubicBezTo>
                  <a:cubicBezTo>
                    <a:pt x="15054" y="16638"/>
                    <a:pt x="14974" y="16598"/>
                    <a:pt x="14935" y="16559"/>
                  </a:cubicBezTo>
                  <a:cubicBezTo>
                    <a:pt x="14816" y="16400"/>
                    <a:pt x="14697" y="16202"/>
                    <a:pt x="14618" y="16044"/>
                  </a:cubicBezTo>
                  <a:cubicBezTo>
                    <a:pt x="14459" y="15529"/>
                    <a:pt x="14261" y="15053"/>
                    <a:pt x="14103" y="14538"/>
                  </a:cubicBezTo>
                  <a:cubicBezTo>
                    <a:pt x="14103" y="14464"/>
                    <a:pt x="14138" y="14354"/>
                    <a:pt x="14175" y="14242"/>
                  </a:cubicBezTo>
                  <a:close/>
                  <a:moveTo>
                    <a:pt x="4437" y="14657"/>
                  </a:moveTo>
                  <a:cubicBezTo>
                    <a:pt x="4517" y="14697"/>
                    <a:pt x="4596" y="14697"/>
                    <a:pt x="4636" y="14776"/>
                  </a:cubicBezTo>
                  <a:cubicBezTo>
                    <a:pt x="4794" y="15014"/>
                    <a:pt x="4952" y="15291"/>
                    <a:pt x="5032" y="15449"/>
                  </a:cubicBezTo>
                  <a:cubicBezTo>
                    <a:pt x="5150" y="15647"/>
                    <a:pt x="5190" y="15964"/>
                    <a:pt x="5269" y="16123"/>
                  </a:cubicBezTo>
                  <a:cubicBezTo>
                    <a:pt x="5309" y="16242"/>
                    <a:pt x="5349" y="16360"/>
                    <a:pt x="5349" y="16519"/>
                  </a:cubicBezTo>
                  <a:cubicBezTo>
                    <a:pt x="5388" y="16598"/>
                    <a:pt x="5309" y="16717"/>
                    <a:pt x="5309" y="16836"/>
                  </a:cubicBezTo>
                  <a:cubicBezTo>
                    <a:pt x="5190" y="16757"/>
                    <a:pt x="5032" y="16717"/>
                    <a:pt x="4992" y="16598"/>
                  </a:cubicBezTo>
                  <a:cubicBezTo>
                    <a:pt x="4794" y="16044"/>
                    <a:pt x="4596" y="15449"/>
                    <a:pt x="4398" y="14855"/>
                  </a:cubicBezTo>
                  <a:cubicBezTo>
                    <a:pt x="4398" y="14816"/>
                    <a:pt x="4398" y="14736"/>
                    <a:pt x="4437" y="14657"/>
                  </a:cubicBezTo>
                  <a:close/>
                  <a:moveTo>
                    <a:pt x="5894" y="15710"/>
                  </a:moveTo>
                  <a:cubicBezTo>
                    <a:pt x="5950" y="15710"/>
                    <a:pt x="6006" y="15738"/>
                    <a:pt x="6062" y="15766"/>
                  </a:cubicBezTo>
                  <a:cubicBezTo>
                    <a:pt x="6141" y="15885"/>
                    <a:pt x="6220" y="16044"/>
                    <a:pt x="6299" y="16202"/>
                  </a:cubicBezTo>
                  <a:cubicBezTo>
                    <a:pt x="6378" y="16440"/>
                    <a:pt x="6458" y="16677"/>
                    <a:pt x="6497" y="16915"/>
                  </a:cubicBezTo>
                  <a:cubicBezTo>
                    <a:pt x="6497" y="16994"/>
                    <a:pt x="6418" y="17113"/>
                    <a:pt x="6378" y="17232"/>
                  </a:cubicBezTo>
                  <a:lnTo>
                    <a:pt x="6220" y="17153"/>
                  </a:lnTo>
                  <a:cubicBezTo>
                    <a:pt x="6180" y="17113"/>
                    <a:pt x="6141" y="17073"/>
                    <a:pt x="6141" y="17034"/>
                  </a:cubicBezTo>
                  <a:cubicBezTo>
                    <a:pt x="5982" y="16677"/>
                    <a:pt x="5864" y="16360"/>
                    <a:pt x="5784" y="16004"/>
                  </a:cubicBezTo>
                  <a:cubicBezTo>
                    <a:pt x="5784" y="15964"/>
                    <a:pt x="5784" y="15925"/>
                    <a:pt x="5784" y="15925"/>
                  </a:cubicBezTo>
                  <a:cubicBezTo>
                    <a:pt x="5745" y="15846"/>
                    <a:pt x="5784" y="15766"/>
                    <a:pt x="5824" y="15727"/>
                  </a:cubicBezTo>
                  <a:cubicBezTo>
                    <a:pt x="5847" y="15715"/>
                    <a:pt x="5870" y="15710"/>
                    <a:pt x="5894" y="15710"/>
                  </a:cubicBezTo>
                  <a:close/>
                  <a:moveTo>
                    <a:pt x="13899" y="15817"/>
                  </a:moveTo>
                  <a:cubicBezTo>
                    <a:pt x="13999" y="15846"/>
                    <a:pt x="14067" y="15849"/>
                    <a:pt x="14103" y="15885"/>
                  </a:cubicBezTo>
                  <a:cubicBezTo>
                    <a:pt x="14222" y="16044"/>
                    <a:pt x="14301" y="16242"/>
                    <a:pt x="14380" y="16400"/>
                  </a:cubicBezTo>
                  <a:cubicBezTo>
                    <a:pt x="14459" y="16598"/>
                    <a:pt x="14499" y="16757"/>
                    <a:pt x="14539" y="16955"/>
                  </a:cubicBezTo>
                  <a:cubicBezTo>
                    <a:pt x="14539" y="17073"/>
                    <a:pt x="14459" y="17153"/>
                    <a:pt x="14459" y="17232"/>
                  </a:cubicBezTo>
                  <a:cubicBezTo>
                    <a:pt x="14341" y="17192"/>
                    <a:pt x="14222" y="17192"/>
                    <a:pt x="14182" y="17113"/>
                  </a:cubicBezTo>
                  <a:cubicBezTo>
                    <a:pt x="14063" y="16757"/>
                    <a:pt x="13944" y="16400"/>
                    <a:pt x="13826" y="16044"/>
                  </a:cubicBezTo>
                  <a:cubicBezTo>
                    <a:pt x="13826" y="15968"/>
                    <a:pt x="13862" y="15892"/>
                    <a:pt x="13899" y="15817"/>
                  </a:cubicBezTo>
                  <a:close/>
                  <a:moveTo>
                    <a:pt x="13340" y="16621"/>
                  </a:moveTo>
                  <a:cubicBezTo>
                    <a:pt x="13393" y="16621"/>
                    <a:pt x="13441" y="16649"/>
                    <a:pt x="13469" y="16677"/>
                  </a:cubicBezTo>
                  <a:cubicBezTo>
                    <a:pt x="13548" y="16757"/>
                    <a:pt x="13628" y="16875"/>
                    <a:pt x="13667" y="16994"/>
                  </a:cubicBezTo>
                  <a:cubicBezTo>
                    <a:pt x="13707" y="17113"/>
                    <a:pt x="13746" y="17272"/>
                    <a:pt x="13746" y="17390"/>
                  </a:cubicBezTo>
                  <a:cubicBezTo>
                    <a:pt x="13746" y="17470"/>
                    <a:pt x="13667" y="17628"/>
                    <a:pt x="13628" y="17628"/>
                  </a:cubicBezTo>
                  <a:cubicBezTo>
                    <a:pt x="13588" y="17628"/>
                    <a:pt x="13390" y="17588"/>
                    <a:pt x="13390" y="17509"/>
                  </a:cubicBezTo>
                  <a:cubicBezTo>
                    <a:pt x="13311" y="17272"/>
                    <a:pt x="13231" y="17034"/>
                    <a:pt x="13192" y="16796"/>
                  </a:cubicBezTo>
                  <a:cubicBezTo>
                    <a:pt x="13192" y="16717"/>
                    <a:pt x="13231" y="16638"/>
                    <a:pt x="13311" y="16638"/>
                  </a:cubicBezTo>
                  <a:lnTo>
                    <a:pt x="13271" y="16638"/>
                  </a:lnTo>
                  <a:cubicBezTo>
                    <a:pt x="13294" y="16626"/>
                    <a:pt x="13317" y="16621"/>
                    <a:pt x="13340" y="16621"/>
                  </a:cubicBezTo>
                  <a:close/>
                  <a:moveTo>
                    <a:pt x="5626" y="17272"/>
                  </a:moveTo>
                  <a:cubicBezTo>
                    <a:pt x="5705" y="17311"/>
                    <a:pt x="5745" y="17311"/>
                    <a:pt x="5824" y="17351"/>
                  </a:cubicBezTo>
                  <a:cubicBezTo>
                    <a:pt x="5864" y="17390"/>
                    <a:pt x="5864" y="17390"/>
                    <a:pt x="5903" y="17430"/>
                  </a:cubicBezTo>
                  <a:cubicBezTo>
                    <a:pt x="6062" y="17747"/>
                    <a:pt x="6180" y="18064"/>
                    <a:pt x="6299" y="18381"/>
                  </a:cubicBezTo>
                  <a:cubicBezTo>
                    <a:pt x="6458" y="18816"/>
                    <a:pt x="6577" y="19252"/>
                    <a:pt x="6735" y="19688"/>
                  </a:cubicBezTo>
                  <a:cubicBezTo>
                    <a:pt x="6775" y="19728"/>
                    <a:pt x="6814" y="19807"/>
                    <a:pt x="6814" y="19886"/>
                  </a:cubicBezTo>
                  <a:cubicBezTo>
                    <a:pt x="6775" y="19965"/>
                    <a:pt x="6735" y="20084"/>
                    <a:pt x="6695" y="20163"/>
                  </a:cubicBezTo>
                  <a:cubicBezTo>
                    <a:pt x="6616" y="20124"/>
                    <a:pt x="6497" y="20084"/>
                    <a:pt x="6458" y="20005"/>
                  </a:cubicBezTo>
                  <a:cubicBezTo>
                    <a:pt x="6299" y="19767"/>
                    <a:pt x="6220" y="19529"/>
                    <a:pt x="6101" y="19331"/>
                  </a:cubicBezTo>
                  <a:cubicBezTo>
                    <a:pt x="5903" y="18698"/>
                    <a:pt x="5745" y="18143"/>
                    <a:pt x="5586" y="17549"/>
                  </a:cubicBezTo>
                  <a:cubicBezTo>
                    <a:pt x="5586" y="17470"/>
                    <a:pt x="5626" y="17351"/>
                    <a:pt x="5626" y="17272"/>
                  </a:cubicBezTo>
                  <a:close/>
                  <a:moveTo>
                    <a:pt x="10300" y="1"/>
                  </a:moveTo>
                  <a:lnTo>
                    <a:pt x="1" y="4358"/>
                  </a:lnTo>
                  <a:cubicBezTo>
                    <a:pt x="239" y="4833"/>
                    <a:pt x="516" y="5269"/>
                    <a:pt x="674" y="5705"/>
                  </a:cubicBezTo>
                  <a:cubicBezTo>
                    <a:pt x="1268" y="7170"/>
                    <a:pt x="1783" y="8636"/>
                    <a:pt x="2338" y="10102"/>
                  </a:cubicBezTo>
                  <a:cubicBezTo>
                    <a:pt x="2576" y="10854"/>
                    <a:pt x="2774" y="11607"/>
                    <a:pt x="3011" y="12360"/>
                  </a:cubicBezTo>
                  <a:cubicBezTo>
                    <a:pt x="3249" y="13112"/>
                    <a:pt x="3447" y="13865"/>
                    <a:pt x="3685" y="14578"/>
                  </a:cubicBezTo>
                  <a:cubicBezTo>
                    <a:pt x="4319" y="16479"/>
                    <a:pt x="4992" y="18420"/>
                    <a:pt x="5626" y="20322"/>
                  </a:cubicBezTo>
                  <a:cubicBezTo>
                    <a:pt x="5864" y="20956"/>
                    <a:pt x="6022" y="21589"/>
                    <a:pt x="6180" y="22144"/>
                  </a:cubicBezTo>
                  <a:lnTo>
                    <a:pt x="16440" y="17588"/>
                  </a:lnTo>
                  <a:cubicBezTo>
                    <a:pt x="16083" y="16717"/>
                    <a:pt x="15806" y="15964"/>
                    <a:pt x="15529" y="15172"/>
                  </a:cubicBezTo>
                  <a:cubicBezTo>
                    <a:pt x="15172" y="14103"/>
                    <a:pt x="14816" y="12993"/>
                    <a:pt x="14459" y="11884"/>
                  </a:cubicBezTo>
                  <a:cubicBezTo>
                    <a:pt x="14063" y="10696"/>
                    <a:pt x="13707" y="9468"/>
                    <a:pt x="13311" y="8240"/>
                  </a:cubicBezTo>
                  <a:cubicBezTo>
                    <a:pt x="13033" y="7289"/>
                    <a:pt x="12796" y="6339"/>
                    <a:pt x="12439" y="5427"/>
                  </a:cubicBezTo>
                  <a:cubicBezTo>
                    <a:pt x="11805" y="3764"/>
                    <a:pt x="11132" y="2100"/>
                    <a:pt x="10498" y="436"/>
                  </a:cubicBezTo>
                  <a:cubicBezTo>
                    <a:pt x="10459" y="278"/>
                    <a:pt x="10379" y="159"/>
                    <a:pt x="10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6192911" y="156630"/>
              <a:ext cx="2526260" cy="3034202"/>
            </a:xfrm>
            <a:custGeom>
              <a:avLst/>
              <a:gdLst/>
              <a:ahLst/>
              <a:cxnLst/>
              <a:rect l="l" t="t" r="r" b="b"/>
              <a:pathLst>
                <a:path w="19782" h="23759" extrusionOk="0">
                  <a:moveTo>
                    <a:pt x="2234" y="5140"/>
                  </a:moveTo>
                  <a:cubicBezTo>
                    <a:pt x="2313" y="5140"/>
                    <a:pt x="2392" y="5220"/>
                    <a:pt x="2392" y="5299"/>
                  </a:cubicBezTo>
                  <a:cubicBezTo>
                    <a:pt x="2511" y="5497"/>
                    <a:pt x="2590" y="5695"/>
                    <a:pt x="2670" y="5893"/>
                  </a:cubicBezTo>
                  <a:cubicBezTo>
                    <a:pt x="2788" y="6170"/>
                    <a:pt x="2907" y="6487"/>
                    <a:pt x="3066" y="6764"/>
                  </a:cubicBezTo>
                  <a:cubicBezTo>
                    <a:pt x="3066" y="6844"/>
                    <a:pt x="3105" y="6923"/>
                    <a:pt x="3184" y="7081"/>
                  </a:cubicBezTo>
                  <a:lnTo>
                    <a:pt x="1560" y="7755"/>
                  </a:lnTo>
                  <a:cubicBezTo>
                    <a:pt x="1402" y="7398"/>
                    <a:pt x="1243" y="7042"/>
                    <a:pt x="1085" y="6646"/>
                  </a:cubicBezTo>
                  <a:cubicBezTo>
                    <a:pt x="1006" y="6408"/>
                    <a:pt x="927" y="6170"/>
                    <a:pt x="808" y="5893"/>
                  </a:cubicBezTo>
                  <a:cubicBezTo>
                    <a:pt x="729" y="5814"/>
                    <a:pt x="768" y="5655"/>
                    <a:pt x="887" y="5576"/>
                  </a:cubicBezTo>
                  <a:cubicBezTo>
                    <a:pt x="1283" y="5259"/>
                    <a:pt x="1758" y="5140"/>
                    <a:pt x="2234" y="5140"/>
                  </a:cubicBezTo>
                  <a:close/>
                  <a:moveTo>
                    <a:pt x="3818" y="8824"/>
                  </a:moveTo>
                  <a:cubicBezTo>
                    <a:pt x="4135" y="9696"/>
                    <a:pt x="4412" y="10567"/>
                    <a:pt x="4729" y="11439"/>
                  </a:cubicBezTo>
                  <a:cubicBezTo>
                    <a:pt x="4254" y="11835"/>
                    <a:pt x="3739" y="12073"/>
                    <a:pt x="3145" y="12152"/>
                  </a:cubicBezTo>
                  <a:cubicBezTo>
                    <a:pt x="3105" y="12152"/>
                    <a:pt x="2947" y="12073"/>
                    <a:pt x="2907" y="12033"/>
                  </a:cubicBezTo>
                  <a:cubicBezTo>
                    <a:pt x="2670" y="11201"/>
                    <a:pt x="2392" y="10369"/>
                    <a:pt x="2155" y="9537"/>
                  </a:cubicBezTo>
                  <a:lnTo>
                    <a:pt x="2155" y="9498"/>
                  </a:lnTo>
                  <a:cubicBezTo>
                    <a:pt x="2749" y="9418"/>
                    <a:pt x="3343" y="9220"/>
                    <a:pt x="3818" y="8824"/>
                  </a:cubicBezTo>
                  <a:close/>
                  <a:moveTo>
                    <a:pt x="5957" y="15440"/>
                  </a:moveTo>
                  <a:cubicBezTo>
                    <a:pt x="6433" y="16826"/>
                    <a:pt x="6868" y="18173"/>
                    <a:pt x="7383" y="19559"/>
                  </a:cubicBezTo>
                  <a:cubicBezTo>
                    <a:pt x="6868" y="19916"/>
                    <a:pt x="6274" y="20153"/>
                    <a:pt x="5680" y="20153"/>
                  </a:cubicBezTo>
                  <a:cubicBezTo>
                    <a:pt x="5640" y="20153"/>
                    <a:pt x="5522" y="20035"/>
                    <a:pt x="5482" y="19916"/>
                  </a:cubicBezTo>
                  <a:cubicBezTo>
                    <a:pt x="5244" y="19282"/>
                    <a:pt x="5046" y="18648"/>
                    <a:pt x="4848" y="17975"/>
                  </a:cubicBezTo>
                  <a:cubicBezTo>
                    <a:pt x="4611" y="17341"/>
                    <a:pt x="4412" y="16668"/>
                    <a:pt x="4175" y="15994"/>
                  </a:cubicBezTo>
                  <a:cubicBezTo>
                    <a:pt x="4175" y="15955"/>
                    <a:pt x="4175" y="15915"/>
                    <a:pt x="4135" y="15836"/>
                  </a:cubicBezTo>
                  <a:lnTo>
                    <a:pt x="4135" y="15836"/>
                  </a:lnTo>
                  <a:cubicBezTo>
                    <a:pt x="4275" y="15862"/>
                    <a:pt x="4416" y="15875"/>
                    <a:pt x="4555" y="15875"/>
                  </a:cubicBezTo>
                  <a:cubicBezTo>
                    <a:pt x="5046" y="15875"/>
                    <a:pt x="5525" y="15717"/>
                    <a:pt x="5957" y="15440"/>
                  </a:cubicBezTo>
                  <a:close/>
                  <a:moveTo>
                    <a:pt x="12969" y="625"/>
                  </a:moveTo>
                  <a:cubicBezTo>
                    <a:pt x="13048" y="783"/>
                    <a:pt x="13088" y="941"/>
                    <a:pt x="13167" y="1100"/>
                  </a:cubicBezTo>
                  <a:cubicBezTo>
                    <a:pt x="13801" y="2764"/>
                    <a:pt x="14474" y="4388"/>
                    <a:pt x="15108" y="6091"/>
                  </a:cubicBezTo>
                  <a:cubicBezTo>
                    <a:pt x="15425" y="7002"/>
                    <a:pt x="15702" y="7953"/>
                    <a:pt x="15979" y="8864"/>
                  </a:cubicBezTo>
                  <a:cubicBezTo>
                    <a:pt x="16336" y="10092"/>
                    <a:pt x="16732" y="11320"/>
                    <a:pt x="17128" y="12548"/>
                  </a:cubicBezTo>
                  <a:cubicBezTo>
                    <a:pt x="17484" y="13617"/>
                    <a:pt x="17801" y="14727"/>
                    <a:pt x="18198" y="15836"/>
                  </a:cubicBezTo>
                  <a:cubicBezTo>
                    <a:pt x="18435" y="16588"/>
                    <a:pt x="18752" y="17381"/>
                    <a:pt x="19069" y="18212"/>
                  </a:cubicBezTo>
                  <a:lnTo>
                    <a:pt x="8849" y="22808"/>
                  </a:lnTo>
                  <a:cubicBezTo>
                    <a:pt x="8651" y="22213"/>
                    <a:pt x="8493" y="21580"/>
                    <a:pt x="8294" y="20985"/>
                  </a:cubicBezTo>
                  <a:cubicBezTo>
                    <a:pt x="7661" y="19044"/>
                    <a:pt x="6987" y="17143"/>
                    <a:pt x="6353" y="15202"/>
                  </a:cubicBezTo>
                  <a:cubicBezTo>
                    <a:pt x="6116" y="14489"/>
                    <a:pt x="5918" y="13736"/>
                    <a:pt x="5680" y="12984"/>
                  </a:cubicBezTo>
                  <a:cubicBezTo>
                    <a:pt x="5442" y="12271"/>
                    <a:pt x="5244" y="11518"/>
                    <a:pt x="4967" y="10765"/>
                  </a:cubicBezTo>
                  <a:cubicBezTo>
                    <a:pt x="4452" y="9300"/>
                    <a:pt x="3897" y="7794"/>
                    <a:pt x="3343" y="6368"/>
                  </a:cubicBezTo>
                  <a:cubicBezTo>
                    <a:pt x="3184" y="5893"/>
                    <a:pt x="2907" y="5457"/>
                    <a:pt x="2670" y="4982"/>
                  </a:cubicBezTo>
                  <a:lnTo>
                    <a:pt x="12969" y="625"/>
                  </a:lnTo>
                  <a:close/>
                  <a:moveTo>
                    <a:pt x="7978" y="21500"/>
                  </a:moveTo>
                  <a:cubicBezTo>
                    <a:pt x="8176" y="21976"/>
                    <a:pt x="8334" y="22411"/>
                    <a:pt x="8493" y="22887"/>
                  </a:cubicBezTo>
                  <a:cubicBezTo>
                    <a:pt x="8137" y="23136"/>
                    <a:pt x="7717" y="23289"/>
                    <a:pt x="7291" y="23289"/>
                  </a:cubicBezTo>
                  <a:cubicBezTo>
                    <a:pt x="7243" y="23289"/>
                    <a:pt x="7194" y="23287"/>
                    <a:pt x="7146" y="23283"/>
                  </a:cubicBezTo>
                  <a:cubicBezTo>
                    <a:pt x="6750" y="23283"/>
                    <a:pt x="6552" y="23204"/>
                    <a:pt x="6472" y="22808"/>
                  </a:cubicBezTo>
                  <a:cubicBezTo>
                    <a:pt x="6393" y="22570"/>
                    <a:pt x="6314" y="22332"/>
                    <a:pt x="6195" y="22094"/>
                  </a:cubicBezTo>
                  <a:lnTo>
                    <a:pt x="6195" y="22094"/>
                  </a:lnTo>
                  <a:cubicBezTo>
                    <a:pt x="6244" y="22097"/>
                    <a:pt x="6293" y="22099"/>
                    <a:pt x="6341" y="22099"/>
                  </a:cubicBezTo>
                  <a:cubicBezTo>
                    <a:pt x="6960" y="22099"/>
                    <a:pt x="7537" y="21868"/>
                    <a:pt x="7978" y="21500"/>
                  </a:cubicBezTo>
                  <a:close/>
                  <a:moveTo>
                    <a:pt x="2907" y="1"/>
                  </a:moveTo>
                  <a:cubicBezTo>
                    <a:pt x="2838" y="1"/>
                    <a:pt x="2769" y="11"/>
                    <a:pt x="2709" y="30"/>
                  </a:cubicBezTo>
                  <a:cubicBezTo>
                    <a:pt x="2630" y="110"/>
                    <a:pt x="2590" y="268"/>
                    <a:pt x="2630" y="387"/>
                  </a:cubicBezTo>
                  <a:cubicBezTo>
                    <a:pt x="2630" y="743"/>
                    <a:pt x="2670" y="1060"/>
                    <a:pt x="2749" y="1417"/>
                  </a:cubicBezTo>
                  <a:cubicBezTo>
                    <a:pt x="2749" y="1615"/>
                    <a:pt x="2709" y="1654"/>
                    <a:pt x="2511" y="1694"/>
                  </a:cubicBezTo>
                  <a:cubicBezTo>
                    <a:pt x="1838" y="1773"/>
                    <a:pt x="1125" y="1892"/>
                    <a:pt x="412" y="2011"/>
                  </a:cubicBezTo>
                  <a:cubicBezTo>
                    <a:pt x="387" y="2005"/>
                    <a:pt x="364" y="2002"/>
                    <a:pt x="343" y="2002"/>
                  </a:cubicBezTo>
                  <a:cubicBezTo>
                    <a:pt x="79" y="2002"/>
                    <a:pt x="0" y="2413"/>
                    <a:pt x="293" y="2486"/>
                  </a:cubicBezTo>
                  <a:cubicBezTo>
                    <a:pt x="451" y="2605"/>
                    <a:pt x="649" y="2684"/>
                    <a:pt x="847" y="2724"/>
                  </a:cubicBezTo>
                  <a:cubicBezTo>
                    <a:pt x="1679" y="3041"/>
                    <a:pt x="2471" y="3516"/>
                    <a:pt x="3105" y="4150"/>
                  </a:cubicBezTo>
                  <a:cubicBezTo>
                    <a:pt x="3184" y="4229"/>
                    <a:pt x="3264" y="4308"/>
                    <a:pt x="3303" y="4388"/>
                  </a:cubicBezTo>
                  <a:cubicBezTo>
                    <a:pt x="2828" y="4546"/>
                    <a:pt x="2353" y="4665"/>
                    <a:pt x="1877" y="4784"/>
                  </a:cubicBezTo>
                  <a:cubicBezTo>
                    <a:pt x="1323" y="4823"/>
                    <a:pt x="847" y="5022"/>
                    <a:pt x="491" y="5418"/>
                  </a:cubicBezTo>
                  <a:cubicBezTo>
                    <a:pt x="412" y="5497"/>
                    <a:pt x="332" y="5655"/>
                    <a:pt x="372" y="5814"/>
                  </a:cubicBezTo>
                  <a:cubicBezTo>
                    <a:pt x="412" y="6051"/>
                    <a:pt x="491" y="6289"/>
                    <a:pt x="610" y="6527"/>
                  </a:cubicBezTo>
                  <a:cubicBezTo>
                    <a:pt x="847" y="7240"/>
                    <a:pt x="1125" y="7953"/>
                    <a:pt x="1362" y="8666"/>
                  </a:cubicBezTo>
                  <a:cubicBezTo>
                    <a:pt x="2115" y="10963"/>
                    <a:pt x="2828" y="13221"/>
                    <a:pt x="3541" y="15519"/>
                  </a:cubicBezTo>
                  <a:cubicBezTo>
                    <a:pt x="3739" y="16113"/>
                    <a:pt x="3937" y="16668"/>
                    <a:pt x="4135" y="17262"/>
                  </a:cubicBezTo>
                  <a:cubicBezTo>
                    <a:pt x="4294" y="17816"/>
                    <a:pt x="4492" y="18411"/>
                    <a:pt x="4690" y="19005"/>
                  </a:cubicBezTo>
                  <a:cubicBezTo>
                    <a:pt x="4888" y="19559"/>
                    <a:pt x="5007" y="20114"/>
                    <a:pt x="5244" y="20668"/>
                  </a:cubicBezTo>
                  <a:cubicBezTo>
                    <a:pt x="5442" y="21223"/>
                    <a:pt x="5640" y="21896"/>
                    <a:pt x="5878" y="22530"/>
                  </a:cubicBezTo>
                  <a:cubicBezTo>
                    <a:pt x="5957" y="22768"/>
                    <a:pt x="6076" y="23006"/>
                    <a:pt x="6195" y="23243"/>
                  </a:cubicBezTo>
                  <a:cubicBezTo>
                    <a:pt x="6274" y="23402"/>
                    <a:pt x="6393" y="23560"/>
                    <a:pt x="6552" y="23639"/>
                  </a:cubicBezTo>
                  <a:cubicBezTo>
                    <a:pt x="6789" y="23719"/>
                    <a:pt x="7037" y="23758"/>
                    <a:pt x="7284" y="23758"/>
                  </a:cubicBezTo>
                  <a:cubicBezTo>
                    <a:pt x="7532" y="23758"/>
                    <a:pt x="7779" y="23719"/>
                    <a:pt x="8017" y="23639"/>
                  </a:cubicBezTo>
                  <a:cubicBezTo>
                    <a:pt x="8611" y="23402"/>
                    <a:pt x="9206" y="23124"/>
                    <a:pt x="9760" y="22887"/>
                  </a:cubicBezTo>
                  <a:cubicBezTo>
                    <a:pt x="10354" y="22609"/>
                    <a:pt x="10948" y="22293"/>
                    <a:pt x="11582" y="22015"/>
                  </a:cubicBezTo>
                  <a:lnTo>
                    <a:pt x="18396" y="19005"/>
                  </a:lnTo>
                  <a:cubicBezTo>
                    <a:pt x="18831" y="18807"/>
                    <a:pt x="19267" y="18569"/>
                    <a:pt x="19782" y="18331"/>
                  </a:cubicBezTo>
                  <a:cubicBezTo>
                    <a:pt x="19624" y="18173"/>
                    <a:pt x="19505" y="18014"/>
                    <a:pt x="19425" y="17816"/>
                  </a:cubicBezTo>
                  <a:cubicBezTo>
                    <a:pt x="19188" y="17341"/>
                    <a:pt x="18990" y="16866"/>
                    <a:pt x="18831" y="16351"/>
                  </a:cubicBezTo>
                  <a:cubicBezTo>
                    <a:pt x="18435" y="15202"/>
                    <a:pt x="18039" y="14053"/>
                    <a:pt x="17683" y="12865"/>
                  </a:cubicBezTo>
                  <a:cubicBezTo>
                    <a:pt x="17405" y="11993"/>
                    <a:pt x="17088" y="11122"/>
                    <a:pt x="16851" y="10250"/>
                  </a:cubicBezTo>
                  <a:cubicBezTo>
                    <a:pt x="16455" y="9022"/>
                    <a:pt x="16138" y="7755"/>
                    <a:pt x="15702" y="6566"/>
                  </a:cubicBezTo>
                  <a:cubicBezTo>
                    <a:pt x="15029" y="4665"/>
                    <a:pt x="14236" y="2764"/>
                    <a:pt x="13484" y="862"/>
                  </a:cubicBezTo>
                  <a:cubicBezTo>
                    <a:pt x="13312" y="420"/>
                    <a:pt x="13201" y="237"/>
                    <a:pt x="12971" y="237"/>
                  </a:cubicBezTo>
                  <a:cubicBezTo>
                    <a:pt x="12831" y="237"/>
                    <a:pt x="12646" y="306"/>
                    <a:pt x="12375" y="426"/>
                  </a:cubicBezTo>
                  <a:cubicBezTo>
                    <a:pt x="10552" y="1139"/>
                    <a:pt x="8770" y="1892"/>
                    <a:pt x="6948" y="2645"/>
                  </a:cubicBezTo>
                  <a:cubicBezTo>
                    <a:pt x="6895" y="2684"/>
                    <a:pt x="6838" y="2702"/>
                    <a:pt x="6780" y="2702"/>
                  </a:cubicBezTo>
                  <a:cubicBezTo>
                    <a:pt x="6666" y="2702"/>
                    <a:pt x="6552" y="2632"/>
                    <a:pt x="6472" y="2526"/>
                  </a:cubicBezTo>
                  <a:cubicBezTo>
                    <a:pt x="5522" y="1496"/>
                    <a:pt x="4373" y="664"/>
                    <a:pt x="3105" y="30"/>
                  </a:cubicBezTo>
                  <a:cubicBezTo>
                    <a:pt x="3046" y="11"/>
                    <a:pt x="2977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6771536" y="627092"/>
              <a:ext cx="1264790" cy="1007484"/>
            </a:xfrm>
            <a:custGeom>
              <a:avLst/>
              <a:gdLst/>
              <a:ahLst/>
              <a:cxnLst/>
              <a:rect l="l" t="t" r="r" b="b"/>
              <a:pathLst>
                <a:path w="9904" h="7889" extrusionOk="0">
                  <a:moveTo>
                    <a:pt x="7923" y="387"/>
                  </a:moveTo>
                  <a:cubicBezTo>
                    <a:pt x="8438" y="1773"/>
                    <a:pt x="8953" y="3120"/>
                    <a:pt x="9507" y="4507"/>
                  </a:cubicBezTo>
                  <a:cubicBezTo>
                    <a:pt x="7012" y="5774"/>
                    <a:pt x="4397" y="6685"/>
                    <a:pt x="1743" y="7675"/>
                  </a:cubicBezTo>
                  <a:cubicBezTo>
                    <a:pt x="1466" y="6249"/>
                    <a:pt x="1030" y="4863"/>
                    <a:pt x="436" y="3556"/>
                  </a:cubicBezTo>
                  <a:lnTo>
                    <a:pt x="7923" y="387"/>
                  </a:lnTo>
                  <a:close/>
                  <a:moveTo>
                    <a:pt x="7963" y="1"/>
                  </a:moveTo>
                  <a:cubicBezTo>
                    <a:pt x="7908" y="1"/>
                    <a:pt x="7853" y="10"/>
                    <a:pt x="7804" y="30"/>
                  </a:cubicBezTo>
                  <a:cubicBezTo>
                    <a:pt x="7566" y="110"/>
                    <a:pt x="7329" y="189"/>
                    <a:pt x="7091" y="308"/>
                  </a:cubicBezTo>
                  <a:cubicBezTo>
                    <a:pt x="4833" y="1258"/>
                    <a:pt x="2496" y="2051"/>
                    <a:pt x="278" y="3199"/>
                  </a:cubicBezTo>
                  <a:cubicBezTo>
                    <a:pt x="0" y="3318"/>
                    <a:pt x="40" y="3437"/>
                    <a:pt x="119" y="3675"/>
                  </a:cubicBezTo>
                  <a:cubicBezTo>
                    <a:pt x="317" y="4427"/>
                    <a:pt x="594" y="5180"/>
                    <a:pt x="832" y="5933"/>
                  </a:cubicBezTo>
                  <a:cubicBezTo>
                    <a:pt x="991" y="6487"/>
                    <a:pt x="1109" y="7042"/>
                    <a:pt x="1268" y="7596"/>
                  </a:cubicBezTo>
                  <a:cubicBezTo>
                    <a:pt x="1307" y="7715"/>
                    <a:pt x="1426" y="7874"/>
                    <a:pt x="1506" y="7874"/>
                  </a:cubicBezTo>
                  <a:cubicBezTo>
                    <a:pt x="1585" y="7883"/>
                    <a:pt x="1666" y="7888"/>
                    <a:pt x="1750" y="7888"/>
                  </a:cubicBezTo>
                  <a:cubicBezTo>
                    <a:pt x="2001" y="7888"/>
                    <a:pt x="2268" y="7844"/>
                    <a:pt x="2535" y="7755"/>
                  </a:cubicBezTo>
                  <a:cubicBezTo>
                    <a:pt x="3763" y="7359"/>
                    <a:pt x="4991" y="6883"/>
                    <a:pt x="6219" y="6448"/>
                  </a:cubicBezTo>
                  <a:cubicBezTo>
                    <a:pt x="6457" y="6329"/>
                    <a:pt x="6695" y="6249"/>
                    <a:pt x="6972" y="6131"/>
                  </a:cubicBezTo>
                  <a:cubicBezTo>
                    <a:pt x="7883" y="5695"/>
                    <a:pt x="8755" y="5299"/>
                    <a:pt x="9626" y="4903"/>
                  </a:cubicBezTo>
                  <a:cubicBezTo>
                    <a:pt x="9745" y="4863"/>
                    <a:pt x="9864" y="4744"/>
                    <a:pt x="9864" y="4665"/>
                  </a:cubicBezTo>
                  <a:cubicBezTo>
                    <a:pt x="9903" y="4467"/>
                    <a:pt x="9864" y="4229"/>
                    <a:pt x="9824" y="4031"/>
                  </a:cubicBezTo>
                  <a:cubicBezTo>
                    <a:pt x="9349" y="2764"/>
                    <a:pt x="8834" y="1536"/>
                    <a:pt x="8358" y="268"/>
                  </a:cubicBezTo>
                  <a:cubicBezTo>
                    <a:pt x="8299" y="90"/>
                    <a:pt x="8128" y="1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8329522" y="2052398"/>
              <a:ext cx="146861" cy="305732"/>
            </a:xfrm>
            <a:custGeom>
              <a:avLst/>
              <a:gdLst/>
              <a:ahLst/>
              <a:cxnLst/>
              <a:rect l="l" t="t" r="r" b="b"/>
              <a:pathLst>
                <a:path w="1150" h="2394" extrusionOk="0">
                  <a:moveTo>
                    <a:pt x="80" y="0"/>
                  </a:moveTo>
                  <a:cubicBezTo>
                    <a:pt x="80" y="119"/>
                    <a:pt x="1" y="238"/>
                    <a:pt x="40" y="317"/>
                  </a:cubicBezTo>
                  <a:cubicBezTo>
                    <a:pt x="199" y="832"/>
                    <a:pt x="357" y="1308"/>
                    <a:pt x="555" y="1823"/>
                  </a:cubicBezTo>
                  <a:cubicBezTo>
                    <a:pt x="635" y="1981"/>
                    <a:pt x="753" y="2139"/>
                    <a:pt x="833" y="2338"/>
                  </a:cubicBezTo>
                  <a:cubicBezTo>
                    <a:pt x="889" y="2366"/>
                    <a:pt x="945" y="2394"/>
                    <a:pt x="1001" y="2394"/>
                  </a:cubicBezTo>
                  <a:cubicBezTo>
                    <a:pt x="1024" y="2394"/>
                    <a:pt x="1047" y="2389"/>
                    <a:pt x="1070" y="2377"/>
                  </a:cubicBezTo>
                  <a:cubicBezTo>
                    <a:pt x="1110" y="2377"/>
                    <a:pt x="1150" y="2258"/>
                    <a:pt x="1150" y="2219"/>
                  </a:cubicBezTo>
                  <a:cubicBezTo>
                    <a:pt x="1150" y="2100"/>
                    <a:pt x="1110" y="1981"/>
                    <a:pt x="1070" y="1862"/>
                  </a:cubicBezTo>
                  <a:cubicBezTo>
                    <a:pt x="952" y="1545"/>
                    <a:pt x="872" y="1228"/>
                    <a:pt x="714" y="951"/>
                  </a:cubicBezTo>
                  <a:cubicBezTo>
                    <a:pt x="635" y="674"/>
                    <a:pt x="516" y="397"/>
                    <a:pt x="357" y="159"/>
                  </a:cubicBezTo>
                  <a:cubicBezTo>
                    <a:pt x="318" y="80"/>
                    <a:pt x="159" y="8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8294148" y="2254682"/>
              <a:ext cx="96290" cy="182239"/>
            </a:xfrm>
            <a:custGeom>
              <a:avLst/>
              <a:gdLst/>
              <a:ahLst/>
              <a:cxnLst/>
              <a:rect l="l" t="t" r="r" b="b"/>
              <a:pathLst>
                <a:path w="754" h="1427" extrusionOk="0">
                  <a:moveTo>
                    <a:pt x="80" y="1"/>
                  </a:moveTo>
                  <a:cubicBezTo>
                    <a:pt x="80" y="41"/>
                    <a:pt x="1" y="120"/>
                    <a:pt x="1" y="199"/>
                  </a:cubicBezTo>
                  <a:cubicBezTo>
                    <a:pt x="119" y="555"/>
                    <a:pt x="238" y="912"/>
                    <a:pt x="397" y="1268"/>
                  </a:cubicBezTo>
                  <a:cubicBezTo>
                    <a:pt x="397" y="1348"/>
                    <a:pt x="555" y="1387"/>
                    <a:pt x="634" y="1427"/>
                  </a:cubicBezTo>
                  <a:cubicBezTo>
                    <a:pt x="674" y="1348"/>
                    <a:pt x="753" y="1229"/>
                    <a:pt x="753" y="1150"/>
                  </a:cubicBezTo>
                  <a:cubicBezTo>
                    <a:pt x="714" y="952"/>
                    <a:pt x="634" y="754"/>
                    <a:pt x="595" y="595"/>
                  </a:cubicBezTo>
                  <a:cubicBezTo>
                    <a:pt x="476" y="397"/>
                    <a:pt x="397" y="239"/>
                    <a:pt x="317" y="80"/>
                  </a:cubicBezTo>
                  <a:cubicBezTo>
                    <a:pt x="278" y="41"/>
                    <a:pt x="15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8213184" y="2355951"/>
              <a:ext cx="75984" cy="132944"/>
            </a:xfrm>
            <a:custGeom>
              <a:avLst/>
              <a:gdLst/>
              <a:ahLst/>
              <a:cxnLst/>
              <a:rect l="l" t="t" r="r" b="b"/>
              <a:pathLst>
                <a:path w="595" h="1041" extrusionOk="0">
                  <a:moveTo>
                    <a:pt x="120" y="0"/>
                  </a:moveTo>
                  <a:cubicBezTo>
                    <a:pt x="40" y="40"/>
                    <a:pt x="1" y="119"/>
                    <a:pt x="1" y="198"/>
                  </a:cubicBezTo>
                  <a:cubicBezTo>
                    <a:pt x="40" y="436"/>
                    <a:pt x="120" y="674"/>
                    <a:pt x="199" y="911"/>
                  </a:cubicBezTo>
                  <a:cubicBezTo>
                    <a:pt x="231" y="976"/>
                    <a:pt x="316" y="1041"/>
                    <a:pt x="390" y="1041"/>
                  </a:cubicBezTo>
                  <a:cubicBezTo>
                    <a:pt x="406" y="1041"/>
                    <a:pt x="422" y="1037"/>
                    <a:pt x="437" y="1030"/>
                  </a:cubicBezTo>
                  <a:cubicBezTo>
                    <a:pt x="516" y="1030"/>
                    <a:pt x="595" y="872"/>
                    <a:pt x="555" y="792"/>
                  </a:cubicBezTo>
                  <a:cubicBezTo>
                    <a:pt x="555" y="674"/>
                    <a:pt x="516" y="515"/>
                    <a:pt x="476" y="396"/>
                  </a:cubicBezTo>
                  <a:cubicBezTo>
                    <a:pt x="437" y="277"/>
                    <a:pt x="357" y="159"/>
                    <a:pt x="278" y="79"/>
                  </a:cubicBezTo>
                  <a:cubicBezTo>
                    <a:pt x="238" y="40"/>
                    <a:pt x="15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7262174" y="2242550"/>
              <a:ext cx="96290" cy="194371"/>
            </a:xfrm>
            <a:custGeom>
              <a:avLst/>
              <a:gdLst/>
              <a:ahLst/>
              <a:cxnLst/>
              <a:rect l="l" t="t" r="r" b="b"/>
              <a:pathLst>
                <a:path w="754" h="1522" extrusionOk="0">
                  <a:moveTo>
                    <a:pt x="149" y="0"/>
                  </a:moveTo>
                  <a:cubicBezTo>
                    <a:pt x="126" y="0"/>
                    <a:pt x="103" y="5"/>
                    <a:pt x="80" y="17"/>
                  </a:cubicBezTo>
                  <a:cubicBezTo>
                    <a:pt x="1" y="56"/>
                    <a:pt x="1" y="136"/>
                    <a:pt x="1" y="215"/>
                  </a:cubicBezTo>
                  <a:cubicBezTo>
                    <a:pt x="1" y="215"/>
                    <a:pt x="1" y="254"/>
                    <a:pt x="1" y="254"/>
                  </a:cubicBezTo>
                  <a:cubicBezTo>
                    <a:pt x="120" y="650"/>
                    <a:pt x="238" y="967"/>
                    <a:pt x="397" y="1324"/>
                  </a:cubicBezTo>
                  <a:cubicBezTo>
                    <a:pt x="397" y="1363"/>
                    <a:pt x="436" y="1403"/>
                    <a:pt x="476" y="1443"/>
                  </a:cubicBezTo>
                  <a:lnTo>
                    <a:pt x="634" y="1522"/>
                  </a:lnTo>
                  <a:cubicBezTo>
                    <a:pt x="674" y="1403"/>
                    <a:pt x="753" y="1284"/>
                    <a:pt x="714" y="1205"/>
                  </a:cubicBezTo>
                  <a:cubicBezTo>
                    <a:pt x="674" y="967"/>
                    <a:pt x="634" y="730"/>
                    <a:pt x="555" y="492"/>
                  </a:cubicBezTo>
                  <a:cubicBezTo>
                    <a:pt x="476" y="334"/>
                    <a:pt x="397" y="175"/>
                    <a:pt x="278" y="56"/>
                  </a:cubicBezTo>
                  <a:cubicBezTo>
                    <a:pt x="250" y="28"/>
                    <a:pt x="20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7241997" y="2441896"/>
              <a:ext cx="151841" cy="369458"/>
            </a:xfrm>
            <a:custGeom>
              <a:avLst/>
              <a:gdLst/>
              <a:ahLst/>
              <a:cxnLst/>
              <a:rect l="l" t="t" r="r" b="b"/>
              <a:pathLst>
                <a:path w="1189" h="2893" extrusionOk="0">
                  <a:moveTo>
                    <a:pt x="40" y="1"/>
                  </a:moveTo>
                  <a:cubicBezTo>
                    <a:pt x="0" y="80"/>
                    <a:pt x="0" y="199"/>
                    <a:pt x="0" y="278"/>
                  </a:cubicBezTo>
                  <a:cubicBezTo>
                    <a:pt x="159" y="872"/>
                    <a:pt x="317" y="1427"/>
                    <a:pt x="476" y="2060"/>
                  </a:cubicBezTo>
                  <a:cubicBezTo>
                    <a:pt x="594" y="2258"/>
                    <a:pt x="713" y="2496"/>
                    <a:pt x="872" y="2734"/>
                  </a:cubicBezTo>
                  <a:cubicBezTo>
                    <a:pt x="872" y="2813"/>
                    <a:pt x="1030" y="2853"/>
                    <a:pt x="1109" y="2892"/>
                  </a:cubicBezTo>
                  <a:cubicBezTo>
                    <a:pt x="1149" y="2813"/>
                    <a:pt x="1149" y="2694"/>
                    <a:pt x="1189" y="2615"/>
                  </a:cubicBezTo>
                  <a:cubicBezTo>
                    <a:pt x="1189" y="2536"/>
                    <a:pt x="1149" y="2457"/>
                    <a:pt x="1149" y="2417"/>
                  </a:cubicBezTo>
                  <a:cubicBezTo>
                    <a:pt x="991" y="1981"/>
                    <a:pt x="832" y="1545"/>
                    <a:pt x="713" y="1110"/>
                  </a:cubicBezTo>
                  <a:cubicBezTo>
                    <a:pt x="594" y="793"/>
                    <a:pt x="436" y="476"/>
                    <a:pt x="278" y="159"/>
                  </a:cubicBezTo>
                  <a:cubicBezTo>
                    <a:pt x="278" y="119"/>
                    <a:pt x="238" y="119"/>
                    <a:pt x="238" y="80"/>
                  </a:cubicBezTo>
                  <a:cubicBezTo>
                    <a:pt x="159" y="40"/>
                    <a:pt x="7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085177" y="2108077"/>
              <a:ext cx="131664" cy="283383"/>
            </a:xfrm>
            <a:custGeom>
              <a:avLst/>
              <a:gdLst/>
              <a:ahLst/>
              <a:cxnLst/>
              <a:rect l="l" t="t" r="r" b="b"/>
              <a:pathLst>
                <a:path w="1031" h="2219" extrusionOk="0">
                  <a:moveTo>
                    <a:pt x="79" y="0"/>
                  </a:moveTo>
                  <a:cubicBezTo>
                    <a:pt x="79" y="79"/>
                    <a:pt x="0" y="159"/>
                    <a:pt x="40" y="238"/>
                  </a:cubicBezTo>
                  <a:cubicBezTo>
                    <a:pt x="238" y="832"/>
                    <a:pt x="436" y="1387"/>
                    <a:pt x="634" y="1981"/>
                  </a:cubicBezTo>
                  <a:cubicBezTo>
                    <a:pt x="674" y="2060"/>
                    <a:pt x="832" y="2139"/>
                    <a:pt x="911" y="2218"/>
                  </a:cubicBezTo>
                  <a:cubicBezTo>
                    <a:pt x="951" y="2100"/>
                    <a:pt x="1030" y="1981"/>
                    <a:pt x="991" y="1862"/>
                  </a:cubicBezTo>
                  <a:cubicBezTo>
                    <a:pt x="951" y="1743"/>
                    <a:pt x="951" y="1624"/>
                    <a:pt x="911" y="1505"/>
                  </a:cubicBezTo>
                  <a:cubicBezTo>
                    <a:pt x="832" y="1307"/>
                    <a:pt x="753" y="1070"/>
                    <a:pt x="674" y="832"/>
                  </a:cubicBezTo>
                  <a:cubicBezTo>
                    <a:pt x="594" y="594"/>
                    <a:pt x="436" y="396"/>
                    <a:pt x="278" y="119"/>
                  </a:cubicBezTo>
                  <a:cubicBezTo>
                    <a:pt x="238" y="79"/>
                    <a:pt x="119" y="4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20"/>
          <p:cNvSpPr/>
          <p:nvPr/>
        </p:nvSpPr>
        <p:spPr>
          <a:xfrm rot="10181936">
            <a:off x="979853" y="4881475"/>
            <a:ext cx="183640" cy="193763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 rot="10181936">
            <a:off x="1175845" y="4747360"/>
            <a:ext cx="111274" cy="102655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548896" y="3779473"/>
            <a:ext cx="312130" cy="345179"/>
            <a:chOff x="5414907" y="2017485"/>
            <a:chExt cx="220338" cy="243702"/>
          </a:xfrm>
        </p:grpSpPr>
        <p:sp>
          <p:nvSpPr>
            <p:cNvPr id="419" name="Google Shape;419;p20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0"/>
          <p:cNvSpPr/>
          <p:nvPr/>
        </p:nvSpPr>
        <p:spPr>
          <a:xfrm rot="3455409">
            <a:off x="199384" y="3682745"/>
            <a:ext cx="260681" cy="353271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963988" y="4148642"/>
            <a:ext cx="215349" cy="338924"/>
          </a:xfrm>
          <a:custGeom>
            <a:avLst/>
            <a:gdLst/>
            <a:ahLst/>
            <a:cxnLst/>
            <a:rect l="l" t="t" r="r" b="b"/>
            <a:pathLst>
              <a:path w="9602" h="15112" extrusionOk="0">
                <a:moveTo>
                  <a:pt x="5808" y="0"/>
                </a:moveTo>
                <a:cubicBezTo>
                  <a:pt x="4730" y="0"/>
                  <a:pt x="3695" y="434"/>
                  <a:pt x="2910" y="1219"/>
                </a:cubicBezTo>
                <a:cubicBezTo>
                  <a:pt x="1964" y="2238"/>
                  <a:pt x="1019" y="3329"/>
                  <a:pt x="219" y="4420"/>
                </a:cubicBezTo>
                <a:cubicBezTo>
                  <a:pt x="0" y="4711"/>
                  <a:pt x="0" y="5147"/>
                  <a:pt x="219" y="5438"/>
                </a:cubicBezTo>
                <a:cubicBezTo>
                  <a:pt x="437" y="5729"/>
                  <a:pt x="655" y="6020"/>
                  <a:pt x="801" y="6311"/>
                </a:cubicBezTo>
                <a:cubicBezTo>
                  <a:pt x="1003" y="6715"/>
                  <a:pt x="1160" y="6917"/>
                  <a:pt x="1359" y="6917"/>
                </a:cubicBezTo>
                <a:cubicBezTo>
                  <a:pt x="1519" y="6917"/>
                  <a:pt x="1706" y="6788"/>
                  <a:pt x="1964" y="6529"/>
                </a:cubicBezTo>
                <a:cubicBezTo>
                  <a:pt x="2037" y="6383"/>
                  <a:pt x="2110" y="6311"/>
                  <a:pt x="2255" y="6238"/>
                </a:cubicBezTo>
                <a:cubicBezTo>
                  <a:pt x="2910" y="5729"/>
                  <a:pt x="3564" y="5074"/>
                  <a:pt x="4292" y="4638"/>
                </a:cubicBezTo>
                <a:cubicBezTo>
                  <a:pt x="4496" y="4479"/>
                  <a:pt x="4707" y="4405"/>
                  <a:pt x="4899" y="4405"/>
                </a:cubicBezTo>
                <a:cubicBezTo>
                  <a:pt x="5322" y="4405"/>
                  <a:pt x="5651" y="4765"/>
                  <a:pt x="5601" y="5365"/>
                </a:cubicBezTo>
                <a:cubicBezTo>
                  <a:pt x="5601" y="5802"/>
                  <a:pt x="5456" y="6238"/>
                  <a:pt x="5237" y="6602"/>
                </a:cubicBezTo>
                <a:cubicBezTo>
                  <a:pt x="4728" y="7329"/>
                  <a:pt x="4074" y="7984"/>
                  <a:pt x="3419" y="8638"/>
                </a:cubicBezTo>
                <a:cubicBezTo>
                  <a:pt x="2764" y="9293"/>
                  <a:pt x="1964" y="9875"/>
                  <a:pt x="1237" y="10457"/>
                </a:cubicBezTo>
                <a:cubicBezTo>
                  <a:pt x="510" y="10966"/>
                  <a:pt x="146" y="11839"/>
                  <a:pt x="364" y="12711"/>
                </a:cubicBezTo>
                <a:cubicBezTo>
                  <a:pt x="437" y="13148"/>
                  <a:pt x="510" y="13584"/>
                  <a:pt x="510" y="14021"/>
                </a:cubicBezTo>
                <a:cubicBezTo>
                  <a:pt x="510" y="14602"/>
                  <a:pt x="655" y="14821"/>
                  <a:pt x="1237" y="14893"/>
                </a:cubicBezTo>
                <a:cubicBezTo>
                  <a:pt x="2183" y="15039"/>
                  <a:pt x="3201" y="15112"/>
                  <a:pt x="4146" y="15112"/>
                </a:cubicBezTo>
                <a:cubicBezTo>
                  <a:pt x="5674" y="15039"/>
                  <a:pt x="7274" y="14821"/>
                  <a:pt x="8801" y="14675"/>
                </a:cubicBezTo>
                <a:cubicBezTo>
                  <a:pt x="9238" y="14675"/>
                  <a:pt x="9601" y="14312"/>
                  <a:pt x="9529" y="13875"/>
                </a:cubicBezTo>
                <a:cubicBezTo>
                  <a:pt x="9529" y="13293"/>
                  <a:pt x="9529" y="12784"/>
                  <a:pt x="9529" y="12202"/>
                </a:cubicBezTo>
                <a:cubicBezTo>
                  <a:pt x="9529" y="11548"/>
                  <a:pt x="9383" y="11402"/>
                  <a:pt x="8729" y="11329"/>
                </a:cubicBezTo>
                <a:lnTo>
                  <a:pt x="8147" y="11329"/>
                </a:lnTo>
                <a:lnTo>
                  <a:pt x="5456" y="11620"/>
                </a:lnTo>
                <a:lnTo>
                  <a:pt x="5456" y="11475"/>
                </a:lnTo>
                <a:cubicBezTo>
                  <a:pt x="5601" y="11184"/>
                  <a:pt x="5819" y="10893"/>
                  <a:pt x="6037" y="10529"/>
                </a:cubicBezTo>
                <a:cubicBezTo>
                  <a:pt x="7274" y="8856"/>
                  <a:pt x="8219" y="6965"/>
                  <a:pt x="8947" y="4929"/>
                </a:cubicBezTo>
                <a:cubicBezTo>
                  <a:pt x="9165" y="4420"/>
                  <a:pt x="9238" y="3838"/>
                  <a:pt x="9238" y="3256"/>
                </a:cubicBezTo>
                <a:cubicBezTo>
                  <a:pt x="9092" y="1728"/>
                  <a:pt x="8001" y="492"/>
                  <a:pt x="6474" y="55"/>
                </a:cubicBezTo>
                <a:cubicBezTo>
                  <a:pt x="6251" y="18"/>
                  <a:pt x="6029" y="0"/>
                  <a:pt x="58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 2">
  <p:cSld name="CUSTOM_6_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2166685" y="2688621"/>
            <a:ext cx="21705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 3">
  <p:cSld name="CUSTOM_6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1"/>
          </p:nvPr>
        </p:nvSpPr>
        <p:spPr>
          <a:xfrm>
            <a:off x="4499423" y="2688621"/>
            <a:ext cx="21705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text">
  <p:cSld name="CUSTOM_6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5" name="Google Shape;435;p24"/>
          <p:cNvSpPr/>
          <p:nvPr/>
        </p:nvSpPr>
        <p:spPr>
          <a:xfrm rot="-9839136">
            <a:off x="8531278" y="4224467"/>
            <a:ext cx="417263" cy="266352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4"/>
          <p:cNvGrpSpPr/>
          <p:nvPr/>
        </p:nvGrpSpPr>
        <p:grpSpPr>
          <a:xfrm>
            <a:off x="8760646" y="4895488"/>
            <a:ext cx="158099" cy="163114"/>
            <a:chOff x="6109266" y="2958701"/>
            <a:chExt cx="158099" cy="163114"/>
          </a:xfrm>
        </p:grpSpPr>
        <p:sp>
          <p:nvSpPr>
            <p:cNvPr id="437" name="Google Shape;437;p24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/>
          <p:nvPr/>
        </p:nvSpPr>
        <p:spPr>
          <a:xfrm>
            <a:off x="8337013" y="4711448"/>
            <a:ext cx="191303" cy="189410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 rot="2700000">
            <a:off x="8391217" y="4956395"/>
            <a:ext cx="134346" cy="133017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8620024" y="4468813"/>
            <a:ext cx="437044" cy="422780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 flipH="1">
            <a:off x="19714" y="54851"/>
            <a:ext cx="623520" cy="516443"/>
          </a:xfrm>
          <a:custGeom>
            <a:avLst/>
            <a:gdLst/>
            <a:ahLst/>
            <a:cxnLst/>
            <a:rect l="l" t="t" r="r" b="b"/>
            <a:pathLst>
              <a:path w="16036" h="13283" extrusionOk="0">
                <a:moveTo>
                  <a:pt x="4134" y="448"/>
                </a:moveTo>
                <a:cubicBezTo>
                  <a:pt x="4259" y="448"/>
                  <a:pt x="4418" y="463"/>
                  <a:pt x="4627" y="482"/>
                </a:cubicBezTo>
                <a:lnTo>
                  <a:pt x="6449" y="719"/>
                </a:lnTo>
                <a:cubicBezTo>
                  <a:pt x="4469" y="4284"/>
                  <a:pt x="2448" y="7691"/>
                  <a:pt x="785" y="11296"/>
                </a:cubicBezTo>
                <a:lnTo>
                  <a:pt x="666" y="11256"/>
                </a:lnTo>
                <a:cubicBezTo>
                  <a:pt x="903" y="10266"/>
                  <a:pt x="1181" y="9315"/>
                  <a:pt x="1458" y="8325"/>
                </a:cubicBezTo>
                <a:cubicBezTo>
                  <a:pt x="2131" y="5948"/>
                  <a:pt x="2844" y="3571"/>
                  <a:pt x="3518" y="1195"/>
                </a:cubicBezTo>
                <a:cubicBezTo>
                  <a:pt x="3698" y="593"/>
                  <a:pt x="3742" y="448"/>
                  <a:pt x="4134" y="448"/>
                </a:cubicBezTo>
                <a:close/>
                <a:moveTo>
                  <a:pt x="10569" y="1908"/>
                </a:moveTo>
                <a:cubicBezTo>
                  <a:pt x="11401" y="2264"/>
                  <a:pt x="12153" y="2621"/>
                  <a:pt x="12906" y="2938"/>
                </a:cubicBezTo>
                <a:cubicBezTo>
                  <a:pt x="13698" y="3215"/>
                  <a:pt x="14490" y="3413"/>
                  <a:pt x="15362" y="3690"/>
                </a:cubicBezTo>
                <a:cubicBezTo>
                  <a:pt x="15164" y="3849"/>
                  <a:pt x="15005" y="3968"/>
                  <a:pt x="14807" y="4086"/>
                </a:cubicBezTo>
                <a:cubicBezTo>
                  <a:pt x="13777" y="4720"/>
                  <a:pt x="12747" y="5354"/>
                  <a:pt x="11678" y="5948"/>
                </a:cubicBezTo>
                <a:cubicBezTo>
                  <a:pt x="11622" y="5976"/>
                  <a:pt x="11546" y="6004"/>
                  <a:pt x="11464" y="6004"/>
                </a:cubicBezTo>
                <a:cubicBezTo>
                  <a:pt x="11431" y="6004"/>
                  <a:pt x="11396" y="5999"/>
                  <a:pt x="11361" y="5988"/>
                </a:cubicBezTo>
                <a:cubicBezTo>
                  <a:pt x="11333" y="5978"/>
                  <a:pt x="11309" y="5973"/>
                  <a:pt x="11289" y="5973"/>
                </a:cubicBezTo>
                <a:cubicBezTo>
                  <a:pt x="11224" y="5973"/>
                  <a:pt x="11193" y="6025"/>
                  <a:pt x="11163" y="6146"/>
                </a:cubicBezTo>
                <a:cubicBezTo>
                  <a:pt x="11123" y="6225"/>
                  <a:pt x="11044" y="6305"/>
                  <a:pt x="10965" y="6384"/>
                </a:cubicBezTo>
                <a:cubicBezTo>
                  <a:pt x="8707" y="7770"/>
                  <a:pt x="6449" y="9157"/>
                  <a:pt x="4152" y="10543"/>
                </a:cubicBezTo>
                <a:cubicBezTo>
                  <a:pt x="3280" y="11098"/>
                  <a:pt x="2369" y="11534"/>
                  <a:pt x="1418" y="12048"/>
                </a:cubicBezTo>
                <a:cubicBezTo>
                  <a:pt x="4548" y="8800"/>
                  <a:pt x="7796" y="5552"/>
                  <a:pt x="10569" y="1908"/>
                </a:cubicBezTo>
                <a:close/>
                <a:moveTo>
                  <a:pt x="3802" y="0"/>
                </a:moveTo>
                <a:cubicBezTo>
                  <a:pt x="3597" y="0"/>
                  <a:pt x="3430" y="150"/>
                  <a:pt x="3359" y="363"/>
                </a:cubicBezTo>
                <a:lnTo>
                  <a:pt x="2686" y="2621"/>
                </a:lnTo>
                <a:cubicBezTo>
                  <a:pt x="2211" y="4205"/>
                  <a:pt x="1775" y="5829"/>
                  <a:pt x="1260" y="7374"/>
                </a:cubicBezTo>
                <a:cubicBezTo>
                  <a:pt x="705" y="9236"/>
                  <a:pt x="270" y="11098"/>
                  <a:pt x="32" y="12999"/>
                </a:cubicBezTo>
                <a:cubicBezTo>
                  <a:pt x="32" y="13141"/>
                  <a:pt x="0" y="13283"/>
                  <a:pt x="135" y="13283"/>
                </a:cubicBezTo>
                <a:cubicBezTo>
                  <a:pt x="151" y="13283"/>
                  <a:pt x="169" y="13281"/>
                  <a:pt x="190" y="13276"/>
                </a:cubicBezTo>
                <a:cubicBezTo>
                  <a:pt x="349" y="13237"/>
                  <a:pt x="547" y="13197"/>
                  <a:pt x="705" y="13078"/>
                </a:cubicBezTo>
                <a:cubicBezTo>
                  <a:pt x="1062" y="12920"/>
                  <a:pt x="1418" y="12722"/>
                  <a:pt x="1775" y="12563"/>
                </a:cubicBezTo>
                <a:cubicBezTo>
                  <a:pt x="2171" y="12445"/>
                  <a:pt x="2607" y="12326"/>
                  <a:pt x="3003" y="12167"/>
                </a:cubicBezTo>
                <a:cubicBezTo>
                  <a:pt x="3439" y="12048"/>
                  <a:pt x="3914" y="11811"/>
                  <a:pt x="4350" y="11692"/>
                </a:cubicBezTo>
                <a:cubicBezTo>
                  <a:pt x="5974" y="11217"/>
                  <a:pt x="7519" y="10622"/>
                  <a:pt x="9024" y="9909"/>
                </a:cubicBezTo>
                <a:cubicBezTo>
                  <a:pt x="9935" y="9474"/>
                  <a:pt x="10846" y="8959"/>
                  <a:pt x="11757" y="8523"/>
                </a:cubicBezTo>
                <a:cubicBezTo>
                  <a:pt x="12470" y="8206"/>
                  <a:pt x="12549" y="8048"/>
                  <a:pt x="12193" y="7335"/>
                </a:cubicBezTo>
                <a:cubicBezTo>
                  <a:pt x="12074" y="7057"/>
                  <a:pt x="11916" y="6820"/>
                  <a:pt x="11757" y="6542"/>
                </a:cubicBezTo>
                <a:cubicBezTo>
                  <a:pt x="11836" y="6503"/>
                  <a:pt x="11876" y="6463"/>
                  <a:pt x="11916" y="6424"/>
                </a:cubicBezTo>
                <a:lnTo>
                  <a:pt x="14887" y="4641"/>
                </a:lnTo>
                <a:cubicBezTo>
                  <a:pt x="15164" y="4443"/>
                  <a:pt x="15481" y="4245"/>
                  <a:pt x="15758" y="4047"/>
                </a:cubicBezTo>
                <a:cubicBezTo>
                  <a:pt x="16035" y="3769"/>
                  <a:pt x="15996" y="3453"/>
                  <a:pt x="15639" y="3294"/>
                </a:cubicBezTo>
                <a:cubicBezTo>
                  <a:pt x="15481" y="3215"/>
                  <a:pt x="15362" y="3175"/>
                  <a:pt x="15203" y="3136"/>
                </a:cubicBezTo>
                <a:cubicBezTo>
                  <a:pt x="14609" y="2977"/>
                  <a:pt x="14015" y="2858"/>
                  <a:pt x="13460" y="2660"/>
                </a:cubicBezTo>
                <a:cubicBezTo>
                  <a:pt x="12668" y="2343"/>
                  <a:pt x="11916" y="1987"/>
                  <a:pt x="11123" y="1670"/>
                </a:cubicBezTo>
                <a:cubicBezTo>
                  <a:pt x="11005" y="1591"/>
                  <a:pt x="10886" y="1512"/>
                  <a:pt x="10767" y="1432"/>
                </a:cubicBezTo>
                <a:cubicBezTo>
                  <a:pt x="9816" y="2066"/>
                  <a:pt x="9222" y="3136"/>
                  <a:pt x="8430" y="3888"/>
                </a:cubicBezTo>
                <a:cubicBezTo>
                  <a:pt x="8152" y="3255"/>
                  <a:pt x="7875" y="2581"/>
                  <a:pt x="7598" y="1908"/>
                </a:cubicBezTo>
                <a:cubicBezTo>
                  <a:pt x="7479" y="1551"/>
                  <a:pt x="7281" y="1195"/>
                  <a:pt x="7162" y="838"/>
                </a:cubicBezTo>
                <a:cubicBezTo>
                  <a:pt x="7123" y="600"/>
                  <a:pt x="6964" y="442"/>
                  <a:pt x="6726" y="442"/>
                </a:cubicBezTo>
                <a:cubicBezTo>
                  <a:pt x="5776" y="284"/>
                  <a:pt x="4825" y="165"/>
                  <a:pt x="3874" y="6"/>
                </a:cubicBezTo>
                <a:cubicBezTo>
                  <a:pt x="3850" y="2"/>
                  <a:pt x="3826" y="0"/>
                  <a:pt x="3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51151" y="604621"/>
            <a:ext cx="135917" cy="143397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249650" y="604620"/>
            <a:ext cx="82356" cy="75971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223529" y="771101"/>
            <a:ext cx="215896" cy="213742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 rot="1560689">
            <a:off x="354110" y="639289"/>
            <a:ext cx="374201" cy="277559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 txBox="1">
            <a:spLocks noGrp="1"/>
          </p:cNvSpPr>
          <p:nvPr>
            <p:ph type="subTitle" idx="1"/>
          </p:nvPr>
        </p:nvSpPr>
        <p:spPr>
          <a:xfrm>
            <a:off x="902777" y="2511104"/>
            <a:ext cx="24465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3">
  <p:cSld name="CUSTOM_7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 txBox="1">
            <a:spLocks noGrp="1"/>
          </p:cNvSpPr>
          <p:nvPr>
            <p:ph type="title"/>
          </p:nvPr>
        </p:nvSpPr>
        <p:spPr>
          <a:xfrm>
            <a:off x="3106900" y="947325"/>
            <a:ext cx="29145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51" name="Google Shape;451;p25"/>
          <p:cNvGrpSpPr/>
          <p:nvPr/>
        </p:nvGrpSpPr>
        <p:grpSpPr>
          <a:xfrm>
            <a:off x="327492" y="327350"/>
            <a:ext cx="758944" cy="729108"/>
            <a:chOff x="7047366" y="2801445"/>
            <a:chExt cx="753220" cy="723609"/>
          </a:xfrm>
        </p:grpSpPr>
        <p:sp>
          <p:nvSpPr>
            <p:cNvPr id="452" name="Google Shape;452;p25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25"/>
          <p:cNvSpPr/>
          <p:nvPr/>
        </p:nvSpPr>
        <p:spPr>
          <a:xfrm rot="1911286">
            <a:off x="409464" y="1049715"/>
            <a:ext cx="417286" cy="266367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 rot="2370212">
            <a:off x="1207896" y="708020"/>
            <a:ext cx="154141" cy="162638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5"/>
          <p:cNvSpPr/>
          <p:nvPr/>
        </p:nvSpPr>
        <p:spPr>
          <a:xfrm rot="2370212">
            <a:off x="1319293" y="571544"/>
            <a:ext cx="93399" cy="8616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 rot="2370212">
            <a:off x="1051171" y="290623"/>
            <a:ext cx="244844" cy="242421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25"/>
          <p:cNvGrpSpPr/>
          <p:nvPr/>
        </p:nvGrpSpPr>
        <p:grpSpPr>
          <a:xfrm rot="-1977460">
            <a:off x="416860" y="4202865"/>
            <a:ext cx="331950" cy="723489"/>
            <a:chOff x="3802335" y="3241869"/>
            <a:chExt cx="384392" cy="837867"/>
          </a:xfrm>
        </p:grpSpPr>
        <p:sp>
          <p:nvSpPr>
            <p:cNvPr id="484" name="Google Shape;484;p25"/>
            <p:cNvSpPr/>
            <p:nvPr/>
          </p:nvSpPr>
          <p:spPr>
            <a:xfrm>
              <a:off x="3917281" y="3774878"/>
              <a:ext cx="200448" cy="246475"/>
            </a:xfrm>
            <a:custGeom>
              <a:avLst/>
              <a:gdLst/>
              <a:ahLst/>
              <a:cxnLst/>
              <a:rect l="l" t="t" r="r" b="b"/>
              <a:pathLst>
                <a:path w="2417" h="2972" extrusionOk="0">
                  <a:moveTo>
                    <a:pt x="2338" y="1"/>
                  </a:moveTo>
                  <a:lnTo>
                    <a:pt x="2338" y="1"/>
                  </a:lnTo>
                  <a:cubicBezTo>
                    <a:pt x="1704" y="318"/>
                    <a:pt x="1070" y="635"/>
                    <a:pt x="436" y="991"/>
                  </a:cubicBezTo>
                  <a:cubicBezTo>
                    <a:pt x="357" y="1031"/>
                    <a:pt x="317" y="1071"/>
                    <a:pt x="317" y="1150"/>
                  </a:cubicBezTo>
                  <a:cubicBezTo>
                    <a:pt x="278" y="1269"/>
                    <a:pt x="238" y="1387"/>
                    <a:pt x="238" y="1506"/>
                  </a:cubicBezTo>
                  <a:lnTo>
                    <a:pt x="1" y="2972"/>
                  </a:lnTo>
                  <a:cubicBezTo>
                    <a:pt x="1070" y="2497"/>
                    <a:pt x="2417" y="754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3953439" y="3548223"/>
              <a:ext cx="187345" cy="266213"/>
            </a:xfrm>
            <a:custGeom>
              <a:avLst/>
              <a:gdLst/>
              <a:ahLst/>
              <a:cxnLst/>
              <a:rect l="l" t="t" r="r" b="b"/>
              <a:pathLst>
                <a:path w="2259" h="3210" extrusionOk="0">
                  <a:moveTo>
                    <a:pt x="2258" y="1"/>
                  </a:moveTo>
                  <a:lnTo>
                    <a:pt x="2258" y="1"/>
                  </a:lnTo>
                  <a:cubicBezTo>
                    <a:pt x="1862" y="318"/>
                    <a:pt x="1545" y="595"/>
                    <a:pt x="1189" y="833"/>
                  </a:cubicBezTo>
                  <a:cubicBezTo>
                    <a:pt x="793" y="991"/>
                    <a:pt x="515" y="1348"/>
                    <a:pt x="436" y="1783"/>
                  </a:cubicBezTo>
                  <a:cubicBezTo>
                    <a:pt x="396" y="1981"/>
                    <a:pt x="317" y="2140"/>
                    <a:pt x="278" y="2338"/>
                  </a:cubicBezTo>
                  <a:cubicBezTo>
                    <a:pt x="159" y="2615"/>
                    <a:pt x="80" y="2892"/>
                    <a:pt x="0" y="3130"/>
                  </a:cubicBezTo>
                  <a:lnTo>
                    <a:pt x="80" y="3209"/>
                  </a:lnTo>
                  <a:cubicBezTo>
                    <a:pt x="674" y="2853"/>
                    <a:pt x="1268" y="2496"/>
                    <a:pt x="1822" y="2140"/>
                  </a:cubicBezTo>
                  <a:cubicBezTo>
                    <a:pt x="2060" y="2021"/>
                    <a:pt x="2219" y="1744"/>
                    <a:pt x="2179" y="1506"/>
                  </a:cubicBezTo>
                  <a:cubicBezTo>
                    <a:pt x="2179" y="991"/>
                    <a:pt x="2219" y="516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3933701" y="3344540"/>
              <a:ext cx="138083" cy="259662"/>
            </a:xfrm>
            <a:custGeom>
              <a:avLst/>
              <a:gdLst/>
              <a:ahLst/>
              <a:cxnLst/>
              <a:rect l="l" t="t" r="r" b="b"/>
              <a:pathLst>
                <a:path w="1665" h="3131" extrusionOk="0">
                  <a:moveTo>
                    <a:pt x="1546" y="1"/>
                  </a:moveTo>
                  <a:cubicBezTo>
                    <a:pt x="1070" y="714"/>
                    <a:pt x="555" y="1387"/>
                    <a:pt x="80" y="2100"/>
                  </a:cubicBezTo>
                  <a:cubicBezTo>
                    <a:pt x="1" y="2179"/>
                    <a:pt x="1" y="2259"/>
                    <a:pt x="80" y="2338"/>
                  </a:cubicBezTo>
                  <a:cubicBezTo>
                    <a:pt x="199" y="2615"/>
                    <a:pt x="357" y="2853"/>
                    <a:pt x="555" y="3130"/>
                  </a:cubicBezTo>
                  <a:cubicBezTo>
                    <a:pt x="793" y="2021"/>
                    <a:pt x="1031" y="951"/>
                    <a:pt x="1664" y="80"/>
                  </a:cubicBezTo>
                  <a:lnTo>
                    <a:pt x="15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025674" y="3351091"/>
              <a:ext cx="105241" cy="236689"/>
            </a:xfrm>
            <a:custGeom>
              <a:avLst/>
              <a:gdLst/>
              <a:ahLst/>
              <a:cxnLst/>
              <a:rect l="l" t="t" r="r" b="b"/>
              <a:pathLst>
                <a:path w="1269" h="2854" extrusionOk="0">
                  <a:moveTo>
                    <a:pt x="1031" y="1"/>
                  </a:moveTo>
                  <a:cubicBezTo>
                    <a:pt x="476" y="872"/>
                    <a:pt x="120" y="1863"/>
                    <a:pt x="1" y="2853"/>
                  </a:cubicBezTo>
                  <a:cubicBezTo>
                    <a:pt x="476" y="2615"/>
                    <a:pt x="912" y="2219"/>
                    <a:pt x="1229" y="1744"/>
                  </a:cubicBezTo>
                  <a:cubicBezTo>
                    <a:pt x="1268" y="1704"/>
                    <a:pt x="1268" y="1665"/>
                    <a:pt x="1268" y="1625"/>
                  </a:cubicBezTo>
                  <a:cubicBezTo>
                    <a:pt x="1189" y="1150"/>
                    <a:pt x="1110" y="595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854832" y="3571278"/>
              <a:ext cx="108559" cy="233289"/>
            </a:xfrm>
            <a:custGeom>
              <a:avLst/>
              <a:gdLst/>
              <a:ahLst/>
              <a:cxnLst/>
              <a:rect l="l" t="t" r="r" b="b"/>
              <a:pathLst>
                <a:path w="1309" h="2813" extrusionOk="0">
                  <a:moveTo>
                    <a:pt x="635" y="0"/>
                  </a:moveTo>
                  <a:cubicBezTo>
                    <a:pt x="437" y="475"/>
                    <a:pt x="239" y="990"/>
                    <a:pt x="41" y="1505"/>
                  </a:cubicBezTo>
                  <a:cubicBezTo>
                    <a:pt x="1" y="1585"/>
                    <a:pt x="1" y="1664"/>
                    <a:pt x="41" y="1703"/>
                  </a:cubicBezTo>
                  <a:cubicBezTo>
                    <a:pt x="239" y="2060"/>
                    <a:pt x="476" y="2416"/>
                    <a:pt x="754" y="2813"/>
                  </a:cubicBezTo>
                  <a:cubicBezTo>
                    <a:pt x="912" y="2218"/>
                    <a:pt x="1110" y="1664"/>
                    <a:pt x="1308" y="1109"/>
                  </a:cubicBezTo>
                  <a:cubicBezTo>
                    <a:pt x="1308" y="1030"/>
                    <a:pt x="1308" y="951"/>
                    <a:pt x="1308" y="911"/>
                  </a:cubicBezTo>
                  <a:cubicBezTo>
                    <a:pt x="1110" y="594"/>
                    <a:pt x="912" y="277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3828625" y="3755223"/>
              <a:ext cx="78869" cy="256344"/>
            </a:xfrm>
            <a:custGeom>
              <a:avLst/>
              <a:gdLst/>
              <a:ahLst/>
              <a:cxnLst/>
              <a:rect l="l" t="t" r="r" b="b"/>
              <a:pathLst>
                <a:path w="951" h="3091" extrusionOk="0">
                  <a:moveTo>
                    <a:pt x="238" y="0"/>
                  </a:moveTo>
                  <a:cubicBezTo>
                    <a:pt x="0" y="1030"/>
                    <a:pt x="119" y="2139"/>
                    <a:pt x="594" y="3090"/>
                  </a:cubicBezTo>
                  <a:cubicBezTo>
                    <a:pt x="673" y="2734"/>
                    <a:pt x="753" y="2377"/>
                    <a:pt x="792" y="2060"/>
                  </a:cubicBezTo>
                  <a:cubicBezTo>
                    <a:pt x="951" y="1624"/>
                    <a:pt x="911" y="1189"/>
                    <a:pt x="673" y="832"/>
                  </a:cubicBezTo>
                  <a:cubicBezTo>
                    <a:pt x="475" y="595"/>
                    <a:pt x="357" y="317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802335" y="3241869"/>
              <a:ext cx="384392" cy="837867"/>
            </a:xfrm>
            <a:custGeom>
              <a:avLst/>
              <a:gdLst/>
              <a:ahLst/>
              <a:cxnLst/>
              <a:rect l="l" t="t" r="r" b="b"/>
              <a:pathLst>
                <a:path w="4635" h="10103" extrusionOk="0">
                  <a:moveTo>
                    <a:pt x="3724" y="1318"/>
                  </a:moveTo>
                  <a:cubicBezTo>
                    <a:pt x="3803" y="1912"/>
                    <a:pt x="3882" y="2427"/>
                    <a:pt x="3961" y="2942"/>
                  </a:cubicBezTo>
                  <a:cubicBezTo>
                    <a:pt x="3961" y="2982"/>
                    <a:pt x="3961" y="3021"/>
                    <a:pt x="3922" y="3061"/>
                  </a:cubicBezTo>
                  <a:cubicBezTo>
                    <a:pt x="3605" y="3536"/>
                    <a:pt x="3169" y="3932"/>
                    <a:pt x="2694" y="4170"/>
                  </a:cubicBezTo>
                  <a:cubicBezTo>
                    <a:pt x="2813" y="3180"/>
                    <a:pt x="3169" y="2189"/>
                    <a:pt x="3724" y="1318"/>
                  </a:cubicBezTo>
                  <a:close/>
                  <a:moveTo>
                    <a:pt x="3130" y="1239"/>
                  </a:moveTo>
                  <a:lnTo>
                    <a:pt x="3248" y="1318"/>
                  </a:lnTo>
                  <a:cubicBezTo>
                    <a:pt x="2575" y="2189"/>
                    <a:pt x="2377" y="3259"/>
                    <a:pt x="2100" y="4368"/>
                  </a:cubicBezTo>
                  <a:cubicBezTo>
                    <a:pt x="1941" y="4091"/>
                    <a:pt x="1783" y="3853"/>
                    <a:pt x="1624" y="3576"/>
                  </a:cubicBezTo>
                  <a:cubicBezTo>
                    <a:pt x="1585" y="3497"/>
                    <a:pt x="1585" y="3417"/>
                    <a:pt x="1624" y="3338"/>
                  </a:cubicBezTo>
                  <a:cubicBezTo>
                    <a:pt x="2139" y="2625"/>
                    <a:pt x="2615" y="1952"/>
                    <a:pt x="3130" y="1239"/>
                  </a:cubicBezTo>
                  <a:close/>
                  <a:moveTo>
                    <a:pt x="1347" y="3932"/>
                  </a:moveTo>
                  <a:cubicBezTo>
                    <a:pt x="1545" y="4249"/>
                    <a:pt x="1743" y="4566"/>
                    <a:pt x="1902" y="4843"/>
                  </a:cubicBezTo>
                  <a:cubicBezTo>
                    <a:pt x="1941" y="4923"/>
                    <a:pt x="1941" y="5002"/>
                    <a:pt x="1902" y="5081"/>
                  </a:cubicBezTo>
                  <a:cubicBezTo>
                    <a:pt x="1743" y="5636"/>
                    <a:pt x="1545" y="6190"/>
                    <a:pt x="1347" y="6785"/>
                  </a:cubicBezTo>
                  <a:cubicBezTo>
                    <a:pt x="1109" y="6388"/>
                    <a:pt x="872" y="6032"/>
                    <a:pt x="634" y="5675"/>
                  </a:cubicBezTo>
                  <a:cubicBezTo>
                    <a:pt x="634" y="5596"/>
                    <a:pt x="634" y="5557"/>
                    <a:pt x="634" y="5477"/>
                  </a:cubicBezTo>
                  <a:cubicBezTo>
                    <a:pt x="832" y="5002"/>
                    <a:pt x="1070" y="4447"/>
                    <a:pt x="1268" y="3932"/>
                  </a:cubicBezTo>
                  <a:close/>
                  <a:moveTo>
                    <a:pt x="4080" y="3695"/>
                  </a:moveTo>
                  <a:lnTo>
                    <a:pt x="4080" y="3695"/>
                  </a:lnTo>
                  <a:cubicBezTo>
                    <a:pt x="4041" y="4170"/>
                    <a:pt x="4041" y="4685"/>
                    <a:pt x="4001" y="5160"/>
                  </a:cubicBezTo>
                  <a:cubicBezTo>
                    <a:pt x="4041" y="5438"/>
                    <a:pt x="3882" y="5675"/>
                    <a:pt x="3644" y="5794"/>
                  </a:cubicBezTo>
                  <a:cubicBezTo>
                    <a:pt x="3090" y="6151"/>
                    <a:pt x="2496" y="6507"/>
                    <a:pt x="1902" y="6903"/>
                  </a:cubicBezTo>
                  <a:lnTo>
                    <a:pt x="1822" y="6824"/>
                  </a:lnTo>
                  <a:cubicBezTo>
                    <a:pt x="1902" y="6547"/>
                    <a:pt x="1981" y="6270"/>
                    <a:pt x="2060" y="5992"/>
                  </a:cubicBezTo>
                  <a:cubicBezTo>
                    <a:pt x="2139" y="5834"/>
                    <a:pt x="2218" y="5636"/>
                    <a:pt x="2258" y="5477"/>
                  </a:cubicBezTo>
                  <a:cubicBezTo>
                    <a:pt x="2337" y="5042"/>
                    <a:pt x="2615" y="4645"/>
                    <a:pt x="3011" y="4487"/>
                  </a:cubicBezTo>
                  <a:cubicBezTo>
                    <a:pt x="3367" y="4289"/>
                    <a:pt x="3684" y="4012"/>
                    <a:pt x="4080" y="3695"/>
                  </a:cubicBezTo>
                  <a:close/>
                  <a:moveTo>
                    <a:pt x="555" y="6230"/>
                  </a:moveTo>
                  <a:lnTo>
                    <a:pt x="555" y="6230"/>
                  </a:lnTo>
                  <a:cubicBezTo>
                    <a:pt x="674" y="6507"/>
                    <a:pt x="792" y="6785"/>
                    <a:pt x="990" y="7022"/>
                  </a:cubicBezTo>
                  <a:cubicBezTo>
                    <a:pt x="1228" y="7379"/>
                    <a:pt x="1268" y="7814"/>
                    <a:pt x="1109" y="8250"/>
                  </a:cubicBezTo>
                  <a:cubicBezTo>
                    <a:pt x="1030" y="8567"/>
                    <a:pt x="990" y="8924"/>
                    <a:pt x="911" y="9280"/>
                  </a:cubicBezTo>
                  <a:cubicBezTo>
                    <a:pt x="436" y="8329"/>
                    <a:pt x="317" y="7260"/>
                    <a:pt x="555" y="6230"/>
                  </a:cubicBezTo>
                  <a:close/>
                  <a:moveTo>
                    <a:pt x="3724" y="6468"/>
                  </a:moveTo>
                  <a:cubicBezTo>
                    <a:pt x="3803" y="7181"/>
                    <a:pt x="2456" y="8963"/>
                    <a:pt x="1387" y="9439"/>
                  </a:cubicBezTo>
                  <a:lnTo>
                    <a:pt x="1624" y="7933"/>
                  </a:lnTo>
                  <a:cubicBezTo>
                    <a:pt x="1624" y="7814"/>
                    <a:pt x="1664" y="7696"/>
                    <a:pt x="1703" y="7577"/>
                  </a:cubicBezTo>
                  <a:cubicBezTo>
                    <a:pt x="1703" y="7537"/>
                    <a:pt x="1743" y="7458"/>
                    <a:pt x="1822" y="7418"/>
                  </a:cubicBezTo>
                  <a:cubicBezTo>
                    <a:pt x="2456" y="7062"/>
                    <a:pt x="3090" y="6745"/>
                    <a:pt x="3724" y="6468"/>
                  </a:cubicBezTo>
                  <a:close/>
                  <a:moveTo>
                    <a:pt x="3896" y="0"/>
                  </a:moveTo>
                  <a:cubicBezTo>
                    <a:pt x="3800" y="0"/>
                    <a:pt x="3709" y="65"/>
                    <a:pt x="3644" y="130"/>
                  </a:cubicBezTo>
                  <a:cubicBezTo>
                    <a:pt x="2892" y="1001"/>
                    <a:pt x="2139" y="1873"/>
                    <a:pt x="1466" y="2823"/>
                  </a:cubicBezTo>
                  <a:cubicBezTo>
                    <a:pt x="555" y="4051"/>
                    <a:pt x="0" y="5557"/>
                    <a:pt x="0" y="7101"/>
                  </a:cubicBezTo>
                  <a:cubicBezTo>
                    <a:pt x="0" y="7379"/>
                    <a:pt x="0" y="7616"/>
                    <a:pt x="40" y="7894"/>
                  </a:cubicBezTo>
                  <a:cubicBezTo>
                    <a:pt x="119" y="8527"/>
                    <a:pt x="198" y="9240"/>
                    <a:pt x="792" y="9676"/>
                  </a:cubicBezTo>
                  <a:cubicBezTo>
                    <a:pt x="832" y="9676"/>
                    <a:pt x="832" y="9755"/>
                    <a:pt x="832" y="9755"/>
                  </a:cubicBezTo>
                  <a:cubicBezTo>
                    <a:pt x="888" y="9978"/>
                    <a:pt x="963" y="10103"/>
                    <a:pt x="1098" y="10103"/>
                  </a:cubicBezTo>
                  <a:cubicBezTo>
                    <a:pt x="1156" y="10103"/>
                    <a:pt x="1225" y="10080"/>
                    <a:pt x="1307" y="10033"/>
                  </a:cubicBezTo>
                  <a:cubicBezTo>
                    <a:pt x="1902" y="9716"/>
                    <a:pt x="2456" y="9320"/>
                    <a:pt x="2971" y="8884"/>
                  </a:cubicBezTo>
                  <a:cubicBezTo>
                    <a:pt x="4278" y="7418"/>
                    <a:pt x="4635" y="5636"/>
                    <a:pt x="4516" y="3774"/>
                  </a:cubicBezTo>
                  <a:cubicBezTo>
                    <a:pt x="4437" y="2586"/>
                    <a:pt x="4278" y="1437"/>
                    <a:pt x="4159" y="288"/>
                  </a:cubicBezTo>
                  <a:cubicBezTo>
                    <a:pt x="4120" y="169"/>
                    <a:pt x="4041" y="50"/>
                    <a:pt x="3961" y="11"/>
                  </a:cubicBezTo>
                  <a:cubicBezTo>
                    <a:pt x="3940" y="4"/>
                    <a:pt x="3918" y="0"/>
                    <a:pt x="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5"/>
          <p:cNvSpPr/>
          <p:nvPr/>
        </p:nvSpPr>
        <p:spPr>
          <a:xfrm>
            <a:off x="865617" y="4590545"/>
            <a:ext cx="301460" cy="226965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/>
          <p:nvPr/>
        </p:nvSpPr>
        <p:spPr>
          <a:xfrm rot="10142416">
            <a:off x="173926" y="3968169"/>
            <a:ext cx="417276" cy="26636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25"/>
          <p:cNvGrpSpPr/>
          <p:nvPr/>
        </p:nvGrpSpPr>
        <p:grpSpPr>
          <a:xfrm rot="3098527">
            <a:off x="198100" y="4657783"/>
            <a:ext cx="212727" cy="219475"/>
            <a:chOff x="6109266" y="2958701"/>
            <a:chExt cx="158099" cy="163114"/>
          </a:xfrm>
        </p:grpSpPr>
        <p:sp>
          <p:nvSpPr>
            <p:cNvPr id="494" name="Google Shape;494;p25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8067158" y="4094640"/>
            <a:ext cx="558471" cy="713929"/>
            <a:chOff x="4444590" y="1528318"/>
            <a:chExt cx="2618243" cy="3347064"/>
          </a:xfrm>
        </p:grpSpPr>
        <p:sp>
          <p:nvSpPr>
            <p:cNvPr id="498" name="Google Shape;498;p25"/>
            <p:cNvSpPr/>
            <p:nvPr/>
          </p:nvSpPr>
          <p:spPr>
            <a:xfrm>
              <a:off x="5701623" y="3673030"/>
              <a:ext cx="148890" cy="125982"/>
            </a:xfrm>
            <a:custGeom>
              <a:avLst/>
              <a:gdLst/>
              <a:ahLst/>
              <a:cxnLst/>
              <a:rect l="l" t="t" r="r" b="b"/>
              <a:pathLst>
                <a:path w="793" h="671" extrusionOk="0">
                  <a:moveTo>
                    <a:pt x="356" y="1"/>
                  </a:moveTo>
                  <a:cubicBezTo>
                    <a:pt x="227" y="1"/>
                    <a:pt x="141" y="100"/>
                    <a:pt x="79" y="224"/>
                  </a:cubicBezTo>
                  <a:cubicBezTo>
                    <a:pt x="0" y="422"/>
                    <a:pt x="79" y="620"/>
                    <a:pt x="278" y="660"/>
                  </a:cubicBezTo>
                  <a:cubicBezTo>
                    <a:pt x="299" y="667"/>
                    <a:pt x="322" y="670"/>
                    <a:pt x="346" y="670"/>
                  </a:cubicBezTo>
                  <a:cubicBezTo>
                    <a:pt x="453" y="670"/>
                    <a:pt x="577" y="606"/>
                    <a:pt x="674" y="541"/>
                  </a:cubicBezTo>
                  <a:cubicBezTo>
                    <a:pt x="792" y="422"/>
                    <a:pt x="634" y="105"/>
                    <a:pt x="476" y="26"/>
                  </a:cubicBezTo>
                  <a:cubicBezTo>
                    <a:pt x="432" y="9"/>
                    <a:pt x="393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984197" y="2784204"/>
              <a:ext cx="171233" cy="135182"/>
            </a:xfrm>
            <a:custGeom>
              <a:avLst/>
              <a:gdLst/>
              <a:ahLst/>
              <a:cxnLst/>
              <a:rect l="l" t="t" r="r" b="b"/>
              <a:pathLst>
                <a:path w="912" h="720" extrusionOk="0">
                  <a:moveTo>
                    <a:pt x="534" y="0"/>
                  </a:moveTo>
                  <a:cubicBezTo>
                    <a:pt x="457" y="0"/>
                    <a:pt x="225" y="134"/>
                    <a:pt x="119" y="205"/>
                  </a:cubicBezTo>
                  <a:cubicBezTo>
                    <a:pt x="1" y="323"/>
                    <a:pt x="159" y="680"/>
                    <a:pt x="317" y="720"/>
                  </a:cubicBezTo>
                  <a:cubicBezTo>
                    <a:pt x="476" y="720"/>
                    <a:pt x="674" y="680"/>
                    <a:pt x="832" y="640"/>
                  </a:cubicBezTo>
                  <a:lnTo>
                    <a:pt x="912" y="561"/>
                  </a:lnTo>
                  <a:cubicBezTo>
                    <a:pt x="832" y="363"/>
                    <a:pt x="714" y="165"/>
                    <a:pt x="555" y="6"/>
                  </a:cubicBezTo>
                  <a:cubicBezTo>
                    <a:pt x="551" y="2"/>
                    <a:pt x="54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642104" y="3114463"/>
              <a:ext cx="245584" cy="206528"/>
            </a:xfrm>
            <a:custGeom>
              <a:avLst/>
              <a:gdLst/>
              <a:ahLst/>
              <a:cxnLst/>
              <a:rect l="l" t="t" r="r" b="b"/>
              <a:pathLst>
                <a:path w="1308" h="1100" extrusionOk="0">
                  <a:moveTo>
                    <a:pt x="563" y="1"/>
                  </a:moveTo>
                  <a:cubicBezTo>
                    <a:pt x="480" y="1"/>
                    <a:pt x="395" y="23"/>
                    <a:pt x="317" y="70"/>
                  </a:cubicBezTo>
                  <a:cubicBezTo>
                    <a:pt x="159" y="149"/>
                    <a:pt x="0" y="228"/>
                    <a:pt x="0" y="466"/>
                  </a:cubicBezTo>
                  <a:cubicBezTo>
                    <a:pt x="0" y="703"/>
                    <a:pt x="119" y="902"/>
                    <a:pt x="357" y="981"/>
                  </a:cubicBezTo>
                  <a:cubicBezTo>
                    <a:pt x="515" y="1060"/>
                    <a:pt x="703" y="1100"/>
                    <a:pt x="862" y="1100"/>
                  </a:cubicBezTo>
                  <a:cubicBezTo>
                    <a:pt x="1020" y="1100"/>
                    <a:pt x="1149" y="1060"/>
                    <a:pt x="1189" y="981"/>
                  </a:cubicBezTo>
                  <a:cubicBezTo>
                    <a:pt x="1308" y="664"/>
                    <a:pt x="1189" y="307"/>
                    <a:pt x="911" y="149"/>
                  </a:cubicBezTo>
                  <a:cubicBezTo>
                    <a:pt x="815" y="53"/>
                    <a:pt x="690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571138" y="2882023"/>
              <a:ext cx="2313142" cy="1911696"/>
            </a:xfrm>
            <a:custGeom>
              <a:avLst/>
              <a:gdLst/>
              <a:ahLst/>
              <a:cxnLst/>
              <a:rect l="l" t="t" r="r" b="b"/>
              <a:pathLst>
                <a:path w="12320" h="10182" extrusionOk="0">
                  <a:moveTo>
                    <a:pt x="1200" y="3401"/>
                  </a:moveTo>
                  <a:cubicBezTo>
                    <a:pt x="1210" y="3401"/>
                    <a:pt x="1220" y="3403"/>
                    <a:pt x="1228" y="3407"/>
                  </a:cubicBezTo>
                  <a:cubicBezTo>
                    <a:pt x="1426" y="3407"/>
                    <a:pt x="1347" y="3566"/>
                    <a:pt x="1347" y="3724"/>
                  </a:cubicBezTo>
                  <a:cubicBezTo>
                    <a:pt x="1347" y="4120"/>
                    <a:pt x="1387" y="4556"/>
                    <a:pt x="1387" y="4992"/>
                  </a:cubicBezTo>
                  <a:cubicBezTo>
                    <a:pt x="1387" y="5229"/>
                    <a:pt x="1426" y="5467"/>
                    <a:pt x="1466" y="5705"/>
                  </a:cubicBezTo>
                  <a:lnTo>
                    <a:pt x="1347" y="5744"/>
                  </a:lnTo>
                  <a:cubicBezTo>
                    <a:pt x="1228" y="5586"/>
                    <a:pt x="1149" y="5467"/>
                    <a:pt x="1070" y="5309"/>
                  </a:cubicBezTo>
                  <a:cubicBezTo>
                    <a:pt x="832" y="4754"/>
                    <a:pt x="832" y="4199"/>
                    <a:pt x="990" y="3645"/>
                  </a:cubicBezTo>
                  <a:cubicBezTo>
                    <a:pt x="990" y="3539"/>
                    <a:pt x="1117" y="3401"/>
                    <a:pt x="1200" y="3401"/>
                  </a:cubicBezTo>
                  <a:close/>
                  <a:moveTo>
                    <a:pt x="10369" y="4024"/>
                  </a:moveTo>
                  <a:cubicBezTo>
                    <a:pt x="10438" y="4024"/>
                    <a:pt x="10507" y="4029"/>
                    <a:pt x="10577" y="4041"/>
                  </a:cubicBezTo>
                  <a:cubicBezTo>
                    <a:pt x="11171" y="4358"/>
                    <a:pt x="11448" y="4912"/>
                    <a:pt x="11210" y="5388"/>
                  </a:cubicBezTo>
                  <a:cubicBezTo>
                    <a:pt x="10977" y="5708"/>
                    <a:pt x="10594" y="5900"/>
                    <a:pt x="10218" y="5900"/>
                  </a:cubicBezTo>
                  <a:cubicBezTo>
                    <a:pt x="10083" y="5900"/>
                    <a:pt x="9949" y="5876"/>
                    <a:pt x="9824" y="5823"/>
                  </a:cubicBezTo>
                  <a:cubicBezTo>
                    <a:pt x="9349" y="5586"/>
                    <a:pt x="9111" y="5031"/>
                    <a:pt x="9349" y="4556"/>
                  </a:cubicBezTo>
                  <a:cubicBezTo>
                    <a:pt x="9586" y="4218"/>
                    <a:pt x="9967" y="4024"/>
                    <a:pt x="10369" y="4024"/>
                  </a:cubicBezTo>
                  <a:close/>
                  <a:moveTo>
                    <a:pt x="2496" y="4833"/>
                  </a:moveTo>
                  <a:cubicBezTo>
                    <a:pt x="2575" y="4873"/>
                    <a:pt x="2615" y="4952"/>
                    <a:pt x="2654" y="5071"/>
                  </a:cubicBezTo>
                  <a:cubicBezTo>
                    <a:pt x="2773" y="5507"/>
                    <a:pt x="2852" y="5942"/>
                    <a:pt x="2931" y="6378"/>
                  </a:cubicBezTo>
                  <a:cubicBezTo>
                    <a:pt x="2971" y="6537"/>
                    <a:pt x="3050" y="6695"/>
                    <a:pt x="3090" y="6853"/>
                  </a:cubicBezTo>
                  <a:cubicBezTo>
                    <a:pt x="2813" y="6853"/>
                    <a:pt x="2615" y="6655"/>
                    <a:pt x="2535" y="6418"/>
                  </a:cubicBezTo>
                  <a:cubicBezTo>
                    <a:pt x="2417" y="6022"/>
                    <a:pt x="2377" y="5625"/>
                    <a:pt x="2258" y="5229"/>
                  </a:cubicBezTo>
                  <a:cubicBezTo>
                    <a:pt x="2258" y="5150"/>
                    <a:pt x="2258" y="5110"/>
                    <a:pt x="2298" y="5031"/>
                  </a:cubicBezTo>
                  <a:cubicBezTo>
                    <a:pt x="2377" y="4952"/>
                    <a:pt x="2417" y="4873"/>
                    <a:pt x="2496" y="4833"/>
                  </a:cubicBezTo>
                  <a:close/>
                  <a:moveTo>
                    <a:pt x="1426" y="6101"/>
                  </a:moveTo>
                  <a:cubicBezTo>
                    <a:pt x="1505" y="6101"/>
                    <a:pt x="1585" y="6101"/>
                    <a:pt x="1624" y="6180"/>
                  </a:cubicBezTo>
                  <a:cubicBezTo>
                    <a:pt x="1902" y="6616"/>
                    <a:pt x="2139" y="7091"/>
                    <a:pt x="2456" y="7646"/>
                  </a:cubicBezTo>
                  <a:cubicBezTo>
                    <a:pt x="2298" y="7606"/>
                    <a:pt x="2100" y="7566"/>
                    <a:pt x="1941" y="7487"/>
                  </a:cubicBezTo>
                  <a:lnTo>
                    <a:pt x="1981" y="7487"/>
                  </a:lnTo>
                  <a:cubicBezTo>
                    <a:pt x="1585" y="7210"/>
                    <a:pt x="1307" y="6774"/>
                    <a:pt x="1307" y="6299"/>
                  </a:cubicBezTo>
                  <a:cubicBezTo>
                    <a:pt x="1307" y="6220"/>
                    <a:pt x="1347" y="6140"/>
                    <a:pt x="1426" y="6101"/>
                  </a:cubicBezTo>
                  <a:close/>
                  <a:moveTo>
                    <a:pt x="3446" y="0"/>
                  </a:moveTo>
                  <a:lnTo>
                    <a:pt x="3446" y="0"/>
                  </a:lnTo>
                  <a:cubicBezTo>
                    <a:pt x="2813" y="317"/>
                    <a:pt x="2218" y="753"/>
                    <a:pt x="1704" y="1268"/>
                  </a:cubicBezTo>
                  <a:cubicBezTo>
                    <a:pt x="990" y="1941"/>
                    <a:pt x="476" y="2813"/>
                    <a:pt x="277" y="3803"/>
                  </a:cubicBezTo>
                  <a:cubicBezTo>
                    <a:pt x="0" y="5427"/>
                    <a:pt x="594" y="7131"/>
                    <a:pt x="1862" y="8240"/>
                  </a:cubicBezTo>
                  <a:cubicBezTo>
                    <a:pt x="2535" y="8874"/>
                    <a:pt x="3328" y="9349"/>
                    <a:pt x="4199" y="9666"/>
                  </a:cubicBezTo>
                  <a:cubicBezTo>
                    <a:pt x="5014" y="10011"/>
                    <a:pt x="5879" y="10182"/>
                    <a:pt x="6739" y="10182"/>
                  </a:cubicBezTo>
                  <a:cubicBezTo>
                    <a:pt x="8053" y="10182"/>
                    <a:pt x="9357" y="9783"/>
                    <a:pt x="10458" y="8992"/>
                  </a:cubicBezTo>
                  <a:cubicBezTo>
                    <a:pt x="11290" y="8398"/>
                    <a:pt x="11923" y="7527"/>
                    <a:pt x="12201" y="6537"/>
                  </a:cubicBezTo>
                  <a:cubicBezTo>
                    <a:pt x="12320" y="5982"/>
                    <a:pt x="12320" y="5388"/>
                    <a:pt x="12201" y="4833"/>
                  </a:cubicBezTo>
                  <a:cubicBezTo>
                    <a:pt x="12161" y="4358"/>
                    <a:pt x="11923" y="3882"/>
                    <a:pt x="11488" y="3645"/>
                  </a:cubicBezTo>
                  <a:cubicBezTo>
                    <a:pt x="11028" y="3332"/>
                    <a:pt x="10611" y="3156"/>
                    <a:pt x="10194" y="3156"/>
                  </a:cubicBezTo>
                  <a:cubicBezTo>
                    <a:pt x="9711" y="3156"/>
                    <a:pt x="9227" y="3391"/>
                    <a:pt x="8675" y="3922"/>
                  </a:cubicBezTo>
                  <a:cubicBezTo>
                    <a:pt x="8398" y="4199"/>
                    <a:pt x="8200" y="4516"/>
                    <a:pt x="8002" y="4833"/>
                  </a:cubicBezTo>
                  <a:cubicBezTo>
                    <a:pt x="7764" y="5229"/>
                    <a:pt x="7566" y="5665"/>
                    <a:pt x="7249" y="6061"/>
                  </a:cubicBezTo>
                  <a:cubicBezTo>
                    <a:pt x="7021" y="6388"/>
                    <a:pt x="6630" y="6607"/>
                    <a:pt x="6211" y="6607"/>
                  </a:cubicBezTo>
                  <a:cubicBezTo>
                    <a:pt x="6122" y="6607"/>
                    <a:pt x="6032" y="6597"/>
                    <a:pt x="5942" y="6576"/>
                  </a:cubicBezTo>
                  <a:cubicBezTo>
                    <a:pt x="4991" y="6418"/>
                    <a:pt x="4516" y="5705"/>
                    <a:pt x="4674" y="4675"/>
                  </a:cubicBezTo>
                  <a:cubicBezTo>
                    <a:pt x="4754" y="4318"/>
                    <a:pt x="4872" y="3962"/>
                    <a:pt x="4991" y="3605"/>
                  </a:cubicBezTo>
                  <a:cubicBezTo>
                    <a:pt x="5150" y="3249"/>
                    <a:pt x="4991" y="2853"/>
                    <a:pt x="4595" y="2734"/>
                  </a:cubicBezTo>
                  <a:cubicBezTo>
                    <a:pt x="4318" y="2615"/>
                    <a:pt x="4041" y="2496"/>
                    <a:pt x="3803" y="2377"/>
                  </a:cubicBezTo>
                  <a:cubicBezTo>
                    <a:pt x="3209" y="2179"/>
                    <a:pt x="2892" y="1506"/>
                    <a:pt x="3169" y="912"/>
                  </a:cubicBezTo>
                  <a:cubicBezTo>
                    <a:pt x="3209" y="634"/>
                    <a:pt x="3328" y="357"/>
                    <a:pt x="3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444590" y="1528318"/>
              <a:ext cx="2618243" cy="3347064"/>
            </a:xfrm>
            <a:custGeom>
              <a:avLst/>
              <a:gdLst/>
              <a:ahLst/>
              <a:cxnLst/>
              <a:rect l="l" t="t" r="r" b="b"/>
              <a:pathLst>
                <a:path w="13945" h="17827" extrusionOk="0">
                  <a:moveTo>
                    <a:pt x="8934" y="473"/>
                  </a:moveTo>
                  <a:cubicBezTo>
                    <a:pt x="8953" y="473"/>
                    <a:pt x="8972" y="474"/>
                    <a:pt x="8993" y="476"/>
                  </a:cubicBezTo>
                  <a:cubicBezTo>
                    <a:pt x="9389" y="476"/>
                    <a:pt x="9785" y="556"/>
                    <a:pt x="10142" y="674"/>
                  </a:cubicBezTo>
                  <a:cubicBezTo>
                    <a:pt x="11053" y="1071"/>
                    <a:pt x="11924" y="1506"/>
                    <a:pt x="12796" y="1982"/>
                  </a:cubicBezTo>
                  <a:cubicBezTo>
                    <a:pt x="12954" y="2061"/>
                    <a:pt x="13112" y="2180"/>
                    <a:pt x="13231" y="2299"/>
                  </a:cubicBezTo>
                  <a:cubicBezTo>
                    <a:pt x="13390" y="2497"/>
                    <a:pt x="13429" y="2774"/>
                    <a:pt x="13271" y="2972"/>
                  </a:cubicBezTo>
                  <a:cubicBezTo>
                    <a:pt x="13224" y="3089"/>
                    <a:pt x="13136" y="3123"/>
                    <a:pt x="13038" y="3123"/>
                  </a:cubicBezTo>
                  <a:cubicBezTo>
                    <a:pt x="12971" y="3123"/>
                    <a:pt x="12900" y="3107"/>
                    <a:pt x="12835" y="3091"/>
                  </a:cubicBezTo>
                  <a:cubicBezTo>
                    <a:pt x="12677" y="3012"/>
                    <a:pt x="12399" y="2893"/>
                    <a:pt x="12162" y="2774"/>
                  </a:cubicBezTo>
                  <a:cubicBezTo>
                    <a:pt x="12109" y="2753"/>
                    <a:pt x="12067" y="2743"/>
                    <a:pt x="12031" y="2743"/>
                  </a:cubicBezTo>
                  <a:cubicBezTo>
                    <a:pt x="11931" y="2743"/>
                    <a:pt x="11871" y="2816"/>
                    <a:pt x="11726" y="2932"/>
                  </a:cubicBezTo>
                  <a:cubicBezTo>
                    <a:pt x="11171" y="3487"/>
                    <a:pt x="11092" y="4279"/>
                    <a:pt x="10815" y="4913"/>
                  </a:cubicBezTo>
                  <a:cubicBezTo>
                    <a:pt x="10538" y="5626"/>
                    <a:pt x="10300" y="6299"/>
                    <a:pt x="10102" y="7052"/>
                  </a:cubicBezTo>
                  <a:cubicBezTo>
                    <a:pt x="10062" y="7210"/>
                    <a:pt x="9983" y="7369"/>
                    <a:pt x="9943" y="7527"/>
                  </a:cubicBezTo>
                  <a:cubicBezTo>
                    <a:pt x="9864" y="7686"/>
                    <a:pt x="9785" y="8042"/>
                    <a:pt x="9666" y="8280"/>
                  </a:cubicBezTo>
                  <a:cubicBezTo>
                    <a:pt x="9864" y="8438"/>
                    <a:pt x="10062" y="8637"/>
                    <a:pt x="10300" y="8795"/>
                  </a:cubicBezTo>
                  <a:cubicBezTo>
                    <a:pt x="10656" y="9033"/>
                    <a:pt x="11053" y="9270"/>
                    <a:pt x="11409" y="9508"/>
                  </a:cubicBezTo>
                  <a:cubicBezTo>
                    <a:pt x="11647" y="9706"/>
                    <a:pt x="11845" y="9904"/>
                    <a:pt x="12003" y="10142"/>
                  </a:cubicBezTo>
                  <a:cubicBezTo>
                    <a:pt x="11964" y="10142"/>
                    <a:pt x="11924" y="10181"/>
                    <a:pt x="11924" y="10181"/>
                  </a:cubicBezTo>
                  <a:cubicBezTo>
                    <a:pt x="11548" y="9986"/>
                    <a:pt x="11191" y="9899"/>
                    <a:pt x="10850" y="9899"/>
                  </a:cubicBezTo>
                  <a:cubicBezTo>
                    <a:pt x="10223" y="9899"/>
                    <a:pt x="9651" y="10195"/>
                    <a:pt x="9112" y="10657"/>
                  </a:cubicBezTo>
                  <a:cubicBezTo>
                    <a:pt x="8636" y="11172"/>
                    <a:pt x="8240" y="11766"/>
                    <a:pt x="7923" y="12400"/>
                  </a:cubicBezTo>
                  <a:cubicBezTo>
                    <a:pt x="7804" y="12637"/>
                    <a:pt x="7686" y="12835"/>
                    <a:pt x="7487" y="13033"/>
                  </a:cubicBezTo>
                  <a:cubicBezTo>
                    <a:pt x="7305" y="13216"/>
                    <a:pt x="7055" y="13312"/>
                    <a:pt x="6792" y="13312"/>
                  </a:cubicBezTo>
                  <a:cubicBezTo>
                    <a:pt x="6655" y="13312"/>
                    <a:pt x="6514" y="13286"/>
                    <a:pt x="6378" y="13232"/>
                  </a:cubicBezTo>
                  <a:cubicBezTo>
                    <a:pt x="6022" y="13073"/>
                    <a:pt x="5784" y="12717"/>
                    <a:pt x="5824" y="12360"/>
                  </a:cubicBezTo>
                  <a:cubicBezTo>
                    <a:pt x="5863" y="11964"/>
                    <a:pt x="5903" y="11607"/>
                    <a:pt x="6022" y="11251"/>
                  </a:cubicBezTo>
                  <a:cubicBezTo>
                    <a:pt x="6022" y="11092"/>
                    <a:pt x="6101" y="10974"/>
                    <a:pt x="6141" y="10815"/>
                  </a:cubicBezTo>
                  <a:cubicBezTo>
                    <a:pt x="6299" y="10340"/>
                    <a:pt x="6061" y="9864"/>
                    <a:pt x="5626" y="9627"/>
                  </a:cubicBezTo>
                  <a:cubicBezTo>
                    <a:pt x="5309" y="9429"/>
                    <a:pt x="4913" y="9270"/>
                    <a:pt x="4556" y="9072"/>
                  </a:cubicBezTo>
                  <a:cubicBezTo>
                    <a:pt x="4200" y="8874"/>
                    <a:pt x="4160" y="8716"/>
                    <a:pt x="4239" y="8280"/>
                  </a:cubicBezTo>
                  <a:cubicBezTo>
                    <a:pt x="4279" y="8161"/>
                    <a:pt x="4319" y="8003"/>
                    <a:pt x="4358" y="7844"/>
                  </a:cubicBezTo>
                  <a:lnTo>
                    <a:pt x="4596" y="7052"/>
                  </a:lnTo>
                  <a:cubicBezTo>
                    <a:pt x="4918" y="6950"/>
                    <a:pt x="5255" y="6899"/>
                    <a:pt x="5592" y="6899"/>
                  </a:cubicBezTo>
                  <a:cubicBezTo>
                    <a:pt x="6040" y="6899"/>
                    <a:pt x="6486" y="6990"/>
                    <a:pt x="6893" y="7171"/>
                  </a:cubicBezTo>
                  <a:cubicBezTo>
                    <a:pt x="7012" y="7210"/>
                    <a:pt x="7091" y="7210"/>
                    <a:pt x="7210" y="7250"/>
                  </a:cubicBezTo>
                  <a:cubicBezTo>
                    <a:pt x="7274" y="7258"/>
                    <a:pt x="7326" y="7263"/>
                    <a:pt x="7369" y="7263"/>
                  </a:cubicBezTo>
                  <a:cubicBezTo>
                    <a:pt x="7541" y="7263"/>
                    <a:pt x="7567" y="7187"/>
                    <a:pt x="7567" y="6933"/>
                  </a:cubicBezTo>
                  <a:cubicBezTo>
                    <a:pt x="7606" y="6894"/>
                    <a:pt x="7606" y="6814"/>
                    <a:pt x="7646" y="6775"/>
                  </a:cubicBezTo>
                  <a:lnTo>
                    <a:pt x="7686" y="6616"/>
                  </a:lnTo>
                  <a:cubicBezTo>
                    <a:pt x="8319" y="5269"/>
                    <a:pt x="8953" y="3923"/>
                    <a:pt x="9587" y="2576"/>
                  </a:cubicBezTo>
                  <a:cubicBezTo>
                    <a:pt x="9627" y="2457"/>
                    <a:pt x="9627" y="2378"/>
                    <a:pt x="9666" y="2299"/>
                  </a:cubicBezTo>
                  <a:cubicBezTo>
                    <a:pt x="9745" y="2140"/>
                    <a:pt x="9666" y="1902"/>
                    <a:pt x="9468" y="1863"/>
                  </a:cubicBezTo>
                  <a:cubicBezTo>
                    <a:pt x="9191" y="1744"/>
                    <a:pt x="8953" y="1625"/>
                    <a:pt x="8715" y="1467"/>
                  </a:cubicBezTo>
                  <a:cubicBezTo>
                    <a:pt x="8517" y="1387"/>
                    <a:pt x="8438" y="1150"/>
                    <a:pt x="8517" y="952"/>
                  </a:cubicBezTo>
                  <a:cubicBezTo>
                    <a:pt x="8591" y="729"/>
                    <a:pt x="8666" y="473"/>
                    <a:pt x="8934" y="473"/>
                  </a:cubicBezTo>
                  <a:close/>
                  <a:moveTo>
                    <a:pt x="4120" y="7171"/>
                  </a:moveTo>
                  <a:lnTo>
                    <a:pt x="4120" y="7171"/>
                  </a:lnTo>
                  <a:cubicBezTo>
                    <a:pt x="4002" y="7527"/>
                    <a:pt x="3922" y="7805"/>
                    <a:pt x="3843" y="8082"/>
                  </a:cubicBezTo>
                  <a:cubicBezTo>
                    <a:pt x="3566" y="8676"/>
                    <a:pt x="3883" y="9350"/>
                    <a:pt x="4477" y="9548"/>
                  </a:cubicBezTo>
                  <a:cubicBezTo>
                    <a:pt x="4715" y="9666"/>
                    <a:pt x="4992" y="9785"/>
                    <a:pt x="5269" y="9904"/>
                  </a:cubicBezTo>
                  <a:cubicBezTo>
                    <a:pt x="5665" y="10023"/>
                    <a:pt x="5824" y="10419"/>
                    <a:pt x="5665" y="10776"/>
                  </a:cubicBezTo>
                  <a:cubicBezTo>
                    <a:pt x="5546" y="11132"/>
                    <a:pt x="5428" y="11489"/>
                    <a:pt x="5348" y="11845"/>
                  </a:cubicBezTo>
                  <a:cubicBezTo>
                    <a:pt x="5190" y="12875"/>
                    <a:pt x="5665" y="13588"/>
                    <a:pt x="6616" y="13747"/>
                  </a:cubicBezTo>
                  <a:cubicBezTo>
                    <a:pt x="6706" y="13767"/>
                    <a:pt x="6796" y="13777"/>
                    <a:pt x="6885" y="13777"/>
                  </a:cubicBezTo>
                  <a:cubicBezTo>
                    <a:pt x="7304" y="13777"/>
                    <a:pt x="7695" y="13558"/>
                    <a:pt x="7923" y="13232"/>
                  </a:cubicBezTo>
                  <a:cubicBezTo>
                    <a:pt x="8240" y="12835"/>
                    <a:pt x="8438" y="12400"/>
                    <a:pt x="8676" y="12004"/>
                  </a:cubicBezTo>
                  <a:cubicBezTo>
                    <a:pt x="8874" y="11687"/>
                    <a:pt x="9072" y="11370"/>
                    <a:pt x="9349" y="11092"/>
                  </a:cubicBezTo>
                  <a:cubicBezTo>
                    <a:pt x="9901" y="10562"/>
                    <a:pt x="10385" y="10327"/>
                    <a:pt x="10868" y="10327"/>
                  </a:cubicBezTo>
                  <a:cubicBezTo>
                    <a:pt x="11285" y="10327"/>
                    <a:pt x="11702" y="10503"/>
                    <a:pt x="12162" y="10815"/>
                  </a:cubicBezTo>
                  <a:cubicBezTo>
                    <a:pt x="12558" y="11053"/>
                    <a:pt x="12835" y="11489"/>
                    <a:pt x="12875" y="12004"/>
                  </a:cubicBezTo>
                  <a:cubicBezTo>
                    <a:pt x="12994" y="12558"/>
                    <a:pt x="12994" y="13152"/>
                    <a:pt x="12875" y="13707"/>
                  </a:cubicBezTo>
                  <a:cubicBezTo>
                    <a:pt x="12597" y="14697"/>
                    <a:pt x="11964" y="15569"/>
                    <a:pt x="11132" y="16163"/>
                  </a:cubicBezTo>
                  <a:cubicBezTo>
                    <a:pt x="10031" y="16953"/>
                    <a:pt x="8727" y="17352"/>
                    <a:pt x="7413" y="17352"/>
                  </a:cubicBezTo>
                  <a:cubicBezTo>
                    <a:pt x="6553" y="17352"/>
                    <a:pt x="5688" y="17181"/>
                    <a:pt x="4873" y="16836"/>
                  </a:cubicBezTo>
                  <a:cubicBezTo>
                    <a:pt x="4002" y="16519"/>
                    <a:pt x="3209" y="16044"/>
                    <a:pt x="2536" y="15410"/>
                  </a:cubicBezTo>
                  <a:cubicBezTo>
                    <a:pt x="1268" y="14301"/>
                    <a:pt x="674" y="12598"/>
                    <a:pt x="951" y="10974"/>
                  </a:cubicBezTo>
                  <a:cubicBezTo>
                    <a:pt x="1150" y="9983"/>
                    <a:pt x="1664" y="9112"/>
                    <a:pt x="2378" y="8438"/>
                  </a:cubicBezTo>
                  <a:cubicBezTo>
                    <a:pt x="2892" y="7923"/>
                    <a:pt x="3487" y="7488"/>
                    <a:pt x="4120" y="7171"/>
                  </a:cubicBezTo>
                  <a:close/>
                  <a:moveTo>
                    <a:pt x="9072" y="1"/>
                  </a:moveTo>
                  <a:cubicBezTo>
                    <a:pt x="8557" y="41"/>
                    <a:pt x="8161" y="397"/>
                    <a:pt x="8121" y="912"/>
                  </a:cubicBezTo>
                  <a:cubicBezTo>
                    <a:pt x="8002" y="1308"/>
                    <a:pt x="8201" y="1704"/>
                    <a:pt x="8597" y="1902"/>
                  </a:cubicBezTo>
                  <a:cubicBezTo>
                    <a:pt x="8795" y="1982"/>
                    <a:pt x="9032" y="2100"/>
                    <a:pt x="9270" y="2180"/>
                  </a:cubicBezTo>
                  <a:lnTo>
                    <a:pt x="7171" y="6735"/>
                  </a:lnTo>
                  <a:lnTo>
                    <a:pt x="6695" y="6616"/>
                  </a:lnTo>
                  <a:cubicBezTo>
                    <a:pt x="6350" y="6516"/>
                    <a:pt x="5989" y="6467"/>
                    <a:pt x="5628" y="6467"/>
                  </a:cubicBezTo>
                  <a:cubicBezTo>
                    <a:pt x="4994" y="6467"/>
                    <a:pt x="4359" y="6616"/>
                    <a:pt x="3804" y="6894"/>
                  </a:cubicBezTo>
                  <a:cubicBezTo>
                    <a:pt x="3011" y="7250"/>
                    <a:pt x="2298" y="7805"/>
                    <a:pt x="1783" y="8478"/>
                  </a:cubicBezTo>
                  <a:cubicBezTo>
                    <a:pt x="199" y="10261"/>
                    <a:pt x="1" y="12281"/>
                    <a:pt x="1150" y="14420"/>
                  </a:cubicBezTo>
                  <a:cubicBezTo>
                    <a:pt x="1704" y="15371"/>
                    <a:pt x="2536" y="16163"/>
                    <a:pt x="3526" y="16717"/>
                  </a:cubicBezTo>
                  <a:cubicBezTo>
                    <a:pt x="4714" y="17442"/>
                    <a:pt x="6071" y="17827"/>
                    <a:pt x="7442" y="17827"/>
                  </a:cubicBezTo>
                  <a:cubicBezTo>
                    <a:pt x="7946" y="17827"/>
                    <a:pt x="8453" y="17775"/>
                    <a:pt x="8953" y="17668"/>
                  </a:cubicBezTo>
                  <a:cubicBezTo>
                    <a:pt x="10617" y="17391"/>
                    <a:pt x="12043" y="16401"/>
                    <a:pt x="12835" y="14935"/>
                  </a:cubicBezTo>
                  <a:cubicBezTo>
                    <a:pt x="13310" y="14222"/>
                    <a:pt x="13548" y="13311"/>
                    <a:pt x="13429" y="12439"/>
                  </a:cubicBezTo>
                  <a:cubicBezTo>
                    <a:pt x="13350" y="11687"/>
                    <a:pt x="13073" y="10974"/>
                    <a:pt x="12716" y="10340"/>
                  </a:cubicBezTo>
                  <a:cubicBezTo>
                    <a:pt x="12281" y="9627"/>
                    <a:pt x="11686" y="9072"/>
                    <a:pt x="11013" y="8676"/>
                  </a:cubicBezTo>
                  <a:lnTo>
                    <a:pt x="10221" y="8201"/>
                  </a:lnTo>
                  <a:cubicBezTo>
                    <a:pt x="10815" y="6497"/>
                    <a:pt x="11369" y="4834"/>
                    <a:pt x="11964" y="3170"/>
                  </a:cubicBezTo>
                  <a:cubicBezTo>
                    <a:pt x="12320" y="3289"/>
                    <a:pt x="12597" y="3408"/>
                    <a:pt x="12914" y="3487"/>
                  </a:cubicBezTo>
                  <a:cubicBezTo>
                    <a:pt x="12991" y="3520"/>
                    <a:pt x="13067" y="3534"/>
                    <a:pt x="13141" y="3534"/>
                  </a:cubicBezTo>
                  <a:cubicBezTo>
                    <a:pt x="13335" y="3534"/>
                    <a:pt x="13513" y="3432"/>
                    <a:pt x="13627" y="3289"/>
                  </a:cubicBezTo>
                  <a:cubicBezTo>
                    <a:pt x="13944" y="2695"/>
                    <a:pt x="13944" y="2378"/>
                    <a:pt x="13469" y="1902"/>
                  </a:cubicBezTo>
                  <a:cubicBezTo>
                    <a:pt x="13310" y="1744"/>
                    <a:pt x="13152" y="1625"/>
                    <a:pt x="12994" y="1546"/>
                  </a:cubicBezTo>
                  <a:cubicBezTo>
                    <a:pt x="12241" y="1150"/>
                    <a:pt x="11449" y="714"/>
                    <a:pt x="10696" y="358"/>
                  </a:cubicBezTo>
                  <a:cubicBezTo>
                    <a:pt x="10181" y="120"/>
                    <a:pt x="9627" y="1"/>
                    <a:pt x="9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6281792" y="3637357"/>
              <a:ext cx="438971" cy="352599"/>
            </a:xfrm>
            <a:custGeom>
              <a:avLst/>
              <a:gdLst/>
              <a:ahLst/>
              <a:cxnLst/>
              <a:rect l="l" t="t" r="r" b="b"/>
              <a:pathLst>
                <a:path w="2338" h="1878" extrusionOk="0">
                  <a:moveTo>
                    <a:pt x="1190" y="319"/>
                  </a:moveTo>
                  <a:cubicBezTo>
                    <a:pt x="1220" y="319"/>
                    <a:pt x="1246" y="324"/>
                    <a:pt x="1268" y="335"/>
                  </a:cubicBezTo>
                  <a:cubicBezTo>
                    <a:pt x="1584" y="493"/>
                    <a:pt x="1743" y="810"/>
                    <a:pt x="1664" y="1167"/>
                  </a:cubicBezTo>
                  <a:cubicBezTo>
                    <a:pt x="1527" y="1331"/>
                    <a:pt x="1315" y="1419"/>
                    <a:pt x="1105" y="1419"/>
                  </a:cubicBezTo>
                  <a:cubicBezTo>
                    <a:pt x="1011" y="1419"/>
                    <a:pt x="918" y="1402"/>
                    <a:pt x="832" y="1365"/>
                  </a:cubicBezTo>
                  <a:cubicBezTo>
                    <a:pt x="555" y="1246"/>
                    <a:pt x="475" y="929"/>
                    <a:pt x="594" y="691"/>
                  </a:cubicBezTo>
                  <a:cubicBezTo>
                    <a:pt x="663" y="520"/>
                    <a:pt x="998" y="319"/>
                    <a:pt x="1190" y="319"/>
                  </a:cubicBezTo>
                  <a:close/>
                  <a:moveTo>
                    <a:pt x="1256" y="1"/>
                  </a:moveTo>
                  <a:cubicBezTo>
                    <a:pt x="846" y="1"/>
                    <a:pt x="441" y="195"/>
                    <a:pt x="238" y="533"/>
                  </a:cubicBezTo>
                  <a:cubicBezTo>
                    <a:pt x="0" y="1008"/>
                    <a:pt x="198" y="1563"/>
                    <a:pt x="673" y="1800"/>
                  </a:cubicBezTo>
                  <a:cubicBezTo>
                    <a:pt x="809" y="1853"/>
                    <a:pt x="951" y="1877"/>
                    <a:pt x="1091" y="1877"/>
                  </a:cubicBezTo>
                  <a:cubicBezTo>
                    <a:pt x="1483" y="1877"/>
                    <a:pt x="1866" y="1685"/>
                    <a:pt x="2099" y="1365"/>
                  </a:cubicBezTo>
                  <a:cubicBezTo>
                    <a:pt x="2337" y="889"/>
                    <a:pt x="2060" y="335"/>
                    <a:pt x="1466" y="18"/>
                  </a:cubicBezTo>
                  <a:cubicBezTo>
                    <a:pt x="1396" y="6"/>
                    <a:pt x="1326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619761" y="3611822"/>
              <a:ext cx="312612" cy="278437"/>
            </a:xfrm>
            <a:custGeom>
              <a:avLst/>
              <a:gdLst/>
              <a:ahLst/>
              <a:cxnLst/>
              <a:rect l="l" t="t" r="r" b="b"/>
              <a:pathLst>
                <a:path w="1665" h="1483" extrusionOk="0">
                  <a:moveTo>
                    <a:pt x="792" y="327"/>
                  </a:moveTo>
                  <a:cubicBezTo>
                    <a:pt x="829" y="327"/>
                    <a:pt x="868" y="335"/>
                    <a:pt x="912" y="352"/>
                  </a:cubicBezTo>
                  <a:cubicBezTo>
                    <a:pt x="1110" y="431"/>
                    <a:pt x="1228" y="748"/>
                    <a:pt x="1110" y="867"/>
                  </a:cubicBezTo>
                  <a:cubicBezTo>
                    <a:pt x="1013" y="932"/>
                    <a:pt x="889" y="996"/>
                    <a:pt x="782" y="996"/>
                  </a:cubicBezTo>
                  <a:cubicBezTo>
                    <a:pt x="758" y="996"/>
                    <a:pt x="735" y="993"/>
                    <a:pt x="714" y="986"/>
                  </a:cubicBezTo>
                  <a:cubicBezTo>
                    <a:pt x="515" y="946"/>
                    <a:pt x="436" y="748"/>
                    <a:pt x="515" y="550"/>
                  </a:cubicBezTo>
                  <a:cubicBezTo>
                    <a:pt x="577" y="426"/>
                    <a:pt x="663" y="327"/>
                    <a:pt x="792" y="327"/>
                  </a:cubicBezTo>
                  <a:close/>
                  <a:moveTo>
                    <a:pt x="901" y="1"/>
                  </a:moveTo>
                  <a:cubicBezTo>
                    <a:pt x="568" y="1"/>
                    <a:pt x="287" y="191"/>
                    <a:pt x="159" y="510"/>
                  </a:cubicBezTo>
                  <a:cubicBezTo>
                    <a:pt x="1" y="867"/>
                    <a:pt x="199" y="1303"/>
                    <a:pt x="595" y="1422"/>
                  </a:cubicBezTo>
                  <a:cubicBezTo>
                    <a:pt x="688" y="1463"/>
                    <a:pt x="785" y="1483"/>
                    <a:pt x="880" y="1483"/>
                  </a:cubicBezTo>
                  <a:cubicBezTo>
                    <a:pt x="1146" y="1483"/>
                    <a:pt x="1399" y="1328"/>
                    <a:pt x="1545" y="1065"/>
                  </a:cubicBezTo>
                  <a:cubicBezTo>
                    <a:pt x="1664" y="669"/>
                    <a:pt x="1506" y="233"/>
                    <a:pt x="1149" y="35"/>
                  </a:cubicBezTo>
                  <a:cubicBezTo>
                    <a:pt x="1064" y="12"/>
                    <a:pt x="981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909846" y="2718490"/>
              <a:ext cx="312612" cy="280690"/>
            </a:xfrm>
            <a:custGeom>
              <a:avLst/>
              <a:gdLst/>
              <a:ahLst/>
              <a:cxnLst/>
              <a:rect l="l" t="t" r="r" b="b"/>
              <a:pathLst>
                <a:path w="1665" h="1495" extrusionOk="0">
                  <a:moveTo>
                    <a:pt x="923" y="349"/>
                  </a:moveTo>
                  <a:cubicBezTo>
                    <a:pt x="936" y="349"/>
                    <a:pt x="946" y="351"/>
                    <a:pt x="951" y="356"/>
                  </a:cubicBezTo>
                  <a:cubicBezTo>
                    <a:pt x="1110" y="515"/>
                    <a:pt x="1228" y="673"/>
                    <a:pt x="1268" y="871"/>
                  </a:cubicBezTo>
                  <a:lnTo>
                    <a:pt x="1228" y="990"/>
                  </a:lnTo>
                  <a:cubicBezTo>
                    <a:pt x="1070" y="1030"/>
                    <a:pt x="872" y="1030"/>
                    <a:pt x="713" y="1030"/>
                  </a:cubicBezTo>
                  <a:cubicBezTo>
                    <a:pt x="555" y="1030"/>
                    <a:pt x="397" y="634"/>
                    <a:pt x="515" y="555"/>
                  </a:cubicBezTo>
                  <a:cubicBezTo>
                    <a:pt x="618" y="452"/>
                    <a:pt x="840" y="349"/>
                    <a:pt x="923" y="349"/>
                  </a:cubicBezTo>
                  <a:close/>
                  <a:moveTo>
                    <a:pt x="962" y="1"/>
                  </a:moveTo>
                  <a:cubicBezTo>
                    <a:pt x="649" y="1"/>
                    <a:pt x="344" y="158"/>
                    <a:pt x="159" y="436"/>
                  </a:cubicBezTo>
                  <a:cubicBezTo>
                    <a:pt x="0" y="792"/>
                    <a:pt x="198" y="1228"/>
                    <a:pt x="555" y="1426"/>
                  </a:cubicBezTo>
                  <a:cubicBezTo>
                    <a:pt x="671" y="1472"/>
                    <a:pt x="790" y="1495"/>
                    <a:pt x="906" y="1495"/>
                  </a:cubicBezTo>
                  <a:cubicBezTo>
                    <a:pt x="1189" y="1495"/>
                    <a:pt x="1456" y="1362"/>
                    <a:pt x="1624" y="1109"/>
                  </a:cubicBezTo>
                  <a:lnTo>
                    <a:pt x="1624" y="1030"/>
                  </a:lnTo>
                  <a:cubicBezTo>
                    <a:pt x="1664" y="673"/>
                    <a:pt x="1506" y="277"/>
                    <a:pt x="1228" y="40"/>
                  </a:cubicBezTo>
                  <a:cubicBezTo>
                    <a:pt x="1141" y="13"/>
                    <a:pt x="1051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5545409" y="3047247"/>
              <a:ext cx="431461" cy="355603"/>
            </a:xfrm>
            <a:custGeom>
              <a:avLst/>
              <a:gdLst/>
              <a:ahLst/>
              <a:cxnLst/>
              <a:rect l="l" t="t" r="r" b="b"/>
              <a:pathLst>
                <a:path w="2298" h="1894" extrusionOk="0">
                  <a:moveTo>
                    <a:pt x="1093" y="356"/>
                  </a:moveTo>
                  <a:cubicBezTo>
                    <a:pt x="1216" y="356"/>
                    <a:pt x="1334" y="398"/>
                    <a:pt x="1426" y="467"/>
                  </a:cubicBezTo>
                  <a:cubicBezTo>
                    <a:pt x="1704" y="665"/>
                    <a:pt x="1823" y="1022"/>
                    <a:pt x="1704" y="1339"/>
                  </a:cubicBezTo>
                  <a:cubicBezTo>
                    <a:pt x="1661" y="1402"/>
                    <a:pt x="1517" y="1443"/>
                    <a:pt x="1343" y="1443"/>
                  </a:cubicBezTo>
                  <a:cubicBezTo>
                    <a:pt x="1192" y="1443"/>
                    <a:pt x="1019" y="1412"/>
                    <a:pt x="872" y="1339"/>
                  </a:cubicBezTo>
                  <a:cubicBezTo>
                    <a:pt x="634" y="1260"/>
                    <a:pt x="515" y="1061"/>
                    <a:pt x="515" y="824"/>
                  </a:cubicBezTo>
                  <a:cubicBezTo>
                    <a:pt x="515" y="586"/>
                    <a:pt x="674" y="507"/>
                    <a:pt x="832" y="428"/>
                  </a:cubicBezTo>
                  <a:cubicBezTo>
                    <a:pt x="915" y="378"/>
                    <a:pt x="1005" y="356"/>
                    <a:pt x="1093" y="356"/>
                  </a:cubicBezTo>
                  <a:close/>
                  <a:moveTo>
                    <a:pt x="1063" y="1"/>
                  </a:moveTo>
                  <a:cubicBezTo>
                    <a:pt x="824" y="1"/>
                    <a:pt x="587" y="81"/>
                    <a:pt x="397" y="230"/>
                  </a:cubicBezTo>
                  <a:cubicBezTo>
                    <a:pt x="80" y="507"/>
                    <a:pt x="0" y="943"/>
                    <a:pt x="198" y="1299"/>
                  </a:cubicBezTo>
                  <a:cubicBezTo>
                    <a:pt x="357" y="1497"/>
                    <a:pt x="515" y="1695"/>
                    <a:pt x="713" y="1854"/>
                  </a:cubicBezTo>
                  <a:cubicBezTo>
                    <a:pt x="991" y="1893"/>
                    <a:pt x="1268" y="1893"/>
                    <a:pt x="1585" y="1893"/>
                  </a:cubicBezTo>
                  <a:cubicBezTo>
                    <a:pt x="1941" y="1893"/>
                    <a:pt x="2219" y="1616"/>
                    <a:pt x="2219" y="1260"/>
                  </a:cubicBezTo>
                  <a:cubicBezTo>
                    <a:pt x="2298" y="824"/>
                    <a:pt x="2060" y="388"/>
                    <a:pt x="1664" y="190"/>
                  </a:cubicBezTo>
                  <a:cubicBezTo>
                    <a:pt x="1480" y="61"/>
                    <a:pt x="127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4995094" y="3789437"/>
              <a:ext cx="156212" cy="386958"/>
            </a:xfrm>
            <a:custGeom>
              <a:avLst/>
              <a:gdLst/>
              <a:ahLst/>
              <a:cxnLst/>
              <a:rect l="l" t="t" r="r" b="b"/>
              <a:pathLst>
                <a:path w="832" h="2061" extrusionOk="0">
                  <a:moveTo>
                    <a:pt x="238" y="0"/>
                  </a:moveTo>
                  <a:cubicBezTo>
                    <a:pt x="159" y="79"/>
                    <a:pt x="79" y="159"/>
                    <a:pt x="40" y="238"/>
                  </a:cubicBezTo>
                  <a:cubicBezTo>
                    <a:pt x="0" y="277"/>
                    <a:pt x="0" y="357"/>
                    <a:pt x="0" y="396"/>
                  </a:cubicBezTo>
                  <a:cubicBezTo>
                    <a:pt x="79" y="792"/>
                    <a:pt x="159" y="1189"/>
                    <a:pt x="277" y="1585"/>
                  </a:cubicBezTo>
                  <a:cubicBezTo>
                    <a:pt x="357" y="1822"/>
                    <a:pt x="555" y="2020"/>
                    <a:pt x="832" y="2060"/>
                  </a:cubicBezTo>
                  <a:cubicBezTo>
                    <a:pt x="753" y="1862"/>
                    <a:pt x="713" y="1704"/>
                    <a:pt x="673" y="1545"/>
                  </a:cubicBezTo>
                  <a:cubicBezTo>
                    <a:pt x="594" y="1109"/>
                    <a:pt x="515" y="674"/>
                    <a:pt x="396" y="238"/>
                  </a:cubicBezTo>
                  <a:cubicBezTo>
                    <a:pt x="357" y="159"/>
                    <a:pt x="317" y="79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816537" y="4031640"/>
              <a:ext cx="215918" cy="293457"/>
            </a:xfrm>
            <a:custGeom>
              <a:avLst/>
              <a:gdLst/>
              <a:ahLst/>
              <a:cxnLst/>
              <a:rect l="l" t="t" r="r" b="b"/>
              <a:pathLst>
                <a:path w="1150" h="1563" extrusionOk="0">
                  <a:moveTo>
                    <a:pt x="149" y="1"/>
                  </a:moveTo>
                  <a:cubicBezTo>
                    <a:pt x="126" y="1"/>
                    <a:pt x="103" y="6"/>
                    <a:pt x="80" y="17"/>
                  </a:cubicBezTo>
                  <a:cubicBezTo>
                    <a:pt x="40" y="57"/>
                    <a:pt x="0" y="97"/>
                    <a:pt x="0" y="176"/>
                  </a:cubicBezTo>
                  <a:cubicBezTo>
                    <a:pt x="0" y="651"/>
                    <a:pt x="238" y="1127"/>
                    <a:pt x="634" y="1364"/>
                  </a:cubicBezTo>
                  <a:cubicBezTo>
                    <a:pt x="793" y="1443"/>
                    <a:pt x="991" y="1523"/>
                    <a:pt x="1149" y="1562"/>
                  </a:cubicBezTo>
                  <a:cubicBezTo>
                    <a:pt x="832" y="1008"/>
                    <a:pt x="595" y="532"/>
                    <a:pt x="317" y="57"/>
                  </a:cubicBezTo>
                  <a:cubicBezTo>
                    <a:pt x="261" y="29"/>
                    <a:pt x="205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4727352" y="3521701"/>
              <a:ext cx="119037" cy="438965"/>
            </a:xfrm>
            <a:custGeom>
              <a:avLst/>
              <a:gdLst/>
              <a:ahLst/>
              <a:cxnLst/>
              <a:rect l="l" t="t" r="r" b="b"/>
              <a:pathLst>
                <a:path w="634" h="2338" extrusionOk="0">
                  <a:moveTo>
                    <a:pt x="396" y="0"/>
                  </a:moveTo>
                  <a:cubicBezTo>
                    <a:pt x="317" y="0"/>
                    <a:pt x="158" y="159"/>
                    <a:pt x="158" y="238"/>
                  </a:cubicBezTo>
                  <a:cubicBezTo>
                    <a:pt x="0" y="792"/>
                    <a:pt x="0" y="1387"/>
                    <a:pt x="238" y="1902"/>
                  </a:cubicBezTo>
                  <a:cubicBezTo>
                    <a:pt x="317" y="2060"/>
                    <a:pt x="396" y="2218"/>
                    <a:pt x="515" y="2337"/>
                  </a:cubicBezTo>
                  <a:lnTo>
                    <a:pt x="634" y="2298"/>
                  </a:lnTo>
                  <a:cubicBezTo>
                    <a:pt x="594" y="2060"/>
                    <a:pt x="594" y="1822"/>
                    <a:pt x="555" y="1585"/>
                  </a:cubicBezTo>
                  <a:cubicBezTo>
                    <a:pt x="555" y="1149"/>
                    <a:pt x="515" y="753"/>
                    <a:pt x="515" y="317"/>
                  </a:cubicBezTo>
                  <a:cubicBezTo>
                    <a:pt x="515" y="198"/>
                    <a:pt x="594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25"/>
          <p:cNvGrpSpPr/>
          <p:nvPr/>
        </p:nvGrpSpPr>
        <p:grpSpPr>
          <a:xfrm rot="9900132">
            <a:off x="8524663" y="3833359"/>
            <a:ext cx="212727" cy="219475"/>
            <a:chOff x="6109266" y="2958701"/>
            <a:chExt cx="158099" cy="163114"/>
          </a:xfrm>
        </p:grpSpPr>
        <p:sp>
          <p:nvSpPr>
            <p:cNvPr id="511" name="Google Shape;511;p25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5"/>
          <p:cNvSpPr/>
          <p:nvPr/>
        </p:nvSpPr>
        <p:spPr>
          <a:xfrm>
            <a:off x="8606059" y="25349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5"/>
          <p:cNvSpPr/>
          <p:nvPr/>
        </p:nvSpPr>
        <p:spPr>
          <a:xfrm rot="1617188">
            <a:off x="8803467" y="417815"/>
            <a:ext cx="111201" cy="134437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5"/>
          <p:cNvSpPr/>
          <p:nvPr/>
        </p:nvSpPr>
        <p:spPr>
          <a:xfrm rot="5034885">
            <a:off x="8082806" y="3785704"/>
            <a:ext cx="424410" cy="314801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8686084" y="4662978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25"/>
          <p:cNvGrpSpPr/>
          <p:nvPr/>
        </p:nvGrpSpPr>
        <p:grpSpPr>
          <a:xfrm>
            <a:off x="8173386" y="415255"/>
            <a:ext cx="517639" cy="389708"/>
            <a:chOff x="6530133" y="2132672"/>
            <a:chExt cx="567275" cy="427077"/>
          </a:xfrm>
        </p:grpSpPr>
        <p:sp>
          <p:nvSpPr>
            <p:cNvPr id="519" name="Google Shape;519;p25"/>
            <p:cNvSpPr/>
            <p:nvPr/>
          </p:nvSpPr>
          <p:spPr>
            <a:xfrm>
              <a:off x="6619132" y="2164778"/>
              <a:ext cx="478273" cy="363956"/>
            </a:xfrm>
            <a:custGeom>
              <a:avLst/>
              <a:gdLst/>
              <a:ahLst/>
              <a:cxnLst/>
              <a:rect l="l" t="t" r="r" b="b"/>
              <a:pathLst>
                <a:path w="7448" h="5668" extrusionOk="0">
                  <a:moveTo>
                    <a:pt x="1522" y="1"/>
                  </a:moveTo>
                  <a:cubicBezTo>
                    <a:pt x="1490" y="1"/>
                    <a:pt x="1459" y="1"/>
                    <a:pt x="1427" y="3"/>
                  </a:cubicBezTo>
                  <a:cubicBezTo>
                    <a:pt x="278" y="42"/>
                    <a:pt x="1" y="1310"/>
                    <a:pt x="278" y="2221"/>
                  </a:cubicBezTo>
                  <a:cubicBezTo>
                    <a:pt x="674" y="3409"/>
                    <a:pt x="1189" y="4558"/>
                    <a:pt x="1862" y="5628"/>
                  </a:cubicBezTo>
                  <a:cubicBezTo>
                    <a:pt x="1862" y="5628"/>
                    <a:pt x="1862" y="5667"/>
                    <a:pt x="1862" y="5667"/>
                  </a:cubicBezTo>
                  <a:cubicBezTo>
                    <a:pt x="3288" y="5548"/>
                    <a:pt x="4635" y="5073"/>
                    <a:pt x="5824" y="4281"/>
                  </a:cubicBezTo>
                  <a:cubicBezTo>
                    <a:pt x="6656" y="3726"/>
                    <a:pt x="7448" y="2419"/>
                    <a:pt x="6418" y="1587"/>
                  </a:cubicBezTo>
                  <a:cubicBezTo>
                    <a:pt x="6113" y="1330"/>
                    <a:pt x="5756" y="1230"/>
                    <a:pt x="5389" y="1230"/>
                  </a:cubicBezTo>
                  <a:cubicBezTo>
                    <a:pt x="4851" y="1230"/>
                    <a:pt x="4291" y="1447"/>
                    <a:pt x="3843" y="1706"/>
                  </a:cubicBezTo>
                  <a:cubicBezTo>
                    <a:pt x="3807" y="1720"/>
                    <a:pt x="3772" y="1727"/>
                    <a:pt x="3738" y="1727"/>
                  </a:cubicBezTo>
                  <a:cubicBezTo>
                    <a:pt x="3583" y="1727"/>
                    <a:pt x="3461" y="1591"/>
                    <a:pt x="3526" y="1429"/>
                  </a:cubicBezTo>
                  <a:lnTo>
                    <a:pt x="3526" y="1389"/>
                  </a:lnTo>
                  <a:cubicBezTo>
                    <a:pt x="3220" y="547"/>
                    <a:pt x="2433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6530133" y="2132672"/>
              <a:ext cx="567275" cy="427077"/>
            </a:xfrm>
            <a:custGeom>
              <a:avLst/>
              <a:gdLst/>
              <a:ahLst/>
              <a:cxnLst/>
              <a:rect l="l" t="t" r="r" b="b"/>
              <a:pathLst>
                <a:path w="8834" h="6651" extrusionOk="0">
                  <a:moveTo>
                    <a:pt x="2899" y="501"/>
                  </a:moveTo>
                  <a:cubicBezTo>
                    <a:pt x="3776" y="501"/>
                    <a:pt x="4566" y="1085"/>
                    <a:pt x="4873" y="1929"/>
                  </a:cubicBezTo>
                  <a:cubicBezTo>
                    <a:pt x="4810" y="2085"/>
                    <a:pt x="4945" y="2242"/>
                    <a:pt x="5103" y="2242"/>
                  </a:cubicBezTo>
                  <a:cubicBezTo>
                    <a:pt x="5144" y="2242"/>
                    <a:pt x="5188" y="2231"/>
                    <a:pt x="5229" y="2206"/>
                  </a:cubicBezTo>
                  <a:cubicBezTo>
                    <a:pt x="5677" y="1947"/>
                    <a:pt x="6223" y="1730"/>
                    <a:pt x="6758" y="1730"/>
                  </a:cubicBezTo>
                  <a:cubicBezTo>
                    <a:pt x="7123" y="1730"/>
                    <a:pt x="7483" y="1830"/>
                    <a:pt x="7804" y="2087"/>
                  </a:cubicBezTo>
                  <a:cubicBezTo>
                    <a:pt x="8834" y="2959"/>
                    <a:pt x="8042" y="4226"/>
                    <a:pt x="7210" y="4820"/>
                  </a:cubicBezTo>
                  <a:cubicBezTo>
                    <a:pt x="5982" y="5573"/>
                    <a:pt x="4635" y="6048"/>
                    <a:pt x="3248" y="6207"/>
                  </a:cubicBezTo>
                  <a:cubicBezTo>
                    <a:pt x="3248" y="6167"/>
                    <a:pt x="3248" y="6167"/>
                    <a:pt x="3248" y="6128"/>
                  </a:cubicBezTo>
                  <a:cubicBezTo>
                    <a:pt x="2575" y="5098"/>
                    <a:pt x="2020" y="3949"/>
                    <a:pt x="1664" y="2761"/>
                  </a:cubicBezTo>
                  <a:cubicBezTo>
                    <a:pt x="1387" y="1810"/>
                    <a:pt x="1624" y="542"/>
                    <a:pt x="2813" y="503"/>
                  </a:cubicBezTo>
                  <a:cubicBezTo>
                    <a:pt x="2841" y="501"/>
                    <a:pt x="2870" y="501"/>
                    <a:pt x="2899" y="501"/>
                  </a:cubicBezTo>
                  <a:close/>
                  <a:moveTo>
                    <a:pt x="2835" y="1"/>
                  </a:moveTo>
                  <a:cubicBezTo>
                    <a:pt x="2392" y="1"/>
                    <a:pt x="1956" y="140"/>
                    <a:pt x="1585" y="463"/>
                  </a:cubicBezTo>
                  <a:cubicBezTo>
                    <a:pt x="0" y="1889"/>
                    <a:pt x="2060" y="5058"/>
                    <a:pt x="2852" y="6365"/>
                  </a:cubicBezTo>
                  <a:cubicBezTo>
                    <a:pt x="2852" y="6405"/>
                    <a:pt x="2892" y="6445"/>
                    <a:pt x="2971" y="6445"/>
                  </a:cubicBezTo>
                  <a:cubicBezTo>
                    <a:pt x="2971" y="6547"/>
                    <a:pt x="3060" y="6650"/>
                    <a:pt x="3161" y="6650"/>
                  </a:cubicBezTo>
                  <a:cubicBezTo>
                    <a:pt x="3177" y="6650"/>
                    <a:pt x="3193" y="6648"/>
                    <a:pt x="3209" y="6643"/>
                  </a:cubicBezTo>
                  <a:cubicBezTo>
                    <a:pt x="5031" y="6405"/>
                    <a:pt x="8438" y="5652"/>
                    <a:pt x="8755" y="3355"/>
                  </a:cubicBezTo>
                  <a:cubicBezTo>
                    <a:pt x="8834" y="2562"/>
                    <a:pt x="8438" y="1810"/>
                    <a:pt x="7685" y="1493"/>
                  </a:cubicBezTo>
                  <a:cubicBezTo>
                    <a:pt x="7348" y="1341"/>
                    <a:pt x="6996" y="1268"/>
                    <a:pt x="6646" y="1268"/>
                  </a:cubicBezTo>
                  <a:cubicBezTo>
                    <a:pt x="6173" y="1268"/>
                    <a:pt x="5701" y="1401"/>
                    <a:pt x="5269" y="1651"/>
                  </a:cubicBezTo>
                  <a:cubicBezTo>
                    <a:pt x="4909" y="739"/>
                    <a:pt x="3856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25"/>
          <p:cNvSpPr/>
          <p:nvPr/>
        </p:nvSpPr>
        <p:spPr>
          <a:xfrm>
            <a:off x="8378738" y="804970"/>
            <a:ext cx="312281" cy="302089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5"/>
          <p:cNvSpPr/>
          <p:nvPr/>
        </p:nvSpPr>
        <p:spPr>
          <a:xfrm rot="10142416">
            <a:off x="7939951" y="278644"/>
            <a:ext cx="417276" cy="26636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>
            <a:off x="2106900" y="2827150"/>
            <a:ext cx="49209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265130" y="556447"/>
            <a:ext cx="268053" cy="258834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465748" y="185917"/>
            <a:ext cx="286509" cy="215709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6"/>
          <p:cNvSpPr/>
          <p:nvPr/>
        </p:nvSpPr>
        <p:spPr>
          <a:xfrm rot="3061618">
            <a:off x="368069" y="339931"/>
            <a:ext cx="396567" cy="253141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6"/>
          <p:cNvSpPr/>
          <p:nvPr/>
        </p:nvSpPr>
        <p:spPr>
          <a:xfrm rot="10518253">
            <a:off x="72021" y="752899"/>
            <a:ext cx="146492" cy="154568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6"/>
          <p:cNvSpPr/>
          <p:nvPr/>
        </p:nvSpPr>
        <p:spPr>
          <a:xfrm rot="10518253">
            <a:off x="115718" y="50994"/>
            <a:ext cx="232695" cy="230392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26"/>
          <p:cNvGrpSpPr/>
          <p:nvPr/>
        </p:nvGrpSpPr>
        <p:grpSpPr>
          <a:xfrm>
            <a:off x="8990" y="355006"/>
            <a:ext cx="229227" cy="236515"/>
            <a:chOff x="6109266" y="2958701"/>
            <a:chExt cx="158099" cy="163114"/>
          </a:xfrm>
        </p:grpSpPr>
        <p:sp>
          <p:nvSpPr>
            <p:cNvPr id="532" name="Google Shape;532;p26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31725" y="2914438"/>
            <a:ext cx="588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631725" y="3756238"/>
            <a:ext cx="588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646150" y="1101450"/>
            <a:ext cx="3851700" cy="18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8_2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4" name="Google Shape;554;p28"/>
          <p:cNvSpPr/>
          <p:nvPr/>
        </p:nvSpPr>
        <p:spPr>
          <a:xfrm rot="-3217822" flipH="1">
            <a:off x="8469738" y="615620"/>
            <a:ext cx="542716" cy="413448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 rot="10603370">
            <a:off x="8172520" y="292038"/>
            <a:ext cx="417288" cy="266368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 rot="-8617878" flipH="1">
            <a:off x="8515645" y="399764"/>
            <a:ext cx="154139" cy="16263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 rot="-8617878" flipH="1">
            <a:off x="8389041" y="464667"/>
            <a:ext cx="93398" cy="8616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8"/>
          <p:cNvSpPr/>
          <p:nvPr/>
        </p:nvSpPr>
        <p:spPr>
          <a:xfrm rot="-8617878" flipH="1">
            <a:off x="8069698" y="120308"/>
            <a:ext cx="244842" cy="24241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 rot="-3217784" flipH="1">
            <a:off x="8356691" y="605101"/>
            <a:ext cx="158098" cy="163113"/>
            <a:chOff x="6109266" y="2958701"/>
            <a:chExt cx="158099" cy="163114"/>
          </a:xfrm>
        </p:grpSpPr>
        <p:sp>
          <p:nvSpPr>
            <p:cNvPr id="560" name="Google Shape;560;p28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 rot="-3216764" flipH="1">
            <a:off x="8655158" y="166229"/>
            <a:ext cx="312293" cy="302100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409159" y="469659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28"/>
          <p:cNvGrpSpPr/>
          <p:nvPr/>
        </p:nvGrpSpPr>
        <p:grpSpPr>
          <a:xfrm>
            <a:off x="74603" y="4696594"/>
            <a:ext cx="252794" cy="279648"/>
            <a:chOff x="5414907" y="2017485"/>
            <a:chExt cx="220338" cy="243702"/>
          </a:xfrm>
        </p:grpSpPr>
        <p:sp>
          <p:nvSpPr>
            <p:cNvPr id="566" name="Google Shape;566;p28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28"/>
          <p:cNvSpPr/>
          <p:nvPr/>
        </p:nvSpPr>
        <p:spPr>
          <a:xfrm rot="899883">
            <a:off x="649926" y="4736559"/>
            <a:ext cx="250449" cy="338124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389838" y="4346031"/>
            <a:ext cx="303049" cy="256181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9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713225" y="1915950"/>
            <a:ext cx="77175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5" name="Google Shape;575;p30"/>
          <p:cNvSpPr/>
          <p:nvPr/>
        </p:nvSpPr>
        <p:spPr>
          <a:xfrm rot="8100000" flipH="1">
            <a:off x="3634300" y="245028"/>
            <a:ext cx="417267" cy="26635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6624473" y="409504"/>
            <a:ext cx="424413" cy="314803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0"/>
          <p:cNvGrpSpPr/>
          <p:nvPr/>
        </p:nvGrpSpPr>
        <p:grpSpPr>
          <a:xfrm>
            <a:off x="8390977" y="1402978"/>
            <a:ext cx="314245" cy="307150"/>
            <a:chOff x="3536277" y="1668288"/>
            <a:chExt cx="475769" cy="465027"/>
          </a:xfrm>
        </p:grpSpPr>
        <p:sp>
          <p:nvSpPr>
            <p:cNvPr id="578" name="Google Shape;578;p30"/>
            <p:cNvSpPr/>
            <p:nvPr/>
          </p:nvSpPr>
          <p:spPr>
            <a:xfrm>
              <a:off x="3584630" y="1696863"/>
              <a:ext cx="386703" cy="404539"/>
            </a:xfrm>
            <a:custGeom>
              <a:avLst/>
              <a:gdLst/>
              <a:ahLst/>
              <a:cxnLst/>
              <a:rect l="l" t="t" r="r" b="b"/>
              <a:pathLst>
                <a:path w="6022" h="6300" extrusionOk="0">
                  <a:moveTo>
                    <a:pt x="2100" y="1"/>
                  </a:moveTo>
                  <a:cubicBezTo>
                    <a:pt x="2020" y="1"/>
                    <a:pt x="1783" y="199"/>
                    <a:pt x="1704" y="239"/>
                  </a:cubicBezTo>
                  <a:lnTo>
                    <a:pt x="951" y="635"/>
                  </a:lnTo>
                  <a:lnTo>
                    <a:pt x="2219" y="2972"/>
                  </a:lnTo>
                  <a:cubicBezTo>
                    <a:pt x="2298" y="3130"/>
                    <a:pt x="2179" y="3289"/>
                    <a:pt x="2020" y="3328"/>
                  </a:cubicBezTo>
                  <a:cubicBezTo>
                    <a:pt x="2020" y="3408"/>
                    <a:pt x="1941" y="3447"/>
                    <a:pt x="1902" y="3447"/>
                  </a:cubicBezTo>
                  <a:cubicBezTo>
                    <a:pt x="1228" y="3645"/>
                    <a:pt x="594" y="3962"/>
                    <a:pt x="0" y="4319"/>
                  </a:cubicBezTo>
                  <a:cubicBezTo>
                    <a:pt x="79" y="4477"/>
                    <a:pt x="198" y="4636"/>
                    <a:pt x="357" y="4794"/>
                  </a:cubicBezTo>
                  <a:lnTo>
                    <a:pt x="555" y="5111"/>
                  </a:lnTo>
                  <a:cubicBezTo>
                    <a:pt x="647" y="5264"/>
                    <a:pt x="668" y="5323"/>
                    <a:pt x="746" y="5323"/>
                  </a:cubicBezTo>
                  <a:cubicBezTo>
                    <a:pt x="769" y="5323"/>
                    <a:pt x="796" y="5318"/>
                    <a:pt x="832" y="5309"/>
                  </a:cubicBezTo>
                  <a:cubicBezTo>
                    <a:pt x="1149" y="5190"/>
                    <a:pt x="1466" y="5032"/>
                    <a:pt x="1704" y="4834"/>
                  </a:cubicBezTo>
                  <a:cubicBezTo>
                    <a:pt x="1941" y="4675"/>
                    <a:pt x="2219" y="4477"/>
                    <a:pt x="2417" y="4319"/>
                  </a:cubicBezTo>
                  <a:cubicBezTo>
                    <a:pt x="2456" y="4292"/>
                    <a:pt x="2500" y="4279"/>
                    <a:pt x="2544" y="4279"/>
                  </a:cubicBezTo>
                  <a:cubicBezTo>
                    <a:pt x="2632" y="4279"/>
                    <a:pt x="2720" y="4332"/>
                    <a:pt x="2773" y="4438"/>
                  </a:cubicBezTo>
                  <a:cubicBezTo>
                    <a:pt x="2794" y="4427"/>
                    <a:pt x="2816" y="4422"/>
                    <a:pt x="2837" y="4422"/>
                  </a:cubicBezTo>
                  <a:cubicBezTo>
                    <a:pt x="2895" y="4422"/>
                    <a:pt x="2953" y="4459"/>
                    <a:pt x="3011" y="4517"/>
                  </a:cubicBezTo>
                  <a:cubicBezTo>
                    <a:pt x="3288" y="4913"/>
                    <a:pt x="3565" y="5269"/>
                    <a:pt x="3803" y="5666"/>
                  </a:cubicBezTo>
                  <a:cubicBezTo>
                    <a:pt x="3882" y="5903"/>
                    <a:pt x="4001" y="6101"/>
                    <a:pt x="4160" y="6299"/>
                  </a:cubicBezTo>
                  <a:lnTo>
                    <a:pt x="4476" y="6141"/>
                  </a:lnTo>
                  <a:cubicBezTo>
                    <a:pt x="4754" y="6062"/>
                    <a:pt x="4991" y="5903"/>
                    <a:pt x="5229" y="5784"/>
                  </a:cubicBezTo>
                  <a:cubicBezTo>
                    <a:pt x="5467" y="5547"/>
                    <a:pt x="5308" y="5467"/>
                    <a:pt x="5150" y="5190"/>
                  </a:cubicBezTo>
                  <a:lnTo>
                    <a:pt x="4239" y="4002"/>
                  </a:lnTo>
                  <a:cubicBezTo>
                    <a:pt x="4199" y="3923"/>
                    <a:pt x="4199" y="3764"/>
                    <a:pt x="4278" y="3725"/>
                  </a:cubicBezTo>
                  <a:cubicBezTo>
                    <a:pt x="4318" y="3645"/>
                    <a:pt x="4358" y="3566"/>
                    <a:pt x="4437" y="3566"/>
                  </a:cubicBezTo>
                  <a:cubicBezTo>
                    <a:pt x="4991" y="3368"/>
                    <a:pt x="5506" y="3091"/>
                    <a:pt x="6021" y="2774"/>
                  </a:cubicBezTo>
                  <a:cubicBezTo>
                    <a:pt x="5902" y="2576"/>
                    <a:pt x="5784" y="2378"/>
                    <a:pt x="5665" y="2180"/>
                  </a:cubicBezTo>
                  <a:cubicBezTo>
                    <a:pt x="5546" y="1982"/>
                    <a:pt x="5546" y="1942"/>
                    <a:pt x="5467" y="1863"/>
                  </a:cubicBezTo>
                  <a:cubicBezTo>
                    <a:pt x="5442" y="1739"/>
                    <a:pt x="5402" y="1677"/>
                    <a:pt x="5346" y="1677"/>
                  </a:cubicBezTo>
                  <a:cubicBezTo>
                    <a:pt x="5313" y="1677"/>
                    <a:pt x="5274" y="1699"/>
                    <a:pt x="5229" y="1744"/>
                  </a:cubicBezTo>
                  <a:cubicBezTo>
                    <a:pt x="4991" y="1823"/>
                    <a:pt x="4754" y="1902"/>
                    <a:pt x="4556" y="2061"/>
                  </a:cubicBezTo>
                  <a:cubicBezTo>
                    <a:pt x="4318" y="2140"/>
                    <a:pt x="4080" y="2259"/>
                    <a:pt x="3843" y="2378"/>
                  </a:cubicBezTo>
                  <a:lnTo>
                    <a:pt x="3684" y="2378"/>
                  </a:lnTo>
                  <a:cubicBezTo>
                    <a:pt x="3645" y="2437"/>
                    <a:pt x="3575" y="2467"/>
                    <a:pt x="3506" y="2467"/>
                  </a:cubicBezTo>
                  <a:cubicBezTo>
                    <a:pt x="3437" y="2467"/>
                    <a:pt x="3367" y="2437"/>
                    <a:pt x="3328" y="2378"/>
                  </a:cubicBezTo>
                  <a:lnTo>
                    <a:pt x="2337" y="516"/>
                  </a:lnTo>
                  <a:cubicBezTo>
                    <a:pt x="2298" y="437"/>
                    <a:pt x="2139" y="1"/>
                    <a:pt x="2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536277" y="1668288"/>
              <a:ext cx="475769" cy="465027"/>
            </a:xfrm>
            <a:custGeom>
              <a:avLst/>
              <a:gdLst/>
              <a:ahLst/>
              <a:cxnLst/>
              <a:rect l="l" t="t" r="r" b="b"/>
              <a:pathLst>
                <a:path w="7409" h="7242" extrusionOk="0">
                  <a:moveTo>
                    <a:pt x="2813" y="446"/>
                  </a:moveTo>
                  <a:cubicBezTo>
                    <a:pt x="2892" y="486"/>
                    <a:pt x="3051" y="882"/>
                    <a:pt x="3090" y="961"/>
                  </a:cubicBezTo>
                  <a:lnTo>
                    <a:pt x="4081" y="2823"/>
                  </a:lnTo>
                  <a:cubicBezTo>
                    <a:pt x="4120" y="2882"/>
                    <a:pt x="4180" y="2912"/>
                    <a:pt x="4239" y="2912"/>
                  </a:cubicBezTo>
                  <a:cubicBezTo>
                    <a:pt x="4299" y="2912"/>
                    <a:pt x="4358" y="2882"/>
                    <a:pt x="4398" y="2823"/>
                  </a:cubicBezTo>
                  <a:cubicBezTo>
                    <a:pt x="4437" y="2842"/>
                    <a:pt x="4467" y="2852"/>
                    <a:pt x="4497" y="2852"/>
                  </a:cubicBezTo>
                  <a:cubicBezTo>
                    <a:pt x="4526" y="2852"/>
                    <a:pt x="4556" y="2842"/>
                    <a:pt x="4596" y="2823"/>
                  </a:cubicBezTo>
                  <a:cubicBezTo>
                    <a:pt x="4833" y="2704"/>
                    <a:pt x="5031" y="2585"/>
                    <a:pt x="5269" y="2506"/>
                  </a:cubicBezTo>
                  <a:cubicBezTo>
                    <a:pt x="5507" y="2387"/>
                    <a:pt x="5744" y="2268"/>
                    <a:pt x="5982" y="2189"/>
                  </a:cubicBezTo>
                  <a:cubicBezTo>
                    <a:pt x="6027" y="2144"/>
                    <a:pt x="6066" y="2122"/>
                    <a:pt x="6099" y="2122"/>
                  </a:cubicBezTo>
                  <a:cubicBezTo>
                    <a:pt x="6155" y="2122"/>
                    <a:pt x="6195" y="2184"/>
                    <a:pt x="6220" y="2308"/>
                  </a:cubicBezTo>
                  <a:cubicBezTo>
                    <a:pt x="6259" y="2427"/>
                    <a:pt x="6339" y="2506"/>
                    <a:pt x="6418" y="2625"/>
                  </a:cubicBezTo>
                  <a:cubicBezTo>
                    <a:pt x="6457" y="2743"/>
                    <a:pt x="6655" y="3021"/>
                    <a:pt x="6735" y="3219"/>
                  </a:cubicBezTo>
                  <a:cubicBezTo>
                    <a:pt x="6259" y="3536"/>
                    <a:pt x="5744" y="3813"/>
                    <a:pt x="5150" y="3971"/>
                  </a:cubicBezTo>
                  <a:cubicBezTo>
                    <a:pt x="5111" y="4011"/>
                    <a:pt x="5031" y="4090"/>
                    <a:pt x="5031" y="4130"/>
                  </a:cubicBezTo>
                  <a:cubicBezTo>
                    <a:pt x="4952" y="4209"/>
                    <a:pt x="4913" y="4368"/>
                    <a:pt x="4992" y="4447"/>
                  </a:cubicBezTo>
                  <a:lnTo>
                    <a:pt x="5903" y="5635"/>
                  </a:lnTo>
                  <a:cubicBezTo>
                    <a:pt x="6101" y="5912"/>
                    <a:pt x="6220" y="5992"/>
                    <a:pt x="5982" y="6229"/>
                  </a:cubicBezTo>
                  <a:cubicBezTo>
                    <a:pt x="5744" y="6348"/>
                    <a:pt x="5507" y="6507"/>
                    <a:pt x="5229" y="6586"/>
                  </a:cubicBezTo>
                  <a:lnTo>
                    <a:pt x="4913" y="6744"/>
                  </a:lnTo>
                  <a:cubicBezTo>
                    <a:pt x="4754" y="6546"/>
                    <a:pt x="4635" y="6348"/>
                    <a:pt x="4556" y="6150"/>
                  </a:cubicBezTo>
                  <a:cubicBezTo>
                    <a:pt x="4318" y="5714"/>
                    <a:pt x="4041" y="5358"/>
                    <a:pt x="3764" y="4962"/>
                  </a:cubicBezTo>
                  <a:cubicBezTo>
                    <a:pt x="3685" y="4922"/>
                    <a:pt x="3605" y="4883"/>
                    <a:pt x="3526" y="4883"/>
                  </a:cubicBezTo>
                  <a:cubicBezTo>
                    <a:pt x="3469" y="4797"/>
                    <a:pt x="3371" y="4732"/>
                    <a:pt x="3276" y="4732"/>
                  </a:cubicBezTo>
                  <a:cubicBezTo>
                    <a:pt x="3239" y="4732"/>
                    <a:pt x="3203" y="4742"/>
                    <a:pt x="3170" y="4764"/>
                  </a:cubicBezTo>
                  <a:cubicBezTo>
                    <a:pt x="2932" y="4962"/>
                    <a:pt x="2694" y="5120"/>
                    <a:pt x="2457" y="5279"/>
                  </a:cubicBezTo>
                  <a:cubicBezTo>
                    <a:pt x="2219" y="5477"/>
                    <a:pt x="1902" y="5675"/>
                    <a:pt x="1585" y="5754"/>
                  </a:cubicBezTo>
                  <a:cubicBezTo>
                    <a:pt x="1427" y="5754"/>
                    <a:pt x="1427" y="5754"/>
                    <a:pt x="1308" y="5596"/>
                  </a:cubicBezTo>
                  <a:lnTo>
                    <a:pt x="1070" y="5239"/>
                  </a:lnTo>
                  <a:cubicBezTo>
                    <a:pt x="951" y="5081"/>
                    <a:pt x="832" y="4922"/>
                    <a:pt x="714" y="4764"/>
                  </a:cubicBezTo>
                  <a:cubicBezTo>
                    <a:pt x="1308" y="4368"/>
                    <a:pt x="1981" y="4090"/>
                    <a:pt x="2655" y="3892"/>
                  </a:cubicBezTo>
                  <a:cubicBezTo>
                    <a:pt x="2694" y="3853"/>
                    <a:pt x="2734" y="3813"/>
                    <a:pt x="2773" y="3773"/>
                  </a:cubicBezTo>
                  <a:cubicBezTo>
                    <a:pt x="2932" y="3734"/>
                    <a:pt x="3011" y="3536"/>
                    <a:pt x="2932" y="3417"/>
                  </a:cubicBezTo>
                  <a:lnTo>
                    <a:pt x="1664" y="1080"/>
                  </a:lnTo>
                  <a:lnTo>
                    <a:pt x="2417" y="684"/>
                  </a:lnTo>
                  <a:cubicBezTo>
                    <a:pt x="2496" y="644"/>
                    <a:pt x="2734" y="446"/>
                    <a:pt x="2813" y="446"/>
                  </a:cubicBezTo>
                  <a:close/>
                  <a:moveTo>
                    <a:pt x="2868" y="0"/>
                  </a:moveTo>
                  <a:cubicBezTo>
                    <a:pt x="2783" y="0"/>
                    <a:pt x="2694" y="30"/>
                    <a:pt x="2615" y="89"/>
                  </a:cubicBezTo>
                  <a:cubicBezTo>
                    <a:pt x="2179" y="287"/>
                    <a:pt x="1744" y="486"/>
                    <a:pt x="1308" y="763"/>
                  </a:cubicBezTo>
                  <a:cubicBezTo>
                    <a:pt x="1229" y="802"/>
                    <a:pt x="1189" y="882"/>
                    <a:pt x="1189" y="961"/>
                  </a:cubicBezTo>
                  <a:cubicBezTo>
                    <a:pt x="1149" y="1040"/>
                    <a:pt x="1149" y="1119"/>
                    <a:pt x="1189" y="1199"/>
                  </a:cubicBezTo>
                  <a:lnTo>
                    <a:pt x="2457" y="3456"/>
                  </a:lnTo>
                  <a:cubicBezTo>
                    <a:pt x="1704" y="3694"/>
                    <a:pt x="1031" y="4011"/>
                    <a:pt x="397" y="4407"/>
                  </a:cubicBezTo>
                  <a:cubicBezTo>
                    <a:pt x="1" y="4684"/>
                    <a:pt x="357" y="5041"/>
                    <a:pt x="595" y="5318"/>
                  </a:cubicBezTo>
                  <a:cubicBezTo>
                    <a:pt x="783" y="5619"/>
                    <a:pt x="1043" y="6314"/>
                    <a:pt x="1476" y="6314"/>
                  </a:cubicBezTo>
                  <a:cubicBezTo>
                    <a:pt x="1499" y="6314"/>
                    <a:pt x="1522" y="6313"/>
                    <a:pt x="1545" y="6309"/>
                  </a:cubicBezTo>
                  <a:cubicBezTo>
                    <a:pt x="1862" y="6190"/>
                    <a:pt x="2100" y="6031"/>
                    <a:pt x="2338" y="5873"/>
                  </a:cubicBezTo>
                  <a:cubicBezTo>
                    <a:pt x="2694" y="5635"/>
                    <a:pt x="3011" y="5437"/>
                    <a:pt x="3368" y="5199"/>
                  </a:cubicBezTo>
                  <a:cubicBezTo>
                    <a:pt x="3605" y="5516"/>
                    <a:pt x="3843" y="5833"/>
                    <a:pt x="4041" y="6190"/>
                  </a:cubicBezTo>
                  <a:cubicBezTo>
                    <a:pt x="4200" y="6507"/>
                    <a:pt x="4398" y="6824"/>
                    <a:pt x="4635" y="7140"/>
                  </a:cubicBezTo>
                  <a:cubicBezTo>
                    <a:pt x="4707" y="7212"/>
                    <a:pt x="4796" y="7241"/>
                    <a:pt x="4896" y="7241"/>
                  </a:cubicBezTo>
                  <a:cubicBezTo>
                    <a:pt x="5236" y="7241"/>
                    <a:pt x="5688" y="6898"/>
                    <a:pt x="5903" y="6744"/>
                  </a:cubicBezTo>
                  <a:cubicBezTo>
                    <a:pt x="6220" y="6586"/>
                    <a:pt x="6735" y="6427"/>
                    <a:pt x="6655" y="5952"/>
                  </a:cubicBezTo>
                  <a:cubicBezTo>
                    <a:pt x="6537" y="5675"/>
                    <a:pt x="6378" y="5398"/>
                    <a:pt x="6141" y="5199"/>
                  </a:cubicBezTo>
                  <a:cubicBezTo>
                    <a:pt x="5942" y="4922"/>
                    <a:pt x="5744" y="4645"/>
                    <a:pt x="5507" y="4368"/>
                  </a:cubicBezTo>
                  <a:cubicBezTo>
                    <a:pt x="6022" y="4130"/>
                    <a:pt x="6497" y="3892"/>
                    <a:pt x="6933" y="3655"/>
                  </a:cubicBezTo>
                  <a:cubicBezTo>
                    <a:pt x="7408" y="3338"/>
                    <a:pt x="7250" y="3140"/>
                    <a:pt x="7012" y="2704"/>
                  </a:cubicBezTo>
                  <a:cubicBezTo>
                    <a:pt x="6814" y="2427"/>
                    <a:pt x="6576" y="1714"/>
                    <a:pt x="6180" y="1674"/>
                  </a:cubicBezTo>
                  <a:cubicBezTo>
                    <a:pt x="5942" y="1714"/>
                    <a:pt x="5705" y="1793"/>
                    <a:pt x="5507" y="1912"/>
                  </a:cubicBezTo>
                  <a:cubicBezTo>
                    <a:pt x="5150" y="2070"/>
                    <a:pt x="4794" y="2229"/>
                    <a:pt x="4437" y="2387"/>
                  </a:cubicBezTo>
                  <a:lnTo>
                    <a:pt x="4398" y="2387"/>
                  </a:lnTo>
                  <a:lnTo>
                    <a:pt x="3724" y="1199"/>
                  </a:lnTo>
                  <a:cubicBezTo>
                    <a:pt x="3566" y="763"/>
                    <a:pt x="3368" y="406"/>
                    <a:pt x="3090" y="89"/>
                  </a:cubicBezTo>
                  <a:cubicBezTo>
                    <a:pt x="3031" y="30"/>
                    <a:pt x="2952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0"/>
          <p:cNvSpPr/>
          <p:nvPr/>
        </p:nvSpPr>
        <p:spPr>
          <a:xfrm>
            <a:off x="2499433" y="4372571"/>
            <a:ext cx="419646" cy="670010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280901" y="4830884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4562551" y="4915871"/>
            <a:ext cx="93400" cy="8616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7653588" y="4533722"/>
            <a:ext cx="244847" cy="242424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0"/>
          <p:cNvGrpSpPr/>
          <p:nvPr/>
        </p:nvGrpSpPr>
        <p:grpSpPr>
          <a:xfrm>
            <a:off x="7356993" y="309593"/>
            <a:ext cx="218825" cy="225782"/>
            <a:chOff x="6109266" y="2958701"/>
            <a:chExt cx="158099" cy="163114"/>
          </a:xfrm>
        </p:grpSpPr>
        <p:sp>
          <p:nvSpPr>
            <p:cNvPr id="585" name="Google Shape;585;p30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0"/>
          <p:cNvGrpSpPr/>
          <p:nvPr/>
        </p:nvGrpSpPr>
        <p:grpSpPr>
          <a:xfrm>
            <a:off x="1200795" y="4537172"/>
            <a:ext cx="470204" cy="456903"/>
            <a:chOff x="4915097" y="219724"/>
            <a:chExt cx="427847" cy="414801"/>
          </a:xfrm>
        </p:grpSpPr>
        <p:sp>
          <p:nvSpPr>
            <p:cNvPr id="589" name="Google Shape;589;p30"/>
            <p:cNvSpPr/>
            <p:nvPr/>
          </p:nvSpPr>
          <p:spPr>
            <a:xfrm>
              <a:off x="4946857" y="255387"/>
              <a:ext cx="364328" cy="353741"/>
            </a:xfrm>
            <a:custGeom>
              <a:avLst/>
              <a:gdLst/>
              <a:ahLst/>
              <a:cxnLst/>
              <a:rect l="l" t="t" r="r" b="b"/>
              <a:pathLst>
                <a:path w="6814" h="6616" extrusionOk="0">
                  <a:moveTo>
                    <a:pt x="3565" y="0"/>
                  </a:moveTo>
                  <a:cubicBezTo>
                    <a:pt x="3248" y="832"/>
                    <a:pt x="2932" y="1624"/>
                    <a:pt x="2615" y="2456"/>
                  </a:cubicBezTo>
                  <a:cubicBezTo>
                    <a:pt x="2570" y="2545"/>
                    <a:pt x="2488" y="2597"/>
                    <a:pt x="2411" y="2597"/>
                  </a:cubicBezTo>
                  <a:cubicBezTo>
                    <a:pt x="2350" y="2597"/>
                    <a:pt x="2293" y="2565"/>
                    <a:pt x="2258" y="2496"/>
                  </a:cubicBezTo>
                  <a:cubicBezTo>
                    <a:pt x="2219" y="2575"/>
                    <a:pt x="2139" y="2575"/>
                    <a:pt x="2100" y="2575"/>
                  </a:cubicBezTo>
                  <a:cubicBezTo>
                    <a:pt x="1704" y="2575"/>
                    <a:pt x="1347" y="2575"/>
                    <a:pt x="991" y="2615"/>
                  </a:cubicBezTo>
                  <a:cubicBezTo>
                    <a:pt x="634" y="2615"/>
                    <a:pt x="317" y="2654"/>
                    <a:pt x="0" y="2694"/>
                  </a:cubicBezTo>
                  <a:cubicBezTo>
                    <a:pt x="476" y="3328"/>
                    <a:pt x="1070" y="3843"/>
                    <a:pt x="1783" y="4159"/>
                  </a:cubicBezTo>
                  <a:cubicBezTo>
                    <a:pt x="1941" y="4278"/>
                    <a:pt x="1941" y="4476"/>
                    <a:pt x="1783" y="4595"/>
                  </a:cubicBezTo>
                  <a:cubicBezTo>
                    <a:pt x="1704" y="4952"/>
                    <a:pt x="1624" y="5348"/>
                    <a:pt x="1545" y="5704"/>
                  </a:cubicBezTo>
                  <a:cubicBezTo>
                    <a:pt x="1426" y="6021"/>
                    <a:pt x="1387" y="6298"/>
                    <a:pt x="1347" y="6615"/>
                  </a:cubicBezTo>
                  <a:cubicBezTo>
                    <a:pt x="1743" y="6457"/>
                    <a:pt x="2100" y="6219"/>
                    <a:pt x="2377" y="5902"/>
                  </a:cubicBezTo>
                  <a:cubicBezTo>
                    <a:pt x="2773" y="5585"/>
                    <a:pt x="3169" y="5229"/>
                    <a:pt x="3565" y="4872"/>
                  </a:cubicBezTo>
                  <a:cubicBezTo>
                    <a:pt x="3605" y="4833"/>
                    <a:pt x="3664" y="4813"/>
                    <a:pt x="3724" y="4813"/>
                  </a:cubicBezTo>
                  <a:cubicBezTo>
                    <a:pt x="3783" y="4813"/>
                    <a:pt x="3843" y="4833"/>
                    <a:pt x="3882" y="4872"/>
                  </a:cubicBezTo>
                  <a:cubicBezTo>
                    <a:pt x="3895" y="4859"/>
                    <a:pt x="3913" y="4855"/>
                    <a:pt x="3932" y="4855"/>
                  </a:cubicBezTo>
                  <a:cubicBezTo>
                    <a:pt x="3970" y="4855"/>
                    <a:pt x="4014" y="4872"/>
                    <a:pt x="4041" y="4872"/>
                  </a:cubicBezTo>
                  <a:cubicBezTo>
                    <a:pt x="4437" y="5150"/>
                    <a:pt x="4833" y="5387"/>
                    <a:pt x="5229" y="5625"/>
                  </a:cubicBezTo>
                  <a:cubicBezTo>
                    <a:pt x="5339" y="5698"/>
                    <a:pt x="5989" y="6109"/>
                    <a:pt x="6182" y="6109"/>
                  </a:cubicBezTo>
                  <a:cubicBezTo>
                    <a:pt x="6197" y="6109"/>
                    <a:pt x="6210" y="6106"/>
                    <a:pt x="6219" y="6100"/>
                  </a:cubicBezTo>
                  <a:cubicBezTo>
                    <a:pt x="6338" y="6061"/>
                    <a:pt x="6101" y="5150"/>
                    <a:pt x="6061" y="4991"/>
                  </a:cubicBezTo>
                  <a:cubicBezTo>
                    <a:pt x="5942" y="4595"/>
                    <a:pt x="5744" y="4239"/>
                    <a:pt x="5506" y="3882"/>
                  </a:cubicBezTo>
                  <a:cubicBezTo>
                    <a:pt x="5506" y="3843"/>
                    <a:pt x="5467" y="3803"/>
                    <a:pt x="5467" y="3763"/>
                  </a:cubicBezTo>
                  <a:cubicBezTo>
                    <a:pt x="5427" y="3684"/>
                    <a:pt x="5427" y="3565"/>
                    <a:pt x="5506" y="3526"/>
                  </a:cubicBezTo>
                  <a:cubicBezTo>
                    <a:pt x="5982" y="3050"/>
                    <a:pt x="6417" y="2575"/>
                    <a:pt x="6814" y="2020"/>
                  </a:cubicBezTo>
                  <a:cubicBezTo>
                    <a:pt x="6654" y="1983"/>
                    <a:pt x="6482" y="1968"/>
                    <a:pt x="6303" y="1968"/>
                  </a:cubicBezTo>
                  <a:cubicBezTo>
                    <a:pt x="5725" y="1968"/>
                    <a:pt x="5079" y="2128"/>
                    <a:pt x="4595" y="2218"/>
                  </a:cubicBezTo>
                  <a:cubicBezTo>
                    <a:pt x="4516" y="2218"/>
                    <a:pt x="4437" y="2179"/>
                    <a:pt x="4397" y="2139"/>
                  </a:cubicBezTo>
                  <a:cubicBezTo>
                    <a:pt x="4318" y="2100"/>
                    <a:pt x="4278" y="2060"/>
                    <a:pt x="4239" y="1981"/>
                  </a:cubicBezTo>
                  <a:cubicBezTo>
                    <a:pt x="4120" y="1585"/>
                    <a:pt x="4001" y="1228"/>
                    <a:pt x="3882" y="872"/>
                  </a:cubicBezTo>
                  <a:cubicBezTo>
                    <a:pt x="3803" y="555"/>
                    <a:pt x="3684" y="277"/>
                    <a:pt x="3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915097" y="219724"/>
              <a:ext cx="427847" cy="414801"/>
            </a:xfrm>
            <a:custGeom>
              <a:avLst/>
              <a:gdLst/>
              <a:ahLst/>
              <a:cxnLst/>
              <a:rect l="l" t="t" r="r" b="b"/>
              <a:pathLst>
                <a:path w="8002" h="7758" extrusionOk="0">
                  <a:moveTo>
                    <a:pt x="4159" y="627"/>
                  </a:moveTo>
                  <a:cubicBezTo>
                    <a:pt x="4278" y="905"/>
                    <a:pt x="4397" y="1222"/>
                    <a:pt x="4476" y="1539"/>
                  </a:cubicBezTo>
                  <a:cubicBezTo>
                    <a:pt x="4635" y="1895"/>
                    <a:pt x="4754" y="2252"/>
                    <a:pt x="4833" y="2608"/>
                  </a:cubicBezTo>
                  <a:cubicBezTo>
                    <a:pt x="4872" y="2687"/>
                    <a:pt x="4952" y="2767"/>
                    <a:pt x="5031" y="2767"/>
                  </a:cubicBezTo>
                  <a:cubicBezTo>
                    <a:pt x="5060" y="2825"/>
                    <a:pt x="5110" y="2861"/>
                    <a:pt x="5166" y="2861"/>
                  </a:cubicBezTo>
                  <a:cubicBezTo>
                    <a:pt x="5186" y="2861"/>
                    <a:pt x="5208" y="2856"/>
                    <a:pt x="5229" y="2846"/>
                  </a:cubicBezTo>
                  <a:cubicBezTo>
                    <a:pt x="5680" y="2786"/>
                    <a:pt x="6314" y="2634"/>
                    <a:pt x="6888" y="2634"/>
                  </a:cubicBezTo>
                  <a:cubicBezTo>
                    <a:pt x="7070" y="2634"/>
                    <a:pt x="7246" y="2649"/>
                    <a:pt x="7408" y="2687"/>
                  </a:cubicBezTo>
                  <a:cubicBezTo>
                    <a:pt x="7011" y="3242"/>
                    <a:pt x="6576" y="3717"/>
                    <a:pt x="6100" y="4193"/>
                  </a:cubicBezTo>
                  <a:cubicBezTo>
                    <a:pt x="6021" y="4272"/>
                    <a:pt x="6021" y="4351"/>
                    <a:pt x="6061" y="4430"/>
                  </a:cubicBezTo>
                  <a:cubicBezTo>
                    <a:pt x="6061" y="4470"/>
                    <a:pt x="6100" y="4510"/>
                    <a:pt x="6100" y="4549"/>
                  </a:cubicBezTo>
                  <a:cubicBezTo>
                    <a:pt x="6338" y="4906"/>
                    <a:pt x="6536" y="5262"/>
                    <a:pt x="6695" y="5658"/>
                  </a:cubicBezTo>
                  <a:cubicBezTo>
                    <a:pt x="6734" y="5817"/>
                    <a:pt x="7051" y="6649"/>
                    <a:pt x="6853" y="6767"/>
                  </a:cubicBezTo>
                  <a:cubicBezTo>
                    <a:pt x="6833" y="6780"/>
                    <a:pt x="6807" y="6785"/>
                    <a:pt x="6778" y="6785"/>
                  </a:cubicBezTo>
                  <a:cubicBezTo>
                    <a:pt x="6523" y="6785"/>
                    <a:pt x="5969" y="6359"/>
                    <a:pt x="5863" y="6252"/>
                  </a:cubicBezTo>
                  <a:cubicBezTo>
                    <a:pt x="5427" y="6054"/>
                    <a:pt x="5031" y="5817"/>
                    <a:pt x="4635" y="5539"/>
                  </a:cubicBezTo>
                  <a:cubicBezTo>
                    <a:pt x="4595" y="5500"/>
                    <a:pt x="4555" y="5500"/>
                    <a:pt x="4516" y="5500"/>
                  </a:cubicBezTo>
                  <a:cubicBezTo>
                    <a:pt x="4456" y="5460"/>
                    <a:pt x="4397" y="5440"/>
                    <a:pt x="4338" y="5440"/>
                  </a:cubicBezTo>
                  <a:cubicBezTo>
                    <a:pt x="4278" y="5440"/>
                    <a:pt x="4219" y="5460"/>
                    <a:pt x="4159" y="5500"/>
                  </a:cubicBezTo>
                  <a:cubicBezTo>
                    <a:pt x="3763" y="5856"/>
                    <a:pt x="3407" y="6213"/>
                    <a:pt x="2971" y="6569"/>
                  </a:cubicBezTo>
                  <a:cubicBezTo>
                    <a:pt x="2694" y="6886"/>
                    <a:pt x="2337" y="7124"/>
                    <a:pt x="1941" y="7282"/>
                  </a:cubicBezTo>
                  <a:cubicBezTo>
                    <a:pt x="1981" y="6965"/>
                    <a:pt x="2060" y="6649"/>
                    <a:pt x="2139" y="6371"/>
                  </a:cubicBezTo>
                  <a:cubicBezTo>
                    <a:pt x="2258" y="5975"/>
                    <a:pt x="2337" y="5619"/>
                    <a:pt x="2416" y="5223"/>
                  </a:cubicBezTo>
                  <a:cubicBezTo>
                    <a:pt x="2535" y="5143"/>
                    <a:pt x="2535" y="4906"/>
                    <a:pt x="2416" y="4826"/>
                  </a:cubicBezTo>
                  <a:cubicBezTo>
                    <a:pt x="1703" y="4510"/>
                    <a:pt x="1070" y="3995"/>
                    <a:pt x="594" y="3361"/>
                  </a:cubicBezTo>
                  <a:cubicBezTo>
                    <a:pt x="826" y="3303"/>
                    <a:pt x="1079" y="3266"/>
                    <a:pt x="1323" y="3266"/>
                  </a:cubicBezTo>
                  <a:cubicBezTo>
                    <a:pt x="1412" y="3266"/>
                    <a:pt x="1500" y="3271"/>
                    <a:pt x="1585" y="3282"/>
                  </a:cubicBezTo>
                  <a:cubicBezTo>
                    <a:pt x="1941" y="3282"/>
                    <a:pt x="2337" y="3242"/>
                    <a:pt x="2694" y="3242"/>
                  </a:cubicBezTo>
                  <a:cubicBezTo>
                    <a:pt x="2733" y="3242"/>
                    <a:pt x="2813" y="3202"/>
                    <a:pt x="2852" y="3163"/>
                  </a:cubicBezTo>
                  <a:cubicBezTo>
                    <a:pt x="2885" y="3212"/>
                    <a:pt x="2939" y="3234"/>
                    <a:pt x="2997" y="3234"/>
                  </a:cubicBezTo>
                  <a:cubicBezTo>
                    <a:pt x="3076" y="3234"/>
                    <a:pt x="3163" y="3192"/>
                    <a:pt x="3209" y="3123"/>
                  </a:cubicBezTo>
                  <a:cubicBezTo>
                    <a:pt x="3526" y="2291"/>
                    <a:pt x="3842" y="1459"/>
                    <a:pt x="4159" y="627"/>
                  </a:cubicBezTo>
                  <a:close/>
                  <a:moveTo>
                    <a:pt x="4056" y="0"/>
                  </a:moveTo>
                  <a:cubicBezTo>
                    <a:pt x="3974" y="0"/>
                    <a:pt x="3898" y="56"/>
                    <a:pt x="3842" y="113"/>
                  </a:cubicBezTo>
                  <a:cubicBezTo>
                    <a:pt x="3486" y="1024"/>
                    <a:pt x="3169" y="1935"/>
                    <a:pt x="2813" y="2846"/>
                  </a:cubicBezTo>
                  <a:cubicBezTo>
                    <a:pt x="2773" y="2806"/>
                    <a:pt x="2694" y="2806"/>
                    <a:pt x="2654" y="2806"/>
                  </a:cubicBezTo>
                  <a:cubicBezTo>
                    <a:pt x="2139" y="2806"/>
                    <a:pt x="1664" y="2846"/>
                    <a:pt x="1149" y="2846"/>
                  </a:cubicBezTo>
                  <a:cubicBezTo>
                    <a:pt x="792" y="2846"/>
                    <a:pt x="436" y="2925"/>
                    <a:pt x="119" y="3083"/>
                  </a:cubicBezTo>
                  <a:cubicBezTo>
                    <a:pt x="40" y="3123"/>
                    <a:pt x="0" y="3242"/>
                    <a:pt x="40" y="3321"/>
                  </a:cubicBezTo>
                  <a:cubicBezTo>
                    <a:pt x="357" y="4113"/>
                    <a:pt x="1188" y="4708"/>
                    <a:pt x="1941" y="5143"/>
                  </a:cubicBezTo>
                  <a:cubicBezTo>
                    <a:pt x="1783" y="5777"/>
                    <a:pt x="1664" y="6411"/>
                    <a:pt x="1545" y="7045"/>
                  </a:cubicBezTo>
                  <a:cubicBezTo>
                    <a:pt x="1466" y="7322"/>
                    <a:pt x="1426" y="7718"/>
                    <a:pt x="1862" y="7758"/>
                  </a:cubicBezTo>
                  <a:cubicBezTo>
                    <a:pt x="2258" y="7758"/>
                    <a:pt x="2773" y="7322"/>
                    <a:pt x="3090" y="7084"/>
                  </a:cubicBezTo>
                  <a:cubicBezTo>
                    <a:pt x="3526" y="6728"/>
                    <a:pt x="3961" y="6332"/>
                    <a:pt x="4397" y="5936"/>
                  </a:cubicBezTo>
                  <a:cubicBezTo>
                    <a:pt x="4872" y="6252"/>
                    <a:pt x="5427" y="6569"/>
                    <a:pt x="5942" y="6847"/>
                  </a:cubicBezTo>
                  <a:cubicBezTo>
                    <a:pt x="6193" y="6972"/>
                    <a:pt x="6619" y="7273"/>
                    <a:pt x="6963" y="7273"/>
                  </a:cubicBezTo>
                  <a:cubicBezTo>
                    <a:pt x="7052" y="7273"/>
                    <a:pt x="7136" y="7252"/>
                    <a:pt x="7209" y="7203"/>
                  </a:cubicBezTo>
                  <a:cubicBezTo>
                    <a:pt x="7526" y="6965"/>
                    <a:pt x="7289" y="6292"/>
                    <a:pt x="7249" y="5975"/>
                  </a:cubicBezTo>
                  <a:cubicBezTo>
                    <a:pt x="7091" y="5421"/>
                    <a:pt x="6853" y="4866"/>
                    <a:pt x="6536" y="4351"/>
                  </a:cubicBezTo>
                  <a:cubicBezTo>
                    <a:pt x="7051" y="3876"/>
                    <a:pt x="7526" y="3321"/>
                    <a:pt x="7922" y="2727"/>
                  </a:cubicBezTo>
                  <a:cubicBezTo>
                    <a:pt x="8002" y="2608"/>
                    <a:pt x="8002" y="2450"/>
                    <a:pt x="7883" y="2410"/>
                  </a:cubicBezTo>
                  <a:cubicBezTo>
                    <a:pt x="7578" y="2250"/>
                    <a:pt x="7222" y="2193"/>
                    <a:pt x="6851" y="2193"/>
                  </a:cubicBezTo>
                  <a:cubicBezTo>
                    <a:pt x="6304" y="2193"/>
                    <a:pt x="5724" y="2316"/>
                    <a:pt x="5229" y="2410"/>
                  </a:cubicBezTo>
                  <a:cubicBezTo>
                    <a:pt x="5110" y="1895"/>
                    <a:pt x="4912" y="1380"/>
                    <a:pt x="4714" y="905"/>
                  </a:cubicBezTo>
                  <a:cubicBezTo>
                    <a:pt x="4595" y="588"/>
                    <a:pt x="4516" y="152"/>
                    <a:pt x="4159" y="33"/>
                  </a:cubicBezTo>
                  <a:cubicBezTo>
                    <a:pt x="4125" y="10"/>
                    <a:pt x="4090" y="0"/>
                    <a:pt x="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0"/>
          <p:cNvSpPr/>
          <p:nvPr/>
        </p:nvSpPr>
        <p:spPr>
          <a:xfrm>
            <a:off x="154421" y="1933228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072675" y="252399"/>
            <a:ext cx="166752" cy="184433"/>
            <a:chOff x="5414907" y="2017485"/>
            <a:chExt cx="220338" cy="243702"/>
          </a:xfrm>
        </p:grpSpPr>
        <p:sp>
          <p:nvSpPr>
            <p:cNvPr id="593" name="Google Shape;593;p30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0"/>
          <p:cNvGrpSpPr/>
          <p:nvPr/>
        </p:nvGrpSpPr>
        <p:grpSpPr>
          <a:xfrm rot="-1739504">
            <a:off x="5721275" y="157406"/>
            <a:ext cx="353569" cy="479108"/>
            <a:chOff x="3989427" y="3265633"/>
            <a:chExt cx="411747" cy="557942"/>
          </a:xfrm>
        </p:grpSpPr>
        <p:sp>
          <p:nvSpPr>
            <p:cNvPr id="597" name="Google Shape;597;p30"/>
            <p:cNvSpPr/>
            <p:nvPr/>
          </p:nvSpPr>
          <p:spPr>
            <a:xfrm>
              <a:off x="4027184" y="3301913"/>
              <a:ext cx="327304" cy="491996"/>
            </a:xfrm>
            <a:custGeom>
              <a:avLst/>
              <a:gdLst/>
              <a:ahLst/>
              <a:cxnLst/>
              <a:rect l="l" t="t" r="r" b="b"/>
              <a:pathLst>
                <a:path w="5097" h="7662" extrusionOk="0">
                  <a:moveTo>
                    <a:pt x="674" y="0"/>
                  </a:moveTo>
                  <a:cubicBezTo>
                    <a:pt x="476" y="1070"/>
                    <a:pt x="238" y="2100"/>
                    <a:pt x="1" y="3130"/>
                  </a:cubicBezTo>
                  <a:lnTo>
                    <a:pt x="1110" y="2575"/>
                  </a:lnTo>
                  <a:lnTo>
                    <a:pt x="1150" y="2575"/>
                  </a:lnTo>
                  <a:cubicBezTo>
                    <a:pt x="1178" y="2547"/>
                    <a:pt x="1216" y="2534"/>
                    <a:pt x="1255" y="2534"/>
                  </a:cubicBezTo>
                  <a:cubicBezTo>
                    <a:pt x="1326" y="2534"/>
                    <a:pt x="1401" y="2578"/>
                    <a:pt x="1427" y="2654"/>
                  </a:cubicBezTo>
                  <a:cubicBezTo>
                    <a:pt x="1902" y="3566"/>
                    <a:pt x="2378" y="4477"/>
                    <a:pt x="2892" y="5348"/>
                  </a:cubicBezTo>
                  <a:cubicBezTo>
                    <a:pt x="3209" y="5982"/>
                    <a:pt x="3645" y="7408"/>
                    <a:pt x="4319" y="7606"/>
                  </a:cubicBezTo>
                  <a:cubicBezTo>
                    <a:pt x="4433" y="7644"/>
                    <a:pt x="4528" y="7661"/>
                    <a:pt x="4606" y="7661"/>
                  </a:cubicBezTo>
                  <a:cubicBezTo>
                    <a:pt x="5097" y="7661"/>
                    <a:pt x="4931" y="6986"/>
                    <a:pt x="4794" y="6576"/>
                  </a:cubicBezTo>
                  <a:cubicBezTo>
                    <a:pt x="4556" y="6061"/>
                    <a:pt x="4279" y="5546"/>
                    <a:pt x="4002" y="5071"/>
                  </a:cubicBezTo>
                  <a:lnTo>
                    <a:pt x="2655" y="2536"/>
                  </a:lnTo>
                  <a:cubicBezTo>
                    <a:pt x="2417" y="2536"/>
                    <a:pt x="2219" y="2258"/>
                    <a:pt x="2457" y="2139"/>
                  </a:cubicBezTo>
                  <a:lnTo>
                    <a:pt x="3407" y="1664"/>
                  </a:lnTo>
                  <a:cubicBezTo>
                    <a:pt x="2576" y="991"/>
                    <a:pt x="1664" y="476"/>
                    <a:pt x="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989427" y="3265633"/>
              <a:ext cx="411747" cy="557942"/>
            </a:xfrm>
            <a:custGeom>
              <a:avLst/>
              <a:gdLst/>
              <a:ahLst/>
              <a:cxnLst/>
              <a:rect l="l" t="t" r="r" b="b"/>
              <a:pathLst>
                <a:path w="6412" h="8689" extrusionOk="0">
                  <a:moveTo>
                    <a:pt x="1262" y="565"/>
                  </a:moveTo>
                  <a:cubicBezTo>
                    <a:pt x="2252" y="1001"/>
                    <a:pt x="3164" y="1556"/>
                    <a:pt x="3995" y="2190"/>
                  </a:cubicBezTo>
                  <a:lnTo>
                    <a:pt x="3045" y="2704"/>
                  </a:lnTo>
                  <a:cubicBezTo>
                    <a:pt x="2821" y="2816"/>
                    <a:pt x="2984" y="3104"/>
                    <a:pt x="3169" y="3104"/>
                  </a:cubicBezTo>
                  <a:cubicBezTo>
                    <a:pt x="3180" y="3104"/>
                    <a:pt x="3192" y="3103"/>
                    <a:pt x="3203" y="3101"/>
                  </a:cubicBezTo>
                  <a:cubicBezTo>
                    <a:pt x="3679" y="3932"/>
                    <a:pt x="4114" y="4764"/>
                    <a:pt x="4550" y="5636"/>
                  </a:cubicBezTo>
                  <a:cubicBezTo>
                    <a:pt x="4867" y="6111"/>
                    <a:pt x="5144" y="6587"/>
                    <a:pt x="5342" y="7101"/>
                  </a:cubicBezTo>
                  <a:cubicBezTo>
                    <a:pt x="5515" y="7552"/>
                    <a:pt x="5689" y="8214"/>
                    <a:pt x="5173" y="8214"/>
                  </a:cubicBezTo>
                  <a:cubicBezTo>
                    <a:pt x="5099" y="8214"/>
                    <a:pt x="5011" y="8201"/>
                    <a:pt x="4907" y="8171"/>
                  </a:cubicBezTo>
                  <a:cubicBezTo>
                    <a:pt x="4233" y="7973"/>
                    <a:pt x="3797" y="6547"/>
                    <a:pt x="3441" y="5913"/>
                  </a:cubicBezTo>
                  <a:cubicBezTo>
                    <a:pt x="2966" y="5002"/>
                    <a:pt x="2490" y="4091"/>
                    <a:pt x="2015" y="3180"/>
                  </a:cubicBezTo>
                  <a:cubicBezTo>
                    <a:pt x="1993" y="3114"/>
                    <a:pt x="1935" y="3085"/>
                    <a:pt x="1874" y="3085"/>
                  </a:cubicBezTo>
                  <a:cubicBezTo>
                    <a:pt x="1825" y="3085"/>
                    <a:pt x="1773" y="3105"/>
                    <a:pt x="1738" y="3140"/>
                  </a:cubicBezTo>
                  <a:lnTo>
                    <a:pt x="1658" y="3140"/>
                  </a:lnTo>
                  <a:lnTo>
                    <a:pt x="589" y="3695"/>
                  </a:lnTo>
                  <a:cubicBezTo>
                    <a:pt x="826" y="2665"/>
                    <a:pt x="1064" y="1595"/>
                    <a:pt x="1262" y="565"/>
                  </a:cubicBezTo>
                  <a:close/>
                  <a:moveTo>
                    <a:pt x="1139" y="1"/>
                  </a:moveTo>
                  <a:cubicBezTo>
                    <a:pt x="1013" y="1"/>
                    <a:pt x="906" y="72"/>
                    <a:pt x="906" y="169"/>
                  </a:cubicBezTo>
                  <a:cubicBezTo>
                    <a:pt x="628" y="1477"/>
                    <a:pt x="311" y="2784"/>
                    <a:pt x="34" y="4051"/>
                  </a:cubicBezTo>
                  <a:cubicBezTo>
                    <a:pt x="1" y="4185"/>
                    <a:pt x="136" y="4347"/>
                    <a:pt x="275" y="4347"/>
                  </a:cubicBezTo>
                  <a:cubicBezTo>
                    <a:pt x="300" y="4347"/>
                    <a:pt x="326" y="4341"/>
                    <a:pt x="351" y="4329"/>
                  </a:cubicBezTo>
                  <a:lnTo>
                    <a:pt x="1738" y="3616"/>
                  </a:lnTo>
                  <a:cubicBezTo>
                    <a:pt x="2451" y="5042"/>
                    <a:pt x="3203" y="6428"/>
                    <a:pt x="3956" y="7775"/>
                  </a:cubicBezTo>
                  <a:cubicBezTo>
                    <a:pt x="4279" y="8362"/>
                    <a:pt x="4537" y="8689"/>
                    <a:pt x="5004" y="8689"/>
                  </a:cubicBezTo>
                  <a:cubicBezTo>
                    <a:pt x="5167" y="8689"/>
                    <a:pt x="5355" y="8649"/>
                    <a:pt x="5580" y="8567"/>
                  </a:cubicBezTo>
                  <a:cubicBezTo>
                    <a:pt x="6412" y="8290"/>
                    <a:pt x="6333" y="7933"/>
                    <a:pt x="5936" y="7220"/>
                  </a:cubicBezTo>
                  <a:lnTo>
                    <a:pt x="3639" y="2903"/>
                  </a:lnTo>
                  <a:lnTo>
                    <a:pt x="4550" y="2388"/>
                  </a:lnTo>
                  <a:cubicBezTo>
                    <a:pt x="4669" y="2348"/>
                    <a:pt x="4669" y="2150"/>
                    <a:pt x="4550" y="2071"/>
                  </a:cubicBezTo>
                  <a:cubicBezTo>
                    <a:pt x="3679" y="1160"/>
                    <a:pt x="2292" y="645"/>
                    <a:pt x="1223" y="11"/>
                  </a:cubicBezTo>
                  <a:cubicBezTo>
                    <a:pt x="1195" y="4"/>
                    <a:pt x="116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280713" y="120413"/>
            <a:ext cx="310975" cy="344775"/>
          </a:xfrm>
          <a:custGeom>
            <a:avLst/>
            <a:gdLst/>
            <a:ahLst/>
            <a:cxnLst/>
            <a:rect l="l" t="t" r="r" b="b"/>
            <a:pathLst>
              <a:path w="12439" h="13791" extrusionOk="0">
                <a:moveTo>
                  <a:pt x="4678" y="0"/>
                </a:moveTo>
                <a:cubicBezTo>
                  <a:pt x="4575" y="0"/>
                  <a:pt x="4470" y="6"/>
                  <a:pt x="4365" y="19"/>
                </a:cubicBezTo>
                <a:cubicBezTo>
                  <a:pt x="3637" y="91"/>
                  <a:pt x="2910" y="382"/>
                  <a:pt x="2255" y="819"/>
                </a:cubicBezTo>
                <a:cubicBezTo>
                  <a:pt x="1382" y="1546"/>
                  <a:pt x="728" y="2492"/>
                  <a:pt x="291" y="3583"/>
                </a:cubicBezTo>
                <a:cubicBezTo>
                  <a:pt x="1" y="4092"/>
                  <a:pt x="219" y="4819"/>
                  <a:pt x="801" y="5110"/>
                </a:cubicBezTo>
                <a:cubicBezTo>
                  <a:pt x="1019" y="5256"/>
                  <a:pt x="1237" y="5474"/>
                  <a:pt x="1455" y="5619"/>
                </a:cubicBezTo>
                <a:cubicBezTo>
                  <a:pt x="1665" y="5829"/>
                  <a:pt x="1824" y="5938"/>
                  <a:pt x="1966" y="5938"/>
                </a:cubicBezTo>
                <a:cubicBezTo>
                  <a:pt x="2118" y="5938"/>
                  <a:pt x="2250" y="5811"/>
                  <a:pt x="2401" y="5547"/>
                </a:cubicBezTo>
                <a:cubicBezTo>
                  <a:pt x="2692" y="5037"/>
                  <a:pt x="3055" y="4528"/>
                  <a:pt x="3419" y="4019"/>
                </a:cubicBezTo>
                <a:cubicBezTo>
                  <a:pt x="3579" y="3806"/>
                  <a:pt x="3855" y="3671"/>
                  <a:pt x="4135" y="3671"/>
                </a:cubicBezTo>
                <a:cubicBezTo>
                  <a:pt x="4237" y="3671"/>
                  <a:pt x="4340" y="3689"/>
                  <a:pt x="4437" y="3728"/>
                </a:cubicBezTo>
                <a:cubicBezTo>
                  <a:pt x="4874" y="3874"/>
                  <a:pt x="4728" y="4310"/>
                  <a:pt x="4655" y="4674"/>
                </a:cubicBezTo>
                <a:cubicBezTo>
                  <a:pt x="4510" y="5328"/>
                  <a:pt x="4219" y="5910"/>
                  <a:pt x="3710" y="6347"/>
                </a:cubicBezTo>
                <a:cubicBezTo>
                  <a:pt x="2764" y="7001"/>
                  <a:pt x="2764" y="7510"/>
                  <a:pt x="3564" y="8383"/>
                </a:cubicBezTo>
                <a:cubicBezTo>
                  <a:pt x="3928" y="8820"/>
                  <a:pt x="4292" y="9183"/>
                  <a:pt x="4655" y="9692"/>
                </a:cubicBezTo>
                <a:cubicBezTo>
                  <a:pt x="4825" y="9904"/>
                  <a:pt x="4970" y="10017"/>
                  <a:pt x="5133" y="10017"/>
                </a:cubicBezTo>
                <a:cubicBezTo>
                  <a:pt x="5250" y="10017"/>
                  <a:pt x="5377" y="9959"/>
                  <a:pt x="5528" y="9838"/>
                </a:cubicBezTo>
                <a:cubicBezTo>
                  <a:pt x="5965" y="9474"/>
                  <a:pt x="6401" y="9183"/>
                  <a:pt x="6838" y="8892"/>
                </a:cubicBezTo>
                <a:cubicBezTo>
                  <a:pt x="7051" y="8786"/>
                  <a:pt x="7263" y="8718"/>
                  <a:pt x="7505" y="8718"/>
                </a:cubicBezTo>
                <a:cubicBezTo>
                  <a:pt x="7593" y="8718"/>
                  <a:pt x="7686" y="8727"/>
                  <a:pt x="7783" y="8747"/>
                </a:cubicBezTo>
                <a:cubicBezTo>
                  <a:pt x="8001" y="8747"/>
                  <a:pt x="8219" y="8965"/>
                  <a:pt x="8365" y="9183"/>
                </a:cubicBezTo>
                <a:cubicBezTo>
                  <a:pt x="8438" y="9402"/>
                  <a:pt x="8365" y="9692"/>
                  <a:pt x="8219" y="9911"/>
                </a:cubicBezTo>
                <a:cubicBezTo>
                  <a:pt x="7856" y="10493"/>
                  <a:pt x="7128" y="10929"/>
                  <a:pt x="6401" y="10929"/>
                </a:cubicBezTo>
                <a:cubicBezTo>
                  <a:pt x="5892" y="10929"/>
                  <a:pt x="5747" y="11220"/>
                  <a:pt x="5819" y="11802"/>
                </a:cubicBezTo>
                <a:cubicBezTo>
                  <a:pt x="5892" y="12020"/>
                  <a:pt x="5892" y="12238"/>
                  <a:pt x="5965" y="12529"/>
                </a:cubicBezTo>
                <a:cubicBezTo>
                  <a:pt x="6141" y="13589"/>
                  <a:pt x="6175" y="13791"/>
                  <a:pt x="6914" y="13791"/>
                </a:cubicBezTo>
                <a:cubicBezTo>
                  <a:pt x="7088" y="13791"/>
                  <a:pt x="7301" y="13780"/>
                  <a:pt x="7565" y="13766"/>
                </a:cubicBezTo>
                <a:cubicBezTo>
                  <a:pt x="9965" y="13547"/>
                  <a:pt x="11856" y="12529"/>
                  <a:pt x="12220" y="9692"/>
                </a:cubicBezTo>
                <a:cubicBezTo>
                  <a:pt x="12438" y="8092"/>
                  <a:pt x="11638" y="6419"/>
                  <a:pt x="10111" y="5692"/>
                </a:cubicBezTo>
                <a:cubicBezTo>
                  <a:pt x="9468" y="5445"/>
                  <a:pt x="8759" y="5299"/>
                  <a:pt x="8050" y="5299"/>
                </a:cubicBezTo>
                <a:cubicBezTo>
                  <a:pt x="7716" y="5299"/>
                  <a:pt x="7382" y="5331"/>
                  <a:pt x="7056" y="5401"/>
                </a:cubicBezTo>
                <a:cubicBezTo>
                  <a:pt x="7128" y="5110"/>
                  <a:pt x="7201" y="4892"/>
                  <a:pt x="7347" y="4674"/>
                </a:cubicBezTo>
                <a:cubicBezTo>
                  <a:pt x="7710" y="3728"/>
                  <a:pt x="7638" y="2637"/>
                  <a:pt x="7201" y="1692"/>
                </a:cubicBezTo>
                <a:cubicBezTo>
                  <a:pt x="6736" y="694"/>
                  <a:pt x="5783" y="0"/>
                  <a:pt x="46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0"/>
          <p:cNvSpPr/>
          <p:nvPr/>
        </p:nvSpPr>
        <p:spPr>
          <a:xfrm>
            <a:off x="447350" y="1291438"/>
            <a:ext cx="240050" cy="377800"/>
          </a:xfrm>
          <a:custGeom>
            <a:avLst/>
            <a:gdLst/>
            <a:ahLst/>
            <a:cxnLst/>
            <a:rect l="l" t="t" r="r" b="b"/>
            <a:pathLst>
              <a:path w="9602" h="15112" extrusionOk="0">
                <a:moveTo>
                  <a:pt x="5808" y="0"/>
                </a:moveTo>
                <a:cubicBezTo>
                  <a:pt x="4730" y="0"/>
                  <a:pt x="3695" y="434"/>
                  <a:pt x="2910" y="1219"/>
                </a:cubicBezTo>
                <a:cubicBezTo>
                  <a:pt x="1964" y="2238"/>
                  <a:pt x="1019" y="3329"/>
                  <a:pt x="219" y="4420"/>
                </a:cubicBezTo>
                <a:cubicBezTo>
                  <a:pt x="0" y="4711"/>
                  <a:pt x="0" y="5147"/>
                  <a:pt x="219" y="5438"/>
                </a:cubicBezTo>
                <a:cubicBezTo>
                  <a:pt x="437" y="5729"/>
                  <a:pt x="655" y="6020"/>
                  <a:pt x="801" y="6311"/>
                </a:cubicBezTo>
                <a:cubicBezTo>
                  <a:pt x="1003" y="6715"/>
                  <a:pt x="1160" y="6917"/>
                  <a:pt x="1359" y="6917"/>
                </a:cubicBezTo>
                <a:cubicBezTo>
                  <a:pt x="1519" y="6917"/>
                  <a:pt x="1706" y="6788"/>
                  <a:pt x="1964" y="6529"/>
                </a:cubicBezTo>
                <a:cubicBezTo>
                  <a:pt x="2037" y="6383"/>
                  <a:pt x="2110" y="6311"/>
                  <a:pt x="2255" y="6238"/>
                </a:cubicBezTo>
                <a:cubicBezTo>
                  <a:pt x="2910" y="5729"/>
                  <a:pt x="3564" y="5074"/>
                  <a:pt x="4292" y="4638"/>
                </a:cubicBezTo>
                <a:cubicBezTo>
                  <a:pt x="4496" y="4479"/>
                  <a:pt x="4707" y="4405"/>
                  <a:pt x="4899" y="4405"/>
                </a:cubicBezTo>
                <a:cubicBezTo>
                  <a:pt x="5322" y="4405"/>
                  <a:pt x="5651" y="4765"/>
                  <a:pt x="5601" y="5365"/>
                </a:cubicBezTo>
                <a:cubicBezTo>
                  <a:pt x="5601" y="5802"/>
                  <a:pt x="5456" y="6238"/>
                  <a:pt x="5237" y="6602"/>
                </a:cubicBezTo>
                <a:cubicBezTo>
                  <a:pt x="4728" y="7329"/>
                  <a:pt x="4074" y="7984"/>
                  <a:pt x="3419" y="8638"/>
                </a:cubicBezTo>
                <a:cubicBezTo>
                  <a:pt x="2764" y="9293"/>
                  <a:pt x="1964" y="9875"/>
                  <a:pt x="1237" y="10457"/>
                </a:cubicBezTo>
                <a:cubicBezTo>
                  <a:pt x="510" y="10966"/>
                  <a:pt x="146" y="11839"/>
                  <a:pt x="364" y="12711"/>
                </a:cubicBezTo>
                <a:cubicBezTo>
                  <a:pt x="437" y="13148"/>
                  <a:pt x="510" y="13584"/>
                  <a:pt x="510" y="14021"/>
                </a:cubicBezTo>
                <a:cubicBezTo>
                  <a:pt x="510" y="14602"/>
                  <a:pt x="655" y="14821"/>
                  <a:pt x="1237" y="14893"/>
                </a:cubicBezTo>
                <a:cubicBezTo>
                  <a:pt x="2183" y="15039"/>
                  <a:pt x="3201" y="15112"/>
                  <a:pt x="4146" y="15112"/>
                </a:cubicBezTo>
                <a:cubicBezTo>
                  <a:pt x="5674" y="15039"/>
                  <a:pt x="7274" y="14821"/>
                  <a:pt x="8801" y="14675"/>
                </a:cubicBezTo>
                <a:cubicBezTo>
                  <a:pt x="9238" y="14675"/>
                  <a:pt x="9601" y="14312"/>
                  <a:pt x="9529" y="13875"/>
                </a:cubicBezTo>
                <a:cubicBezTo>
                  <a:pt x="9529" y="13293"/>
                  <a:pt x="9529" y="12784"/>
                  <a:pt x="9529" y="12202"/>
                </a:cubicBezTo>
                <a:cubicBezTo>
                  <a:pt x="9529" y="11548"/>
                  <a:pt x="9383" y="11402"/>
                  <a:pt x="8729" y="11329"/>
                </a:cubicBezTo>
                <a:lnTo>
                  <a:pt x="8147" y="11329"/>
                </a:lnTo>
                <a:lnTo>
                  <a:pt x="5456" y="11620"/>
                </a:lnTo>
                <a:lnTo>
                  <a:pt x="5456" y="11475"/>
                </a:lnTo>
                <a:cubicBezTo>
                  <a:pt x="5601" y="11184"/>
                  <a:pt x="5819" y="10893"/>
                  <a:pt x="6037" y="10529"/>
                </a:cubicBezTo>
                <a:cubicBezTo>
                  <a:pt x="7274" y="8856"/>
                  <a:pt x="8219" y="6965"/>
                  <a:pt x="8947" y="4929"/>
                </a:cubicBezTo>
                <a:cubicBezTo>
                  <a:pt x="9165" y="4420"/>
                  <a:pt x="9238" y="3838"/>
                  <a:pt x="9238" y="3256"/>
                </a:cubicBezTo>
                <a:cubicBezTo>
                  <a:pt x="9092" y="1728"/>
                  <a:pt x="8001" y="492"/>
                  <a:pt x="6474" y="55"/>
                </a:cubicBezTo>
                <a:cubicBezTo>
                  <a:pt x="6251" y="18"/>
                  <a:pt x="6029" y="0"/>
                  <a:pt x="58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0"/>
          <p:cNvSpPr/>
          <p:nvPr/>
        </p:nvSpPr>
        <p:spPr>
          <a:xfrm>
            <a:off x="6974463" y="4335863"/>
            <a:ext cx="227325" cy="356225"/>
          </a:xfrm>
          <a:custGeom>
            <a:avLst/>
            <a:gdLst/>
            <a:ahLst/>
            <a:cxnLst/>
            <a:rect l="l" t="t" r="r" b="b"/>
            <a:pathLst>
              <a:path w="9093" h="14249" extrusionOk="0">
                <a:moveTo>
                  <a:pt x="4600" y="1"/>
                </a:moveTo>
                <a:cubicBezTo>
                  <a:pt x="3168" y="1"/>
                  <a:pt x="2463" y="550"/>
                  <a:pt x="1601" y="2089"/>
                </a:cubicBezTo>
                <a:cubicBezTo>
                  <a:pt x="1237" y="2816"/>
                  <a:pt x="801" y="3471"/>
                  <a:pt x="292" y="4198"/>
                </a:cubicBezTo>
                <a:cubicBezTo>
                  <a:pt x="1" y="4562"/>
                  <a:pt x="1" y="5144"/>
                  <a:pt x="292" y="5507"/>
                </a:cubicBezTo>
                <a:cubicBezTo>
                  <a:pt x="631" y="5998"/>
                  <a:pt x="991" y="6254"/>
                  <a:pt x="1350" y="6254"/>
                </a:cubicBezTo>
                <a:cubicBezTo>
                  <a:pt x="1682" y="6254"/>
                  <a:pt x="2013" y="6035"/>
                  <a:pt x="2328" y="5580"/>
                </a:cubicBezTo>
                <a:lnTo>
                  <a:pt x="2983" y="4780"/>
                </a:lnTo>
                <a:lnTo>
                  <a:pt x="2983" y="10162"/>
                </a:lnTo>
                <a:lnTo>
                  <a:pt x="1455" y="10599"/>
                </a:lnTo>
                <a:cubicBezTo>
                  <a:pt x="801" y="10744"/>
                  <a:pt x="655" y="11035"/>
                  <a:pt x="728" y="11617"/>
                </a:cubicBezTo>
                <a:cubicBezTo>
                  <a:pt x="801" y="12199"/>
                  <a:pt x="946" y="12781"/>
                  <a:pt x="1092" y="13290"/>
                </a:cubicBezTo>
                <a:cubicBezTo>
                  <a:pt x="1284" y="13996"/>
                  <a:pt x="1533" y="14249"/>
                  <a:pt x="2138" y="14249"/>
                </a:cubicBezTo>
                <a:cubicBezTo>
                  <a:pt x="2219" y="14249"/>
                  <a:pt x="2306" y="14244"/>
                  <a:pt x="2401" y="14235"/>
                </a:cubicBezTo>
                <a:cubicBezTo>
                  <a:pt x="4292" y="14017"/>
                  <a:pt x="6256" y="13799"/>
                  <a:pt x="8220" y="13581"/>
                </a:cubicBezTo>
                <a:cubicBezTo>
                  <a:pt x="8874" y="13508"/>
                  <a:pt x="9092" y="13144"/>
                  <a:pt x="9092" y="12563"/>
                </a:cubicBezTo>
                <a:cubicBezTo>
                  <a:pt x="9092" y="11908"/>
                  <a:pt x="9092" y="11399"/>
                  <a:pt x="9020" y="10817"/>
                </a:cubicBezTo>
                <a:cubicBezTo>
                  <a:pt x="9020" y="10162"/>
                  <a:pt x="8729" y="9871"/>
                  <a:pt x="8074" y="9871"/>
                </a:cubicBezTo>
                <a:lnTo>
                  <a:pt x="6110" y="9653"/>
                </a:lnTo>
                <a:lnTo>
                  <a:pt x="6110" y="8198"/>
                </a:lnTo>
                <a:lnTo>
                  <a:pt x="6110" y="779"/>
                </a:lnTo>
                <a:cubicBezTo>
                  <a:pt x="6110" y="343"/>
                  <a:pt x="5892" y="125"/>
                  <a:pt x="5456" y="52"/>
                </a:cubicBezTo>
                <a:cubicBezTo>
                  <a:pt x="5143" y="19"/>
                  <a:pt x="4859" y="1"/>
                  <a:pt x="4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3411425" y="4372575"/>
            <a:ext cx="350975" cy="381875"/>
          </a:xfrm>
          <a:custGeom>
            <a:avLst/>
            <a:gdLst/>
            <a:ahLst/>
            <a:cxnLst/>
            <a:rect l="l" t="t" r="r" b="b"/>
            <a:pathLst>
              <a:path w="14039" h="15275" extrusionOk="0">
                <a:moveTo>
                  <a:pt x="7201" y="5965"/>
                </a:moveTo>
                <a:cubicBezTo>
                  <a:pt x="7710" y="6837"/>
                  <a:pt x="8219" y="7638"/>
                  <a:pt x="8656" y="8510"/>
                </a:cubicBezTo>
                <a:lnTo>
                  <a:pt x="6692" y="8656"/>
                </a:lnTo>
                <a:cubicBezTo>
                  <a:pt x="6838" y="7783"/>
                  <a:pt x="7056" y="6837"/>
                  <a:pt x="7201" y="5965"/>
                </a:cubicBezTo>
                <a:close/>
                <a:moveTo>
                  <a:pt x="8656" y="0"/>
                </a:moveTo>
                <a:cubicBezTo>
                  <a:pt x="7929" y="73"/>
                  <a:pt x="7201" y="146"/>
                  <a:pt x="6474" y="146"/>
                </a:cubicBezTo>
                <a:cubicBezTo>
                  <a:pt x="6435" y="136"/>
                  <a:pt x="6396" y="132"/>
                  <a:pt x="6358" y="132"/>
                </a:cubicBezTo>
                <a:cubicBezTo>
                  <a:pt x="6110" y="132"/>
                  <a:pt x="5892" y="321"/>
                  <a:pt x="5892" y="510"/>
                </a:cubicBezTo>
                <a:cubicBezTo>
                  <a:pt x="5747" y="1019"/>
                  <a:pt x="5601" y="1455"/>
                  <a:pt x="5456" y="1891"/>
                </a:cubicBezTo>
                <a:cubicBezTo>
                  <a:pt x="3710" y="5892"/>
                  <a:pt x="2037" y="9965"/>
                  <a:pt x="364" y="13966"/>
                </a:cubicBezTo>
                <a:cubicBezTo>
                  <a:pt x="1" y="14838"/>
                  <a:pt x="146" y="15057"/>
                  <a:pt x="1019" y="15129"/>
                </a:cubicBezTo>
                <a:cubicBezTo>
                  <a:pt x="1964" y="15202"/>
                  <a:pt x="2910" y="15275"/>
                  <a:pt x="3855" y="15275"/>
                </a:cubicBezTo>
                <a:cubicBezTo>
                  <a:pt x="4146" y="15275"/>
                  <a:pt x="4437" y="15057"/>
                  <a:pt x="4510" y="14766"/>
                </a:cubicBezTo>
                <a:cubicBezTo>
                  <a:pt x="4874" y="13966"/>
                  <a:pt x="5237" y="13093"/>
                  <a:pt x="5674" y="12293"/>
                </a:cubicBezTo>
                <a:cubicBezTo>
                  <a:pt x="5747" y="12074"/>
                  <a:pt x="5965" y="12002"/>
                  <a:pt x="6183" y="11929"/>
                </a:cubicBezTo>
                <a:lnTo>
                  <a:pt x="8510" y="11929"/>
                </a:lnTo>
                <a:cubicBezTo>
                  <a:pt x="8510" y="12074"/>
                  <a:pt x="8656" y="12365"/>
                  <a:pt x="8729" y="12584"/>
                </a:cubicBezTo>
                <a:cubicBezTo>
                  <a:pt x="8947" y="13238"/>
                  <a:pt x="9092" y="13893"/>
                  <a:pt x="9383" y="14547"/>
                </a:cubicBezTo>
                <a:cubicBezTo>
                  <a:pt x="9447" y="14864"/>
                  <a:pt x="9786" y="15070"/>
                  <a:pt x="10112" y="15070"/>
                </a:cubicBezTo>
                <a:cubicBezTo>
                  <a:pt x="10161" y="15070"/>
                  <a:pt x="10209" y="15066"/>
                  <a:pt x="10256" y="15057"/>
                </a:cubicBezTo>
                <a:cubicBezTo>
                  <a:pt x="11347" y="14984"/>
                  <a:pt x="12365" y="14911"/>
                  <a:pt x="13384" y="14838"/>
                </a:cubicBezTo>
                <a:cubicBezTo>
                  <a:pt x="13965" y="14766"/>
                  <a:pt x="14038" y="14620"/>
                  <a:pt x="13893" y="14111"/>
                </a:cubicBezTo>
                <a:cubicBezTo>
                  <a:pt x="13747" y="13529"/>
                  <a:pt x="13456" y="13093"/>
                  <a:pt x="13311" y="12511"/>
                </a:cubicBezTo>
                <a:cubicBezTo>
                  <a:pt x="13020" y="11638"/>
                  <a:pt x="12729" y="10838"/>
                  <a:pt x="12438" y="9965"/>
                </a:cubicBezTo>
                <a:cubicBezTo>
                  <a:pt x="11493" y="6837"/>
                  <a:pt x="10474" y="3783"/>
                  <a:pt x="9529" y="655"/>
                </a:cubicBezTo>
                <a:cubicBezTo>
                  <a:pt x="9456" y="291"/>
                  <a:pt x="9092" y="0"/>
                  <a:pt x="8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2590975" y="307000"/>
            <a:ext cx="274600" cy="392800"/>
          </a:xfrm>
          <a:custGeom>
            <a:avLst/>
            <a:gdLst/>
            <a:ahLst/>
            <a:cxnLst/>
            <a:rect l="l" t="t" r="r" b="b"/>
            <a:pathLst>
              <a:path w="10984" h="15712" extrusionOk="0">
                <a:moveTo>
                  <a:pt x="4038" y="3224"/>
                </a:moveTo>
                <a:cubicBezTo>
                  <a:pt x="4508" y="3224"/>
                  <a:pt x="4974" y="3337"/>
                  <a:pt x="5383" y="3565"/>
                </a:cubicBezTo>
                <a:cubicBezTo>
                  <a:pt x="5601" y="3710"/>
                  <a:pt x="5819" y="3928"/>
                  <a:pt x="5892" y="4219"/>
                </a:cubicBezTo>
                <a:cubicBezTo>
                  <a:pt x="5892" y="4292"/>
                  <a:pt x="5601" y="4583"/>
                  <a:pt x="5383" y="4656"/>
                </a:cubicBezTo>
                <a:cubicBezTo>
                  <a:pt x="4801" y="4801"/>
                  <a:pt x="4219" y="4947"/>
                  <a:pt x="3564" y="5092"/>
                </a:cubicBezTo>
                <a:lnTo>
                  <a:pt x="3201" y="3346"/>
                </a:lnTo>
                <a:cubicBezTo>
                  <a:pt x="3473" y="3265"/>
                  <a:pt x="3756" y="3224"/>
                  <a:pt x="4038" y="3224"/>
                </a:cubicBezTo>
                <a:close/>
                <a:moveTo>
                  <a:pt x="4752" y="10424"/>
                </a:moveTo>
                <a:cubicBezTo>
                  <a:pt x="5245" y="10424"/>
                  <a:pt x="5728" y="10538"/>
                  <a:pt x="6183" y="10765"/>
                </a:cubicBezTo>
                <a:cubicBezTo>
                  <a:pt x="6692" y="11129"/>
                  <a:pt x="6765" y="11493"/>
                  <a:pt x="6183" y="11784"/>
                </a:cubicBezTo>
                <a:cubicBezTo>
                  <a:pt x="5601" y="12075"/>
                  <a:pt x="4946" y="12293"/>
                  <a:pt x="4292" y="12511"/>
                </a:cubicBezTo>
                <a:cubicBezTo>
                  <a:pt x="4146" y="11711"/>
                  <a:pt x="4001" y="11202"/>
                  <a:pt x="3855" y="10547"/>
                </a:cubicBezTo>
                <a:cubicBezTo>
                  <a:pt x="4155" y="10465"/>
                  <a:pt x="4455" y="10424"/>
                  <a:pt x="4752" y="10424"/>
                </a:cubicBezTo>
                <a:close/>
                <a:moveTo>
                  <a:pt x="3273" y="1"/>
                </a:moveTo>
                <a:cubicBezTo>
                  <a:pt x="2510" y="1"/>
                  <a:pt x="1746" y="146"/>
                  <a:pt x="1019" y="437"/>
                </a:cubicBezTo>
                <a:cubicBezTo>
                  <a:pt x="73" y="801"/>
                  <a:pt x="0" y="946"/>
                  <a:pt x="73" y="1964"/>
                </a:cubicBezTo>
                <a:cubicBezTo>
                  <a:pt x="219" y="4219"/>
                  <a:pt x="364" y="6474"/>
                  <a:pt x="510" y="8801"/>
                </a:cubicBezTo>
                <a:cubicBezTo>
                  <a:pt x="655" y="10620"/>
                  <a:pt x="800" y="12511"/>
                  <a:pt x="946" y="14402"/>
                </a:cubicBezTo>
                <a:cubicBezTo>
                  <a:pt x="1019" y="15420"/>
                  <a:pt x="1237" y="15566"/>
                  <a:pt x="2255" y="15711"/>
                </a:cubicBezTo>
                <a:lnTo>
                  <a:pt x="2692" y="15711"/>
                </a:lnTo>
                <a:cubicBezTo>
                  <a:pt x="4364" y="15711"/>
                  <a:pt x="5965" y="15420"/>
                  <a:pt x="7565" y="14984"/>
                </a:cubicBezTo>
                <a:cubicBezTo>
                  <a:pt x="8583" y="14766"/>
                  <a:pt x="9456" y="14184"/>
                  <a:pt x="10038" y="13311"/>
                </a:cubicBezTo>
                <a:cubicBezTo>
                  <a:pt x="10620" y="12511"/>
                  <a:pt x="10983" y="11565"/>
                  <a:pt x="10983" y="10620"/>
                </a:cubicBezTo>
                <a:cubicBezTo>
                  <a:pt x="10911" y="9238"/>
                  <a:pt x="10038" y="8001"/>
                  <a:pt x="8728" y="7565"/>
                </a:cubicBezTo>
                <a:lnTo>
                  <a:pt x="7856" y="7274"/>
                </a:lnTo>
                <a:cubicBezTo>
                  <a:pt x="8074" y="7056"/>
                  <a:pt x="8219" y="6838"/>
                  <a:pt x="8365" y="6619"/>
                </a:cubicBezTo>
                <a:cubicBezTo>
                  <a:pt x="9383" y="5383"/>
                  <a:pt x="9383" y="3565"/>
                  <a:pt x="8365" y="2255"/>
                </a:cubicBezTo>
                <a:cubicBezTo>
                  <a:pt x="7637" y="1382"/>
                  <a:pt x="6619" y="728"/>
                  <a:pt x="5528" y="437"/>
                </a:cubicBezTo>
                <a:cubicBezTo>
                  <a:pt x="4801" y="146"/>
                  <a:pt x="4037" y="1"/>
                  <a:pt x="3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30"/>
          <p:cNvGrpSpPr/>
          <p:nvPr/>
        </p:nvGrpSpPr>
        <p:grpSpPr>
          <a:xfrm>
            <a:off x="5839701" y="4405887"/>
            <a:ext cx="419648" cy="388469"/>
            <a:chOff x="1412390" y="2258211"/>
            <a:chExt cx="620689" cy="574573"/>
          </a:xfrm>
        </p:grpSpPr>
        <p:sp>
          <p:nvSpPr>
            <p:cNvPr id="605" name="Google Shape;605;p30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0"/>
          <p:cNvGrpSpPr/>
          <p:nvPr/>
        </p:nvGrpSpPr>
        <p:grpSpPr>
          <a:xfrm>
            <a:off x="1619496" y="426026"/>
            <a:ext cx="301450" cy="226949"/>
            <a:chOff x="6530133" y="2132672"/>
            <a:chExt cx="567275" cy="427077"/>
          </a:xfrm>
        </p:grpSpPr>
        <p:sp>
          <p:nvSpPr>
            <p:cNvPr id="609" name="Google Shape;609;p30"/>
            <p:cNvSpPr/>
            <p:nvPr/>
          </p:nvSpPr>
          <p:spPr>
            <a:xfrm>
              <a:off x="6619132" y="2164778"/>
              <a:ext cx="478273" cy="363956"/>
            </a:xfrm>
            <a:custGeom>
              <a:avLst/>
              <a:gdLst/>
              <a:ahLst/>
              <a:cxnLst/>
              <a:rect l="l" t="t" r="r" b="b"/>
              <a:pathLst>
                <a:path w="7448" h="5668" extrusionOk="0">
                  <a:moveTo>
                    <a:pt x="1522" y="1"/>
                  </a:moveTo>
                  <a:cubicBezTo>
                    <a:pt x="1490" y="1"/>
                    <a:pt x="1459" y="1"/>
                    <a:pt x="1427" y="3"/>
                  </a:cubicBezTo>
                  <a:cubicBezTo>
                    <a:pt x="278" y="42"/>
                    <a:pt x="1" y="1310"/>
                    <a:pt x="278" y="2221"/>
                  </a:cubicBezTo>
                  <a:cubicBezTo>
                    <a:pt x="674" y="3409"/>
                    <a:pt x="1189" y="4558"/>
                    <a:pt x="1862" y="5628"/>
                  </a:cubicBezTo>
                  <a:cubicBezTo>
                    <a:pt x="1862" y="5628"/>
                    <a:pt x="1862" y="5667"/>
                    <a:pt x="1862" y="5667"/>
                  </a:cubicBezTo>
                  <a:cubicBezTo>
                    <a:pt x="3288" y="5548"/>
                    <a:pt x="4635" y="5073"/>
                    <a:pt x="5824" y="4281"/>
                  </a:cubicBezTo>
                  <a:cubicBezTo>
                    <a:pt x="6656" y="3726"/>
                    <a:pt x="7448" y="2419"/>
                    <a:pt x="6418" y="1587"/>
                  </a:cubicBezTo>
                  <a:cubicBezTo>
                    <a:pt x="6113" y="1330"/>
                    <a:pt x="5756" y="1230"/>
                    <a:pt x="5389" y="1230"/>
                  </a:cubicBezTo>
                  <a:cubicBezTo>
                    <a:pt x="4851" y="1230"/>
                    <a:pt x="4291" y="1447"/>
                    <a:pt x="3843" y="1706"/>
                  </a:cubicBezTo>
                  <a:cubicBezTo>
                    <a:pt x="3807" y="1720"/>
                    <a:pt x="3772" y="1727"/>
                    <a:pt x="3738" y="1727"/>
                  </a:cubicBezTo>
                  <a:cubicBezTo>
                    <a:pt x="3583" y="1727"/>
                    <a:pt x="3461" y="1591"/>
                    <a:pt x="3526" y="1429"/>
                  </a:cubicBezTo>
                  <a:lnTo>
                    <a:pt x="3526" y="1389"/>
                  </a:lnTo>
                  <a:cubicBezTo>
                    <a:pt x="3220" y="547"/>
                    <a:pt x="2433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6530133" y="2132672"/>
              <a:ext cx="567275" cy="427077"/>
            </a:xfrm>
            <a:custGeom>
              <a:avLst/>
              <a:gdLst/>
              <a:ahLst/>
              <a:cxnLst/>
              <a:rect l="l" t="t" r="r" b="b"/>
              <a:pathLst>
                <a:path w="8834" h="6651" extrusionOk="0">
                  <a:moveTo>
                    <a:pt x="2899" y="501"/>
                  </a:moveTo>
                  <a:cubicBezTo>
                    <a:pt x="3776" y="501"/>
                    <a:pt x="4566" y="1085"/>
                    <a:pt x="4873" y="1929"/>
                  </a:cubicBezTo>
                  <a:cubicBezTo>
                    <a:pt x="4810" y="2085"/>
                    <a:pt x="4945" y="2242"/>
                    <a:pt x="5103" y="2242"/>
                  </a:cubicBezTo>
                  <a:cubicBezTo>
                    <a:pt x="5144" y="2242"/>
                    <a:pt x="5188" y="2231"/>
                    <a:pt x="5229" y="2206"/>
                  </a:cubicBezTo>
                  <a:cubicBezTo>
                    <a:pt x="5677" y="1947"/>
                    <a:pt x="6223" y="1730"/>
                    <a:pt x="6758" y="1730"/>
                  </a:cubicBezTo>
                  <a:cubicBezTo>
                    <a:pt x="7123" y="1730"/>
                    <a:pt x="7483" y="1830"/>
                    <a:pt x="7804" y="2087"/>
                  </a:cubicBezTo>
                  <a:cubicBezTo>
                    <a:pt x="8834" y="2959"/>
                    <a:pt x="8042" y="4226"/>
                    <a:pt x="7210" y="4820"/>
                  </a:cubicBezTo>
                  <a:cubicBezTo>
                    <a:pt x="5982" y="5573"/>
                    <a:pt x="4635" y="6048"/>
                    <a:pt x="3248" y="6207"/>
                  </a:cubicBezTo>
                  <a:cubicBezTo>
                    <a:pt x="3248" y="6167"/>
                    <a:pt x="3248" y="6167"/>
                    <a:pt x="3248" y="6128"/>
                  </a:cubicBezTo>
                  <a:cubicBezTo>
                    <a:pt x="2575" y="5098"/>
                    <a:pt x="2020" y="3949"/>
                    <a:pt x="1664" y="2761"/>
                  </a:cubicBezTo>
                  <a:cubicBezTo>
                    <a:pt x="1387" y="1810"/>
                    <a:pt x="1624" y="542"/>
                    <a:pt x="2813" y="503"/>
                  </a:cubicBezTo>
                  <a:cubicBezTo>
                    <a:pt x="2841" y="501"/>
                    <a:pt x="2870" y="501"/>
                    <a:pt x="2899" y="501"/>
                  </a:cubicBezTo>
                  <a:close/>
                  <a:moveTo>
                    <a:pt x="2835" y="1"/>
                  </a:moveTo>
                  <a:cubicBezTo>
                    <a:pt x="2392" y="1"/>
                    <a:pt x="1956" y="140"/>
                    <a:pt x="1585" y="463"/>
                  </a:cubicBezTo>
                  <a:cubicBezTo>
                    <a:pt x="0" y="1889"/>
                    <a:pt x="2060" y="5058"/>
                    <a:pt x="2852" y="6365"/>
                  </a:cubicBezTo>
                  <a:cubicBezTo>
                    <a:pt x="2852" y="6405"/>
                    <a:pt x="2892" y="6445"/>
                    <a:pt x="2971" y="6445"/>
                  </a:cubicBezTo>
                  <a:cubicBezTo>
                    <a:pt x="2971" y="6547"/>
                    <a:pt x="3060" y="6650"/>
                    <a:pt x="3161" y="6650"/>
                  </a:cubicBezTo>
                  <a:cubicBezTo>
                    <a:pt x="3177" y="6650"/>
                    <a:pt x="3193" y="6648"/>
                    <a:pt x="3209" y="6643"/>
                  </a:cubicBezTo>
                  <a:cubicBezTo>
                    <a:pt x="5031" y="6405"/>
                    <a:pt x="8438" y="5652"/>
                    <a:pt x="8755" y="3355"/>
                  </a:cubicBezTo>
                  <a:cubicBezTo>
                    <a:pt x="8834" y="2562"/>
                    <a:pt x="8438" y="1810"/>
                    <a:pt x="7685" y="1493"/>
                  </a:cubicBezTo>
                  <a:cubicBezTo>
                    <a:pt x="7348" y="1341"/>
                    <a:pt x="6996" y="1268"/>
                    <a:pt x="6646" y="1268"/>
                  </a:cubicBezTo>
                  <a:cubicBezTo>
                    <a:pt x="6173" y="1268"/>
                    <a:pt x="5701" y="1401"/>
                    <a:pt x="5269" y="1651"/>
                  </a:cubicBezTo>
                  <a:cubicBezTo>
                    <a:pt x="4909" y="739"/>
                    <a:pt x="3856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30"/>
          <p:cNvSpPr/>
          <p:nvPr/>
        </p:nvSpPr>
        <p:spPr>
          <a:xfrm rot="-1856357">
            <a:off x="5003917" y="321001"/>
            <a:ext cx="301466" cy="226970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022876" y="4754459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3819464" y="4989134"/>
            <a:ext cx="93400" cy="8616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 rot="8326985">
            <a:off x="1081608" y="186964"/>
            <a:ext cx="353013" cy="563653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217487" y="3083226"/>
            <a:ext cx="355281" cy="469743"/>
          </a:xfrm>
          <a:custGeom>
            <a:avLst/>
            <a:gdLst/>
            <a:ahLst/>
            <a:cxnLst/>
            <a:rect l="l" t="t" r="r" b="b"/>
            <a:pathLst>
              <a:path w="11093" h="14668" extrusionOk="0">
                <a:moveTo>
                  <a:pt x="8279" y="0"/>
                </a:moveTo>
                <a:cubicBezTo>
                  <a:pt x="8213" y="0"/>
                  <a:pt x="8145" y="18"/>
                  <a:pt x="8082" y="56"/>
                </a:cubicBezTo>
                <a:cubicBezTo>
                  <a:pt x="7527" y="294"/>
                  <a:pt x="6933" y="532"/>
                  <a:pt x="6378" y="730"/>
                </a:cubicBezTo>
                <a:lnTo>
                  <a:pt x="991" y="2869"/>
                </a:lnTo>
                <a:cubicBezTo>
                  <a:pt x="793" y="2948"/>
                  <a:pt x="595" y="2988"/>
                  <a:pt x="397" y="3027"/>
                </a:cubicBezTo>
                <a:cubicBezTo>
                  <a:pt x="80" y="3067"/>
                  <a:pt x="1" y="3186"/>
                  <a:pt x="120" y="3463"/>
                </a:cubicBezTo>
                <a:cubicBezTo>
                  <a:pt x="397" y="4136"/>
                  <a:pt x="714" y="4810"/>
                  <a:pt x="991" y="5483"/>
                </a:cubicBezTo>
                <a:cubicBezTo>
                  <a:pt x="1744" y="7503"/>
                  <a:pt x="2536" y="9524"/>
                  <a:pt x="3288" y="11584"/>
                </a:cubicBezTo>
                <a:lnTo>
                  <a:pt x="3051" y="11623"/>
                </a:lnTo>
                <a:cubicBezTo>
                  <a:pt x="2338" y="11782"/>
                  <a:pt x="1704" y="12138"/>
                  <a:pt x="1189" y="12613"/>
                </a:cubicBezTo>
                <a:cubicBezTo>
                  <a:pt x="714" y="13010"/>
                  <a:pt x="714" y="13762"/>
                  <a:pt x="1189" y="14158"/>
                </a:cubicBezTo>
                <a:cubicBezTo>
                  <a:pt x="1508" y="14477"/>
                  <a:pt x="1930" y="14668"/>
                  <a:pt x="2392" y="14668"/>
                </a:cubicBezTo>
                <a:cubicBezTo>
                  <a:pt x="2504" y="14668"/>
                  <a:pt x="2618" y="14657"/>
                  <a:pt x="2734" y="14634"/>
                </a:cubicBezTo>
                <a:cubicBezTo>
                  <a:pt x="3764" y="14356"/>
                  <a:pt x="4715" y="13881"/>
                  <a:pt x="5546" y="13208"/>
                </a:cubicBezTo>
                <a:cubicBezTo>
                  <a:pt x="5982" y="12891"/>
                  <a:pt x="5982" y="12653"/>
                  <a:pt x="5705" y="12217"/>
                </a:cubicBezTo>
                <a:cubicBezTo>
                  <a:pt x="5428" y="11742"/>
                  <a:pt x="5150" y="11306"/>
                  <a:pt x="4913" y="10831"/>
                </a:cubicBezTo>
                <a:cubicBezTo>
                  <a:pt x="4239" y="9484"/>
                  <a:pt x="3526" y="8098"/>
                  <a:pt x="2853" y="6711"/>
                </a:cubicBezTo>
                <a:cubicBezTo>
                  <a:pt x="2813" y="6592"/>
                  <a:pt x="2734" y="6513"/>
                  <a:pt x="2694" y="6355"/>
                </a:cubicBezTo>
                <a:cubicBezTo>
                  <a:pt x="4437" y="5523"/>
                  <a:pt x="6141" y="4691"/>
                  <a:pt x="7923" y="4018"/>
                </a:cubicBezTo>
                <a:lnTo>
                  <a:pt x="9151" y="7860"/>
                </a:lnTo>
                <a:lnTo>
                  <a:pt x="9072" y="7900"/>
                </a:lnTo>
                <a:cubicBezTo>
                  <a:pt x="8042" y="8137"/>
                  <a:pt x="7210" y="8890"/>
                  <a:pt x="6814" y="9880"/>
                </a:cubicBezTo>
                <a:cubicBezTo>
                  <a:pt x="6695" y="10118"/>
                  <a:pt x="6695" y="10435"/>
                  <a:pt x="6814" y="10672"/>
                </a:cubicBezTo>
                <a:cubicBezTo>
                  <a:pt x="6956" y="11041"/>
                  <a:pt x="7301" y="11248"/>
                  <a:pt x="7660" y="11248"/>
                </a:cubicBezTo>
                <a:cubicBezTo>
                  <a:pt x="7802" y="11248"/>
                  <a:pt x="7947" y="11215"/>
                  <a:pt x="8082" y="11148"/>
                </a:cubicBezTo>
                <a:cubicBezTo>
                  <a:pt x="8993" y="10712"/>
                  <a:pt x="9864" y="10118"/>
                  <a:pt x="10538" y="9405"/>
                </a:cubicBezTo>
                <a:cubicBezTo>
                  <a:pt x="10736" y="9246"/>
                  <a:pt x="10894" y="9088"/>
                  <a:pt x="11013" y="8890"/>
                </a:cubicBezTo>
                <a:cubicBezTo>
                  <a:pt x="11092" y="8811"/>
                  <a:pt x="11092" y="8652"/>
                  <a:pt x="11052" y="8533"/>
                </a:cubicBezTo>
                <a:cubicBezTo>
                  <a:pt x="11013" y="8375"/>
                  <a:pt x="10854" y="8177"/>
                  <a:pt x="10815" y="8018"/>
                </a:cubicBezTo>
                <a:cubicBezTo>
                  <a:pt x="10538" y="7107"/>
                  <a:pt x="10260" y="6236"/>
                  <a:pt x="10023" y="5325"/>
                </a:cubicBezTo>
                <a:cubicBezTo>
                  <a:pt x="9785" y="4572"/>
                  <a:pt x="9587" y="3819"/>
                  <a:pt x="9389" y="3027"/>
                </a:cubicBezTo>
                <a:cubicBezTo>
                  <a:pt x="9310" y="2592"/>
                  <a:pt x="9191" y="2156"/>
                  <a:pt x="9111" y="1720"/>
                </a:cubicBezTo>
                <a:cubicBezTo>
                  <a:pt x="9072" y="1205"/>
                  <a:pt x="8913" y="690"/>
                  <a:pt x="8636" y="215"/>
                </a:cubicBezTo>
                <a:cubicBezTo>
                  <a:pt x="8555" y="80"/>
                  <a:pt x="8420" y="0"/>
                  <a:pt x="82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271701" y="3786560"/>
            <a:ext cx="789706" cy="992298"/>
            <a:chOff x="804802" y="3215735"/>
            <a:chExt cx="992342" cy="1246919"/>
          </a:xfrm>
        </p:grpSpPr>
        <p:grpSp>
          <p:nvGrpSpPr>
            <p:cNvPr id="617" name="Google Shape;617;p30"/>
            <p:cNvGrpSpPr/>
            <p:nvPr/>
          </p:nvGrpSpPr>
          <p:grpSpPr>
            <a:xfrm rot="-475014" flipH="1">
              <a:off x="909009" y="3259582"/>
              <a:ext cx="783927" cy="1159224"/>
              <a:chOff x="6922402" y="2086121"/>
              <a:chExt cx="793354" cy="1358635"/>
            </a:xfrm>
          </p:grpSpPr>
          <p:sp>
            <p:nvSpPr>
              <p:cNvPr id="618" name="Google Shape;618;p30"/>
              <p:cNvSpPr/>
              <p:nvPr/>
            </p:nvSpPr>
            <p:spPr>
              <a:xfrm>
                <a:off x="6922402" y="2097010"/>
                <a:ext cx="793354" cy="1336405"/>
              </a:xfrm>
              <a:custGeom>
                <a:avLst/>
                <a:gdLst/>
                <a:ahLst/>
                <a:cxnLst/>
                <a:rect l="l" t="t" r="r" b="b"/>
                <a:pathLst>
                  <a:path w="50856" h="85667" extrusionOk="0">
                    <a:moveTo>
                      <a:pt x="22836" y="1"/>
                    </a:moveTo>
                    <a:cubicBezTo>
                      <a:pt x="17213" y="1"/>
                      <a:pt x="11566" y="1130"/>
                      <a:pt x="8694" y="3517"/>
                    </a:cubicBezTo>
                    <a:cubicBezTo>
                      <a:pt x="2464" y="8697"/>
                      <a:pt x="4384" y="20505"/>
                      <a:pt x="3985" y="27423"/>
                    </a:cubicBezTo>
                    <a:cubicBezTo>
                      <a:pt x="3224" y="40861"/>
                      <a:pt x="1" y="60203"/>
                      <a:pt x="8006" y="72699"/>
                    </a:cubicBezTo>
                    <a:cubicBezTo>
                      <a:pt x="7100" y="74293"/>
                      <a:pt x="6521" y="76068"/>
                      <a:pt x="6267" y="77879"/>
                    </a:cubicBezTo>
                    <a:cubicBezTo>
                      <a:pt x="5905" y="80451"/>
                      <a:pt x="6086" y="83095"/>
                      <a:pt x="6267" y="85667"/>
                    </a:cubicBezTo>
                    <a:cubicBezTo>
                      <a:pt x="7136" y="82298"/>
                      <a:pt x="9382" y="79473"/>
                      <a:pt x="12425" y="77807"/>
                    </a:cubicBezTo>
                    <a:cubicBezTo>
                      <a:pt x="15823" y="80500"/>
                      <a:pt x="20305" y="81741"/>
                      <a:pt x="24882" y="81741"/>
                    </a:cubicBezTo>
                    <a:cubicBezTo>
                      <a:pt x="29477" y="81741"/>
                      <a:pt x="34169" y="80491"/>
                      <a:pt x="37961" y="78205"/>
                    </a:cubicBezTo>
                    <a:cubicBezTo>
                      <a:pt x="46473" y="73098"/>
                      <a:pt x="46111" y="62340"/>
                      <a:pt x="46364" y="54082"/>
                    </a:cubicBezTo>
                    <a:cubicBezTo>
                      <a:pt x="46799" y="40209"/>
                      <a:pt x="50856" y="12391"/>
                      <a:pt x="36331" y="2901"/>
                    </a:cubicBezTo>
                    <a:cubicBezTo>
                      <a:pt x="33414" y="1003"/>
                      <a:pt x="28135" y="1"/>
                      <a:pt x="22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6940483" y="2086121"/>
                <a:ext cx="737974" cy="1358635"/>
              </a:xfrm>
              <a:custGeom>
                <a:avLst/>
                <a:gdLst/>
                <a:ahLst/>
                <a:cxnLst/>
                <a:rect l="l" t="t" r="r" b="b"/>
                <a:pathLst>
                  <a:path w="47306" h="87092" extrusionOk="0">
                    <a:moveTo>
                      <a:pt x="22684" y="1315"/>
                    </a:moveTo>
                    <a:cubicBezTo>
                      <a:pt x="27019" y="1315"/>
                      <a:pt x="31478" y="2069"/>
                      <a:pt x="34923" y="4165"/>
                    </a:cubicBezTo>
                    <a:lnTo>
                      <a:pt x="34923" y="4165"/>
                    </a:lnTo>
                    <a:cubicBezTo>
                      <a:pt x="34953" y="4195"/>
                      <a:pt x="34988" y="4224"/>
                      <a:pt x="35027" y="4251"/>
                    </a:cubicBezTo>
                    <a:cubicBezTo>
                      <a:pt x="46074" y="11676"/>
                      <a:pt x="45893" y="28230"/>
                      <a:pt x="45495" y="40001"/>
                    </a:cubicBezTo>
                    <a:cubicBezTo>
                      <a:pt x="45278" y="45906"/>
                      <a:pt x="44843" y="51737"/>
                      <a:pt x="44662" y="57605"/>
                    </a:cubicBezTo>
                    <a:cubicBezTo>
                      <a:pt x="44444" y="64668"/>
                      <a:pt x="44010" y="73108"/>
                      <a:pt x="37707" y="77672"/>
                    </a:cubicBezTo>
                    <a:cubicBezTo>
                      <a:pt x="33945" y="80399"/>
                      <a:pt x="29050" y="81857"/>
                      <a:pt x="24209" y="81857"/>
                    </a:cubicBezTo>
                    <a:cubicBezTo>
                      <a:pt x="19728" y="81857"/>
                      <a:pt x="15293" y="80608"/>
                      <a:pt x="11845" y="77961"/>
                    </a:cubicBezTo>
                    <a:cubicBezTo>
                      <a:pt x="11737" y="77907"/>
                      <a:pt x="11619" y="77880"/>
                      <a:pt x="11501" y="77880"/>
                    </a:cubicBezTo>
                    <a:cubicBezTo>
                      <a:pt x="11383" y="77880"/>
                      <a:pt x="11266" y="77907"/>
                      <a:pt x="11157" y="77961"/>
                    </a:cubicBezTo>
                    <a:cubicBezTo>
                      <a:pt x="8914" y="79236"/>
                      <a:pt x="7083" y="81085"/>
                      <a:pt x="5854" y="83293"/>
                    </a:cubicBezTo>
                    <a:lnTo>
                      <a:pt x="5854" y="83293"/>
                    </a:lnTo>
                    <a:cubicBezTo>
                      <a:pt x="5771" y="80025"/>
                      <a:pt x="6056" y="76795"/>
                      <a:pt x="7680" y="73796"/>
                    </a:cubicBezTo>
                    <a:cubicBezTo>
                      <a:pt x="7788" y="73579"/>
                      <a:pt x="7788" y="73325"/>
                      <a:pt x="7680" y="73108"/>
                    </a:cubicBezTo>
                    <a:cubicBezTo>
                      <a:pt x="1" y="60829"/>
                      <a:pt x="2536" y="44819"/>
                      <a:pt x="3551" y="31164"/>
                    </a:cubicBezTo>
                    <a:cubicBezTo>
                      <a:pt x="3985" y="25151"/>
                      <a:pt x="3225" y="19066"/>
                      <a:pt x="4166" y="13125"/>
                    </a:cubicBezTo>
                    <a:cubicBezTo>
                      <a:pt x="4673" y="10047"/>
                      <a:pt x="5724" y="6787"/>
                      <a:pt x="8259" y="4758"/>
                    </a:cubicBezTo>
                    <a:cubicBezTo>
                      <a:pt x="10324" y="3092"/>
                      <a:pt x="13077" y="2404"/>
                      <a:pt x="15648" y="1933"/>
                    </a:cubicBezTo>
                    <a:cubicBezTo>
                      <a:pt x="17816" y="1557"/>
                      <a:pt x="20230" y="1315"/>
                      <a:pt x="22684" y="1315"/>
                    </a:cubicBezTo>
                    <a:close/>
                    <a:moveTo>
                      <a:pt x="22682" y="1"/>
                    </a:moveTo>
                    <a:cubicBezTo>
                      <a:pt x="20584" y="1"/>
                      <a:pt x="18525" y="162"/>
                      <a:pt x="16626" y="412"/>
                    </a:cubicBezTo>
                    <a:cubicBezTo>
                      <a:pt x="10215" y="1281"/>
                      <a:pt x="5072" y="3889"/>
                      <a:pt x="3333" y="10517"/>
                    </a:cubicBezTo>
                    <a:cubicBezTo>
                      <a:pt x="1450" y="17508"/>
                      <a:pt x="2609" y="25187"/>
                      <a:pt x="2065" y="32395"/>
                    </a:cubicBezTo>
                    <a:cubicBezTo>
                      <a:pt x="1413" y="40907"/>
                      <a:pt x="508" y="49491"/>
                      <a:pt x="1486" y="58040"/>
                    </a:cubicBezTo>
                    <a:cubicBezTo>
                      <a:pt x="1957" y="62495"/>
                      <a:pt x="2971" y="66950"/>
                      <a:pt x="4927" y="71007"/>
                    </a:cubicBezTo>
                    <a:cubicBezTo>
                      <a:pt x="5325" y="71876"/>
                      <a:pt x="6231" y="72854"/>
                      <a:pt x="6122" y="73796"/>
                    </a:cubicBezTo>
                    <a:cubicBezTo>
                      <a:pt x="5941" y="75064"/>
                      <a:pt x="5036" y="76404"/>
                      <a:pt x="4818" y="77672"/>
                    </a:cubicBezTo>
                    <a:cubicBezTo>
                      <a:pt x="4239" y="80569"/>
                      <a:pt x="4420" y="83503"/>
                      <a:pt x="4637" y="86437"/>
                    </a:cubicBezTo>
                    <a:cubicBezTo>
                      <a:pt x="4637" y="86859"/>
                      <a:pt x="4971" y="87091"/>
                      <a:pt x="5306" y="87091"/>
                    </a:cubicBezTo>
                    <a:cubicBezTo>
                      <a:pt x="5575" y="87091"/>
                      <a:pt x="5844" y="86941"/>
                      <a:pt x="5941" y="86618"/>
                    </a:cubicBezTo>
                    <a:cubicBezTo>
                      <a:pt x="5962" y="86545"/>
                      <a:pt x="5983" y="86473"/>
                      <a:pt x="6005" y="86400"/>
                    </a:cubicBezTo>
                    <a:lnTo>
                      <a:pt x="6005" y="86400"/>
                    </a:lnTo>
                    <a:lnTo>
                      <a:pt x="6014" y="86401"/>
                    </a:lnTo>
                    <a:cubicBezTo>
                      <a:pt x="6013" y="86393"/>
                      <a:pt x="6013" y="86386"/>
                      <a:pt x="6012" y="86378"/>
                    </a:cubicBezTo>
                    <a:lnTo>
                      <a:pt x="6012" y="86378"/>
                    </a:lnTo>
                    <a:cubicBezTo>
                      <a:pt x="6373" y="85195"/>
                      <a:pt x="6893" y="84050"/>
                      <a:pt x="7571" y="83032"/>
                    </a:cubicBezTo>
                    <a:cubicBezTo>
                      <a:pt x="8223" y="82091"/>
                      <a:pt x="9744" y="79954"/>
                      <a:pt x="10940" y="79664"/>
                    </a:cubicBezTo>
                    <a:cubicBezTo>
                      <a:pt x="11027" y="79644"/>
                      <a:pt x="11120" y="79635"/>
                      <a:pt x="11218" y="79635"/>
                    </a:cubicBezTo>
                    <a:cubicBezTo>
                      <a:pt x="12575" y="79635"/>
                      <a:pt x="14840" y="81400"/>
                      <a:pt x="16192" y="81873"/>
                    </a:cubicBezTo>
                    <a:cubicBezTo>
                      <a:pt x="18660" y="82771"/>
                      <a:pt x="21282" y="83168"/>
                      <a:pt x="23909" y="83168"/>
                    </a:cubicBezTo>
                    <a:cubicBezTo>
                      <a:pt x="25523" y="83168"/>
                      <a:pt x="27140" y="83018"/>
                      <a:pt x="28724" y="82743"/>
                    </a:cubicBezTo>
                    <a:cubicBezTo>
                      <a:pt x="32745" y="82018"/>
                      <a:pt x="36947" y="80388"/>
                      <a:pt x="39953" y="77563"/>
                    </a:cubicBezTo>
                    <a:cubicBezTo>
                      <a:pt x="42742" y="74955"/>
                      <a:pt x="44300" y="71369"/>
                      <a:pt x="45060" y="67675"/>
                    </a:cubicBezTo>
                    <a:cubicBezTo>
                      <a:pt x="46545" y="60720"/>
                      <a:pt x="46147" y="53222"/>
                      <a:pt x="46545" y="46123"/>
                    </a:cubicBezTo>
                    <a:cubicBezTo>
                      <a:pt x="47016" y="38444"/>
                      <a:pt x="47306" y="30620"/>
                      <a:pt x="46183" y="22941"/>
                    </a:cubicBezTo>
                    <a:cubicBezTo>
                      <a:pt x="45099" y="15320"/>
                      <a:pt x="42395" y="7591"/>
                      <a:pt x="35772" y="3094"/>
                    </a:cubicBezTo>
                    <a:lnTo>
                      <a:pt x="35772" y="3094"/>
                    </a:lnTo>
                    <a:cubicBezTo>
                      <a:pt x="35754" y="3081"/>
                      <a:pt x="35735" y="3068"/>
                      <a:pt x="35715" y="3056"/>
                    </a:cubicBezTo>
                    <a:lnTo>
                      <a:pt x="35715" y="3056"/>
                    </a:lnTo>
                    <a:cubicBezTo>
                      <a:pt x="35715" y="3056"/>
                      <a:pt x="35715" y="3056"/>
                      <a:pt x="35715" y="3056"/>
                    </a:cubicBezTo>
                    <a:cubicBezTo>
                      <a:pt x="35705" y="3049"/>
                      <a:pt x="35695" y="3043"/>
                      <a:pt x="35685" y="3037"/>
                    </a:cubicBezTo>
                    <a:lnTo>
                      <a:pt x="35685" y="3037"/>
                    </a:lnTo>
                    <a:cubicBezTo>
                      <a:pt x="32011" y="765"/>
                      <a:pt x="27255" y="1"/>
                      <a:pt x="22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7067825" y="2175494"/>
                <a:ext cx="115627" cy="174720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11200" extrusionOk="0">
                    <a:moveTo>
                      <a:pt x="5799" y="1"/>
                    </a:moveTo>
                    <a:cubicBezTo>
                      <a:pt x="617" y="1"/>
                      <a:pt x="0" y="6565"/>
                      <a:pt x="277" y="10548"/>
                    </a:cubicBezTo>
                    <a:cubicBezTo>
                      <a:pt x="296" y="10982"/>
                      <a:pt x="649" y="11200"/>
                      <a:pt x="988" y="11200"/>
                    </a:cubicBezTo>
                    <a:cubicBezTo>
                      <a:pt x="1328" y="11200"/>
                      <a:pt x="1654" y="10982"/>
                      <a:pt x="1618" y="10548"/>
                    </a:cubicBezTo>
                    <a:cubicBezTo>
                      <a:pt x="1374" y="7248"/>
                      <a:pt x="1498" y="1350"/>
                      <a:pt x="5948" y="1350"/>
                    </a:cubicBezTo>
                    <a:cubicBezTo>
                      <a:pt x="6138" y="1350"/>
                      <a:pt x="6337" y="1361"/>
                      <a:pt x="6544" y="1384"/>
                    </a:cubicBezTo>
                    <a:cubicBezTo>
                      <a:pt x="6577" y="1388"/>
                      <a:pt x="6608" y="1390"/>
                      <a:pt x="6639" y="1390"/>
                    </a:cubicBezTo>
                    <a:cubicBezTo>
                      <a:pt x="7412" y="1390"/>
                      <a:pt x="7380" y="113"/>
                      <a:pt x="6544" y="43"/>
                    </a:cubicBezTo>
                    <a:cubicBezTo>
                      <a:pt x="6286" y="15"/>
                      <a:pt x="6038" y="1"/>
                      <a:pt x="5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7056890" y="2413487"/>
                <a:ext cx="28267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377" extrusionOk="0">
                    <a:moveTo>
                      <a:pt x="906" y="0"/>
                    </a:moveTo>
                    <a:cubicBezTo>
                      <a:pt x="0" y="0"/>
                      <a:pt x="0" y="1377"/>
                      <a:pt x="906" y="1377"/>
                    </a:cubicBezTo>
                    <a:cubicBezTo>
                      <a:pt x="1812" y="1377"/>
                      <a:pt x="1812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7130350" y="2221326"/>
                <a:ext cx="58172" cy="57689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698" extrusionOk="0">
                    <a:moveTo>
                      <a:pt x="2893" y="0"/>
                    </a:moveTo>
                    <a:cubicBezTo>
                      <a:pt x="2871" y="0"/>
                      <a:pt x="2849" y="1"/>
                      <a:pt x="2825" y="3"/>
                    </a:cubicBezTo>
                    <a:cubicBezTo>
                      <a:pt x="1232" y="112"/>
                      <a:pt x="0" y="1452"/>
                      <a:pt x="0" y="3046"/>
                    </a:cubicBezTo>
                    <a:cubicBezTo>
                      <a:pt x="18" y="3480"/>
                      <a:pt x="362" y="3698"/>
                      <a:pt x="702" y="3698"/>
                    </a:cubicBezTo>
                    <a:cubicBezTo>
                      <a:pt x="1042" y="3698"/>
                      <a:pt x="1377" y="3480"/>
                      <a:pt x="1377" y="3046"/>
                    </a:cubicBezTo>
                    <a:cubicBezTo>
                      <a:pt x="1340" y="2176"/>
                      <a:pt x="1992" y="1452"/>
                      <a:pt x="2825" y="1343"/>
                    </a:cubicBezTo>
                    <a:cubicBezTo>
                      <a:pt x="3673" y="1308"/>
                      <a:pt x="3729" y="0"/>
                      <a:pt x="2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7424753" y="3190570"/>
                <a:ext cx="114364" cy="104504"/>
              </a:xfrm>
              <a:custGeom>
                <a:avLst/>
                <a:gdLst/>
                <a:ahLst/>
                <a:cxnLst/>
                <a:rect l="l" t="t" r="r" b="b"/>
                <a:pathLst>
                  <a:path w="7331" h="6699" extrusionOk="0">
                    <a:moveTo>
                      <a:pt x="6503" y="0"/>
                    </a:moveTo>
                    <a:cubicBezTo>
                      <a:pt x="6241" y="0"/>
                      <a:pt x="5998" y="151"/>
                      <a:pt x="5940" y="499"/>
                    </a:cubicBezTo>
                    <a:cubicBezTo>
                      <a:pt x="5541" y="3070"/>
                      <a:pt x="3477" y="5063"/>
                      <a:pt x="869" y="5352"/>
                    </a:cubicBezTo>
                    <a:cubicBezTo>
                      <a:pt x="33" y="5422"/>
                      <a:pt x="1" y="6699"/>
                      <a:pt x="774" y="6699"/>
                    </a:cubicBezTo>
                    <a:cubicBezTo>
                      <a:pt x="804" y="6699"/>
                      <a:pt x="836" y="6697"/>
                      <a:pt x="869" y="6692"/>
                    </a:cubicBezTo>
                    <a:cubicBezTo>
                      <a:pt x="4093" y="6439"/>
                      <a:pt x="6700" y="4012"/>
                      <a:pt x="7244" y="861"/>
                    </a:cubicBezTo>
                    <a:cubicBezTo>
                      <a:pt x="7331" y="339"/>
                      <a:pt x="6896" y="0"/>
                      <a:pt x="6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7437202" y="3162724"/>
                <a:ext cx="56737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038" extrusionOk="0">
                    <a:moveTo>
                      <a:pt x="2805" y="0"/>
                    </a:moveTo>
                    <a:cubicBezTo>
                      <a:pt x="2530" y="0"/>
                      <a:pt x="2250" y="143"/>
                      <a:pt x="2135" y="473"/>
                    </a:cubicBezTo>
                    <a:cubicBezTo>
                      <a:pt x="1773" y="1378"/>
                      <a:pt x="1230" y="2211"/>
                      <a:pt x="506" y="2899"/>
                    </a:cubicBezTo>
                    <a:cubicBezTo>
                      <a:pt x="0" y="3349"/>
                      <a:pt x="474" y="4037"/>
                      <a:pt x="1017" y="4037"/>
                    </a:cubicBezTo>
                    <a:cubicBezTo>
                      <a:pt x="1174" y="4037"/>
                      <a:pt x="1337" y="3980"/>
                      <a:pt x="1483" y="3841"/>
                    </a:cubicBezTo>
                    <a:cubicBezTo>
                      <a:pt x="2353" y="3008"/>
                      <a:pt x="3041" y="1958"/>
                      <a:pt x="3439" y="835"/>
                    </a:cubicBezTo>
                    <a:cubicBezTo>
                      <a:pt x="3636" y="332"/>
                      <a:pt x="3225" y="0"/>
                      <a:pt x="2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30"/>
            <p:cNvSpPr txBox="1"/>
            <p:nvPr/>
          </p:nvSpPr>
          <p:spPr>
            <a:xfrm>
              <a:off x="903295" y="3679600"/>
              <a:ext cx="786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Kalam"/>
                  <a:ea typeface="Kalam"/>
                  <a:cs typeface="Kalam"/>
                  <a:sym typeface="Kalam"/>
                </a:rPr>
                <a:t>Hello!</a:t>
              </a:r>
              <a:endParaRPr sz="12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endParaRPr>
            </a:p>
          </p:txBody>
        </p:sp>
      </p:grpSp>
      <p:grpSp>
        <p:nvGrpSpPr>
          <p:cNvPr id="626" name="Google Shape;626;p30"/>
          <p:cNvGrpSpPr/>
          <p:nvPr/>
        </p:nvGrpSpPr>
        <p:grpSpPr>
          <a:xfrm>
            <a:off x="6548931" y="4799306"/>
            <a:ext cx="218825" cy="225782"/>
            <a:chOff x="6109266" y="2958701"/>
            <a:chExt cx="158099" cy="163114"/>
          </a:xfrm>
        </p:grpSpPr>
        <p:sp>
          <p:nvSpPr>
            <p:cNvPr id="627" name="Google Shape;627;p30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457956" y="2142331"/>
            <a:ext cx="218825" cy="225782"/>
            <a:chOff x="6109266" y="2958701"/>
            <a:chExt cx="158099" cy="163114"/>
          </a:xfrm>
        </p:grpSpPr>
        <p:sp>
          <p:nvSpPr>
            <p:cNvPr id="631" name="Google Shape;631;p30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30"/>
          <p:cNvSpPr/>
          <p:nvPr/>
        </p:nvSpPr>
        <p:spPr>
          <a:xfrm>
            <a:off x="3205151" y="512596"/>
            <a:ext cx="93400" cy="8616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3321351" y="353172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8719651" y="2593997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/>
          <p:nvPr/>
        </p:nvSpPr>
        <p:spPr>
          <a:xfrm rot="5400000">
            <a:off x="1917322" y="4722550"/>
            <a:ext cx="93400" cy="8616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0"/>
          <p:cNvSpPr/>
          <p:nvPr/>
        </p:nvSpPr>
        <p:spPr>
          <a:xfrm rot="5400000">
            <a:off x="2008139" y="4830884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30"/>
          <p:cNvGrpSpPr/>
          <p:nvPr/>
        </p:nvGrpSpPr>
        <p:grpSpPr>
          <a:xfrm rot="-7452294">
            <a:off x="165371" y="338489"/>
            <a:ext cx="902583" cy="456828"/>
            <a:chOff x="6348021" y="1029754"/>
            <a:chExt cx="2339285" cy="1183990"/>
          </a:xfrm>
        </p:grpSpPr>
        <p:sp>
          <p:nvSpPr>
            <p:cNvPr id="640" name="Google Shape;640;p30"/>
            <p:cNvSpPr/>
            <p:nvPr/>
          </p:nvSpPr>
          <p:spPr>
            <a:xfrm>
              <a:off x="8350757" y="1080312"/>
              <a:ext cx="336535" cy="522691"/>
            </a:xfrm>
            <a:custGeom>
              <a:avLst/>
              <a:gdLst/>
              <a:ahLst/>
              <a:cxnLst/>
              <a:rect l="l" t="t" r="r" b="b"/>
              <a:pathLst>
                <a:path w="2576" h="4001" extrusionOk="0">
                  <a:moveTo>
                    <a:pt x="120" y="0"/>
                  </a:moveTo>
                  <a:lnTo>
                    <a:pt x="120" y="0"/>
                  </a:lnTo>
                  <a:cubicBezTo>
                    <a:pt x="1" y="634"/>
                    <a:pt x="1110" y="3328"/>
                    <a:pt x="1783" y="4001"/>
                  </a:cubicBezTo>
                  <a:cubicBezTo>
                    <a:pt x="2575" y="3169"/>
                    <a:pt x="1427" y="436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6498128" y="2079046"/>
              <a:ext cx="77732" cy="31092"/>
            </a:xfrm>
            <a:custGeom>
              <a:avLst/>
              <a:gdLst/>
              <a:ahLst/>
              <a:cxnLst/>
              <a:rect l="l" t="t" r="r" b="b"/>
              <a:pathLst>
                <a:path w="595" h="238" extrusionOk="0">
                  <a:moveTo>
                    <a:pt x="595" y="0"/>
                  </a:moveTo>
                  <a:lnTo>
                    <a:pt x="40" y="40"/>
                  </a:lnTo>
                  <a:cubicBezTo>
                    <a:pt x="0" y="40"/>
                    <a:pt x="0" y="80"/>
                    <a:pt x="0" y="80"/>
                  </a:cubicBezTo>
                  <a:lnTo>
                    <a:pt x="555" y="23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F41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441169" y="2001708"/>
              <a:ext cx="134692" cy="30831"/>
            </a:xfrm>
            <a:custGeom>
              <a:avLst/>
              <a:gdLst/>
              <a:ahLst/>
              <a:cxnLst/>
              <a:rect l="l" t="t" r="r" b="b"/>
              <a:pathLst>
                <a:path w="1031" h="236" extrusionOk="0">
                  <a:moveTo>
                    <a:pt x="454" y="0"/>
                  </a:moveTo>
                  <a:cubicBezTo>
                    <a:pt x="297" y="0"/>
                    <a:pt x="141" y="51"/>
                    <a:pt x="1" y="157"/>
                  </a:cubicBezTo>
                  <a:lnTo>
                    <a:pt x="1031" y="236"/>
                  </a:lnTo>
                  <a:cubicBezTo>
                    <a:pt x="854" y="81"/>
                    <a:pt x="653" y="0"/>
                    <a:pt x="454" y="0"/>
                  </a:cubicBezTo>
                  <a:close/>
                </a:path>
              </a:pathLst>
            </a:custGeom>
            <a:solidFill>
              <a:srgbClr val="F41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7967846" y="1080312"/>
              <a:ext cx="559019" cy="667701"/>
            </a:xfrm>
            <a:custGeom>
              <a:avLst/>
              <a:gdLst/>
              <a:ahLst/>
              <a:cxnLst/>
              <a:rect l="l" t="t" r="r" b="b"/>
              <a:pathLst>
                <a:path w="4279" h="5111" extrusionOk="0">
                  <a:moveTo>
                    <a:pt x="2139" y="990"/>
                  </a:moveTo>
                  <a:cubicBezTo>
                    <a:pt x="2298" y="1228"/>
                    <a:pt x="2258" y="1505"/>
                    <a:pt x="2100" y="1545"/>
                  </a:cubicBezTo>
                  <a:cubicBezTo>
                    <a:pt x="2057" y="1556"/>
                    <a:pt x="2018" y="1561"/>
                    <a:pt x="1980" y="1561"/>
                  </a:cubicBezTo>
                  <a:cubicBezTo>
                    <a:pt x="1878" y="1561"/>
                    <a:pt x="1791" y="1524"/>
                    <a:pt x="1704" y="1466"/>
                  </a:cubicBezTo>
                  <a:cubicBezTo>
                    <a:pt x="1624" y="1268"/>
                    <a:pt x="1664" y="1109"/>
                    <a:pt x="1823" y="990"/>
                  </a:cubicBezTo>
                  <a:close/>
                  <a:moveTo>
                    <a:pt x="980" y="1717"/>
                  </a:moveTo>
                  <a:cubicBezTo>
                    <a:pt x="1050" y="1717"/>
                    <a:pt x="1119" y="1736"/>
                    <a:pt x="1189" y="1783"/>
                  </a:cubicBezTo>
                  <a:cubicBezTo>
                    <a:pt x="1228" y="1862"/>
                    <a:pt x="1189" y="2020"/>
                    <a:pt x="1189" y="2218"/>
                  </a:cubicBezTo>
                  <a:cubicBezTo>
                    <a:pt x="991" y="2179"/>
                    <a:pt x="832" y="2139"/>
                    <a:pt x="793" y="2060"/>
                  </a:cubicBezTo>
                  <a:cubicBezTo>
                    <a:pt x="713" y="1981"/>
                    <a:pt x="793" y="1783"/>
                    <a:pt x="832" y="1743"/>
                  </a:cubicBezTo>
                  <a:cubicBezTo>
                    <a:pt x="881" y="1727"/>
                    <a:pt x="931" y="1717"/>
                    <a:pt x="980" y="1717"/>
                  </a:cubicBezTo>
                  <a:close/>
                  <a:moveTo>
                    <a:pt x="2035" y="2320"/>
                  </a:moveTo>
                  <a:cubicBezTo>
                    <a:pt x="2109" y="2320"/>
                    <a:pt x="2205" y="2337"/>
                    <a:pt x="2337" y="2337"/>
                  </a:cubicBezTo>
                  <a:cubicBezTo>
                    <a:pt x="2298" y="2575"/>
                    <a:pt x="2258" y="2694"/>
                    <a:pt x="2179" y="2733"/>
                  </a:cubicBezTo>
                  <a:cubicBezTo>
                    <a:pt x="2100" y="2733"/>
                    <a:pt x="1981" y="2694"/>
                    <a:pt x="1862" y="2654"/>
                  </a:cubicBezTo>
                  <a:cubicBezTo>
                    <a:pt x="1862" y="2575"/>
                    <a:pt x="1862" y="2377"/>
                    <a:pt x="1941" y="2337"/>
                  </a:cubicBezTo>
                  <a:cubicBezTo>
                    <a:pt x="1968" y="2324"/>
                    <a:pt x="1999" y="2320"/>
                    <a:pt x="2035" y="2320"/>
                  </a:cubicBezTo>
                  <a:close/>
                  <a:moveTo>
                    <a:pt x="2654" y="0"/>
                  </a:moveTo>
                  <a:lnTo>
                    <a:pt x="1664" y="396"/>
                  </a:lnTo>
                  <a:lnTo>
                    <a:pt x="396" y="911"/>
                  </a:lnTo>
                  <a:cubicBezTo>
                    <a:pt x="0" y="1070"/>
                    <a:pt x="0" y="1070"/>
                    <a:pt x="80" y="1466"/>
                  </a:cubicBezTo>
                  <a:cubicBezTo>
                    <a:pt x="159" y="1703"/>
                    <a:pt x="238" y="1981"/>
                    <a:pt x="317" y="2218"/>
                  </a:cubicBezTo>
                  <a:cubicBezTo>
                    <a:pt x="396" y="2496"/>
                    <a:pt x="476" y="2733"/>
                    <a:pt x="555" y="2971"/>
                  </a:cubicBezTo>
                  <a:cubicBezTo>
                    <a:pt x="832" y="3644"/>
                    <a:pt x="1110" y="4278"/>
                    <a:pt x="1387" y="4952"/>
                  </a:cubicBezTo>
                  <a:cubicBezTo>
                    <a:pt x="1440" y="5057"/>
                    <a:pt x="1510" y="5110"/>
                    <a:pt x="1598" y="5110"/>
                  </a:cubicBezTo>
                  <a:cubicBezTo>
                    <a:pt x="1642" y="5110"/>
                    <a:pt x="1690" y="5097"/>
                    <a:pt x="1743" y="5070"/>
                  </a:cubicBezTo>
                  <a:cubicBezTo>
                    <a:pt x="2100" y="4952"/>
                    <a:pt x="2496" y="4833"/>
                    <a:pt x="2852" y="4714"/>
                  </a:cubicBezTo>
                  <a:lnTo>
                    <a:pt x="4278" y="4239"/>
                  </a:lnTo>
                  <a:cubicBezTo>
                    <a:pt x="4041" y="3763"/>
                    <a:pt x="3764" y="3328"/>
                    <a:pt x="3565" y="2892"/>
                  </a:cubicBezTo>
                  <a:cubicBezTo>
                    <a:pt x="3051" y="1981"/>
                    <a:pt x="2734" y="103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6348021" y="1029754"/>
              <a:ext cx="2339285" cy="1183990"/>
            </a:xfrm>
            <a:custGeom>
              <a:avLst/>
              <a:gdLst/>
              <a:ahLst/>
              <a:cxnLst/>
              <a:rect l="l" t="t" r="r" b="b"/>
              <a:pathLst>
                <a:path w="17906" h="9063" extrusionOk="0">
                  <a:moveTo>
                    <a:pt x="15450" y="387"/>
                  </a:moveTo>
                  <a:cubicBezTo>
                    <a:pt x="16757" y="823"/>
                    <a:pt x="17905" y="3556"/>
                    <a:pt x="17113" y="4388"/>
                  </a:cubicBezTo>
                  <a:cubicBezTo>
                    <a:pt x="16440" y="3754"/>
                    <a:pt x="15331" y="1021"/>
                    <a:pt x="15450" y="387"/>
                  </a:cubicBezTo>
                  <a:close/>
                  <a:moveTo>
                    <a:pt x="9785" y="2328"/>
                  </a:moveTo>
                  <a:cubicBezTo>
                    <a:pt x="9864" y="2764"/>
                    <a:pt x="9904" y="3160"/>
                    <a:pt x="9983" y="3596"/>
                  </a:cubicBezTo>
                  <a:lnTo>
                    <a:pt x="4041" y="5299"/>
                  </a:lnTo>
                  <a:cubicBezTo>
                    <a:pt x="4041" y="4863"/>
                    <a:pt x="3764" y="4744"/>
                    <a:pt x="3407" y="4626"/>
                  </a:cubicBezTo>
                  <a:lnTo>
                    <a:pt x="9785" y="2328"/>
                  </a:lnTo>
                  <a:close/>
                  <a:moveTo>
                    <a:pt x="15053" y="387"/>
                  </a:moveTo>
                  <a:cubicBezTo>
                    <a:pt x="15133" y="1377"/>
                    <a:pt x="15450" y="2368"/>
                    <a:pt x="15964" y="3239"/>
                  </a:cubicBezTo>
                  <a:cubicBezTo>
                    <a:pt x="16163" y="3675"/>
                    <a:pt x="16440" y="4111"/>
                    <a:pt x="16677" y="4626"/>
                  </a:cubicBezTo>
                  <a:lnTo>
                    <a:pt x="15251" y="5061"/>
                  </a:lnTo>
                  <a:cubicBezTo>
                    <a:pt x="14895" y="5220"/>
                    <a:pt x="14499" y="5339"/>
                    <a:pt x="14142" y="5457"/>
                  </a:cubicBezTo>
                  <a:cubicBezTo>
                    <a:pt x="14089" y="5471"/>
                    <a:pt x="14041" y="5479"/>
                    <a:pt x="13997" y="5479"/>
                  </a:cubicBezTo>
                  <a:cubicBezTo>
                    <a:pt x="13909" y="5479"/>
                    <a:pt x="13839" y="5444"/>
                    <a:pt x="13786" y="5339"/>
                  </a:cubicBezTo>
                  <a:cubicBezTo>
                    <a:pt x="13509" y="4665"/>
                    <a:pt x="13231" y="3992"/>
                    <a:pt x="12954" y="3318"/>
                  </a:cubicBezTo>
                  <a:cubicBezTo>
                    <a:pt x="12875" y="3081"/>
                    <a:pt x="12795" y="2843"/>
                    <a:pt x="12716" y="2605"/>
                  </a:cubicBezTo>
                  <a:cubicBezTo>
                    <a:pt x="12637" y="2368"/>
                    <a:pt x="12558" y="2090"/>
                    <a:pt x="12479" y="1813"/>
                  </a:cubicBezTo>
                  <a:cubicBezTo>
                    <a:pt x="12399" y="1417"/>
                    <a:pt x="12399" y="1417"/>
                    <a:pt x="12795" y="1259"/>
                  </a:cubicBezTo>
                  <a:lnTo>
                    <a:pt x="14063" y="783"/>
                  </a:lnTo>
                  <a:lnTo>
                    <a:pt x="15053" y="387"/>
                  </a:lnTo>
                  <a:close/>
                  <a:moveTo>
                    <a:pt x="12003" y="1536"/>
                  </a:moveTo>
                  <a:cubicBezTo>
                    <a:pt x="12201" y="2249"/>
                    <a:pt x="12399" y="2962"/>
                    <a:pt x="12637" y="3635"/>
                  </a:cubicBezTo>
                  <a:cubicBezTo>
                    <a:pt x="12875" y="4309"/>
                    <a:pt x="13152" y="4982"/>
                    <a:pt x="13469" y="5695"/>
                  </a:cubicBezTo>
                  <a:lnTo>
                    <a:pt x="12875" y="5933"/>
                  </a:lnTo>
                  <a:cubicBezTo>
                    <a:pt x="12162" y="4586"/>
                    <a:pt x="11409" y="3318"/>
                    <a:pt x="11211" y="1813"/>
                  </a:cubicBezTo>
                  <a:lnTo>
                    <a:pt x="12003" y="1536"/>
                  </a:lnTo>
                  <a:close/>
                  <a:moveTo>
                    <a:pt x="10141" y="3952"/>
                  </a:moveTo>
                  <a:lnTo>
                    <a:pt x="10617" y="5101"/>
                  </a:lnTo>
                  <a:lnTo>
                    <a:pt x="4635" y="6844"/>
                  </a:lnTo>
                  <a:cubicBezTo>
                    <a:pt x="4635" y="6606"/>
                    <a:pt x="4675" y="6369"/>
                    <a:pt x="4556" y="6170"/>
                  </a:cubicBezTo>
                  <a:cubicBezTo>
                    <a:pt x="4437" y="5933"/>
                    <a:pt x="4120" y="5893"/>
                    <a:pt x="3922" y="5774"/>
                  </a:cubicBezTo>
                  <a:lnTo>
                    <a:pt x="10141" y="3952"/>
                  </a:lnTo>
                  <a:close/>
                  <a:moveTo>
                    <a:pt x="10775" y="5497"/>
                  </a:moveTo>
                  <a:cubicBezTo>
                    <a:pt x="10815" y="5576"/>
                    <a:pt x="10894" y="5735"/>
                    <a:pt x="10973" y="5933"/>
                  </a:cubicBezTo>
                  <a:cubicBezTo>
                    <a:pt x="11053" y="6091"/>
                    <a:pt x="11171" y="6250"/>
                    <a:pt x="11251" y="6408"/>
                  </a:cubicBezTo>
                  <a:cubicBezTo>
                    <a:pt x="9072" y="7200"/>
                    <a:pt x="6893" y="7834"/>
                    <a:pt x="4675" y="8349"/>
                  </a:cubicBezTo>
                  <a:lnTo>
                    <a:pt x="4635" y="8349"/>
                  </a:lnTo>
                  <a:cubicBezTo>
                    <a:pt x="4873" y="7913"/>
                    <a:pt x="4873" y="7874"/>
                    <a:pt x="4556" y="7359"/>
                  </a:cubicBezTo>
                  <a:lnTo>
                    <a:pt x="10775" y="5497"/>
                  </a:lnTo>
                  <a:close/>
                  <a:moveTo>
                    <a:pt x="3172" y="5020"/>
                  </a:moveTo>
                  <a:cubicBezTo>
                    <a:pt x="3269" y="5020"/>
                    <a:pt x="3363" y="5033"/>
                    <a:pt x="3447" y="5061"/>
                  </a:cubicBezTo>
                  <a:cubicBezTo>
                    <a:pt x="3685" y="5141"/>
                    <a:pt x="3685" y="5259"/>
                    <a:pt x="3605" y="5418"/>
                  </a:cubicBezTo>
                  <a:cubicBezTo>
                    <a:pt x="3487" y="5576"/>
                    <a:pt x="3407" y="5656"/>
                    <a:pt x="3328" y="5735"/>
                  </a:cubicBezTo>
                  <a:cubicBezTo>
                    <a:pt x="3170" y="5972"/>
                    <a:pt x="3209" y="6091"/>
                    <a:pt x="3487" y="6131"/>
                  </a:cubicBezTo>
                  <a:cubicBezTo>
                    <a:pt x="3685" y="6170"/>
                    <a:pt x="3843" y="6170"/>
                    <a:pt x="4041" y="6210"/>
                  </a:cubicBezTo>
                  <a:cubicBezTo>
                    <a:pt x="4279" y="6289"/>
                    <a:pt x="4358" y="6448"/>
                    <a:pt x="4160" y="6646"/>
                  </a:cubicBezTo>
                  <a:cubicBezTo>
                    <a:pt x="4002" y="6844"/>
                    <a:pt x="3804" y="6923"/>
                    <a:pt x="3685" y="7082"/>
                  </a:cubicBezTo>
                  <a:cubicBezTo>
                    <a:pt x="3605" y="7161"/>
                    <a:pt x="3526" y="7280"/>
                    <a:pt x="3487" y="7398"/>
                  </a:cubicBezTo>
                  <a:cubicBezTo>
                    <a:pt x="3605" y="7478"/>
                    <a:pt x="3685" y="7517"/>
                    <a:pt x="3804" y="7557"/>
                  </a:cubicBezTo>
                  <a:cubicBezTo>
                    <a:pt x="3962" y="7597"/>
                    <a:pt x="4081" y="7597"/>
                    <a:pt x="4239" y="7636"/>
                  </a:cubicBezTo>
                  <a:cubicBezTo>
                    <a:pt x="4477" y="7715"/>
                    <a:pt x="4517" y="7953"/>
                    <a:pt x="4318" y="8112"/>
                  </a:cubicBezTo>
                  <a:cubicBezTo>
                    <a:pt x="4031" y="8431"/>
                    <a:pt x="3616" y="8621"/>
                    <a:pt x="3196" y="8621"/>
                  </a:cubicBezTo>
                  <a:cubicBezTo>
                    <a:pt x="3094" y="8621"/>
                    <a:pt x="2993" y="8610"/>
                    <a:pt x="2892" y="8587"/>
                  </a:cubicBezTo>
                  <a:lnTo>
                    <a:pt x="2140" y="8389"/>
                  </a:lnTo>
                  <a:cubicBezTo>
                    <a:pt x="2298" y="7636"/>
                    <a:pt x="2021" y="7002"/>
                    <a:pt x="1704" y="6369"/>
                  </a:cubicBezTo>
                  <a:cubicBezTo>
                    <a:pt x="1664" y="6289"/>
                    <a:pt x="1664" y="6170"/>
                    <a:pt x="1704" y="6052"/>
                  </a:cubicBezTo>
                  <a:cubicBezTo>
                    <a:pt x="1863" y="5774"/>
                    <a:pt x="2021" y="5497"/>
                    <a:pt x="2179" y="5259"/>
                  </a:cubicBezTo>
                  <a:cubicBezTo>
                    <a:pt x="2338" y="5220"/>
                    <a:pt x="2496" y="5180"/>
                    <a:pt x="2655" y="5141"/>
                  </a:cubicBezTo>
                  <a:cubicBezTo>
                    <a:pt x="2808" y="5064"/>
                    <a:pt x="2995" y="5020"/>
                    <a:pt x="3172" y="5020"/>
                  </a:cubicBezTo>
                  <a:close/>
                  <a:moveTo>
                    <a:pt x="15281" y="0"/>
                  </a:moveTo>
                  <a:cubicBezTo>
                    <a:pt x="15071" y="0"/>
                    <a:pt x="14859" y="49"/>
                    <a:pt x="14657" y="149"/>
                  </a:cubicBezTo>
                  <a:cubicBezTo>
                    <a:pt x="12518" y="942"/>
                    <a:pt x="10340" y="1655"/>
                    <a:pt x="8200" y="2407"/>
                  </a:cubicBezTo>
                  <a:cubicBezTo>
                    <a:pt x="6299" y="3081"/>
                    <a:pt x="4358" y="3794"/>
                    <a:pt x="2417" y="4507"/>
                  </a:cubicBezTo>
                  <a:cubicBezTo>
                    <a:pt x="2219" y="4586"/>
                    <a:pt x="2021" y="4705"/>
                    <a:pt x="1863" y="4903"/>
                  </a:cubicBezTo>
                  <a:cubicBezTo>
                    <a:pt x="1387" y="5616"/>
                    <a:pt x="951" y="6369"/>
                    <a:pt x="476" y="7121"/>
                  </a:cubicBezTo>
                  <a:cubicBezTo>
                    <a:pt x="397" y="7280"/>
                    <a:pt x="278" y="7398"/>
                    <a:pt x="199" y="7557"/>
                  </a:cubicBezTo>
                  <a:cubicBezTo>
                    <a:pt x="1" y="7953"/>
                    <a:pt x="80" y="8230"/>
                    <a:pt x="516" y="8349"/>
                  </a:cubicBezTo>
                  <a:cubicBezTo>
                    <a:pt x="1149" y="8547"/>
                    <a:pt x="1823" y="8745"/>
                    <a:pt x="2457" y="8904"/>
                  </a:cubicBezTo>
                  <a:cubicBezTo>
                    <a:pt x="2774" y="9023"/>
                    <a:pt x="3130" y="9062"/>
                    <a:pt x="3447" y="9062"/>
                  </a:cubicBezTo>
                  <a:cubicBezTo>
                    <a:pt x="3883" y="9023"/>
                    <a:pt x="4318" y="8904"/>
                    <a:pt x="4715" y="8785"/>
                  </a:cubicBezTo>
                  <a:cubicBezTo>
                    <a:pt x="6695" y="8230"/>
                    <a:pt x="8715" y="7676"/>
                    <a:pt x="10696" y="7082"/>
                  </a:cubicBezTo>
                  <a:cubicBezTo>
                    <a:pt x="12439" y="6567"/>
                    <a:pt x="14182" y="5933"/>
                    <a:pt x="15885" y="5339"/>
                  </a:cubicBezTo>
                  <a:cubicBezTo>
                    <a:pt x="16361" y="5180"/>
                    <a:pt x="16836" y="4982"/>
                    <a:pt x="17311" y="4824"/>
                  </a:cubicBezTo>
                  <a:cubicBezTo>
                    <a:pt x="17628" y="4586"/>
                    <a:pt x="17826" y="4190"/>
                    <a:pt x="17787" y="3794"/>
                  </a:cubicBezTo>
                  <a:cubicBezTo>
                    <a:pt x="17826" y="2487"/>
                    <a:pt x="17311" y="1219"/>
                    <a:pt x="16321" y="427"/>
                  </a:cubicBezTo>
                  <a:cubicBezTo>
                    <a:pt x="16018" y="149"/>
                    <a:pt x="15651" y="0"/>
                    <a:pt x="15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8211101" y="1383394"/>
              <a:ext cx="62186" cy="54085"/>
            </a:xfrm>
            <a:custGeom>
              <a:avLst/>
              <a:gdLst/>
              <a:ahLst/>
              <a:cxnLst/>
              <a:rect l="l" t="t" r="r" b="b"/>
              <a:pathLst>
                <a:path w="476" h="414" extrusionOk="0">
                  <a:moveTo>
                    <a:pt x="160" y="1"/>
                  </a:moveTo>
                  <a:cubicBezTo>
                    <a:pt x="129" y="1"/>
                    <a:pt x="103" y="6"/>
                    <a:pt x="79" y="17"/>
                  </a:cubicBezTo>
                  <a:cubicBezTo>
                    <a:pt x="0" y="96"/>
                    <a:pt x="0" y="255"/>
                    <a:pt x="0" y="334"/>
                  </a:cubicBezTo>
                  <a:cubicBezTo>
                    <a:pt x="119" y="334"/>
                    <a:pt x="238" y="413"/>
                    <a:pt x="317" y="413"/>
                  </a:cubicBezTo>
                  <a:cubicBezTo>
                    <a:pt x="436" y="374"/>
                    <a:pt x="436" y="215"/>
                    <a:pt x="475" y="57"/>
                  </a:cubicBezTo>
                  <a:cubicBezTo>
                    <a:pt x="335" y="29"/>
                    <a:pt x="235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8180008" y="1210951"/>
              <a:ext cx="88053" cy="78515"/>
            </a:xfrm>
            <a:custGeom>
              <a:avLst/>
              <a:gdLst/>
              <a:ahLst/>
              <a:cxnLst/>
              <a:rect l="l" t="t" r="r" b="b"/>
              <a:pathLst>
                <a:path w="674" h="601" extrusionOk="0">
                  <a:moveTo>
                    <a:pt x="397" y="0"/>
                  </a:moveTo>
                  <a:cubicBezTo>
                    <a:pt x="357" y="0"/>
                    <a:pt x="317" y="10"/>
                    <a:pt x="278" y="30"/>
                  </a:cubicBezTo>
                  <a:lnTo>
                    <a:pt x="238" y="30"/>
                  </a:lnTo>
                  <a:cubicBezTo>
                    <a:pt x="80" y="109"/>
                    <a:pt x="0" y="307"/>
                    <a:pt x="80" y="466"/>
                  </a:cubicBezTo>
                  <a:cubicBezTo>
                    <a:pt x="80" y="466"/>
                    <a:pt x="80" y="505"/>
                    <a:pt x="80" y="505"/>
                  </a:cubicBezTo>
                  <a:cubicBezTo>
                    <a:pt x="167" y="563"/>
                    <a:pt x="275" y="600"/>
                    <a:pt x="373" y="600"/>
                  </a:cubicBezTo>
                  <a:cubicBezTo>
                    <a:pt x="409" y="600"/>
                    <a:pt x="444" y="595"/>
                    <a:pt x="476" y="585"/>
                  </a:cubicBezTo>
                  <a:cubicBezTo>
                    <a:pt x="634" y="505"/>
                    <a:pt x="674" y="268"/>
                    <a:pt x="515" y="30"/>
                  </a:cubicBezTo>
                  <a:cubicBezTo>
                    <a:pt x="476" y="10"/>
                    <a:pt x="436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8060994" y="1304619"/>
              <a:ext cx="67412" cy="65581"/>
            </a:xfrm>
            <a:custGeom>
              <a:avLst/>
              <a:gdLst/>
              <a:ahLst/>
              <a:cxnLst/>
              <a:rect l="l" t="t" r="r" b="b"/>
              <a:pathLst>
                <a:path w="516" h="502" extrusionOk="0">
                  <a:moveTo>
                    <a:pt x="267" y="0"/>
                  </a:moveTo>
                  <a:cubicBezTo>
                    <a:pt x="218" y="0"/>
                    <a:pt x="168" y="10"/>
                    <a:pt x="119" y="26"/>
                  </a:cubicBezTo>
                  <a:cubicBezTo>
                    <a:pt x="40" y="26"/>
                    <a:pt x="0" y="264"/>
                    <a:pt x="80" y="343"/>
                  </a:cubicBezTo>
                  <a:cubicBezTo>
                    <a:pt x="119" y="422"/>
                    <a:pt x="278" y="462"/>
                    <a:pt x="476" y="501"/>
                  </a:cubicBezTo>
                  <a:cubicBezTo>
                    <a:pt x="476" y="303"/>
                    <a:pt x="515" y="145"/>
                    <a:pt x="476" y="66"/>
                  </a:cubicBezTo>
                  <a:cubicBezTo>
                    <a:pt x="406" y="19"/>
                    <a:pt x="337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 rot="-4027657">
            <a:off x="4921667" y="4036005"/>
            <a:ext cx="601607" cy="955959"/>
            <a:chOff x="6712570" y="2317359"/>
            <a:chExt cx="1863208" cy="2960654"/>
          </a:xfrm>
        </p:grpSpPr>
        <p:sp>
          <p:nvSpPr>
            <p:cNvPr id="649" name="Google Shape;649;p30"/>
            <p:cNvSpPr/>
            <p:nvPr/>
          </p:nvSpPr>
          <p:spPr>
            <a:xfrm>
              <a:off x="7420292" y="3361133"/>
              <a:ext cx="356355" cy="144514"/>
            </a:xfrm>
            <a:custGeom>
              <a:avLst/>
              <a:gdLst/>
              <a:ahLst/>
              <a:cxnLst/>
              <a:rect l="l" t="t" r="r" b="b"/>
              <a:pathLst>
                <a:path w="2932" h="1189" extrusionOk="0">
                  <a:moveTo>
                    <a:pt x="357" y="0"/>
                  </a:moveTo>
                  <a:cubicBezTo>
                    <a:pt x="277" y="0"/>
                    <a:pt x="119" y="79"/>
                    <a:pt x="0" y="159"/>
                  </a:cubicBezTo>
                  <a:cubicBezTo>
                    <a:pt x="79" y="238"/>
                    <a:pt x="119" y="357"/>
                    <a:pt x="198" y="396"/>
                  </a:cubicBezTo>
                  <a:cubicBezTo>
                    <a:pt x="515" y="634"/>
                    <a:pt x="911" y="792"/>
                    <a:pt x="1268" y="990"/>
                  </a:cubicBezTo>
                  <a:cubicBezTo>
                    <a:pt x="1624" y="1149"/>
                    <a:pt x="2060" y="1189"/>
                    <a:pt x="2496" y="1189"/>
                  </a:cubicBezTo>
                  <a:cubicBezTo>
                    <a:pt x="2614" y="1149"/>
                    <a:pt x="2773" y="1149"/>
                    <a:pt x="2931" y="1149"/>
                  </a:cubicBezTo>
                  <a:cubicBezTo>
                    <a:pt x="2931" y="1070"/>
                    <a:pt x="2931" y="1030"/>
                    <a:pt x="2931" y="990"/>
                  </a:cubicBezTo>
                  <a:cubicBezTo>
                    <a:pt x="2852" y="911"/>
                    <a:pt x="2773" y="872"/>
                    <a:pt x="2654" y="832"/>
                  </a:cubicBezTo>
                  <a:cubicBezTo>
                    <a:pt x="2179" y="634"/>
                    <a:pt x="1703" y="436"/>
                    <a:pt x="1228" y="238"/>
                  </a:cubicBezTo>
                  <a:cubicBezTo>
                    <a:pt x="951" y="119"/>
                    <a:pt x="673" y="4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8036496" y="2376913"/>
              <a:ext cx="476801" cy="965169"/>
            </a:xfrm>
            <a:custGeom>
              <a:avLst/>
              <a:gdLst/>
              <a:ahLst/>
              <a:cxnLst/>
              <a:rect l="l" t="t" r="r" b="b"/>
              <a:pathLst>
                <a:path w="3923" h="7941" extrusionOk="0">
                  <a:moveTo>
                    <a:pt x="1823" y="1126"/>
                  </a:moveTo>
                  <a:cubicBezTo>
                    <a:pt x="1823" y="1245"/>
                    <a:pt x="1823" y="1324"/>
                    <a:pt x="1823" y="1364"/>
                  </a:cubicBezTo>
                  <a:cubicBezTo>
                    <a:pt x="1783" y="1443"/>
                    <a:pt x="1704" y="1443"/>
                    <a:pt x="1664" y="1483"/>
                  </a:cubicBezTo>
                  <a:cubicBezTo>
                    <a:pt x="1308" y="1641"/>
                    <a:pt x="1268" y="2117"/>
                    <a:pt x="1545" y="2354"/>
                  </a:cubicBezTo>
                  <a:cubicBezTo>
                    <a:pt x="1981" y="2790"/>
                    <a:pt x="2219" y="3384"/>
                    <a:pt x="2140" y="4018"/>
                  </a:cubicBezTo>
                  <a:cubicBezTo>
                    <a:pt x="2100" y="4216"/>
                    <a:pt x="2021" y="4414"/>
                    <a:pt x="1902" y="4573"/>
                  </a:cubicBezTo>
                  <a:cubicBezTo>
                    <a:pt x="1862" y="4652"/>
                    <a:pt x="1704" y="4612"/>
                    <a:pt x="1625" y="4652"/>
                  </a:cubicBezTo>
                  <a:lnTo>
                    <a:pt x="1625" y="4573"/>
                  </a:lnTo>
                  <a:cubicBezTo>
                    <a:pt x="1585" y="4533"/>
                    <a:pt x="1585" y="4454"/>
                    <a:pt x="1625" y="4414"/>
                  </a:cubicBezTo>
                  <a:cubicBezTo>
                    <a:pt x="1862" y="3780"/>
                    <a:pt x="1704" y="3028"/>
                    <a:pt x="1228" y="2552"/>
                  </a:cubicBezTo>
                  <a:cubicBezTo>
                    <a:pt x="951" y="2275"/>
                    <a:pt x="912" y="1839"/>
                    <a:pt x="1149" y="1523"/>
                  </a:cubicBezTo>
                  <a:cubicBezTo>
                    <a:pt x="1228" y="1404"/>
                    <a:pt x="1308" y="1324"/>
                    <a:pt x="1387" y="1285"/>
                  </a:cubicBezTo>
                  <a:cubicBezTo>
                    <a:pt x="1545" y="1206"/>
                    <a:pt x="1664" y="1166"/>
                    <a:pt x="1823" y="1126"/>
                  </a:cubicBezTo>
                  <a:close/>
                  <a:moveTo>
                    <a:pt x="1962" y="1"/>
                  </a:moveTo>
                  <a:cubicBezTo>
                    <a:pt x="1852" y="1"/>
                    <a:pt x="1748" y="29"/>
                    <a:pt x="1664" y="57"/>
                  </a:cubicBezTo>
                  <a:cubicBezTo>
                    <a:pt x="1545" y="96"/>
                    <a:pt x="1466" y="176"/>
                    <a:pt x="1426" y="295"/>
                  </a:cubicBezTo>
                  <a:cubicBezTo>
                    <a:pt x="1189" y="611"/>
                    <a:pt x="951" y="928"/>
                    <a:pt x="753" y="1245"/>
                  </a:cubicBezTo>
                  <a:cubicBezTo>
                    <a:pt x="515" y="1483"/>
                    <a:pt x="357" y="1760"/>
                    <a:pt x="199" y="2077"/>
                  </a:cubicBezTo>
                  <a:cubicBezTo>
                    <a:pt x="119" y="2354"/>
                    <a:pt x="0" y="2711"/>
                    <a:pt x="357" y="2988"/>
                  </a:cubicBezTo>
                  <a:cubicBezTo>
                    <a:pt x="476" y="3107"/>
                    <a:pt x="515" y="3384"/>
                    <a:pt x="674" y="3543"/>
                  </a:cubicBezTo>
                  <a:cubicBezTo>
                    <a:pt x="872" y="3780"/>
                    <a:pt x="991" y="4097"/>
                    <a:pt x="1070" y="4375"/>
                  </a:cubicBezTo>
                  <a:cubicBezTo>
                    <a:pt x="1110" y="4810"/>
                    <a:pt x="1030" y="5206"/>
                    <a:pt x="793" y="5563"/>
                  </a:cubicBezTo>
                  <a:cubicBezTo>
                    <a:pt x="674" y="5801"/>
                    <a:pt x="476" y="6038"/>
                    <a:pt x="317" y="6316"/>
                  </a:cubicBezTo>
                  <a:cubicBezTo>
                    <a:pt x="159" y="6553"/>
                    <a:pt x="159" y="6831"/>
                    <a:pt x="317" y="7068"/>
                  </a:cubicBezTo>
                  <a:cubicBezTo>
                    <a:pt x="595" y="7544"/>
                    <a:pt x="1070" y="7861"/>
                    <a:pt x="1664" y="7900"/>
                  </a:cubicBezTo>
                  <a:cubicBezTo>
                    <a:pt x="1746" y="7927"/>
                    <a:pt x="1828" y="7940"/>
                    <a:pt x="1908" y="7940"/>
                  </a:cubicBezTo>
                  <a:cubicBezTo>
                    <a:pt x="2178" y="7940"/>
                    <a:pt x="2432" y="7797"/>
                    <a:pt x="2615" y="7583"/>
                  </a:cubicBezTo>
                  <a:cubicBezTo>
                    <a:pt x="2813" y="7227"/>
                    <a:pt x="2694" y="6949"/>
                    <a:pt x="2496" y="6633"/>
                  </a:cubicBezTo>
                  <a:cubicBezTo>
                    <a:pt x="2100" y="6236"/>
                    <a:pt x="2100" y="5563"/>
                    <a:pt x="2496" y="5167"/>
                  </a:cubicBezTo>
                  <a:lnTo>
                    <a:pt x="3209" y="4097"/>
                  </a:lnTo>
                  <a:cubicBezTo>
                    <a:pt x="3922" y="3028"/>
                    <a:pt x="3764" y="2037"/>
                    <a:pt x="2773" y="1602"/>
                  </a:cubicBezTo>
                  <a:cubicBezTo>
                    <a:pt x="2496" y="1483"/>
                    <a:pt x="2298" y="1285"/>
                    <a:pt x="2219" y="1008"/>
                  </a:cubicBezTo>
                  <a:cubicBezTo>
                    <a:pt x="2140" y="809"/>
                    <a:pt x="2140" y="611"/>
                    <a:pt x="2219" y="413"/>
                  </a:cubicBezTo>
                  <a:cubicBezTo>
                    <a:pt x="2219" y="255"/>
                    <a:pt x="2179" y="136"/>
                    <a:pt x="2100" y="17"/>
                  </a:cubicBezTo>
                  <a:cubicBezTo>
                    <a:pt x="2053" y="6"/>
                    <a:pt x="2007" y="1"/>
                    <a:pt x="1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7997968" y="3463347"/>
              <a:ext cx="264957" cy="213672"/>
            </a:xfrm>
            <a:custGeom>
              <a:avLst/>
              <a:gdLst/>
              <a:ahLst/>
              <a:cxnLst/>
              <a:rect l="l" t="t" r="r" b="b"/>
              <a:pathLst>
                <a:path w="2180" h="1758" extrusionOk="0">
                  <a:moveTo>
                    <a:pt x="1387" y="1"/>
                  </a:moveTo>
                  <a:cubicBezTo>
                    <a:pt x="1347" y="1"/>
                    <a:pt x="1308" y="11"/>
                    <a:pt x="1268" y="31"/>
                  </a:cubicBezTo>
                  <a:cubicBezTo>
                    <a:pt x="1268" y="70"/>
                    <a:pt x="1268" y="110"/>
                    <a:pt x="1268" y="149"/>
                  </a:cubicBezTo>
                  <a:cubicBezTo>
                    <a:pt x="1268" y="189"/>
                    <a:pt x="1268" y="229"/>
                    <a:pt x="1308" y="268"/>
                  </a:cubicBezTo>
                  <a:cubicBezTo>
                    <a:pt x="1347" y="387"/>
                    <a:pt x="1466" y="466"/>
                    <a:pt x="1506" y="585"/>
                  </a:cubicBezTo>
                  <a:cubicBezTo>
                    <a:pt x="1743" y="1021"/>
                    <a:pt x="1585" y="1338"/>
                    <a:pt x="1070" y="1338"/>
                  </a:cubicBezTo>
                  <a:cubicBezTo>
                    <a:pt x="832" y="1338"/>
                    <a:pt x="595" y="1140"/>
                    <a:pt x="555" y="902"/>
                  </a:cubicBezTo>
                  <a:cubicBezTo>
                    <a:pt x="436" y="664"/>
                    <a:pt x="595" y="427"/>
                    <a:pt x="832" y="348"/>
                  </a:cubicBezTo>
                  <a:lnTo>
                    <a:pt x="1110" y="229"/>
                  </a:lnTo>
                  <a:lnTo>
                    <a:pt x="1110" y="149"/>
                  </a:lnTo>
                  <a:cubicBezTo>
                    <a:pt x="1030" y="70"/>
                    <a:pt x="912" y="70"/>
                    <a:pt x="793" y="70"/>
                  </a:cubicBezTo>
                  <a:cubicBezTo>
                    <a:pt x="317" y="110"/>
                    <a:pt x="1" y="546"/>
                    <a:pt x="159" y="1021"/>
                  </a:cubicBezTo>
                  <a:cubicBezTo>
                    <a:pt x="199" y="1377"/>
                    <a:pt x="516" y="1694"/>
                    <a:pt x="912" y="1734"/>
                  </a:cubicBezTo>
                  <a:cubicBezTo>
                    <a:pt x="983" y="1750"/>
                    <a:pt x="1056" y="1758"/>
                    <a:pt x="1129" y="1758"/>
                  </a:cubicBezTo>
                  <a:cubicBezTo>
                    <a:pt x="1420" y="1758"/>
                    <a:pt x="1712" y="1631"/>
                    <a:pt x="1902" y="1377"/>
                  </a:cubicBezTo>
                  <a:cubicBezTo>
                    <a:pt x="2179" y="902"/>
                    <a:pt x="1981" y="268"/>
                    <a:pt x="1506" y="31"/>
                  </a:cubicBezTo>
                  <a:cubicBezTo>
                    <a:pt x="1466" y="11"/>
                    <a:pt x="1427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712570" y="2317359"/>
              <a:ext cx="1863208" cy="2960654"/>
            </a:xfrm>
            <a:custGeom>
              <a:avLst/>
              <a:gdLst/>
              <a:ahLst/>
              <a:cxnLst/>
              <a:rect l="l" t="t" r="r" b="b"/>
              <a:pathLst>
                <a:path w="15330" h="24359" extrusionOk="0">
                  <a:moveTo>
                    <a:pt x="10656" y="2409"/>
                  </a:moveTo>
                  <a:cubicBezTo>
                    <a:pt x="10616" y="2607"/>
                    <a:pt x="10577" y="2805"/>
                    <a:pt x="10537" y="3003"/>
                  </a:cubicBezTo>
                  <a:cubicBezTo>
                    <a:pt x="10497" y="3082"/>
                    <a:pt x="10418" y="3161"/>
                    <a:pt x="10339" y="3201"/>
                  </a:cubicBezTo>
                  <a:cubicBezTo>
                    <a:pt x="9190" y="3755"/>
                    <a:pt x="8239" y="4587"/>
                    <a:pt x="7526" y="5657"/>
                  </a:cubicBezTo>
                  <a:cubicBezTo>
                    <a:pt x="7130" y="6211"/>
                    <a:pt x="6893" y="6885"/>
                    <a:pt x="6893" y="7558"/>
                  </a:cubicBezTo>
                  <a:cubicBezTo>
                    <a:pt x="6893" y="7796"/>
                    <a:pt x="6813" y="8034"/>
                    <a:pt x="6813" y="8271"/>
                  </a:cubicBezTo>
                  <a:cubicBezTo>
                    <a:pt x="6457" y="8232"/>
                    <a:pt x="6417" y="7994"/>
                    <a:pt x="6338" y="7756"/>
                  </a:cubicBezTo>
                  <a:cubicBezTo>
                    <a:pt x="6100" y="6845"/>
                    <a:pt x="6259" y="5895"/>
                    <a:pt x="6813" y="5102"/>
                  </a:cubicBezTo>
                  <a:cubicBezTo>
                    <a:pt x="7051" y="4627"/>
                    <a:pt x="7408" y="4270"/>
                    <a:pt x="7883" y="3993"/>
                  </a:cubicBezTo>
                  <a:cubicBezTo>
                    <a:pt x="8715" y="3478"/>
                    <a:pt x="9586" y="3003"/>
                    <a:pt x="10458" y="2488"/>
                  </a:cubicBezTo>
                  <a:cubicBezTo>
                    <a:pt x="10497" y="2448"/>
                    <a:pt x="10577" y="2409"/>
                    <a:pt x="10656" y="2409"/>
                  </a:cubicBezTo>
                  <a:close/>
                  <a:moveTo>
                    <a:pt x="10933" y="4112"/>
                  </a:moveTo>
                  <a:cubicBezTo>
                    <a:pt x="11488" y="4468"/>
                    <a:pt x="11646" y="5221"/>
                    <a:pt x="11250" y="5776"/>
                  </a:cubicBezTo>
                  <a:cubicBezTo>
                    <a:pt x="10616" y="6687"/>
                    <a:pt x="9784" y="7400"/>
                    <a:pt x="8834" y="7954"/>
                  </a:cubicBezTo>
                  <a:cubicBezTo>
                    <a:pt x="8556" y="8113"/>
                    <a:pt x="8239" y="8232"/>
                    <a:pt x="7962" y="8351"/>
                  </a:cubicBezTo>
                  <a:lnTo>
                    <a:pt x="7962" y="8311"/>
                  </a:lnTo>
                  <a:lnTo>
                    <a:pt x="10933" y="4112"/>
                  </a:lnTo>
                  <a:close/>
                  <a:moveTo>
                    <a:pt x="12822" y="491"/>
                  </a:moveTo>
                  <a:cubicBezTo>
                    <a:pt x="12864" y="491"/>
                    <a:pt x="12907" y="496"/>
                    <a:pt x="12953" y="507"/>
                  </a:cubicBezTo>
                  <a:cubicBezTo>
                    <a:pt x="13072" y="626"/>
                    <a:pt x="13112" y="745"/>
                    <a:pt x="13072" y="903"/>
                  </a:cubicBezTo>
                  <a:cubicBezTo>
                    <a:pt x="13033" y="1101"/>
                    <a:pt x="13033" y="1299"/>
                    <a:pt x="13072" y="1498"/>
                  </a:cubicBezTo>
                  <a:cubicBezTo>
                    <a:pt x="13191" y="1775"/>
                    <a:pt x="13389" y="1973"/>
                    <a:pt x="13627" y="2092"/>
                  </a:cubicBezTo>
                  <a:cubicBezTo>
                    <a:pt x="14617" y="2527"/>
                    <a:pt x="14775" y="3518"/>
                    <a:pt x="14102" y="4627"/>
                  </a:cubicBezTo>
                  <a:lnTo>
                    <a:pt x="13349" y="5657"/>
                  </a:lnTo>
                  <a:cubicBezTo>
                    <a:pt x="12993" y="6093"/>
                    <a:pt x="12993" y="6726"/>
                    <a:pt x="13389" y="7123"/>
                  </a:cubicBezTo>
                  <a:lnTo>
                    <a:pt x="13349" y="7123"/>
                  </a:lnTo>
                  <a:cubicBezTo>
                    <a:pt x="13547" y="7439"/>
                    <a:pt x="13706" y="7717"/>
                    <a:pt x="13468" y="8073"/>
                  </a:cubicBezTo>
                  <a:cubicBezTo>
                    <a:pt x="13316" y="8287"/>
                    <a:pt x="13045" y="8430"/>
                    <a:pt x="12766" y="8430"/>
                  </a:cubicBezTo>
                  <a:cubicBezTo>
                    <a:pt x="12683" y="8430"/>
                    <a:pt x="12599" y="8417"/>
                    <a:pt x="12518" y="8390"/>
                  </a:cubicBezTo>
                  <a:cubicBezTo>
                    <a:pt x="11963" y="8351"/>
                    <a:pt x="11448" y="8034"/>
                    <a:pt x="11171" y="7558"/>
                  </a:cubicBezTo>
                  <a:cubicBezTo>
                    <a:pt x="11052" y="7321"/>
                    <a:pt x="11052" y="7043"/>
                    <a:pt x="11171" y="6806"/>
                  </a:cubicBezTo>
                  <a:cubicBezTo>
                    <a:pt x="11329" y="6568"/>
                    <a:pt x="11527" y="6291"/>
                    <a:pt x="11686" y="6053"/>
                  </a:cubicBezTo>
                  <a:cubicBezTo>
                    <a:pt x="11884" y="5696"/>
                    <a:pt x="12003" y="5300"/>
                    <a:pt x="11923" y="4865"/>
                  </a:cubicBezTo>
                  <a:cubicBezTo>
                    <a:pt x="11884" y="4587"/>
                    <a:pt x="11725" y="4270"/>
                    <a:pt x="11527" y="4033"/>
                  </a:cubicBezTo>
                  <a:cubicBezTo>
                    <a:pt x="11408" y="3874"/>
                    <a:pt x="11369" y="3597"/>
                    <a:pt x="11210" y="3478"/>
                  </a:cubicBezTo>
                  <a:cubicBezTo>
                    <a:pt x="10854" y="3201"/>
                    <a:pt x="10973" y="2844"/>
                    <a:pt x="11092" y="2567"/>
                  </a:cubicBezTo>
                  <a:cubicBezTo>
                    <a:pt x="11250" y="2250"/>
                    <a:pt x="11408" y="1973"/>
                    <a:pt x="11606" y="1735"/>
                  </a:cubicBezTo>
                  <a:cubicBezTo>
                    <a:pt x="11844" y="1418"/>
                    <a:pt x="12082" y="1101"/>
                    <a:pt x="12280" y="785"/>
                  </a:cubicBezTo>
                  <a:cubicBezTo>
                    <a:pt x="12359" y="666"/>
                    <a:pt x="12438" y="586"/>
                    <a:pt x="12518" y="547"/>
                  </a:cubicBezTo>
                  <a:cubicBezTo>
                    <a:pt x="12630" y="519"/>
                    <a:pt x="12722" y="491"/>
                    <a:pt x="12822" y="491"/>
                  </a:cubicBezTo>
                  <a:close/>
                  <a:moveTo>
                    <a:pt x="10616" y="3597"/>
                  </a:moveTo>
                  <a:cubicBezTo>
                    <a:pt x="10775" y="3676"/>
                    <a:pt x="10735" y="3795"/>
                    <a:pt x="10656" y="3954"/>
                  </a:cubicBezTo>
                  <a:lnTo>
                    <a:pt x="7606" y="7994"/>
                  </a:lnTo>
                  <a:cubicBezTo>
                    <a:pt x="7526" y="8152"/>
                    <a:pt x="7408" y="8311"/>
                    <a:pt x="7328" y="8509"/>
                  </a:cubicBezTo>
                  <a:cubicBezTo>
                    <a:pt x="7210" y="8509"/>
                    <a:pt x="7130" y="8469"/>
                    <a:pt x="7210" y="8271"/>
                  </a:cubicBezTo>
                  <a:cubicBezTo>
                    <a:pt x="7249" y="8073"/>
                    <a:pt x="7289" y="7875"/>
                    <a:pt x="7289" y="7677"/>
                  </a:cubicBezTo>
                  <a:cubicBezTo>
                    <a:pt x="7368" y="6806"/>
                    <a:pt x="7764" y="5934"/>
                    <a:pt x="8398" y="5300"/>
                  </a:cubicBezTo>
                  <a:cubicBezTo>
                    <a:pt x="8992" y="4548"/>
                    <a:pt x="9745" y="3993"/>
                    <a:pt x="10616" y="3597"/>
                  </a:cubicBezTo>
                  <a:close/>
                  <a:moveTo>
                    <a:pt x="10656" y="7241"/>
                  </a:moveTo>
                  <a:lnTo>
                    <a:pt x="10656" y="7241"/>
                  </a:lnTo>
                  <a:cubicBezTo>
                    <a:pt x="10616" y="7360"/>
                    <a:pt x="10577" y="7519"/>
                    <a:pt x="10537" y="7637"/>
                  </a:cubicBezTo>
                  <a:lnTo>
                    <a:pt x="10497" y="7598"/>
                  </a:lnTo>
                  <a:cubicBezTo>
                    <a:pt x="10101" y="8311"/>
                    <a:pt x="9388" y="8826"/>
                    <a:pt x="8596" y="8945"/>
                  </a:cubicBezTo>
                  <a:cubicBezTo>
                    <a:pt x="8358" y="8945"/>
                    <a:pt x="8160" y="8905"/>
                    <a:pt x="7962" y="8786"/>
                  </a:cubicBezTo>
                  <a:cubicBezTo>
                    <a:pt x="8992" y="8549"/>
                    <a:pt x="9705" y="7796"/>
                    <a:pt x="10656" y="7241"/>
                  </a:cubicBezTo>
                  <a:close/>
                  <a:moveTo>
                    <a:pt x="6180" y="8549"/>
                  </a:moveTo>
                  <a:cubicBezTo>
                    <a:pt x="6457" y="8628"/>
                    <a:pt x="6774" y="8707"/>
                    <a:pt x="7051" y="8826"/>
                  </a:cubicBezTo>
                  <a:cubicBezTo>
                    <a:pt x="7526" y="9024"/>
                    <a:pt x="8002" y="9222"/>
                    <a:pt x="8477" y="9420"/>
                  </a:cubicBezTo>
                  <a:cubicBezTo>
                    <a:pt x="8556" y="9460"/>
                    <a:pt x="8636" y="9499"/>
                    <a:pt x="8715" y="9578"/>
                  </a:cubicBezTo>
                  <a:cubicBezTo>
                    <a:pt x="8715" y="9618"/>
                    <a:pt x="8715" y="9658"/>
                    <a:pt x="8715" y="9737"/>
                  </a:cubicBezTo>
                  <a:cubicBezTo>
                    <a:pt x="8556" y="9737"/>
                    <a:pt x="8437" y="9737"/>
                    <a:pt x="8319" y="9777"/>
                  </a:cubicBezTo>
                  <a:lnTo>
                    <a:pt x="8279" y="9777"/>
                  </a:lnTo>
                  <a:cubicBezTo>
                    <a:pt x="7843" y="9777"/>
                    <a:pt x="7447" y="9737"/>
                    <a:pt x="7051" y="9578"/>
                  </a:cubicBezTo>
                  <a:cubicBezTo>
                    <a:pt x="6695" y="9380"/>
                    <a:pt x="6338" y="9222"/>
                    <a:pt x="5982" y="8984"/>
                  </a:cubicBezTo>
                  <a:cubicBezTo>
                    <a:pt x="5902" y="8945"/>
                    <a:pt x="5863" y="8826"/>
                    <a:pt x="5823" y="8747"/>
                  </a:cubicBezTo>
                  <a:cubicBezTo>
                    <a:pt x="5942" y="8667"/>
                    <a:pt x="6061" y="8549"/>
                    <a:pt x="6180" y="8549"/>
                  </a:cubicBezTo>
                  <a:close/>
                  <a:moveTo>
                    <a:pt x="12829" y="1"/>
                  </a:moveTo>
                  <a:cubicBezTo>
                    <a:pt x="12696" y="1"/>
                    <a:pt x="12563" y="40"/>
                    <a:pt x="12438" y="111"/>
                  </a:cubicBezTo>
                  <a:cubicBezTo>
                    <a:pt x="12240" y="230"/>
                    <a:pt x="12082" y="388"/>
                    <a:pt x="11963" y="586"/>
                  </a:cubicBezTo>
                  <a:cubicBezTo>
                    <a:pt x="11805" y="785"/>
                    <a:pt x="11646" y="1022"/>
                    <a:pt x="11448" y="1220"/>
                  </a:cubicBezTo>
                  <a:cubicBezTo>
                    <a:pt x="11092" y="1537"/>
                    <a:pt x="10695" y="1814"/>
                    <a:pt x="10260" y="2052"/>
                  </a:cubicBezTo>
                  <a:cubicBezTo>
                    <a:pt x="9349" y="2607"/>
                    <a:pt x="8358" y="3082"/>
                    <a:pt x="7447" y="3716"/>
                  </a:cubicBezTo>
                  <a:cubicBezTo>
                    <a:pt x="6417" y="4468"/>
                    <a:pt x="5783" y="5696"/>
                    <a:pt x="5783" y="6964"/>
                  </a:cubicBezTo>
                  <a:cubicBezTo>
                    <a:pt x="5823" y="7360"/>
                    <a:pt x="5863" y="7717"/>
                    <a:pt x="5982" y="8113"/>
                  </a:cubicBezTo>
                  <a:cubicBezTo>
                    <a:pt x="5269" y="8469"/>
                    <a:pt x="5189" y="8826"/>
                    <a:pt x="5704" y="9341"/>
                  </a:cubicBezTo>
                  <a:lnTo>
                    <a:pt x="5546" y="9499"/>
                  </a:lnTo>
                  <a:cubicBezTo>
                    <a:pt x="4872" y="10450"/>
                    <a:pt x="4120" y="11361"/>
                    <a:pt x="3526" y="12312"/>
                  </a:cubicBezTo>
                  <a:cubicBezTo>
                    <a:pt x="2218" y="14372"/>
                    <a:pt x="1228" y="16550"/>
                    <a:pt x="555" y="18848"/>
                  </a:cubicBezTo>
                  <a:cubicBezTo>
                    <a:pt x="198" y="19917"/>
                    <a:pt x="0" y="21026"/>
                    <a:pt x="0" y="22136"/>
                  </a:cubicBezTo>
                  <a:cubicBezTo>
                    <a:pt x="0" y="22651"/>
                    <a:pt x="79" y="23166"/>
                    <a:pt x="238" y="23641"/>
                  </a:cubicBezTo>
                  <a:cubicBezTo>
                    <a:pt x="317" y="24077"/>
                    <a:pt x="713" y="24354"/>
                    <a:pt x="1149" y="24354"/>
                  </a:cubicBezTo>
                  <a:cubicBezTo>
                    <a:pt x="1182" y="24357"/>
                    <a:pt x="1216" y="24359"/>
                    <a:pt x="1249" y="24359"/>
                  </a:cubicBezTo>
                  <a:cubicBezTo>
                    <a:pt x="1611" y="24359"/>
                    <a:pt x="1958" y="24165"/>
                    <a:pt x="2139" y="23839"/>
                  </a:cubicBezTo>
                  <a:cubicBezTo>
                    <a:pt x="2773" y="22888"/>
                    <a:pt x="3446" y="22017"/>
                    <a:pt x="4001" y="21026"/>
                  </a:cubicBezTo>
                  <a:cubicBezTo>
                    <a:pt x="4595" y="19957"/>
                    <a:pt x="5070" y="18808"/>
                    <a:pt x="5585" y="17659"/>
                  </a:cubicBezTo>
                  <a:cubicBezTo>
                    <a:pt x="6061" y="16630"/>
                    <a:pt x="6536" y="15520"/>
                    <a:pt x="6893" y="14411"/>
                  </a:cubicBezTo>
                  <a:cubicBezTo>
                    <a:pt x="7328" y="13144"/>
                    <a:pt x="7566" y="11797"/>
                    <a:pt x="7883" y="10490"/>
                  </a:cubicBezTo>
                  <a:cubicBezTo>
                    <a:pt x="7923" y="10410"/>
                    <a:pt x="7923" y="10331"/>
                    <a:pt x="7923" y="10252"/>
                  </a:cubicBezTo>
                  <a:cubicBezTo>
                    <a:pt x="8279" y="10173"/>
                    <a:pt x="8596" y="10093"/>
                    <a:pt x="8913" y="9975"/>
                  </a:cubicBezTo>
                  <a:cubicBezTo>
                    <a:pt x="9190" y="9935"/>
                    <a:pt x="9269" y="9658"/>
                    <a:pt x="9151" y="9420"/>
                  </a:cubicBezTo>
                  <a:cubicBezTo>
                    <a:pt x="9151" y="9380"/>
                    <a:pt x="9111" y="9301"/>
                    <a:pt x="9071" y="9262"/>
                  </a:cubicBezTo>
                  <a:cubicBezTo>
                    <a:pt x="9824" y="9064"/>
                    <a:pt x="10497" y="8588"/>
                    <a:pt x="10893" y="7915"/>
                  </a:cubicBezTo>
                  <a:cubicBezTo>
                    <a:pt x="11290" y="8430"/>
                    <a:pt x="11884" y="8786"/>
                    <a:pt x="12518" y="8826"/>
                  </a:cubicBezTo>
                  <a:cubicBezTo>
                    <a:pt x="12632" y="8859"/>
                    <a:pt x="12746" y="8874"/>
                    <a:pt x="12858" y="8874"/>
                  </a:cubicBezTo>
                  <a:cubicBezTo>
                    <a:pt x="13289" y="8874"/>
                    <a:pt x="13684" y="8640"/>
                    <a:pt x="13904" y="8232"/>
                  </a:cubicBezTo>
                  <a:cubicBezTo>
                    <a:pt x="14181" y="7796"/>
                    <a:pt x="14142" y="7241"/>
                    <a:pt x="13785" y="6845"/>
                  </a:cubicBezTo>
                  <a:cubicBezTo>
                    <a:pt x="13508" y="6608"/>
                    <a:pt x="13508" y="6211"/>
                    <a:pt x="13785" y="5934"/>
                  </a:cubicBezTo>
                  <a:cubicBezTo>
                    <a:pt x="14023" y="5538"/>
                    <a:pt x="14340" y="5142"/>
                    <a:pt x="14617" y="4706"/>
                  </a:cubicBezTo>
                  <a:cubicBezTo>
                    <a:pt x="15330" y="3557"/>
                    <a:pt x="15132" y="2290"/>
                    <a:pt x="13944" y="1735"/>
                  </a:cubicBezTo>
                  <a:cubicBezTo>
                    <a:pt x="13587" y="1616"/>
                    <a:pt x="13429" y="1220"/>
                    <a:pt x="13547" y="864"/>
                  </a:cubicBezTo>
                  <a:cubicBezTo>
                    <a:pt x="13627" y="626"/>
                    <a:pt x="13508" y="309"/>
                    <a:pt x="13310" y="190"/>
                  </a:cubicBezTo>
                  <a:cubicBezTo>
                    <a:pt x="13157" y="59"/>
                    <a:pt x="12992" y="1"/>
                    <a:pt x="1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8142356" y="2513765"/>
              <a:ext cx="149373" cy="428559"/>
            </a:xfrm>
            <a:custGeom>
              <a:avLst/>
              <a:gdLst/>
              <a:ahLst/>
              <a:cxnLst/>
              <a:rect l="l" t="t" r="r" b="b"/>
              <a:pathLst>
                <a:path w="1229" h="35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754" y="40"/>
                    <a:pt x="595" y="80"/>
                    <a:pt x="476" y="159"/>
                  </a:cubicBezTo>
                  <a:cubicBezTo>
                    <a:pt x="397" y="198"/>
                    <a:pt x="318" y="278"/>
                    <a:pt x="239" y="397"/>
                  </a:cubicBezTo>
                  <a:cubicBezTo>
                    <a:pt x="1" y="713"/>
                    <a:pt x="41" y="1149"/>
                    <a:pt x="318" y="1426"/>
                  </a:cubicBezTo>
                  <a:cubicBezTo>
                    <a:pt x="793" y="1902"/>
                    <a:pt x="952" y="2654"/>
                    <a:pt x="714" y="3288"/>
                  </a:cubicBezTo>
                  <a:cubicBezTo>
                    <a:pt x="674" y="3328"/>
                    <a:pt x="674" y="3407"/>
                    <a:pt x="714" y="3447"/>
                  </a:cubicBezTo>
                  <a:lnTo>
                    <a:pt x="714" y="3526"/>
                  </a:lnTo>
                  <a:cubicBezTo>
                    <a:pt x="793" y="3526"/>
                    <a:pt x="952" y="3526"/>
                    <a:pt x="952" y="3447"/>
                  </a:cubicBezTo>
                  <a:cubicBezTo>
                    <a:pt x="1070" y="3288"/>
                    <a:pt x="1150" y="3090"/>
                    <a:pt x="1189" y="2892"/>
                  </a:cubicBezTo>
                  <a:cubicBezTo>
                    <a:pt x="1229" y="2258"/>
                    <a:pt x="1031" y="1664"/>
                    <a:pt x="595" y="1228"/>
                  </a:cubicBezTo>
                  <a:cubicBezTo>
                    <a:pt x="318" y="951"/>
                    <a:pt x="397" y="515"/>
                    <a:pt x="714" y="357"/>
                  </a:cubicBezTo>
                  <a:cubicBezTo>
                    <a:pt x="793" y="317"/>
                    <a:pt x="872" y="317"/>
                    <a:pt x="872" y="238"/>
                  </a:cubicBezTo>
                  <a:cubicBezTo>
                    <a:pt x="912" y="198"/>
                    <a:pt x="872" y="119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0"/>
          <p:cNvGrpSpPr/>
          <p:nvPr/>
        </p:nvGrpSpPr>
        <p:grpSpPr>
          <a:xfrm>
            <a:off x="8124814" y="4051060"/>
            <a:ext cx="716164" cy="673126"/>
            <a:chOff x="6528424" y="1260656"/>
            <a:chExt cx="1975626" cy="1856900"/>
          </a:xfrm>
        </p:grpSpPr>
        <p:sp>
          <p:nvSpPr>
            <p:cNvPr id="655" name="Google Shape;655;p30"/>
            <p:cNvSpPr/>
            <p:nvPr/>
          </p:nvSpPr>
          <p:spPr>
            <a:xfrm>
              <a:off x="6940941" y="1771450"/>
              <a:ext cx="1116302" cy="963974"/>
            </a:xfrm>
            <a:custGeom>
              <a:avLst/>
              <a:gdLst/>
              <a:ahLst/>
              <a:cxnLst/>
              <a:rect l="l" t="t" r="r" b="b"/>
              <a:pathLst>
                <a:path w="9666" h="8347" extrusionOk="0">
                  <a:moveTo>
                    <a:pt x="1743" y="1583"/>
                  </a:moveTo>
                  <a:cubicBezTo>
                    <a:pt x="1783" y="1583"/>
                    <a:pt x="1822" y="1593"/>
                    <a:pt x="1862" y="1612"/>
                  </a:cubicBezTo>
                  <a:cubicBezTo>
                    <a:pt x="1901" y="1692"/>
                    <a:pt x="1901" y="1771"/>
                    <a:pt x="1862" y="1850"/>
                  </a:cubicBezTo>
                  <a:cubicBezTo>
                    <a:pt x="1624" y="2325"/>
                    <a:pt x="1466" y="2880"/>
                    <a:pt x="1426" y="3435"/>
                  </a:cubicBezTo>
                  <a:cubicBezTo>
                    <a:pt x="1387" y="3553"/>
                    <a:pt x="1347" y="3672"/>
                    <a:pt x="1347" y="3791"/>
                  </a:cubicBezTo>
                  <a:lnTo>
                    <a:pt x="1268" y="3791"/>
                  </a:lnTo>
                  <a:cubicBezTo>
                    <a:pt x="1188" y="3672"/>
                    <a:pt x="1149" y="3553"/>
                    <a:pt x="1109" y="3435"/>
                  </a:cubicBezTo>
                  <a:cubicBezTo>
                    <a:pt x="1030" y="2920"/>
                    <a:pt x="1109" y="2365"/>
                    <a:pt x="1387" y="1890"/>
                  </a:cubicBezTo>
                  <a:cubicBezTo>
                    <a:pt x="1426" y="1771"/>
                    <a:pt x="1545" y="1692"/>
                    <a:pt x="1624" y="1612"/>
                  </a:cubicBezTo>
                  <a:cubicBezTo>
                    <a:pt x="1664" y="1593"/>
                    <a:pt x="1703" y="1583"/>
                    <a:pt x="1743" y="1583"/>
                  </a:cubicBezTo>
                  <a:close/>
                  <a:moveTo>
                    <a:pt x="8041" y="3870"/>
                  </a:moveTo>
                  <a:lnTo>
                    <a:pt x="8041" y="4187"/>
                  </a:lnTo>
                  <a:cubicBezTo>
                    <a:pt x="7843" y="4385"/>
                    <a:pt x="7685" y="4583"/>
                    <a:pt x="7487" y="4781"/>
                  </a:cubicBezTo>
                  <a:lnTo>
                    <a:pt x="7487" y="4742"/>
                  </a:lnTo>
                  <a:cubicBezTo>
                    <a:pt x="7447" y="4781"/>
                    <a:pt x="7398" y="4801"/>
                    <a:pt x="7348" y="4801"/>
                  </a:cubicBezTo>
                  <a:cubicBezTo>
                    <a:pt x="7299" y="4801"/>
                    <a:pt x="7249" y="4781"/>
                    <a:pt x="7210" y="4742"/>
                  </a:cubicBezTo>
                  <a:cubicBezTo>
                    <a:pt x="7170" y="4663"/>
                    <a:pt x="7170" y="4583"/>
                    <a:pt x="7210" y="4504"/>
                  </a:cubicBezTo>
                  <a:cubicBezTo>
                    <a:pt x="7368" y="4306"/>
                    <a:pt x="7566" y="4108"/>
                    <a:pt x="7764" y="3949"/>
                  </a:cubicBezTo>
                  <a:cubicBezTo>
                    <a:pt x="7804" y="3870"/>
                    <a:pt x="7923" y="3910"/>
                    <a:pt x="8041" y="3870"/>
                  </a:cubicBezTo>
                  <a:close/>
                  <a:moveTo>
                    <a:pt x="2288" y="3466"/>
                  </a:moveTo>
                  <a:cubicBezTo>
                    <a:pt x="2347" y="3466"/>
                    <a:pt x="2377" y="3564"/>
                    <a:pt x="2377" y="3633"/>
                  </a:cubicBezTo>
                  <a:cubicBezTo>
                    <a:pt x="2416" y="3870"/>
                    <a:pt x="2496" y="4148"/>
                    <a:pt x="2535" y="4425"/>
                  </a:cubicBezTo>
                  <a:cubicBezTo>
                    <a:pt x="2654" y="4663"/>
                    <a:pt x="2773" y="4900"/>
                    <a:pt x="2931" y="5138"/>
                  </a:cubicBezTo>
                  <a:cubicBezTo>
                    <a:pt x="2258" y="5019"/>
                    <a:pt x="1822" y="4306"/>
                    <a:pt x="2060" y="3633"/>
                  </a:cubicBezTo>
                  <a:cubicBezTo>
                    <a:pt x="2060" y="3593"/>
                    <a:pt x="2179" y="3514"/>
                    <a:pt x="2258" y="3474"/>
                  </a:cubicBezTo>
                  <a:cubicBezTo>
                    <a:pt x="2269" y="3469"/>
                    <a:pt x="2279" y="3466"/>
                    <a:pt x="2288" y="3466"/>
                  </a:cubicBezTo>
                  <a:close/>
                  <a:moveTo>
                    <a:pt x="1545" y="4266"/>
                  </a:moveTo>
                  <a:cubicBezTo>
                    <a:pt x="1624" y="4266"/>
                    <a:pt x="1703" y="4306"/>
                    <a:pt x="1743" y="4346"/>
                  </a:cubicBezTo>
                  <a:cubicBezTo>
                    <a:pt x="1783" y="4464"/>
                    <a:pt x="1822" y="4544"/>
                    <a:pt x="1822" y="4663"/>
                  </a:cubicBezTo>
                  <a:cubicBezTo>
                    <a:pt x="1822" y="4979"/>
                    <a:pt x="2020" y="5296"/>
                    <a:pt x="2298" y="5534"/>
                  </a:cubicBezTo>
                  <a:cubicBezTo>
                    <a:pt x="2298" y="5574"/>
                    <a:pt x="2337" y="5574"/>
                    <a:pt x="2377" y="5613"/>
                  </a:cubicBezTo>
                  <a:cubicBezTo>
                    <a:pt x="2279" y="5669"/>
                    <a:pt x="2175" y="5696"/>
                    <a:pt x="2076" y="5696"/>
                  </a:cubicBezTo>
                  <a:cubicBezTo>
                    <a:pt x="1895" y="5696"/>
                    <a:pt x="1727" y="5608"/>
                    <a:pt x="1624" y="5455"/>
                  </a:cubicBezTo>
                  <a:lnTo>
                    <a:pt x="1664" y="5455"/>
                  </a:lnTo>
                  <a:cubicBezTo>
                    <a:pt x="1426" y="5138"/>
                    <a:pt x="1347" y="4781"/>
                    <a:pt x="1426" y="4425"/>
                  </a:cubicBezTo>
                  <a:cubicBezTo>
                    <a:pt x="1426" y="4346"/>
                    <a:pt x="1505" y="4266"/>
                    <a:pt x="1545" y="4266"/>
                  </a:cubicBezTo>
                  <a:close/>
                  <a:moveTo>
                    <a:pt x="6932" y="5732"/>
                  </a:moveTo>
                  <a:cubicBezTo>
                    <a:pt x="6853" y="6247"/>
                    <a:pt x="6457" y="6683"/>
                    <a:pt x="5942" y="6841"/>
                  </a:cubicBezTo>
                  <a:cubicBezTo>
                    <a:pt x="5863" y="6802"/>
                    <a:pt x="5744" y="6762"/>
                    <a:pt x="5665" y="6722"/>
                  </a:cubicBezTo>
                  <a:cubicBezTo>
                    <a:pt x="5704" y="6643"/>
                    <a:pt x="5744" y="6564"/>
                    <a:pt x="5823" y="6524"/>
                  </a:cubicBezTo>
                  <a:cubicBezTo>
                    <a:pt x="6061" y="6287"/>
                    <a:pt x="6338" y="6089"/>
                    <a:pt x="6615" y="5890"/>
                  </a:cubicBezTo>
                  <a:cubicBezTo>
                    <a:pt x="6695" y="5851"/>
                    <a:pt x="6813" y="5772"/>
                    <a:pt x="6932" y="5732"/>
                  </a:cubicBezTo>
                  <a:close/>
                  <a:moveTo>
                    <a:pt x="2738" y="1"/>
                  </a:moveTo>
                  <a:cubicBezTo>
                    <a:pt x="1678" y="1"/>
                    <a:pt x="667" y="666"/>
                    <a:pt x="317" y="1771"/>
                  </a:cubicBezTo>
                  <a:cubicBezTo>
                    <a:pt x="0" y="2682"/>
                    <a:pt x="79" y="3672"/>
                    <a:pt x="515" y="4544"/>
                  </a:cubicBezTo>
                  <a:cubicBezTo>
                    <a:pt x="753" y="5019"/>
                    <a:pt x="1030" y="5494"/>
                    <a:pt x="1347" y="5930"/>
                  </a:cubicBezTo>
                  <a:cubicBezTo>
                    <a:pt x="2060" y="6762"/>
                    <a:pt x="2971" y="7475"/>
                    <a:pt x="3961" y="7950"/>
                  </a:cubicBezTo>
                  <a:cubicBezTo>
                    <a:pt x="4159" y="8069"/>
                    <a:pt x="4318" y="8188"/>
                    <a:pt x="4476" y="8346"/>
                  </a:cubicBezTo>
                  <a:cubicBezTo>
                    <a:pt x="4793" y="8188"/>
                    <a:pt x="5110" y="8030"/>
                    <a:pt x="5387" y="7832"/>
                  </a:cubicBezTo>
                  <a:cubicBezTo>
                    <a:pt x="6615" y="7000"/>
                    <a:pt x="7685" y="6009"/>
                    <a:pt x="8636" y="4861"/>
                  </a:cubicBezTo>
                  <a:cubicBezTo>
                    <a:pt x="9428" y="3910"/>
                    <a:pt x="9665" y="2642"/>
                    <a:pt x="9269" y="1454"/>
                  </a:cubicBezTo>
                  <a:cubicBezTo>
                    <a:pt x="9190" y="1137"/>
                    <a:pt x="8952" y="860"/>
                    <a:pt x="8675" y="662"/>
                  </a:cubicBezTo>
                  <a:cubicBezTo>
                    <a:pt x="8293" y="413"/>
                    <a:pt x="7847" y="285"/>
                    <a:pt x="7403" y="285"/>
                  </a:cubicBezTo>
                  <a:cubicBezTo>
                    <a:pt x="6925" y="285"/>
                    <a:pt x="6451" y="433"/>
                    <a:pt x="6061" y="741"/>
                  </a:cubicBezTo>
                  <a:cubicBezTo>
                    <a:pt x="5704" y="1018"/>
                    <a:pt x="5229" y="1216"/>
                    <a:pt x="4991" y="1652"/>
                  </a:cubicBezTo>
                  <a:cubicBezTo>
                    <a:pt x="4952" y="1692"/>
                    <a:pt x="4872" y="1731"/>
                    <a:pt x="4793" y="1731"/>
                  </a:cubicBezTo>
                  <a:cubicBezTo>
                    <a:pt x="4714" y="1652"/>
                    <a:pt x="4674" y="1612"/>
                    <a:pt x="4714" y="1533"/>
                  </a:cubicBezTo>
                  <a:cubicBezTo>
                    <a:pt x="4793" y="1097"/>
                    <a:pt x="4595" y="662"/>
                    <a:pt x="4199" y="464"/>
                  </a:cubicBezTo>
                  <a:cubicBezTo>
                    <a:pt x="3743" y="147"/>
                    <a:pt x="3235" y="1"/>
                    <a:pt x="2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6876846" y="1714285"/>
              <a:ext cx="1230750" cy="1075882"/>
            </a:xfrm>
            <a:custGeom>
              <a:avLst/>
              <a:gdLst/>
              <a:ahLst/>
              <a:cxnLst/>
              <a:rect l="l" t="t" r="r" b="b"/>
              <a:pathLst>
                <a:path w="10657" h="9316" extrusionOk="0">
                  <a:moveTo>
                    <a:pt x="3253" y="496"/>
                  </a:moveTo>
                  <a:cubicBezTo>
                    <a:pt x="3751" y="496"/>
                    <a:pt x="4259" y="642"/>
                    <a:pt x="4714" y="959"/>
                  </a:cubicBezTo>
                  <a:cubicBezTo>
                    <a:pt x="5110" y="1157"/>
                    <a:pt x="5309" y="1592"/>
                    <a:pt x="5229" y="2028"/>
                  </a:cubicBezTo>
                  <a:cubicBezTo>
                    <a:pt x="5190" y="2107"/>
                    <a:pt x="5229" y="2147"/>
                    <a:pt x="5309" y="2226"/>
                  </a:cubicBezTo>
                  <a:cubicBezTo>
                    <a:pt x="5388" y="2226"/>
                    <a:pt x="5467" y="2187"/>
                    <a:pt x="5507" y="2147"/>
                  </a:cubicBezTo>
                  <a:cubicBezTo>
                    <a:pt x="5744" y="1711"/>
                    <a:pt x="6220" y="1513"/>
                    <a:pt x="6576" y="1236"/>
                  </a:cubicBezTo>
                  <a:cubicBezTo>
                    <a:pt x="6966" y="928"/>
                    <a:pt x="7441" y="780"/>
                    <a:pt x="7918" y="780"/>
                  </a:cubicBezTo>
                  <a:cubicBezTo>
                    <a:pt x="8362" y="780"/>
                    <a:pt x="8809" y="908"/>
                    <a:pt x="9191" y="1157"/>
                  </a:cubicBezTo>
                  <a:cubicBezTo>
                    <a:pt x="9507" y="1355"/>
                    <a:pt x="9706" y="1632"/>
                    <a:pt x="9824" y="1949"/>
                  </a:cubicBezTo>
                  <a:cubicBezTo>
                    <a:pt x="10220" y="3098"/>
                    <a:pt x="9983" y="4405"/>
                    <a:pt x="9191" y="5356"/>
                  </a:cubicBezTo>
                  <a:cubicBezTo>
                    <a:pt x="8279" y="6465"/>
                    <a:pt x="7170" y="7495"/>
                    <a:pt x="5982" y="8327"/>
                  </a:cubicBezTo>
                  <a:cubicBezTo>
                    <a:pt x="5665" y="8525"/>
                    <a:pt x="5348" y="8683"/>
                    <a:pt x="5031" y="8841"/>
                  </a:cubicBezTo>
                  <a:cubicBezTo>
                    <a:pt x="4873" y="8683"/>
                    <a:pt x="4714" y="8564"/>
                    <a:pt x="4556" y="8445"/>
                  </a:cubicBezTo>
                  <a:cubicBezTo>
                    <a:pt x="3526" y="7970"/>
                    <a:pt x="2655" y="7257"/>
                    <a:pt x="1942" y="6425"/>
                  </a:cubicBezTo>
                  <a:cubicBezTo>
                    <a:pt x="1585" y="5989"/>
                    <a:pt x="1268" y="5514"/>
                    <a:pt x="1030" y="5039"/>
                  </a:cubicBezTo>
                  <a:cubicBezTo>
                    <a:pt x="595" y="4167"/>
                    <a:pt x="515" y="3177"/>
                    <a:pt x="832" y="2266"/>
                  </a:cubicBezTo>
                  <a:cubicBezTo>
                    <a:pt x="1183" y="1161"/>
                    <a:pt x="2194" y="496"/>
                    <a:pt x="3253" y="496"/>
                  </a:cubicBezTo>
                  <a:close/>
                  <a:moveTo>
                    <a:pt x="3289" y="1"/>
                  </a:moveTo>
                  <a:cubicBezTo>
                    <a:pt x="2023" y="1"/>
                    <a:pt x="828" y="771"/>
                    <a:pt x="357" y="2068"/>
                  </a:cubicBezTo>
                  <a:cubicBezTo>
                    <a:pt x="1" y="3177"/>
                    <a:pt x="119" y="4405"/>
                    <a:pt x="674" y="5435"/>
                  </a:cubicBezTo>
                  <a:cubicBezTo>
                    <a:pt x="1347" y="6663"/>
                    <a:pt x="2298" y="7693"/>
                    <a:pt x="3526" y="8406"/>
                  </a:cubicBezTo>
                  <a:cubicBezTo>
                    <a:pt x="3883" y="8723"/>
                    <a:pt x="4358" y="8921"/>
                    <a:pt x="4833" y="8960"/>
                  </a:cubicBezTo>
                  <a:cubicBezTo>
                    <a:pt x="4833" y="9201"/>
                    <a:pt x="4887" y="9315"/>
                    <a:pt x="5008" y="9315"/>
                  </a:cubicBezTo>
                  <a:cubicBezTo>
                    <a:pt x="5066" y="9315"/>
                    <a:pt x="5139" y="9289"/>
                    <a:pt x="5229" y="9238"/>
                  </a:cubicBezTo>
                  <a:cubicBezTo>
                    <a:pt x="5586" y="9119"/>
                    <a:pt x="5903" y="8921"/>
                    <a:pt x="6220" y="8723"/>
                  </a:cubicBezTo>
                  <a:cubicBezTo>
                    <a:pt x="7566" y="7851"/>
                    <a:pt x="8755" y="6702"/>
                    <a:pt x="9745" y="5395"/>
                  </a:cubicBezTo>
                  <a:cubicBezTo>
                    <a:pt x="10419" y="4563"/>
                    <a:pt x="10656" y="3454"/>
                    <a:pt x="10419" y="2385"/>
                  </a:cubicBezTo>
                  <a:cubicBezTo>
                    <a:pt x="10339" y="1751"/>
                    <a:pt x="10022" y="1196"/>
                    <a:pt x="9547" y="800"/>
                  </a:cubicBezTo>
                  <a:cubicBezTo>
                    <a:pt x="9079" y="482"/>
                    <a:pt x="8532" y="323"/>
                    <a:pt x="7985" y="323"/>
                  </a:cubicBezTo>
                  <a:cubicBezTo>
                    <a:pt x="7373" y="323"/>
                    <a:pt x="6761" y="522"/>
                    <a:pt x="6259" y="919"/>
                  </a:cubicBezTo>
                  <a:cubicBezTo>
                    <a:pt x="6061" y="1077"/>
                    <a:pt x="5863" y="1196"/>
                    <a:pt x="5665" y="1355"/>
                  </a:cubicBezTo>
                  <a:cubicBezTo>
                    <a:pt x="5427" y="879"/>
                    <a:pt x="5071" y="523"/>
                    <a:pt x="4596" y="285"/>
                  </a:cubicBezTo>
                  <a:cubicBezTo>
                    <a:pt x="4169" y="92"/>
                    <a:pt x="3725" y="1"/>
                    <a:pt x="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7764357" y="2222884"/>
              <a:ext cx="100705" cy="104285"/>
            </a:xfrm>
            <a:custGeom>
              <a:avLst/>
              <a:gdLst/>
              <a:ahLst/>
              <a:cxnLst/>
              <a:rect l="l" t="t" r="r" b="b"/>
              <a:pathLst>
                <a:path w="872" h="903" extrusionOk="0">
                  <a:moveTo>
                    <a:pt x="872" y="1"/>
                  </a:moveTo>
                  <a:cubicBezTo>
                    <a:pt x="793" y="1"/>
                    <a:pt x="674" y="1"/>
                    <a:pt x="594" y="40"/>
                  </a:cubicBezTo>
                  <a:cubicBezTo>
                    <a:pt x="396" y="199"/>
                    <a:pt x="238" y="397"/>
                    <a:pt x="80" y="595"/>
                  </a:cubicBezTo>
                  <a:cubicBezTo>
                    <a:pt x="0" y="674"/>
                    <a:pt x="0" y="793"/>
                    <a:pt x="80" y="872"/>
                  </a:cubicBezTo>
                  <a:cubicBezTo>
                    <a:pt x="119" y="892"/>
                    <a:pt x="169" y="902"/>
                    <a:pt x="218" y="902"/>
                  </a:cubicBezTo>
                  <a:cubicBezTo>
                    <a:pt x="268" y="902"/>
                    <a:pt x="317" y="892"/>
                    <a:pt x="357" y="872"/>
                  </a:cubicBezTo>
                  <a:cubicBezTo>
                    <a:pt x="555" y="674"/>
                    <a:pt x="713" y="476"/>
                    <a:pt x="872" y="278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7595055" y="2437918"/>
              <a:ext cx="146554" cy="123687"/>
            </a:xfrm>
            <a:custGeom>
              <a:avLst/>
              <a:gdLst/>
              <a:ahLst/>
              <a:cxnLst/>
              <a:rect l="l" t="t" r="r" b="b"/>
              <a:pathLst>
                <a:path w="1269" h="1071" extrusionOk="0">
                  <a:moveTo>
                    <a:pt x="1268" y="1"/>
                  </a:moveTo>
                  <a:cubicBezTo>
                    <a:pt x="1149" y="40"/>
                    <a:pt x="1031" y="80"/>
                    <a:pt x="951" y="159"/>
                  </a:cubicBezTo>
                  <a:cubicBezTo>
                    <a:pt x="674" y="357"/>
                    <a:pt x="397" y="555"/>
                    <a:pt x="159" y="753"/>
                  </a:cubicBezTo>
                  <a:cubicBezTo>
                    <a:pt x="80" y="833"/>
                    <a:pt x="40" y="912"/>
                    <a:pt x="1" y="991"/>
                  </a:cubicBezTo>
                  <a:cubicBezTo>
                    <a:pt x="80" y="1031"/>
                    <a:pt x="159" y="1070"/>
                    <a:pt x="278" y="1070"/>
                  </a:cubicBezTo>
                  <a:cubicBezTo>
                    <a:pt x="793" y="951"/>
                    <a:pt x="1189" y="516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7151357" y="2172648"/>
              <a:ext cx="128191" cy="192171"/>
            </a:xfrm>
            <a:custGeom>
              <a:avLst/>
              <a:gdLst/>
              <a:ahLst/>
              <a:cxnLst/>
              <a:rect l="l" t="t" r="r" b="b"/>
              <a:pathLst>
                <a:path w="1110" h="1664" extrusionOk="0">
                  <a:moveTo>
                    <a:pt x="436" y="0"/>
                  </a:moveTo>
                  <a:cubicBezTo>
                    <a:pt x="396" y="40"/>
                    <a:pt x="238" y="119"/>
                    <a:pt x="238" y="159"/>
                  </a:cubicBezTo>
                  <a:cubicBezTo>
                    <a:pt x="0" y="832"/>
                    <a:pt x="396" y="1545"/>
                    <a:pt x="1109" y="1664"/>
                  </a:cubicBezTo>
                  <a:cubicBezTo>
                    <a:pt x="951" y="1426"/>
                    <a:pt x="832" y="1189"/>
                    <a:pt x="713" y="951"/>
                  </a:cubicBezTo>
                  <a:cubicBezTo>
                    <a:pt x="634" y="674"/>
                    <a:pt x="594" y="396"/>
                    <a:pt x="555" y="159"/>
                  </a:cubicBezTo>
                  <a:cubicBezTo>
                    <a:pt x="555" y="79"/>
                    <a:pt x="436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7096385" y="2264112"/>
              <a:ext cx="114564" cy="165147"/>
            </a:xfrm>
            <a:custGeom>
              <a:avLst/>
              <a:gdLst/>
              <a:ahLst/>
              <a:cxnLst/>
              <a:rect l="l" t="t" r="r" b="b"/>
              <a:pathLst>
                <a:path w="992" h="1430" extrusionOk="0">
                  <a:moveTo>
                    <a:pt x="199" y="0"/>
                  </a:moveTo>
                  <a:cubicBezTo>
                    <a:pt x="120" y="0"/>
                    <a:pt x="41" y="80"/>
                    <a:pt x="41" y="159"/>
                  </a:cubicBezTo>
                  <a:cubicBezTo>
                    <a:pt x="1" y="515"/>
                    <a:pt x="80" y="872"/>
                    <a:pt x="278" y="1189"/>
                  </a:cubicBezTo>
                  <a:cubicBezTo>
                    <a:pt x="381" y="1342"/>
                    <a:pt x="549" y="1430"/>
                    <a:pt x="719" y="1430"/>
                  </a:cubicBezTo>
                  <a:cubicBezTo>
                    <a:pt x="813" y="1430"/>
                    <a:pt x="907" y="1403"/>
                    <a:pt x="991" y="1347"/>
                  </a:cubicBezTo>
                  <a:cubicBezTo>
                    <a:pt x="991" y="1308"/>
                    <a:pt x="952" y="1308"/>
                    <a:pt x="912" y="1268"/>
                  </a:cubicBezTo>
                  <a:cubicBezTo>
                    <a:pt x="635" y="1030"/>
                    <a:pt x="476" y="713"/>
                    <a:pt x="476" y="397"/>
                  </a:cubicBezTo>
                  <a:cubicBezTo>
                    <a:pt x="437" y="278"/>
                    <a:pt x="437" y="198"/>
                    <a:pt x="397" y="80"/>
                  </a:cubicBezTo>
                  <a:cubicBezTo>
                    <a:pt x="318" y="40"/>
                    <a:pt x="278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7059892" y="1958768"/>
              <a:ext cx="100705" cy="250608"/>
            </a:xfrm>
            <a:custGeom>
              <a:avLst/>
              <a:gdLst/>
              <a:ahLst/>
              <a:cxnLst/>
              <a:rect l="l" t="t" r="r" b="b"/>
              <a:pathLst>
                <a:path w="872" h="2170" extrusionOk="0">
                  <a:moveTo>
                    <a:pt x="713" y="0"/>
                  </a:moveTo>
                  <a:cubicBezTo>
                    <a:pt x="673" y="0"/>
                    <a:pt x="634" y="10"/>
                    <a:pt x="594" y="30"/>
                  </a:cubicBezTo>
                  <a:cubicBezTo>
                    <a:pt x="475" y="109"/>
                    <a:pt x="396" y="188"/>
                    <a:pt x="317" y="307"/>
                  </a:cubicBezTo>
                  <a:cubicBezTo>
                    <a:pt x="79" y="783"/>
                    <a:pt x="0" y="1337"/>
                    <a:pt x="79" y="1852"/>
                  </a:cubicBezTo>
                  <a:cubicBezTo>
                    <a:pt x="119" y="1971"/>
                    <a:pt x="158" y="2090"/>
                    <a:pt x="198" y="2169"/>
                  </a:cubicBezTo>
                  <a:lnTo>
                    <a:pt x="317" y="2169"/>
                  </a:lnTo>
                  <a:cubicBezTo>
                    <a:pt x="357" y="2090"/>
                    <a:pt x="357" y="1971"/>
                    <a:pt x="396" y="1852"/>
                  </a:cubicBezTo>
                  <a:cubicBezTo>
                    <a:pt x="436" y="1298"/>
                    <a:pt x="594" y="743"/>
                    <a:pt x="832" y="268"/>
                  </a:cubicBezTo>
                  <a:cubicBezTo>
                    <a:pt x="871" y="188"/>
                    <a:pt x="871" y="109"/>
                    <a:pt x="832" y="30"/>
                  </a:cubicBezTo>
                  <a:cubicBezTo>
                    <a:pt x="792" y="10"/>
                    <a:pt x="753" y="0"/>
                    <a:pt x="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7523800" y="1260656"/>
              <a:ext cx="87771" cy="327754"/>
            </a:xfrm>
            <a:custGeom>
              <a:avLst/>
              <a:gdLst/>
              <a:ahLst/>
              <a:cxnLst/>
              <a:rect l="l" t="t" r="r" b="b"/>
              <a:pathLst>
                <a:path w="760" h="2838" extrusionOk="0">
                  <a:moveTo>
                    <a:pt x="486" y="0"/>
                  </a:moveTo>
                  <a:cubicBezTo>
                    <a:pt x="389" y="0"/>
                    <a:pt x="301" y="53"/>
                    <a:pt x="301" y="173"/>
                  </a:cubicBezTo>
                  <a:cubicBezTo>
                    <a:pt x="222" y="965"/>
                    <a:pt x="142" y="1757"/>
                    <a:pt x="23" y="2549"/>
                  </a:cubicBezTo>
                  <a:cubicBezTo>
                    <a:pt x="0" y="2734"/>
                    <a:pt x="138" y="2838"/>
                    <a:pt x="266" y="2838"/>
                  </a:cubicBezTo>
                  <a:cubicBezTo>
                    <a:pt x="357" y="2838"/>
                    <a:pt x="443" y="2784"/>
                    <a:pt x="459" y="2668"/>
                  </a:cubicBezTo>
                  <a:cubicBezTo>
                    <a:pt x="618" y="1836"/>
                    <a:pt x="697" y="1044"/>
                    <a:pt x="736" y="252"/>
                  </a:cubicBezTo>
                  <a:cubicBezTo>
                    <a:pt x="759" y="94"/>
                    <a:pt x="614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7887928" y="1374872"/>
              <a:ext cx="150942" cy="245988"/>
            </a:xfrm>
            <a:custGeom>
              <a:avLst/>
              <a:gdLst/>
              <a:ahLst/>
              <a:cxnLst/>
              <a:rect l="l" t="t" r="r" b="b"/>
              <a:pathLst>
                <a:path w="1307" h="2130" extrusionOk="0">
                  <a:moveTo>
                    <a:pt x="1018" y="1"/>
                  </a:moveTo>
                  <a:cubicBezTo>
                    <a:pt x="944" y="1"/>
                    <a:pt x="872" y="40"/>
                    <a:pt x="832" y="134"/>
                  </a:cubicBezTo>
                  <a:cubicBezTo>
                    <a:pt x="594" y="689"/>
                    <a:pt x="317" y="1244"/>
                    <a:pt x="79" y="1798"/>
                  </a:cubicBezTo>
                  <a:cubicBezTo>
                    <a:pt x="1" y="1981"/>
                    <a:pt x="164" y="2130"/>
                    <a:pt x="318" y="2130"/>
                  </a:cubicBezTo>
                  <a:cubicBezTo>
                    <a:pt x="397" y="2130"/>
                    <a:pt x="474" y="2090"/>
                    <a:pt x="515" y="1996"/>
                  </a:cubicBezTo>
                  <a:cubicBezTo>
                    <a:pt x="752" y="1442"/>
                    <a:pt x="990" y="887"/>
                    <a:pt x="1228" y="332"/>
                  </a:cubicBezTo>
                  <a:cubicBezTo>
                    <a:pt x="1306" y="149"/>
                    <a:pt x="116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8148811" y="1612888"/>
              <a:ext cx="214229" cy="157294"/>
            </a:xfrm>
            <a:custGeom>
              <a:avLst/>
              <a:gdLst/>
              <a:ahLst/>
              <a:cxnLst/>
              <a:rect l="l" t="t" r="r" b="b"/>
              <a:pathLst>
                <a:path w="1855" h="1362" extrusionOk="0">
                  <a:moveTo>
                    <a:pt x="1558" y="0"/>
                  </a:moveTo>
                  <a:cubicBezTo>
                    <a:pt x="1516" y="0"/>
                    <a:pt x="1470" y="16"/>
                    <a:pt x="1425" y="54"/>
                  </a:cubicBezTo>
                  <a:cubicBezTo>
                    <a:pt x="1029" y="371"/>
                    <a:pt x="633" y="688"/>
                    <a:pt x="197" y="965"/>
                  </a:cubicBezTo>
                  <a:cubicBezTo>
                    <a:pt x="1" y="1096"/>
                    <a:pt x="128" y="1361"/>
                    <a:pt x="334" y="1361"/>
                  </a:cubicBezTo>
                  <a:cubicBezTo>
                    <a:pt x="378" y="1361"/>
                    <a:pt x="426" y="1349"/>
                    <a:pt x="474" y="1322"/>
                  </a:cubicBezTo>
                  <a:cubicBezTo>
                    <a:pt x="870" y="1044"/>
                    <a:pt x="1306" y="767"/>
                    <a:pt x="1662" y="450"/>
                  </a:cubicBezTo>
                  <a:cubicBezTo>
                    <a:pt x="1855" y="290"/>
                    <a:pt x="1736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8194312" y="2076217"/>
              <a:ext cx="309737" cy="73681"/>
            </a:xfrm>
            <a:custGeom>
              <a:avLst/>
              <a:gdLst/>
              <a:ahLst/>
              <a:cxnLst/>
              <a:rect l="l" t="t" r="r" b="b"/>
              <a:pathLst>
                <a:path w="2682" h="638" extrusionOk="0">
                  <a:moveTo>
                    <a:pt x="2375" y="1"/>
                  </a:moveTo>
                  <a:cubicBezTo>
                    <a:pt x="2363" y="1"/>
                    <a:pt x="2351" y="2"/>
                    <a:pt x="2338" y="3"/>
                  </a:cubicBezTo>
                  <a:cubicBezTo>
                    <a:pt x="1665" y="82"/>
                    <a:pt x="991" y="122"/>
                    <a:pt x="318" y="162"/>
                  </a:cubicBezTo>
                  <a:cubicBezTo>
                    <a:pt x="1" y="201"/>
                    <a:pt x="40" y="637"/>
                    <a:pt x="357" y="637"/>
                  </a:cubicBezTo>
                  <a:cubicBezTo>
                    <a:pt x="1031" y="597"/>
                    <a:pt x="1704" y="518"/>
                    <a:pt x="2378" y="479"/>
                  </a:cubicBezTo>
                  <a:cubicBezTo>
                    <a:pt x="2682" y="441"/>
                    <a:pt x="2657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8079750" y="2389876"/>
              <a:ext cx="229358" cy="114564"/>
            </a:xfrm>
            <a:custGeom>
              <a:avLst/>
              <a:gdLst/>
              <a:ahLst/>
              <a:cxnLst/>
              <a:rect l="l" t="t" r="r" b="b"/>
              <a:pathLst>
                <a:path w="1986" h="992" extrusionOk="0">
                  <a:moveTo>
                    <a:pt x="372" y="0"/>
                  </a:moveTo>
                  <a:cubicBezTo>
                    <a:pt x="122" y="0"/>
                    <a:pt x="0" y="356"/>
                    <a:pt x="280" y="496"/>
                  </a:cubicBezTo>
                  <a:cubicBezTo>
                    <a:pt x="676" y="654"/>
                    <a:pt x="1072" y="813"/>
                    <a:pt x="1508" y="971"/>
                  </a:cubicBezTo>
                  <a:cubicBezTo>
                    <a:pt x="1541" y="985"/>
                    <a:pt x="1573" y="992"/>
                    <a:pt x="1604" y="992"/>
                  </a:cubicBezTo>
                  <a:cubicBezTo>
                    <a:pt x="1834" y="992"/>
                    <a:pt x="1985" y="645"/>
                    <a:pt x="1706" y="575"/>
                  </a:cubicBezTo>
                  <a:cubicBezTo>
                    <a:pt x="1310" y="417"/>
                    <a:pt x="874" y="219"/>
                    <a:pt x="478" y="21"/>
                  </a:cubicBezTo>
                  <a:cubicBezTo>
                    <a:pt x="441" y="7"/>
                    <a:pt x="40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7815518" y="2680785"/>
              <a:ext cx="190670" cy="267123"/>
            </a:xfrm>
            <a:custGeom>
              <a:avLst/>
              <a:gdLst/>
              <a:ahLst/>
              <a:cxnLst/>
              <a:rect l="l" t="t" r="r" b="b"/>
              <a:pathLst>
                <a:path w="1651" h="2313" extrusionOk="0">
                  <a:moveTo>
                    <a:pt x="311" y="0"/>
                  </a:moveTo>
                  <a:cubicBezTo>
                    <a:pt x="163" y="0"/>
                    <a:pt x="1" y="187"/>
                    <a:pt x="112" y="354"/>
                  </a:cubicBezTo>
                  <a:cubicBezTo>
                    <a:pt x="429" y="987"/>
                    <a:pt x="785" y="1621"/>
                    <a:pt x="1181" y="2215"/>
                  </a:cubicBezTo>
                  <a:cubicBezTo>
                    <a:pt x="1227" y="2284"/>
                    <a:pt x="1289" y="2313"/>
                    <a:pt x="1351" y="2313"/>
                  </a:cubicBezTo>
                  <a:cubicBezTo>
                    <a:pt x="1502" y="2313"/>
                    <a:pt x="1651" y="2136"/>
                    <a:pt x="1538" y="1938"/>
                  </a:cubicBezTo>
                  <a:cubicBezTo>
                    <a:pt x="1181" y="1344"/>
                    <a:pt x="825" y="750"/>
                    <a:pt x="468" y="116"/>
                  </a:cubicBezTo>
                  <a:cubicBezTo>
                    <a:pt x="433" y="34"/>
                    <a:pt x="373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7521836" y="2870182"/>
              <a:ext cx="57166" cy="247374"/>
            </a:xfrm>
            <a:custGeom>
              <a:avLst/>
              <a:gdLst/>
              <a:ahLst/>
              <a:cxnLst/>
              <a:rect l="l" t="t" r="r" b="b"/>
              <a:pathLst>
                <a:path w="495" h="2142" extrusionOk="0">
                  <a:moveTo>
                    <a:pt x="294" y="0"/>
                  </a:moveTo>
                  <a:cubicBezTo>
                    <a:pt x="175" y="0"/>
                    <a:pt x="40" y="90"/>
                    <a:pt x="40" y="259"/>
                  </a:cubicBezTo>
                  <a:cubicBezTo>
                    <a:pt x="40" y="813"/>
                    <a:pt x="40" y="1368"/>
                    <a:pt x="1" y="1922"/>
                  </a:cubicBezTo>
                  <a:cubicBezTo>
                    <a:pt x="1" y="2071"/>
                    <a:pt x="105" y="2141"/>
                    <a:pt x="216" y="2141"/>
                  </a:cubicBezTo>
                  <a:cubicBezTo>
                    <a:pt x="342" y="2141"/>
                    <a:pt x="476" y="2051"/>
                    <a:pt x="476" y="1883"/>
                  </a:cubicBezTo>
                  <a:lnTo>
                    <a:pt x="476" y="219"/>
                  </a:lnTo>
                  <a:cubicBezTo>
                    <a:pt x="495" y="70"/>
                    <a:pt x="400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7060238" y="2794192"/>
              <a:ext cx="209032" cy="239868"/>
            </a:xfrm>
            <a:custGeom>
              <a:avLst/>
              <a:gdLst/>
              <a:ahLst/>
              <a:cxnLst/>
              <a:rect l="l" t="t" r="r" b="b"/>
              <a:pathLst>
                <a:path w="1810" h="2077" extrusionOk="0">
                  <a:moveTo>
                    <a:pt x="1471" y="0"/>
                  </a:moveTo>
                  <a:cubicBezTo>
                    <a:pt x="1413" y="0"/>
                    <a:pt x="1354" y="25"/>
                    <a:pt x="1304" y="85"/>
                  </a:cubicBezTo>
                  <a:lnTo>
                    <a:pt x="116" y="1709"/>
                  </a:lnTo>
                  <a:cubicBezTo>
                    <a:pt x="0" y="1882"/>
                    <a:pt x="159" y="2077"/>
                    <a:pt x="315" y="2077"/>
                  </a:cubicBezTo>
                  <a:cubicBezTo>
                    <a:pt x="372" y="2077"/>
                    <a:pt x="430" y="2050"/>
                    <a:pt x="472" y="1986"/>
                  </a:cubicBezTo>
                  <a:lnTo>
                    <a:pt x="1661" y="402"/>
                  </a:lnTo>
                  <a:cubicBezTo>
                    <a:pt x="1809" y="223"/>
                    <a:pt x="1646" y="0"/>
                    <a:pt x="1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816447" y="2595095"/>
              <a:ext cx="226355" cy="153714"/>
            </a:xfrm>
            <a:custGeom>
              <a:avLst/>
              <a:gdLst/>
              <a:ahLst/>
              <a:cxnLst/>
              <a:rect l="l" t="t" r="r" b="b"/>
              <a:pathLst>
                <a:path w="1960" h="1331" extrusionOk="0">
                  <a:moveTo>
                    <a:pt x="1620" y="0"/>
                  </a:moveTo>
                  <a:cubicBezTo>
                    <a:pt x="1586" y="0"/>
                    <a:pt x="1550" y="8"/>
                    <a:pt x="1514" y="26"/>
                  </a:cubicBezTo>
                  <a:cubicBezTo>
                    <a:pt x="1078" y="343"/>
                    <a:pt x="642" y="620"/>
                    <a:pt x="167" y="898"/>
                  </a:cubicBezTo>
                  <a:cubicBezTo>
                    <a:pt x="1" y="1030"/>
                    <a:pt x="141" y="1330"/>
                    <a:pt x="331" y="1330"/>
                  </a:cubicBezTo>
                  <a:cubicBezTo>
                    <a:pt x="368" y="1330"/>
                    <a:pt x="406" y="1319"/>
                    <a:pt x="444" y="1294"/>
                  </a:cubicBezTo>
                  <a:cubicBezTo>
                    <a:pt x="880" y="1016"/>
                    <a:pt x="1355" y="700"/>
                    <a:pt x="1791" y="422"/>
                  </a:cubicBezTo>
                  <a:cubicBezTo>
                    <a:pt x="1959" y="254"/>
                    <a:pt x="1813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6535007" y="2382716"/>
              <a:ext cx="312740" cy="105902"/>
            </a:xfrm>
            <a:custGeom>
              <a:avLst/>
              <a:gdLst/>
              <a:ahLst/>
              <a:cxnLst/>
              <a:rect l="l" t="t" r="r" b="b"/>
              <a:pathLst>
                <a:path w="2708" h="917" extrusionOk="0">
                  <a:moveTo>
                    <a:pt x="2291" y="1"/>
                  </a:moveTo>
                  <a:cubicBezTo>
                    <a:pt x="2277" y="1"/>
                    <a:pt x="2263" y="1"/>
                    <a:pt x="2247" y="3"/>
                  </a:cubicBezTo>
                  <a:cubicBezTo>
                    <a:pt x="1614" y="201"/>
                    <a:pt x="940" y="320"/>
                    <a:pt x="267" y="439"/>
                  </a:cubicBezTo>
                  <a:cubicBezTo>
                    <a:pt x="1" y="477"/>
                    <a:pt x="27" y="917"/>
                    <a:pt x="274" y="917"/>
                  </a:cubicBezTo>
                  <a:cubicBezTo>
                    <a:pt x="285" y="917"/>
                    <a:pt x="295" y="916"/>
                    <a:pt x="306" y="914"/>
                  </a:cubicBezTo>
                  <a:cubicBezTo>
                    <a:pt x="1020" y="796"/>
                    <a:pt x="1733" y="637"/>
                    <a:pt x="2406" y="439"/>
                  </a:cubicBezTo>
                  <a:cubicBezTo>
                    <a:pt x="2708" y="364"/>
                    <a:pt x="2578" y="1"/>
                    <a:pt x="2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6652687" y="2090306"/>
              <a:ext cx="178544" cy="59592"/>
            </a:xfrm>
            <a:custGeom>
              <a:avLst/>
              <a:gdLst/>
              <a:ahLst/>
              <a:cxnLst/>
              <a:rect l="l" t="t" r="r" b="b"/>
              <a:pathLst>
                <a:path w="1546" h="516" extrusionOk="0">
                  <a:moveTo>
                    <a:pt x="1228" y="0"/>
                  </a:moveTo>
                  <a:cubicBezTo>
                    <a:pt x="951" y="40"/>
                    <a:pt x="634" y="40"/>
                    <a:pt x="317" y="40"/>
                  </a:cubicBezTo>
                  <a:cubicBezTo>
                    <a:pt x="1" y="40"/>
                    <a:pt x="40" y="515"/>
                    <a:pt x="357" y="515"/>
                  </a:cubicBezTo>
                  <a:cubicBezTo>
                    <a:pt x="674" y="515"/>
                    <a:pt x="951" y="515"/>
                    <a:pt x="1268" y="475"/>
                  </a:cubicBezTo>
                  <a:cubicBezTo>
                    <a:pt x="1545" y="396"/>
                    <a:pt x="1506" y="4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6528424" y="1685298"/>
              <a:ext cx="358473" cy="160412"/>
            </a:xfrm>
            <a:custGeom>
              <a:avLst/>
              <a:gdLst/>
              <a:ahLst/>
              <a:cxnLst/>
              <a:rect l="l" t="t" r="r" b="b"/>
              <a:pathLst>
                <a:path w="3104" h="1389" extrusionOk="0">
                  <a:moveTo>
                    <a:pt x="386" y="1"/>
                  </a:moveTo>
                  <a:cubicBezTo>
                    <a:pt x="156" y="1"/>
                    <a:pt x="0" y="348"/>
                    <a:pt x="245" y="417"/>
                  </a:cubicBezTo>
                  <a:lnTo>
                    <a:pt x="2621" y="1368"/>
                  </a:lnTo>
                  <a:cubicBezTo>
                    <a:pt x="2659" y="1382"/>
                    <a:pt x="2695" y="1388"/>
                    <a:pt x="2729" y="1388"/>
                  </a:cubicBezTo>
                  <a:cubicBezTo>
                    <a:pt x="2979" y="1388"/>
                    <a:pt x="3103" y="1042"/>
                    <a:pt x="2859" y="972"/>
                  </a:cubicBezTo>
                  <a:lnTo>
                    <a:pt x="482" y="21"/>
                  </a:lnTo>
                  <a:cubicBezTo>
                    <a:pt x="449" y="7"/>
                    <a:pt x="417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6920962" y="1439428"/>
              <a:ext cx="157409" cy="228781"/>
            </a:xfrm>
            <a:custGeom>
              <a:avLst/>
              <a:gdLst/>
              <a:ahLst/>
              <a:cxnLst/>
              <a:rect l="l" t="t" r="r" b="b"/>
              <a:pathLst>
                <a:path w="1363" h="1981" extrusionOk="0">
                  <a:moveTo>
                    <a:pt x="270" y="1"/>
                  </a:moveTo>
                  <a:cubicBezTo>
                    <a:pt x="131" y="1"/>
                    <a:pt x="0" y="126"/>
                    <a:pt x="54" y="288"/>
                  </a:cubicBezTo>
                  <a:cubicBezTo>
                    <a:pt x="252" y="843"/>
                    <a:pt x="530" y="1398"/>
                    <a:pt x="886" y="1913"/>
                  </a:cubicBezTo>
                  <a:cubicBezTo>
                    <a:pt x="934" y="1961"/>
                    <a:pt x="989" y="1981"/>
                    <a:pt x="1043" y="1981"/>
                  </a:cubicBezTo>
                  <a:cubicBezTo>
                    <a:pt x="1210" y="1981"/>
                    <a:pt x="1363" y="1785"/>
                    <a:pt x="1243" y="1635"/>
                  </a:cubicBezTo>
                  <a:cubicBezTo>
                    <a:pt x="926" y="1160"/>
                    <a:pt x="648" y="645"/>
                    <a:pt x="450" y="90"/>
                  </a:cubicBezTo>
                  <a:cubicBezTo>
                    <a:pt x="400" y="28"/>
                    <a:pt x="334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7245016" y="1392541"/>
              <a:ext cx="85807" cy="178197"/>
            </a:xfrm>
            <a:custGeom>
              <a:avLst/>
              <a:gdLst/>
              <a:ahLst/>
              <a:cxnLst/>
              <a:rect l="l" t="t" r="r" b="b"/>
              <a:pathLst>
                <a:path w="743" h="1543" extrusionOk="0">
                  <a:moveTo>
                    <a:pt x="236" y="0"/>
                  </a:moveTo>
                  <a:cubicBezTo>
                    <a:pt x="113" y="0"/>
                    <a:pt x="0" y="90"/>
                    <a:pt x="21" y="259"/>
                  </a:cubicBezTo>
                  <a:cubicBezTo>
                    <a:pt x="61" y="615"/>
                    <a:pt x="180" y="1011"/>
                    <a:pt x="259" y="1368"/>
                  </a:cubicBezTo>
                  <a:cubicBezTo>
                    <a:pt x="290" y="1492"/>
                    <a:pt x="375" y="1543"/>
                    <a:pt x="463" y="1543"/>
                  </a:cubicBezTo>
                  <a:cubicBezTo>
                    <a:pt x="600" y="1543"/>
                    <a:pt x="743" y="1418"/>
                    <a:pt x="695" y="1249"/>
                  </a:cubicBezTo>
                  <a:cubicBezTo>
                    <a:pt x="615" y="892"/>
                    <a:pt x="536" y="536"/>
                    <a:pt x="496" y="219"/>
                  </a:cubicBezTo>
                  <a:cubicBezTo>
                    <a:pt x="459" y="70"/>
                    <a:pt x="344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0"/>
          <p:cNvGrpSpPr/>
          <p:nvPr/>
        </p:nvGrpSpPr>
        <p:grpSpPr>
          <a:xfrm rot="2890196">
            <a:off x="8266807" y="142047"/>
            <a:ext cx="808241" cy="653502"/>
            <a:chOff x="309089" y="220930"/>
            <a:chExt cx="808270" cy="653525"/>
          </a:xfrm>
        </p:grpSpPr>
        <p:grpSp>
          <p:nvGrpSpPr>
            <p:cNvPr id="677" name="Google Shape;677;p30"/>
            <p:cNvGrpSpPr/>
            <p:nvPr/>
          </p:nvGrpSpPr>
          <p:grpSpPr>
            <a:xfrm>
              <a:off x="309089" y="296007"/>
              <a:ext cx="808270" cy="578448"/>
              <a:chOff x="4380536" y="-47226"/>
              <a:chExt cx="1409363" cy="1008628"/>
            </a:xfrm>
          </p:grpSpPr>
          <p:sp>
            <p:nvSpPr>
              <p:cNvPr id="678" name="Google Shape;678;p30"/>
              <p:cNvSpPr/>
              <p:nvPr/>
            </p:nvSpPr>
            <p:spPr>
              <a:xfrm>
                <a:off x="4794455" y="120049"/>
                <a:ext cx="827915" cy="686930"/>
              </a:xfrm>
              <a:custGeom>
                <a:avLst/>
                <a:gdLst/>
                <a:ahLst/>
                <a:cxnLst/>
                <a:rect l="l" t="t" r="r" b="b"/>
                <a:pathLst>
                  <a:path w="9983" h="8283" extrusionOk="0">
                    <a:moveTo>
                      <a:pt x="5792" y="1"/>
                    </a:moveTo>
                    <a:cubicBezTo>
                      <a:pt x="5229" y="1"/>
                      <a:pt x="4644" y="97"/>
                      <a:pt x="4041" y="281"/>
                    </a:cubicBezTo>
                    <a:cubicBezTo>
                      <a:pt x="3962" y="321"/>
                      <a:pt x="3843" y="439"/>
                      <a:pt x="3843" y="519"/>
                    </a:cubicBezTo>
                    <a:cubicBezTo>
                      <a:pt x="3803" y="994"/>
                      <a:pt x="3764" y="1469"/>
                      <a:pt x="3803" y="1905"/>
                    </a:cubicBezTo>
                    <a:cubicBezTo>
                      <a:pt x="3803" y="2420"/>
                      <a:pt x="4041" y="2895"/>
                      <a:pt x="4477" y="3173"/>
                    </a:cubicBezTo>
                    <a:cubicBezTo>
                      <a:pt x="4634" y="3308"/>
                      <a:pt x="4842" y="3379"/>
                      <a:pt x="5059" y="3379"/>
                    </a:cubicBezTo>
                    <a:cubicBezTo>
                      <a:pt x="5223" y="3379"/>
                      <a:pt x="5392" y="3337"/>
                      <a:pt x="5546" y="3252"/>
                    </a:cubicBezTo>
                    <a:cubicBezTo>
                      <a:pt x="5744" y="3173"/>
                      <a:pt x="5823" y="2935"/>
                      <a:pt x="5744" y="2737"/>
                    </a:cubicBezTo>
                    <a:cubicBezTo>
                      <a:pt x="5685" y="2590"/>
                      <a:pt x="5561" y="2509"/>
                      <a:pt x="5420" y="2509"/>
                    </a:cubicBezTo>
                    <a:cubicBezTo>
                      <a:pt x="5371" y="2509"/>
                      <a:pt x="5320" y="2518"/>
                      <a:pt x="5269" y="2539"/>
                    </a:cubicBezTo>
                    <a:cubicBezTo>
                      <a:pt x="5190" y="2618"/>
                      <a:pt x="5110" y="2737"/>
                      <a:pt x="4992" y="2895"/>
                    </a:cubicBezTo>
                    <a:cubicBezTo>
                      <a:pt x="4912" y="2777"/>
                      <a:pt x="4754" y="2658"/>
                      <a:pt x="4754" y="2578"/>
                    </a:cubicBezTo>
                    <a:cubicBezTo>
                      <a:pt x="4754" y="2420"/>
                      <a:pt x="4833" y="2262"/>
                      <a:pt x="4992" y="2182"/>
                    </a:cubicBezTo>
                    <a:cubicBezTo>
                      <a:pt x="5115" y="2100"/>
                      <a:pt x="5258" y="2060"/>
                      <a:pt x="5401" y="2060"/>
                    </a:cubicBezTo>
                    <a:cubicBezTo>
                      <a:pt x="5672" y="2060"/>
                      <a:pt x="5945" y="2201"/>
                      <a:pt x="6101" y="2460"/>
                    </a:cubicBezTo>
                    <a:cubicBezTo>
                      <a:pt x="6338" y="2856"/>
                      <a:pt x="6219" y="3371"/>
                      <a:pt x="5823" y="3608"/>
                    </a:cubicBezTo>
                    <a:cubicBezTo>
                      <a:pt x="5589" y="3753"/>
                      <a:pt x="5329" y="3823"/>
                      <a:pt x="5071" y="3823"/>
                    </a:cubicBezTo>
                    <a:cubicBezTo>
                      <a:pt x="4763" y="3823"/>
                      <a:pt x="4458" y="3723"/>
                      <a:pt x="4199" y="3529"/>
                    </a:cubicBezTo>
                    <a:cubicBezTo>
                      <a:pt x="3645" y="3133"/>
                      <a:pt x="3328" y="2539"/>
                      <a:pt x="3328" y="1865"/>
                    </a:cubicBezTo>
                    <a:lnTo>
                      <a:pt x="3328" y="677"/>
                    </a:lnTo>
                    <a:cubicBezTo>
                      <a:pt x="2852" y="954"/>
                      <a:pt x="2417" y="1271"/>
                      <a:pt x="2021" y="1628"/>
                    </a:cubicBezTo>
                    <a:cubicBezTo>
                      <a:pt x="1149" y="2380"/>
                      <a:pt x="515" y="3450"/>
                      <a:pt x="317" y="4599"/>
                    </a:cubicBezTo>
                    <a:cubicBezTo>
                      <a:pt x="0" y="5866"/>
                      <a:pt x="476" y="7213"/>
                      <a:pt x="1585" y="7966"/>
                    </a:cubicBezTo>
                    <a:cubicBezTo>
                      <a:pt x="1694" y="8056"/>
                      <a:pt x="1786" y="8106"/>
                      <a:pt x="1873" y="8106"/>
                    </a:cubicBezTo>
                    <a:cubicBezTo>
                      <a:pt x="1976" y="8106"/>
                      <a:pt x="2072" y="8037"/>
                      <a:pt x="2179" y="7887"/>
                    </a:cubicBezTo>
                    <a:cubicBezTo>
                      <a:pt x="2337" y="7688"/>
                      <a:pt x="2496" y="7490"/>
                      <a:pt x="2615" y="7253"/>
                    </a:cubicBezTo>
                    <a:cubicBezTo>
                      <a:pt x="2892" y="6777"/>
                      <a:pt x="2971" y="6262"/>
                      <a:pt x="2932" y="5708"/>
                    </a:cubicBezTo>
                    <a:cubicBezTo>
                      <a:pt x="2932" y="5273"/>
                      <a:pt x="2566" y="4960"/>
                      <a:pt x="2179" y="4960"/>
                    </a:cubicBezTo>
                    <a:cubicBezTo>
                      <a:pt x="2073" y="4960"/>
                      <a:pt x="1965" y="4983"/>
                      <a:pt x="1862" y="5034"/>
                    </a:cubicBezTo>
                    <a:cubicBezTo>
                      <a:pt x="1664" y="5153"/>
                      <a:pt x="1585" y="5391"/>
                      <a:pt x="1704" y="5589"/>
                    </a:cubicBezTo>
                    <a:cubicBezTo>
                      <a:pt x="1760" y="5659"/>
                      <a:pt x="1806" y="5685"/>
                      <a:pt x="1849" y="5685"/>
                    </a:cubicBezTo>
                    <a:cubicBezTo>
                      <a:pt x="1928" y="5685"/>
                      <a:pt x="1998" y="5601"/>
                      <a:pt x="2100" y="5549"/>
                    </a:cubicBezTo>
                    <a:cubicBezTo>
                      <a:pt x="2179" y="5510"/>
                      <a:pt x="2298" y="5510"/>
                      <a:pt x="2377" y="5510"/>
                    </a:cubicBezTo>
                    <a:cubicBezTo>
                      <a:pt x="2377" y="5589"/>
                      <a:pt x="2456" y="5747"/>
                      <a:pt x="2377" y="5827"/>
                    </a:cubicBezTo>
                    <a:cubicBezTo>
                      <a:pt x="2276" y="6029"/>
                      <a:pt x="2062" y="6150"/>
                      <a:pt x="1849" y="6150"/>
                    </a:cubicBezTo>
                    <a:cubicBezTo>
                      <a:pt x="1728" y="6150"/>
                      <a:pt x="1606" y="6111"/>
                      <a:pt x="1506" y="6025"/>
                    </a:cubicBezTo>
                    <a:cubicBezTo>
                      <a:pt x="991" y="5668"/>
                      <a:pt x="1070" y="4916"/>
                      <a:pt x="1585" y="4638"/>
                    </a:cubicBezTo>
                    <a:cubicBezTo>
                      <a:pt x="1780" y="4525"/>
                      <a:pt x="1986" y="4473"/>
                      <a:pt x="2187" y="4473"/>
                    </a:cubicBezTo>
                    <a:cubicBezTo>
                      <a:pt x="2757" y="4473"/>
                      <a:pt x="3279" y="4894"/>
                      <a:pt x="3367" y="5510"/>
                    </a:cubicBezTo>
                    <a:cubicBezTo>
                      <a:pt x="3486" y="6223"/>
                      <a:pt x="3328" y="7015"/>
                      <a:pt x="2892" y="7609"/>
                    </a:cubicBezTo>
                    <a:cubicBezTo>
                      <a:pt x="2734" y="7847"/>
                      <a:pt x="2575" y="8085"/>
                      <a:pt x="2377" y="8283"/>
                    </a:cubicBezTo>
                    <a:cubicBezTo>
                      <a:pt x="2536" y="8283"/>
                      <a:pt x="2694" y="8283"/>
                      <a:pt x="2892" y="8243"/>
                    </a:cubicBezTo>
                    <a:cubicBezTo>
                      <a:pt x="3367" y="8085"/>
                      <a:pt x="3843" y="7807"/>
                      <a:pt x="4239" y="7411"/>
                    </a:cubicBezTo>
                    <a:cubicBezTo>
                      <a:pt x="4477" y="7253"/>
                      <a:pt x="4754" y="7094"/>
                      <a:pt x="5031" y="6975"/>
                    </a:cubicBezTo>
                    <a:cubicBezTo>
                      <a:pt x="5665" y="6698"/>
                      <a:pt x="6299" y="6500"/>
                      <a:pt x="7012" y="6262"/>
                    </a:cubicBezTo>
                    <a:cubicBezTo>
                      <a:pt x="6853" y="6064"/>
                      <a:pt x="6972" y="5985"/>
                      <a:pt x="7091" y="5866"/>
                    </a:cubicBezTo>
                    <a:cubicBezTo>
                      <a:pt x="7408" y="5668"/>
                      <a:pt x="7646" y="5351"/>
                      <a:pt x="7844" y="4995"/>
                    </a:cubicBezTo>
                    <a:cubicBezTo>
                      <a:pt x="7883" y="4876"/>
                      <a:pt x="7962" y="4757"/>
                      <a:pt x="8002" y="4638"/>
                    </a:cubicBezTo>
                    <a:cubicBezTo>
                      <a:pt x="8121" y="4361"/>
                      <a:pt x="8042" y="4084"/>
                      <a:pt x="7804" y="3925"/>
                    </a:cubicBezTo>
                    <a:cubicBezTo>
                      <a:pt x="7727" y="3849"/>
                      <a:pt x="7650" y="3819"/>
                      <a:pt x="7574" y="3819"/>
                    </a:cubicBezTo>
                    <a:cubicBezTo>
                      <a:pt x="7452" y="3819"/>
                      <a:pt x="7331" y="3892"/>
                      <a:pt x="7210" y="3965"/>
                    </a:cubicBezTo>
                    <a:cubicBezTo>
                      <a:pt x="6695" y="4203"/>
                      <a:pt x="6695" y="4282"/>
                      <a:pt x="7091" y="4678"/>
                    </a:cubicBezTo>
                    <a:cubicBezTo>
                      <a:pt x="7131" y="4757"/>
                      <a:pt x="7170" y="4836"/>
                      <a:pt x="7170" y="4916"/>
                    </a:cubicBezTo>
                    <a:cubicBezTo>
                      <a:pt x="7141" y="4974"/>
                      <a:pt x="7049" y="5010"/>
                      <a:pt x="6985" y="5010"/>
                    </a:cubicBezTo>
                    <a:cubicBezTo>
                      <a:pt x="6962" y="5010"/>
                      <a:pt x="6943" y="5005"/>
                      <a:pt x="6933" y="4995"/>
                    </a:cubicBezTo>
                    <a:cubicBezTo>
                      <a:pt x="6734" y="4836"/>
                      <a:pt x="6576" y="4678"/>
                      <a:pt x="6457" y="4440"/>
                    </a:cubicBezTo>
                    <a:cubicBezTo>
                      <a:pt x="6338" y="4203"/>
                      <a:pt x="6418" y="3925"/>
                      <a:pt x="6655" y="3767"/>
                    </a:cubicBezTo>
                    <a:cubicBezTo>
                      <a:pt x="6853" y="3648"/>
                      <a:pt x="7051" y="3529"/>
                      <a:pt x="7289" y="3450"/>
                    </a:cubicBezTo>
                    <a:cubicBezTo>
                      <a:pt x="7398" y="3402"/>
                      <a:pt x="7511" y="3379"/>
                      <a:pt x="7620" y="3379"/>
                    </a:cubicBezTo>
                    <a:cubicBezTo>
                      <a:pt x="7869" y="3379"/>
                      <a:pt x="8102" y="3495"/>
                      <a:pt x="8240" y="3688"/>
                    </a:cubicBezTo>
                    <a:cubicBezTo>
                      <a:pt x="8517" y="4005"/>
                      <a:pt x="8557" y="4440"/>
                      <a:pt x="8398" y="4757"/>
                    </a:cubicBezTo>
                    <a:cubicBezTo>
                      <a:pt x="8160" y="5233"/>
                      <a:pt x="7883" y="5629"/>
                      <a:pt x="7606" y="6104"/>
                    </a:cubicBezTo>
                    <a:cubicBezTo>
                      <a:pt x="8081" y="5866"/>
                      <a:pt x="8517" y="5589"/>
                      <a:pt x="8953" y="5312"/>
                    </a:cubicBezTo>
                    <a:cubicBezTo>
                      <a:pt x="9388" y="4995"/>
                      <a:pt x="9666" y="4559"/>
                      <a:pt x="9785" y="4084"/>
                    </a:cubicBezTo>
                    <a:cubicBezTo>
                      <a:pt x="9983" y="3054"/>
                      <a:pt x="9666" y="1984"/>
                      <a:pt x="8874" y="1271"/>
                    </a:cubicBezTo>
                    <a:cubicBezTo>
                      <a:pt x="7972" y="397"/>
                      <a:pt x="6929" y="1"/>
                      <a:pt x="57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4610510" y="130167"/>
                <a:ext cx="459944" cy="70293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8476" extrusionOk="0">
                    <a:moveTo>
                      <a:pt x="5387" y="1"/>
                    </a:moveTo>
                    <a:cubicBezTo>
                      <a:pt x="5348" y="1"/>
                      <a:pt x="5308" y="1"/>
                      <a:pt x="5269" y="40"/>
                    </a:cubicBezTo>
                    <a:cubicBezTo>
                      <a:pt x="3288" y="674"/>
                      <a:pt x="1624" y="2060"/>
                      <a:pt x="673" y="3883"/>
                    </a:cubicBezTo>
                    <a:cubicBezTo>
                      <a:pt x="0" y="4992"/>
                      <a:pt x="0" y="6338"/>
                      <a:pt x="673" y="7448"/>
                    </a:cubicBezTo>
                    <a:cubicBezTo>
                      <a:pt x="1083" y="8103"/>
                      <a:pt x="1794" y="8476"/>
                      <a:pt x="2533" y="8476"/>
                    </a:cubicBezTo>
                    <a:cubicBezTo>
                      <a:pt x="2866" y="8476"/>
                      <a:pt x="3205" y="8400"/>
                      <a:pt x="3526" y="8240"/>
                    </a:cubicBezTo>
                    <a:lnTo>
                      <a:pt x="3526" y="8200"/>
                    </a:lnTo>
                    <a:lnTo>
                      <a:pt x="3288" y="8042"/>
                    </a:lnTo>
                    <a:cubicBezTo>
                      <a:pt x="2535" y="7448"/>
                      <a:pt x="2060" y="6537"/>
                      <a:pt x="2020" y="5586"/>
                    </a:cubicBezTo>
                    <a:cubicBezTo>
                      <a:pt x="1901" y="3566"/>
                      <a:pt x="2852" y="2060"/>
                      <a:pt x="4357" y="832"/>
                    </a:cubicBezTo>
                    <a:cubicBezTo>
                      <a:pt x="4714" y="555"/>
                      <a:pt x="5110" y="317"/>
                      <a:pt x="55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5655134" y="130167"/>
                <a:ext cx="134765" cy="82186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91" extrusionOk="0">
                    <a:moveTo>
                      <a:pt x="1427" y="1"/>
                    </a:moveTo>
                    <a:cubicBezTo>
                      <a:pt x="1308" y="1"/>
                      <a:pt x="1229" y="40"/>
                      <a:pt x="1150" y="119"/>
                    </a:cubicBezTo>
                    <a:cubicBezTo>
                      <a:pt x="793" y="278"/>
                      <a:pt x="476" y="436"/>
                      <a:pt x="159" y="595"/>
                    </a:cubicBezTo>
                    <a:cubicBezTo>
                      <a:pt x="120" y="634"/>
                      <a:pt x="1" y="753"/>
                      <a:pt x="40" y="832"/>
                    </a:cubicBezTo>
                    <a:cubicBezTo>
                      <a:pt x="40" y="872"/>
                      <a:pt x="159" y="951"/>
                      <a:pt x="199" y="991"/>
                    </a:cubicBezTo>
                    <a:cubicBezTo>
                      <a:pt x="714" y="872"/>
                      <a:pt x="1189" y="634"/>
                      <a:pt x="1585" y="278"/>
                    </a:cubicBezTo>
                    <a:cubicBezTo>
                      <a:pt x="1625" y="238"/>
                      <a:pt x="1625" y="159"/>
                      <a:pt x="1625" y="80"/>
                    </a:cubicBezTo>
                    <a:cubicBezTo>
                      <a:pt x="1546" y="1"/>
                      <a:pt x="1466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4571033" y="59343"/>
                <a:ext cx="1094046" cy="812407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9796" extrusionOk="0">
                    <a:moveTo>
                      <a:pt x="8448" y="755"/>
                    </a:moveTo>
                    <a:cubicBezTo>
                      <a:pt x="9588" y="755"/>
                      <a:pt x="10640" y="1168"/>
                      <a:pt x="11568" y="2043"/>
                    </a:cubicBezTo>
                    <a:cubicBezTo>
                      <a:pt x="12320" y="2716"/>
                      <a:pt x="12677" y="3786"/>
                      <a:pt x="12479" y="4816"/>
                    </a:cubicBezTo>
                    <a:cubicBezTo>
                      <a:pt x="12360" y="5291"/>
                      <a:pt x="12082" y="5727"/>
                      <a:pt x="11647" y="6044"/>
                    </a:cubicBezTo>
                    <a:cubicBezTo>
                      <a:pt x="11211" y="6321"/>
                      <a:pt x="10775" y="6598"/>
                      <a:pt x="10300" y="6836"/>
                    </a:cubicBezTo>
                    <a:cubicBezTo>
                      <a:pt x="10577" y="6361"/>
                      <a:pt x="10854" y="5965"/>
                      <a:pt x="11092" y="5489"/>
                    </a:cubicBezTo>
                    <a:cubicBezTo>
                      <a:pt x="11251" y="5133"/>
                      <a:pt x="11211" y="4737"/>
                      <a:pt x="10934" y="4420"/>
                    </a:cubicBezTo>
                    <a:cubicBezTo>
                      <a:pt x="10796" y="4227"/>
                      <a:pt x="10563" y="4111"/>
                      <a:pt x="10314" y="4111"/>
                    </a:cubicBezTo>
                    <a:cubicBezTo>
                      <a:pt x="10205" y="4111"/>
                      <a:pt x="10092" y="4134"/>
                      <a:pt x="9983" y="4182"/>
                    </a:cubicBezTo>
                    <a:cubicBezTo>
                      <a:pt x="9785" y="4261"/>
                      <a:pt x="9547" y="4380"/>
                      <a:pt x="9349" y="4499"/>
                    </a:cubicBezTo>
                    <a:cubicBezTo>
                      <a:pt x="9151" y="4657"/>
                      <a:pt x="9032" y="4935"/>
                      <a:pt x="9151" y="5172"/>
                    </a:cubicBezTo>
                    <a:cubicBezTo>
                      <a:pt x="9270" y="5370"/>
                      <a:pt x="9428" y="5568"/>
                      <a:pt x="9627" y="5727"/>
                    </a:cubicBezTo>
                    <a:cubicBezTo>
                      <a:pt x="9627" y="5727"/>
                      <a:pt x="9825" y="5727"/>
                      <a:pt x="9864" y="5648"/>
                    </a:cubicBezTo>
                    <a:cubicBezTo>
                      <a:pt x="9864" y="5568"/>
                      <a:pt x="9864" y="5450"/>
                      <a:pt x="9785" y="5410"/>
                    </a:cubicBezTo>
                    <a:cubicBezTo>
                      <a:pt x="9428" y="5014"/>
                      <a:pt x="9428" y="4895"/>
                      <a:pt x="9904" y="4697"/>
                    </a:cubicBezTo>
                    <a:cubicBezTo>
                      <a:pt x="10033" y="4619"/>
                      <a:pt x="10163" y="4541"/>
                      <a:pt x="10293" y="4541"/>
                    </a:cubicBezTo>
                    <a:cubicBezTo>
                      <a:pt x="10361" y="4541"/>
                      <a:pt x="10430" y="4563"/>
                      <a:pt x="10498" y="4618"/>
                    </a:cubicBezTo>
                    <a:cubicBezTo>
                      <a:pt x="10736" y="4816"/>
                      <a:pt x="10815" y="5093"/>
                      <a:pt x="10696" y="5370"/>
                    </a:cubicBezTo>
                    <a:cubicBezTo>
                      <a:pt x="10656" y="5489"/>
                      <a:pt x="10577" y="5608"/>
                      <a:pt x="10538" y="5727"/>
                    </a:cubicBezTo>
                    <a:cubicBezTo>
                      <a:pt x="10340" y="6083"/>
                      <a:pt x="10102" y="6400"/>
                      <a:pt x="9785" y="6638"/>
                    </a:cubicBezTo>
                    <a:cubicBezTo>
                      <a:pt x="9666" y="6717"/>
                      <a:pt x="9547" y="6796"/>
                      <a:pt x="9706" y="6994"/>
                    </a:cubicBezTo>
                    <a:cubicBezTo>
                      <a:pt x="9032" y="7232"/>
                      <a:pt x="8359" y="7470"/>
                      <a:pt x="7725" y="7707"/>
                    </a:cubicBezTo>
                    <a:cubicBezTo>
                      <a:pt x="7448" y="7826"/>
                      <a:pt x="7171" y="7985"/>
                      <a:pt x="6933" y="8183"/>
                    </a:cubicBezTo>
                    <a:cubicBezTo>
                      <a:pt x="6537" y="8539"/>
                      <a:pt x="6101" y="8817"/>
                      <a:pt x="5586" y="9015"/>
                    </a:cubicBezTo>
                    <a:cubicBezTo>
                      <a:pt x="5428" y="9015"/>
                      <a:pt x="5269" y="9054"/>
                      <a:pt x="5071" y="9054"/>
                    </a:cubicBezTo>
                    <a:cubicBezTo>
                      <a:pt x="5269" y="8817"/>
                      <a:pt x="5428" y="8619"/>
                      <a:pt x="5586" y="8381"/>
                    </a:cubicBezTo>
                    <a:cubicBezTo>
                      <a:pt x="6022" y="7747"/>
                      <a:pt x="6180" y="6994"/>
                      <a:pt x="6061" y="6242"/>
                    </a:cubicBezTo>
                    <a:cubicBezTo>
                      <a:pt x="5973" y="5622"/>
                      <a:pt x="5445" y="5222"/>
                      <a:pt x="4886" y="5222"/>
                    </a:cubicBezTo>
                    <a:cubicBezTo>
                      <a:pt x="4695" y="5222"/>
                      <a:pt x="4500" y="5269"/>
                      <a:pt x="4318" y="5370"/>
                    </a:cubicBezTo>
                    <a:cubicBezTo>
                      <a:pt x="3764" y="5687"/>
                      <a:pt x="3724" y="6400"/>
                      <a:pt x="4200" y="6796"/>
                    </a:cubicBezTo>
                    <a:cubicBezTo>
                      <a:pt x="4313" y="6867"/>
                      <a:pt x="4436" y="6902"/>
                      <a:pt x="4557" y="6902"/>
                    </a:cubicBezTo>
                    <a:cubicBezTo>
                      <a:pt x="4774" y="6902"/>
                      <a:pt x="4983" y="6788"/>
                      <a:pt x="5111" y="6559"/>
                    </a:cubicBezTo>
                    <a:cubicBezTo>
                      <a:pt x="5150" y="6479"/>
                      <a:pt x="5111" y="6361"/>
                      <a:pt x="5111" y="6242"/>
                    </a:cubicBezTo>
                    <a:cubicBezTo>
                      <a:pt x="4992" y="6242"/>
                      <a:pt x="4913" y="6242"/>
                      <a:pt x="4794" y="6281"/>
                    </a:cubicBezTo>
                    <a:cubicBezTo>
                      <a:pt x="4717" y="6333"/>
                      <a:pt x="4640" y="6434"/>
                      <a:pt x="4563" y="6434"/>
                    </a:cubicBezTo>
                    <a:cubicBezTo>
                      <a:pt x="4521" y="6434"/>
                      <a:pt x="4479" y="6405"/>
                      <a:pt x="4437" y="6321"/>
                    </a:cubicBezTo>
                    <a:cubicBezTo>
                      <a:pt x="4279" y="6163"/>
                      <a:pt x="4358" y="5885"/>
                      <a:pt x="4556" y="5806"/>
                    </a:cubicBezTo>
                    <a:cubicBezTo>
                      <a:pt x="4669" y="5740"/>
                      <a:pt x="4789" y="5710"/>
                      <a:pt x="4907" y="5710"/>
                    </a:cubicBezTo>
                    <a:cubicBezTo>
                      <a:pt x="5283" y="5710"/>
                      <a:pt x="5635" y="6017"/>
                      <a:pt x="5665" y="6440"/>
                    </a:cubicBezTo>
                    <a:cubicBezTo>
                      <a:pt x="5705" y="6994"/>
                      <a:pt x="5586" y="7509"/>
                      <a:pt x="5348" y="7985"/>
                    </a:cubicBezTo>
                    <a:cubicBezTo>
                      <a:pt x="5190" y="8222"/>
                      <a:pt x="5071" y="8420"/>
                      <a:pt x="4913" y="8619"/>
                    </a:cubicBezTo>
                    <a:cubicBezTo>
                      <a:pt x="4784" y="8769"/>
                      <a:pt x="4690" y="8838"/>
                      <a:pt x="4587" y="8838"/>
                    </a:cubicBezTo>
                    <a:cubicBezTo>
                      <a:pt x="4500" y="8838"/>
                      <a:pt x="4406" y="8788"/>
                      <a:pt x="4279" y="8698"/>
                    </a:cubicBezTo>
                    <a:cubicBezTo>
                      <a:pt x="3209" y="7945"/>
                      <a:pt x="2694" y="6638"/>
                      <a:pt x="3011" y="5370"/>
                    </a:cubicBezTo>
                    <a:cubicBezTo>
                      <a:pt x="3249" y="4182"/>
                      <a:pt x="3843" y="3152"/>
                      <a:pt x="4715" y="2360"/>
                    </a:cubicBezTo>
                    <a:cubicBezTo>
                      <a:pt x="5150" y="2003"/>
                      <a:pt x="5546" y="1686"/>
                      <a:pt x="6022" y="1409"/>
                    </a:cubicBezTo>
                    <a:lnTo>
                      <a:pt x="6022" y="2597"/>
                    </a:lnTo>
                    <a:cubicBezTo>
                      <a:pt x="6022" y="3271"/>
                      <a:pt x="6339" y="3865"/>
                      <a:pt x="6893" y="4261"/>
                    </a:cubicBezTo>
                    <a:cubicBezTo>
                      <a:pt x="7130" y="4455"/>
                      <a:pt x="7438" y="4555"/>
                      <a:pt x="7752" y="4555"/>
                    </a:cubicBezTo>
                    <a:cubicBezTo>
                      <a:pt x="8015" y="4555"/>
                      <a:pt x="8283" y="4485"/>
                      <a:pt x="8517" y="4340"/>
                    </a:cubicBezTo>
                    <a:cubicBezTo>
                      <a:pt x="8913" y="4103"/>
                      <a:pt x="9032" y="3588"/>
                      <a:pt x="8795" y="3192"/>
                    </a:cubicBezTo>
                    <a:cubicBezTo>
                      <a:pt x="8639" y="2933"/>
                      <a:pt x="8366" y="2792"/>
                      <a:pt x="8084" y="2792"/>
                    </a:cubicBezTo>
                    <a:cubicBezTo>
                      <a:pt x="7935" y="2792"/>
                      <a:pt x="7783" y="2832"/>
                      <a:pt x="7646" y="2914"/>
                    </a:cubicBezTo>
                    <a:cubicBezTo>
                      <a:pt x="7527" y="2994"/>
                      <a:pt x="7448" y="3152"/>
                      <a:pt x="7448" y="3310"/>
                    </a:cubicBezTo>
                    <a:cubicBezTo>
                      <a:pt x="7448" y="3390"/>
                      <a:pt x="7606" y="3509"/>
                      <a:pt x="7686" y="3627"/>
                    </a:cubicBezTo>
                    <a:cubicBezTo>
                      <a:pt x="7804" y="3469"/>
                      <a:pt x="7844" y="3310"/>
                      <a:pt x="7963" y="3271"/>
                    </a:cubicBezTo>
                    <a:cubicBezTo>
                      <a:pt x="8004" y="3250"/>
                      <a:pt x="8050" y="3241"/>
                      <a:pt x="8097" y="3241"/>
                    </a:cubicBezTo>
                    <a:cubicBezTo>
                      <a:pt x="8231" y="3241"/>
                      <a:pt x="8369" y="3322"/>
                      <a:pt x="8399" y="3469"/>
                    </a:cubicBezTo>
                    <a:cubicBezTo>
                      <a:pt x="8478" y="3667"/>
                      <a:pt x="8399" y="3905"/>
                      <a:pt x="8240" y="3984"/>
                    </a:cubicBezTo>
                    <a:cubicBezTo>
                      <a:pt x="8086" y="4069"/>
                      <a:pt x="7917" y="4111"/>
                      <a:pt x="7749" y="4111"/>
                    </a:cubicBezTo>
                    <a:cubicBezTo>
                      <a:pt x="7529" y="4111"/>
                      <a:pt x="7311" y="4040"/>
                      <a:pt x="7131" y="3905"/>
                    </a:cubicBezTo>
                    <a:cubicBezTo>
                      <a:pt x="6735" y="3627"/>
                      <a:pt x="6458" y="3152"/>
                      <a:pt x="6458" y="2637"/>
                    </a:cubicBezTo>
                    <a:cubicBezTo>
                      <a:pt x="6458" y="2201"/>
                      <a:pt x="6458" y="1726"/>
                      <a:pt x="6537" y="1290"/>
                    </a:cubicBezTo>
                    <a:cubicBezTo>
                      <a:pt x="6537" y="1211"/>
                      <a:pt x="6616" y="1092"/>
                      <a:pt x="6695" y="1053"/>
                    </a:cubicBezTo>
                    <a:cubicBezTo>
                      <a:pt x="7298" y="856"/>
                      <a:pt x="7884" y="755"/>
                      <a:pt x="8448" y="755"/>
                    </a:cubicBezTo>
                    <a:close/>
                    <a:moveTo>
                      <a:pt x="5982" y="855"/>
                    </a:moveTo>
                    <a:cubicBezTo>
                      <a:pt x="5586" y="1132"/>
                      <a:pt x="5190" y="1369"/>
                      <a:pt x="4833" y="1686"/>
                    </a:cubicBezTo>
                    <a:cubicBezTo>
                      <a:pt x="3328" y="2875"/>
                      <a:pt x="2377" y="4420"/>
                      <a:pt x="2496" y="6440"/>
                    </a:cubicBezTo>
                    <a:cubicBezTo>
                      <a:pt x="2536" y="7391"/>
                      <a:pt x="3011" y="8302"/>
                      <a:pt x="3764" y="8856"/>
                    </a:cubicBezTo>
                    <a:lnTo>
                      <a:pt x="3962" y="9054"/>
                    </a:lnTo>
                    <a:lnTo>
                      <a:pt x="3962" y="9094"/>
                    </a:lnTo>
                    <a:cubicBezTo>
                      <a:pt x="3657" y="9253"/>
                      <a:pt x="3328" y="9329"/>
                      <a:pt x="3003" y="9329"/>
                    </a:cubicBezTo>
                    <a:cubicBezTo>
                      <a:pt x="2274" y="9329"/>
                      <a:pt x="1560" y="8947"/>
                      <a:pt x="1149" y="8262"/>
                    </a:cubicBezTo>
                    <a:cubicBezTo>
                      <a:pt x="476" y="7192"/>
                      <a:pt x="476" y="5806"/>
                      <a:pt x="1149" y="4737"/>
                    </a:cubicBezTo>
                    <a:cubicBezTo>
                      <a:pt x="2100" y="2875"/>
                      <a:pt x="3764" y="1488"/>
                      <a:pt x="5745" y="855"/>
                    </a:cubicBezTo>
                    <a:close/>
                    <a:moveTo>
                      <a:pt x="7647" y="1"/>
                    </a:moveTo>
                    <a:cubicBezTo>
                      <a:pt x="7540" y="1"/>
                      <a:pt x="7431" y="23"/>
                      <a:pt x="7329" y="23"/>
                    </a:cubicBezTo>
                    <a:cubicBezTo>
                      <a:pt x="4715" y="340"/>
                      <a:pt x="2377" y="1805"/>
                      <a:pt x="991" y="4063"/>
                    </a:cubicBezTo>
                    <a:cubicBezTo>
                      <a:pt x="238" y="5093"/>
                      <a:pt x="1" y="6400"/>
                      <a:pt x="318" y="7628"/>
                    </a:cubicBezTo>
                    <a:cubicBezTo>
                      <a:pt x="669" y="8970"/>
                      <a:pt x="1690" y="9796"/>
                      <a:pt x="2902" y="9796"/>
                    </a:cubicBezTo>
                    <a:cubicBezTo>
                      <a:pt x="3194" y="9796"/>
                      <a:pt x="3497" y="9748"/>
                      <a:pt x="3804" y="9648"/>
                    </a:cubicBezTo>
                    <a:cubicBezTo>
                      <a:pt x="4002" y="9569"/>
                      <a:pt x="4200" y="9450"/>
                      <a:pt x="4437" y="9332"/>
                    </a:cubicBezTo>
                    <a:lnTo>
                      <a:pt x="4556" y="9371"/>
                    </a:lnTo>
                    <a:cubicBezTo>
                      <a:pt x="4801" y="9472"/>
                      <a:pt x="5051" y="9520"/>
                      <a:pt x="5298" y="9520"/>
                    </a:cubicBezTo>
                    <a:cubicBezTo>
                      <a:pt x="5732" y="9520"/>
                      <a:pt x="6158" y="9371"/>
                      <a:pt x="6537" y="9094"/>
                    </a:cubicBezTo>
                    <a:cubicBezTo>
                      <a:pt x="6814" y="8896"/>
                      <a:pt x="7091" y="8658"/>
                      <a:pt x="7369" y="8420"/>
                    </a:cubicBezTo>
                    <a:cubicBezTo>
                      <a:pt x="7487" y="8341"/>
                      <a:pt x="7606" y="8262"/>
                      <a:pt x="7725" y="8183"/>
                    </a:cubicBezTo>
                    <a:cubicBezTo>
                      <a:pt x="8517" y="7906"/>
                      <a:pt x="9349" y="7668"/>
                      <a:pt x="10141" y="7351"/>
                    </a:cubicBezTo>
                    <a:cubicBezTo>
                      <a:pt x="10696" y="7153"/>
                      <a:pt x="11251" y="6876"/>
                      <a:pt x="11726" y="6559"/>
                    </a:cubicBezTo>
                    <a:cubicBezTo>
                      <a:pt x="12360" y="6202"/>
                      <a:pt x="12795" y="5568"/>
                      <a:pt x="12914" y="4895"/>
                    </a:cubicBezTo>
                    <a:cubicBezTo>
                      <a:pt x="13192" y="3667"/>
                      <a:pt x="12795" y="2439"/>
                      <a:pt x="11884" y="1647"/>
                    </a:cubicBezTo>
                    <a:cubicBezTo>
                      <a:pt x="10894" y="617"/>
                      <a:pt x="9627" y="300"/>
                      <a:pt x="8280" y="221"/>
                    </a:cubicBezTo>
                    <a:lnTo>
                      <a:pt x="8042" y="221"/>
                    </a:lnTo>
                    <a:cubicBezTo>
                      <a:pt x="7929" y="40"/>
                      <a:pt x="7790" y="1"/>
                      <a:pt x="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5408740" y="-47226"/>
                <a:ext cx="65848" cy="12489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06" extrusionOk="0">
                    <a:moveTo>
                      <a:pt x="714" y="0"/>
                    </a:moveTo>
                    <a:cubicBezTo>
                      <a:pt x="635" y="119"/>
                      <a:pt x="516" y="198"/>
                      <a:pt x="437" y="278"/>
                    </a:cubicBezTo>
                    <a:cubicBezTo>
                      <a:pt x="278" y="595"/>
                      <a:pt x="159" y="872"/>
                      <a:pt x="40" y="1189"/>
                    </a:cubicBezTo>
                    <a:cubicBezTo>
                      <a:pt x="1" y="1268"/>
                      <a:pt x="80" y="1387"/>
                      <a:pt x="80" y="1506"/>
                    </a:cubicBezTo>
                    <a:cubicBezTo>
                      <a:pt x="199" y="1466"/>
                      <a:pt x="357" y="1426"/>
                      <a:pt x="397" y="1347"/>
                    </a:cubicBezTo>
                    <a:cubicBezTo>
                      <a:pt x="555" y="991"/>
                      <a:pt x="674" y="674"/>
                      <a:pt x="753" y="357"/>
                    </a:cubicBezTo>
                    <a:cubicBezTo>
                      <a:pt x="793" y="238"/>
                      <a:pt x="793" y="119"/>
                      <a:pt x="753" y="40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4771483" y="-34123"/>
                <a:ext cx="75634" cy="12497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507" extrusionOk="0">
                    <a:moveTo>
                      <a:pt x="79" y="1"/>
                    </a:moveTo>
                    <a:cubicBezTo>
                      <a:pt x="40" y="40"/>
                      <a:pt x="0" y="159"/>
                      <a:pt x="40" y="199"/>
                    </a:cubicBezTo>
                    <a:cubicBezTo>
                      <a:pt x="198" y="595"/>
                      <a:pt x="396" y="991"/>
                      <a:pt x="594" y="1348"/>
                    </a:cubicBezTo>
                    <a:cubicBezTo>
                      <a:pt x="673" y="1427"/>
                      <a:pt x="792" y="1467"/>
                      <a:pt x="911" y="1506"/>
                    </a:cubicBezTo>
                    <a:cubicBezTo>
                      <a:pt x="832" y="991"/>
                      <a:pt x="594" y="476"/>
                      <a:pt x="277" y="40"/>
                    </a:cubicBezTo>
                    <a:cubicBezTo>
                      <a:pt x="198" y="1"/>
                      <a:pt x="159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4531640" y="882451"/>
                <a:ext cx="78952" cy="78952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2" extrusionOk="0">
                    <a:moveTo>
                      <a:pt x="674" y="1"/>
                    </a:moveTo>
                    <a:cubicBezTo>
                      <a:pt x="317" y="159"/>
                      <a:pt x="40" y="516"/>
                      <a:pt x="0" y="872"/>
                    </a:cubicBezTo>
                    <a:lnTo>
                      <a:pt x="80" y="951"/>
                    </a:lnTo>
                    <a:cubicBezTo>
                      <a:pt x="357" y="753"/>
                      <a:pt x="634" y="516"/>
                      <a:pt x="911" y="278"/>
                    </a:cubicBezTo>
                    <a:cubicBezTo>
                      <a:pt x="951" y="238"/>
                      <a:pt x="951" y="159"/>
                      <a:pt x="911" y="80"/>
                    </a:cubicBezTo>
                    <a:cubicBezTo>
                      <a:pt x="832" y="40"/>
                      <a:pt x="753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4475743" y="294457"/>
                <a:ext cx="144634" cy="4934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595" extrusionOk="0">
                    <a:moveTo>
                      <a:pt x="476" y="0"/>
                    </a:moveTo>
                    <a:cubicBezTo>
                      <a:pt x="318" y="0"/>
                      <a:pt x="159" y="0"/>
                      <a:pt x="41" y="40"/>
                    </a:cubicBezTo>
                    <a:cubicBezTo>
                      <a:pt x="41" y="79"/>
                      <a:pt x="1" y="119"/>
                      <a:pt x="1" y="159"/>
                    </a:cubicBezTo>
                    <a:cubicBezTo>
                      <a:pt x="80" y="198"/>
                      <a:pt x="159" y="277"/>
                      <a:pt x="239" y="317"/>
                    </a:cubicBezTo>
                    <a:cubicBezTo>
                      <a:pt x="635" y="396"/>
                      <a:pt x="1031" y="515"/>
                      <a:pt x="1467" y="594"/>
                    </a:cubicBezTo>
                    <a:cubicBezTo>
                      <a:pt x="1546" y="594"/>
                      <a:pt x="1665" y="515"/>
                      <a:pt x="1744" y="475"/>
                    </a:cubicBezTo>
                    <a:cubicBezTo>
                      <a:pt x="1665" y="396"/>
                      <a:pt x="1625" y="238"/>
                      <a:pt x="1506" y="238"/>
                    </a:cubicBezTo>
                    <a:cubicBezTo>
                      <a:pt x="1189" y="119"/>
                      <a:pt x="833" y="4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4380536" y="567057"/>
                <a:ext cx="134765" cy="3425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413" extrusionOk="0">
                    <a:moveTo>
                      <a:pt x="1426" y="1"/>
                    </a:moveTo>
                    <a:cubicBezTo>
                      <a:pt x="1149" y="1"/>
                      <a:pt x="872" y="1"/>
                      <a:pt x="594" y="41"/>
                    </a:cubicBezTo>
                    <a:cubicBezTo>
                      <a:pt x="396" y="41"/>
                      <a:pt x="198" y="120"/>
                      <a:pt x="0" y="159"/>
                    </a:cubicBezTo>
                    <a:cubicBezTo>
                      <a:pt x="328" y="324"/>
                      <a:pt x="675" y="412"/>
                      <a:pt x="1028" y="412"/>
                    </a:cubicBezTo>
                    <a:cubicBezTo>
                      <a:pt x="1187" y="412"/>
                      <a:pt x="1346" y="394"/>
                      <a:pt x="1505" y="357"/>
                    </a:cubicBezTo>
                    <a:cubicBezTo>
                      <a:pt x="1545" y="318"/>
                      <a:pt x="1624" y="239"/>
                      <a:pt x="1585" y="199"/>
                    </a:cubicBezTo>
                    <a:cubicBezTo>
                      <a:pt x="1585" y="159"/>
                      <a:pt x="1505" y="1"/>
                      <a:pt x="1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7" name="Google Shape;687;p30"/>
            <p:cNvSpPr/>
            <p:nvPr/>
          </p:nvSpPr>
          <p:spPr>
            <a:xfrm rot="-821489">
              <a:off x="694339" y="224382"/>
              <a:ext cx="37764" cy="71628"/>
            </a:xfrm>
            <a:custGeom>
              <a:avLst/>
              <a:gdLst/>
              <a:ahLst/>
              <a:cxnLst/>
              <a:rect l="l" t="t" r="r" b="b"/>
              <a:pathLst>
                <a:path w="794" h="1506" extrusionOk="0">
                  <a:moveTo>
                    <a:pt x="714" y="0"/>
                  </a:moveTo>
                  <a:cubicBezTo>
                    <a:pt x="635" y="119"/>
                    <a:pt x="516" y="198"/>
                    <a:pt x="437" y="278"/>
                  </a:cubicBezTo>
                  <a:cubicBezTo>
                    <a:pt x="278" y="595"/>
                    <a:pt x="159" y="872"/>
                    <a:pt x="40" y="1189"/>
                  </a:cubicBezTo>
                  <a:cubicBezTo>
                    <a:pt x="1" y="1268"/>
                    <a:pt x="80" y="1387"/>
                    <a:pt x="80" y="1506"/>
                  </a:cubicBezTo>
                  <a:cubicBezTo>
                    <a:pt x="199" y="1466"/>
                    <a:pt x="357" y="1426"/>
                    <a:pt x="397" y="1347"/>
                  </a:cubicBezTo>
                  <a:cubicBezTo>
                    <a:pt x="555" y="991"/>
                    <a:pt x="674" y="674"/>
                    <a:pt x="753" y="357"/>
                  </a:cubicBezTo>
                  <a:cubicBezTo>
                    <a:pt x="793" y="238"/>
                    <a:pt x="793" y="119"/>
                    <a:pt x="753" y="4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0"/>
          <p:cNvGrpSpPr/>
          <p:nvPr/>
        </p:nvGrpSpPr>
        <p:grpSpPr>
          <a:xfrm>
            <a:off x="4223541" y="120429"/>
            <a:ext cx="743478" cy="892966"/>
            <a:chOff x="6192911" y="156630"/>
            <a:chExt cx="2526260" cy="3034202"/>
          </a:xfrm>
        </p:grpSpPr>
        <p:sp>
          <p:nvSpPr>
            <p:cNvPr id="689" name="Google Shape;689;p30"/>
            <p:cNvSpPr/>
            <p:nvPr/>
          </p:nvSpPr>
          <p:spPr>
            <a:xfrm>
              <a:off x="6528644" y="236317"/>
              <a:ext cx="2099470" cy="2827955"/>
            </a:xfrm>
            <a:custGeom>
              <a:avLst/>
              <a:gdLst/>
              <a:ahLst/>
              <a:cxnLst/>
              <a:rect l="l" t="t" r="r" b="b"/>
              <a:pathLst>
                <a:path w="16440" h="22144" extrusionOk="0">
                  <a:moveTo>
                    <a:pt x="9801" y="3065"/>
                  </a:moveTo>
                  <a:cubicBezTo>
                    <a:pt x="9972" y="3065"/>
                    <a:pt x="10150" y="3172"/>
                    <a:pt x="10181" y="3328"/>
                  </a:cubicBezTo>
                  <a:cubicBezTo>
                    <a:pt x="10696" y="4596"/>
                    <a:pt x="11211" y="5863"/>
                    <a:pt x="11687" y="7131"/>
                  </a:cubicBezTo>
                  <a:cubicBezTo>
                    <a:pt x="11726" y="7329"/>
                    <a:pt x="11766" y="7527"/>
                    <a:pt x="11726" y="7765"/>
                  </a:cubicBezTo>
                  <a:cubicBezTo>
                    <a:pt x="11726" y="7844"/>
                    <a:pt x="11607" y="7923"/>
                    <a:pt x="11528" y="7963"/>
                  </a:cubicBezTo>
                  <a:cubicBezTo>
                    <a:pt x="10617" y="8398"/>
                    <a:pt x="9746" y="8794"/>
                    <a:pt x="8834" y="9191"/>
                  </a:cubicBezTo>
                  <a:cubicBezTo>
                    <a:pt x="8597" y="9309"/>
                    <a:pt x="8359" y="9389"/>
                    <a:pt x="8082" y="9508"/>
                  </a:cubicBezTo>
                  <a:cubicBezTo>
                    <a:pt x="6854" y="9943"/>
                    <a:pt x="5626" y="10419"/>
                    <a:pt x="4398" y="10854"/>
                  </a:cubicBezTo>
                  <a:cubicBezTo>
                    <a:pt x="4081" y="10934"/>
                    <a:pt x="3724" y="10973"/>
                    <a:pt x="3368" y="10973"/>
                  </a:cubicBezTo>
                  <a:cubicBezTo>
                    <a:pt x="3289" y="10973"/>
                    <a:pt x="3170" y="10775"/>
                    <a:pt x="3130" y="10656"/>
                  </a:cubicBezTo>
                  <a:cubicBezTo>
                    <a:pt x="2972" y="10102"/>
                    <a:pt x="2893" y="9547"/>
                    <a:pt x="2734" y="9032"/>
                  </a:cubicBezTo>
                  <a:cubicBezTo>
                    <a:pt x="2496" y="8240"/>
                    <a:pt x="2219" y="7527"/>
                    <a:pt x="1942" y="6735"/>
                  </a:cubicBezTo>
                  <a:cubicBezTo>
                    <a:pt x="1863" y="6497"/>
                    <a:pt x="1863" y="6378"/>
                    <a:pt x="2140" y="6259"/>
                  </a:cubicBezTo>
                  <a:cubicBezTo>
                    <a:pt x="4358" y="5150"/>
                    <a:pt x="6656" y="4318"/>
                    <a:pt x="8953" y="3368"/>
                  </a:cubicBezTo>
                  <a:cubicBezTo>
                    <a:pt x="9151" y="3249"/>
                    <a:pt x="9429" y="3170"/>
                    <a:pt x="9666" y="3090"/>
                  </a:cubicBezTo>
                  <a:cubicBezTo>
                    <a:pt x="9709" y="3073"/>
                    <a:pt x="9755" y="3065"/>
                    <a:pt x="9801" y="3065"/>
                  </a:cubicBezTo>
                  <a:close/>
                  <a:moveTo>
                    <a:pt x="14175" y="14242"/>
                  </a:moveTo>
                  <a:cubicBezTo>
                    <a:pt x="14283" y="14302"/>
                    <a:pt x="14384" y="14312"/>
                    <a:pt x="14420" y="14419"/>
                  </a:cubicBezTo>
                  <a:cubicBezTo>
                    <a:pt x="14578" y="14657"/>
                    <a:pt x="14697" y="14895"/>
                    <a:pt x="14816" y="15172"/>
                  </a:cubicBezTo>
                  <a:cubicBezTo>
                    <a:pt x="14935" y="15489"/>
                    <a:pt x="15014" y="15766"/>
                    <a:pt x="15133" y="16083"/>
                  </a:cubicBezTo>
                  <a:cubicBezTo>
                    <a:pt x="15172" y="16202"/>
                    <a:pt x="15212" y="16321"/>
                    <a:pt x="15212" y="16440"/>
                  </a:cubicBezTo>
                  <a:cubicBezTo>
                    <a:pt x="15212" y="16519"/>
                    <a:pt x="15172" y="16598"/>
                    <a:pt x="15133" y="16638"/>
                  </a:cubicBezTo>
                  <a:cubicBezTo>
                    <a:pt x="15054" y="16638"/>
                    <a:pt x="14974" y="16598"/>
                    <a:pt x="14935" y="16559"/>
                  </a:cubicBezTo>
                  <a:cubicBezTo>
                    <a:pt x="14816" y="16400"/>
                    <a:pt x="14697" y="16202"/>
                    <a:pt x="14618" y="16044"/>
                  </a:cubicBezTo>
                  <a:cubicBezTo>
                    <a:pt x="14459" y="15529"/>
                    <a:pt x="14261" y="15053"/>
                    <a:pt x="14103" y="14538"/>
                  </a:cubicBezTo>
                  <a:cubicBezTo>
                    <a:pt x="14103" y="14464"/>
                    <a:pt x="14138" y="14354"/>
                    <a:pt x="14175" y="14242"/>
                  </a:cubicBezTo>
                  <a:close/>
                  <a:moveTo>
                    <a:pt x="4437" y="14657"/>
                  </a:moveTo>
                  <a:cubicBezTo>
                    <a:pt x="4517" y="14697"/>
                    <a:pt x="4596" y="14697"/>
                    <a:pt x="4636" y="14776"/>
                  </a:cubicBezTo>
                  <a:cubicBezTo>
                    <a:pt x="4794" y="15014"/>
                    <a:pt x="4952" y="15291"/>
                    <a:pt x="5032" y="15449"/>
                  </a:cubicBezTo>
                  <a:cubicBezTo>
                    <a:pt x="5150" y="15647"/>
                    <a:pt x="5190" y="15964"/>
                    <a:pt x="5269" y="16123"/>
                  </a:cubicBezTo>
                  <a:cubicBezTo>
                    <a:pt x="5309" y="16242"/>
                    <a:pt x="5349" y="16360"/>
                    <a:pt x="5349" y="16519"/>
                  </a:cubicBezTo>
                  <a:cubicBezTo>
                    <a:pt x="5388" y="16598"/>
                    <a:pt x="5309" y="16717"/>
                    <a:pt x="5309" y="16836"/>
                  </a:cubicBezTo>
                  <a:cubicBezTo>
                    <a:pt x="5190" y="16757"/>
                    <a:pt x="5032" y="16717"/>
                    <a:pt x="4992" y="16598"/>
                  </a:cubicBezTo>
                  <a:cubicBezTo>
                    <a:pt x="4794" y="16044"/>
                    <a:pt x="4596" y="15449"/>
                    <a:pt x="4398" y="14855"/>
                  </a:cubicBezTo>
                  <a:cubicBezTo>
                    <a:pt x="4398" y="14816"/>
                    <a:pt x="4398" y="14736"/>
                    <a:pt x="4437" y="14657"/>
                  </a:cubicBezTo>
                  <a:close/>
                  <a:moveTo>
                    <a:pt x="5894" y="15710"/>
                  </a:moveTo>
                  <a:cubicBezTo>
                    <a:pt x="5950" y="15710"/>
                    <a:pt x="6006" y="15738"/>
                    <a:pt x="6062" y="15766"/>
                  </a:cubicBezTo>
                  <a:cubicBezTo>
                    <a:pt x="6141" y="15885"/>
                    <a:pt x="6220" y="16044"/>
                    <a:pt x="6299" y="16202"/>
                  </a:cubicBezTo>
                  <a:cubicBezTo>
                    <a:pt x="6378" y="16440"/>
                    <a:pt x="6458" y="16677"/>
                    <a:pt x="6497" y="16915"/>
                  </a:cubicBezTo>
                  <a:cubicBezTo>
                    <a:pt x="6497" y="16994"/>
                    <a:pt x="6418" y="17113"/>
                    <a:pt x="6378" y="17232"/>
                  </a:cubicBezTo>
                  <a:lnTo>
                    <a:pt x="6220" y="17153"/>
                  </a:lnTo>
                  <a:cubicBezTo>
                    <a:pt x="6180" y="17113"/>
                    <a:pt x="6141" y="17073"/>
                    <a:pt x="6141" y="17034"/>
                  </a:cubicBezTo>
                  <a:cubicBezTo>
                    <a:pt x="5982" y="16677"/>
                    <a:pt x="5864" y="16360"/>
                    <a:pt x="5784" y="16004"/>
                  </a:cubicBezTo>
                  <a:cubicBezTo>
                    <a:pt x="5784" y="15964"/>
                    <a:pt x="5784" y="15925"/>
                    <a:pt x="5784" y="15925"/>
                  </a:cubicBezTo>
                  <a:cubicBezTo>
                    <a:pt x="5745" y="15846"/>
                    <a:pt x="5784" y="15766"/>
                    <a:pt x="5824" y="15727"/>
                  </a:cubicBezTo>
                  <a:cubicBezTo>
                    <a:pt x="5847" y="15715"/>
                    <a:pt x="5870" y="15710"/>
                    <a:pt x="5894" y="15710"/>
                  </a:cubicBezTo>
                  <a:close/>
                  <a:moveTo>
                    <a:pt x="13899" y="15817"/>
                  </a:moveTo>
                  <a:cubicBezTo>
                    <a:pt x="13999" y="15846"/>
                    <a:pt x="14067" y="15849"/>
                    <a:pt x="14103" y="15885"/>
                  </a:cubicBezTo>
                  <a:cubicBezTo>
                    <a:pt x="14222" y="16044"/>
                    <a:pt x="14301" y="16242"/>
                    <a:pt x="14380" y="16400"/>
                  </a:cubicBezTo>
                  <a:cubicBezTo>
                    <a:pt x="14459" y="16598"/>
                    <a:pt x="14499" y="16757"/>
                    <a:pt x="14539" y="16955"/>
                  </a:cubicBezTo>
                  <a:cubicBezTo>
                    <a:pt x="14539" y="17073"/>
                    <a:pt x="14459" y="17153"/>
                    <a:pt x="14459" y="17232"/>
                  </a:cubicBezTo>
                  <a:cubicBezTo>
                    <a:pt x="14341" y="17192"/>
                    <a:pt x="14222" y="17192"/>
                    <a:pt x="14182" y="17113"/>
                  </a:cubicBezTo>
                  <a:cubicBezTo>
                    <a:pt x="14063" y="16757"/>
                    <a:pt x="13944" y="16400"/>
                    <a:pt x="13826" y="16044"/>
                  </a:cubicBezTo>
                  <a:cubicBezTo>
                    <a:pt x="13826" y="15968"/>
                    <a:pt x="13862" y="15892"/>
                    <a:pt x="13899" y="15817"/>
                  </a:cubicBezTo>
                  <a:close/>
                  <a:moveTo>
                    <a:pt x="13340" y="16621"/>
                  </a:moveTo>
                  <a:cubicBezTo>
                    <a:pt x="13393" y="16621"/>
                    <a:pt x="13441" y="16649"/>
                    <a:pt x="13469" y="16677"/>
                  </a:cubicBezTo>
                  <a:cubicBezTo>
                    <a:pt x="13548" y="16757"/>
                    <a:pt x="13628" y="16875"/>
                    <a:pt x="13667" y="16994"/>
                  </a:cubicBezTo>
                  <a:cubicBezTo>
                    <a:pt x="13707" y="17113"/>
                    <a:pt x="13746" y="17272"/>
                    <a:pt x="13746" y="17390"/>
                  </a:cubicBezTo>
                  <a:cubicBezTo>
                    <a:pt x="13746" y="17470"/>
                    <a:pt x="13667" y="17628"/>
                    <a:pt x="13628" y="17628"/>
                  </a:cubicBezTo>
                  <a:cubicBezTo>
                    <a:pt x="13588" y="17628"/>
                    <a:pt x="13390" y="17588"/>
                    <a:pt x="13390" y="17509"/>
                  </a:cubicBezTo>
                  <a:cubicBezTo>
                    <a:pt x="13311" y="17272"/>
                    <a:pt x="13231" y="17034"/>
                    <a:pt x="13192" y="16796"/>
                  </a:cubicBezTo>
                  <a:cubicBezTo>
                    <a:pt x="13192" y="16717"/>
                    <a:pt x="13231" y="16638"/>
                    <a:pt x="13311" y="16638"/>
                  </a:cubicBezTo>
                  <a:lnTo>
                    <a:pt x="13271" y="16638"/>
                  </a:lnTo>
                  <a:cubicBezTo>
                    <a:pt x="13294" y="16626"/>
                    <a:pt x="13317" y="16621"/>
                    <a:pt x="13340" y="16621"/>
                  </a:cubicBezTo>
                  <a:close/>
                  <a:moveTo>
                    <a:pt x="5626" y="17272"/>
                  </a:moveTo>
                  <a:cubicBezTo>
                    <a:pt x="5705" y="17311"/>
                    <a:pt x="5745" y="17311"/>
                    <a:pt x="5824" y="17351"/>
                  </a:cubicBezTo>
                  <a:cubicBezTo>
                    <a:pt x="5864" y="17390"/>
                    <a:pt x="5864" y="17390"/>
                    <a:pt x="5903" y="17430"/>
                  </a:cubicBezTo>
                  <a:cubicBezTo>
                    <a:pt x="6062" y="17747"/>
                    <a:pt x="6180" y="18064"/>
                    <a:pt x="6299" y="18381"/>
                  </a:cubicBezTo>
                  <a:cubicBezTo>
                    <a:pt x="6458" y="18816"/>
                    <a:pt x="6577" y="19252"/>
                    <a:pt x="6735" y="19688"/>
                  </a:cubicBezTo>
                  <a:cubicBezTo>
                    <a:pt x="6775" y="19728"/>
                    <a:pt x="6814" y="19807"/>
                    <a:pt x="6814" y="19886"/>
                  </a:cubicBezTo>
                  <a:cubicBezTo>
                    <a:pt x="6775" y="19965"/>
                    <a:pt x="6735" y="20084"/>
                    <a:pt x="6695" y="20163"/>
                  </a:cubicBezTo>
                  <a:cubicBezTo>
                    <a:pt x="6616" y="20124"/>
                    <a:pt x="6497" y="20084"/>
                    <a:pt x="6458" y="20005"/>
                  </a:cubicBezTo>
                  <a:cubicBezTo>
                    <a:pt x="6299" y="19767"/>
                    <a:pt x="6220" y="19529"/>
                    <a:pt x="6101" y="19331"/>
                  </a:cubicBezTo>
                  <a:cubicBezTo>
                    <a:pt x="5903" y="18698"/>
                    <a:pt x="5745" y="18143"/>
                    <a:pt x="5586" y="17549"/>
                  </a:cubicBezTo>
                  <a:cubicBezTo>
                    <a:pt x="5586" y="17470"/>
                    <a:pt x="5626" y="17351"/>
                    <a:pt x="5626" y="17272"/>
                  </a:cubicBezTo>
                  <a:close/>
                  <a:moveTo>
                    <a:pt x="10300" y="1"/>
                  </a:moveTo>
                  <a:lnTo>
                    <a:pt x="1" y="4358"/>
                  </a:lnTo>
                  <a:cubicBezTo>
                    <a:pt x="239" y="4833"/>
                    <a:pt x="516" y="5269"/>
                    <a:pt x="674" y="5705"/>
                  </a:cubicBezTo>
                  <a:cubicBezTo>
                    <a:pt x="1268" y="7170"/>
                    <a:pt x="1783" y="8636"/>
                    <a:pt x="2338" y="10102"/>
                  </a:cubicBezTo>
                  <a:cubicBezTo>
                    <a:pt x="2576" y="10854"/>
                    <a:pt x="2774" y="11607"/>
                    <a:pt x="3011" y="12360"/>
                  </a:cubicBezTo>
                  <a:cubicBezTo>
                    <a:pt x="3249" y="13112"/>
                    <a:pt x="3447" y="13865"/>
                    <a:pt x="3685" y="14578"/>
                  </a:cubicBezTo>
                  <a:cubicBezTo>
                    <a:pt x="4319" y="16479"/>
                    <a:pt x="4992" y="18420"/>
                    <a:pt x="5626" y="20322"/>
                  </a:cubicBezTo>
                  <a:cubicBezTo>
                    <a:pt x="5864" y="20956"/>
                    <a:pt x="6022" y="21589"/>
                    <a:pt x="6180" y="22144"/>
                  </a:cubicBezTo>
                  <a:lnTo>
                    <a:pt x="16440" y="17588"/>
                  </a:lnTo>
                  <a:cubicBezTo>
                    <a:pt x="16083" y="16717"/>
                    <a:pt x="15806" y="15964"/>
                    <a:pt x="15529" y="15172"/>
                  </a:cubicBezTo>
                  <a:cubicBezTo>
                    <a:pt x="15172" y="14103"/>
                    <a:pt x="14816" y="12993"/>
                    <a:pt x="14459" y="11884"/>
                  </a:cubicBezTo>
                  <a:cubicBezTo>
                    <a:pt x="14063" y="10696"/>
                    <a:pt x="13707" y="9468"/>
                    <a:pt x="13311" y="8240"/>
                  </a:cubicBezTo>
                  <a:cubicBezTo>
                    <a:pt x="13033" y="7289"/>
                    <a:pt x="12796" y="6339"/>
                    <a:pt x="12439" y="5427"/>
                  </a:cubicBezTo>
                  <a:cubicBezTo>
                    <a:pt x="11805" y="3764"/>
                    <a:pt x="11132" y="2100"/>
                    <a:pt x="10498" y="436"/>
                  </a:cubicBezTo>
                  <a:cubicBezTo>
                    <a:pt x="10459" y="278"/>
                    <a:pt x="10379" y="159"/>
                    <a:pt x="10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192911" y="156630"/>
              <a:ext cx="2526260" cy="3034202"/>
            </a:xfrm>
            <a:custGeom>
              <a:avLst/>
              <a:gdLst/>
              <a:ahLst/>
              <a:cxnLst/>
              <a:rect l="l" t="t" r="r" b="b"/>
              <a:pathLst>
                <a:path w="19782" h="23759" extrusionOk="0">
                  <a:moveTo>
                    <a:pt x="2234" y="5140"/>
                  </a:moveTo>
                  <a:cubicBezTo>
                    <a:pt x="2313" y="5140"/>
                    <a:pt x="2392" y="5220"/>
                    <a:pt x="2392" y="5299"/>
                  </a:cubicBezTo>
                  <a:cubicBezTo>
                    <a:pt x="2511" y="5497"/>
                    <a:pt x="2590" y="5695"/>
                    <a:pt x="2670" y="5893"/>
                  </a:cubicBezTo>
                  <a:cubicBezTo>
                    <a:pt x="2788" y="6170"/>
                    <a:pt x="2907" y="6487"/>
                    <a:pt x="3066" y="6764"/>
                  </a:cubicBezTo>
                  <a:cubicBezTo>
                    <a:pt x="3066" y="6844"/>
                    <a:pt x="3105" y="6923"/>
                    <a:pt x="3184" y="7081"/>
                  </a:cubicBezTo>
                  <a:lnTo>
                    <a:pt x="1560" y="7755"/>
                  </a:lnTo>
                  <a:cubicBezTo>
                    <a:pt x="1402" y="7398"/>
                    <a:pt x="1243" y="7042"/>
                    <a:pt x="1085" y="6646"/>
                  </a:cubicBezTo>
                  <a:cubicBezTo>
                    <a:pt x="1006" y="6408"/>
                    <a:pt x="927" y="6170"/>
                    <a:pt x="808" y="5893"/>
                  </a:cubicBezTo>
                  <a:cubicBezTo>
                    <a:pt x="729" y="5814"/>
                    <a:pt x="768" y="5655"/>
                    <a:pt x="887" y="5576"/>
                  </a:cubicBezTo>
                  <a:cubicBezTo>
                    <a:pt x="1283" y="5259"/>
                    <a:pt x="1758" y="5140"/>
                    <a:pt x="2234" y="5140"/>
                  </a:cubicBezTo>
                  <a:close/>
                  <a:moveTo>
                    <a:pt x="3818" y="8824"/>
                  </a:moveTo>
                  <a:cubicBezTo>
                    <a:pt x="4135" y="9696"/>
                    <a:pt x="4412" y="10567"/>
                    <a:pt x="4729" y="11439"/>
                  </a:cubicBezTo>
                  <a:cubicBezTo>
                    <a:pt x="4254" y="11835"/>
                    <a:pt x="3739" y="12073"/>
                    <a:pt x="3145" y="12152"/>
                  </a:cubicBezTo>
                  <a:cubicBezTo>
                    <a:pt x="3105" y="12152"/>
                    <a:pt x="2947" y="12073"/>
                    <a:pt x="2907" y="12033"/>
                  </a:cubicBezTo>
                  <a:cubicBezTo>
                    <a:pt x="2670" y="11201"/>
                    <a:pt x="2392" y="10369"/>
                    <a:pt x="2155" y="9537"/>
                  </a:cubicBezTo>
                  <a:lnTo>
                    <a:pt x="2155" y="9498"/>
                  </a:lnTo>
                  <a:cubicBezTo>
                    <a:pt x="2749" y="9418"/>
                    <a:pt x="3343" y="9220"/>
                    <a:pt x="3818" y="8824"/>
                  </a:cubicBezTo>
                  <a:close/>
                  <a:moveTo>
                    <a:pt x="5957" y="15440"/>
                  </a:moveTo>
                  <a:cubicBezTo>
                    <a:pt x="6433" y="16826"/>
                    <a:pt x="6868" y="18173"/>
                    <a:pt x="7383" y="19559"/>
                  </a:cubicBezTo>
                  <a:cubicBezTo>
                    <a:pt x="6868" y="19916"/>
                    <a:pt x="6274" y="20153"/>
                    <a:pt x="5680" y="20153"/>
                  </a:cubicBezTo>
                  <a:cubicBezTo>
                    <a:pt x="5640" y="20153"/>
                    <a:pt x="5522" y="20035"/>
                    <a:pt x="5482" y="19916"/>
                  </a:cubicBezTo>
                  <a:cubicBezTo>
                    <a:pt x="5244" y="19282"/>
                    <a:pt x="5046" y="18648"/>
                    <a:pt x="4848" y="17975"/>
                  </a:cubicBezTo>
                  <a:cubicBezTo>
                    <a:pt x="4611" y="17341"/>
                    <a:pt x="4412" y="16668"/>
                    <a:pt x="4175" y="15994"/>
                  </a:cubicBezTo>
                  <a:cubicBezTo>
                    <a:pt x="4175" y="15955"/>
                    <a:pt x="4175" y="15915"/>
                    <a:pt x="4135" y="15836"/>
                  </a:cubicBezTo>
                  <a:lnTo>
                    <a:pt x="4135" y="15836"/>
                  </a:lnTo>
                  <a:cubicBezTo>
                    <a:pt x="4275" y="15862"/>
                    <a:pt x="4416" y="15875"/>
                    <a:pt x="4555" y="15875"/>
                  </a:cubicBezTo>
                  <a:cubicBezTo>
                    <a:pt x="5046" y="15875"/>
                    <a:pt x="5525" y="15717"/>
                    <a:pt x="5957" y="15440"/>
                  </a:cubicBezTo>
                  <a:close/>
                  <a:moveTo>
                    <a:pt x="12969" y="625"/>
                  </a:moveTo>
                  <a:cubicBezTo>
                    <a:pt x="13048" y="783"/>
                    <a:pt x="13088" y="941"/>
                    <a:pt x="13167" y="1100"/>
                  </a:cubicBezTo>
                  <a:cubicBezTo>
                    <a:pt x="13801" y="2764"/>
                    <a:pt x="14474" y="4388"/>
                    <a:pt x="15108" y="6091"/>
                  </a:cubicBezTo>
                  <a:cubicBezTo>
                    <a:pt x="15425" y="7002"/>
                    <a:pt x="15702" y="7953"/>
                    <a:pt x="15979" y="8864"/>
                  </a:cubicBezTo>
                  <a:cubicBezTo>
                    <a:pt x="16336" y="10092"/>
                    <a:pt x="16732" y="11320"/>
                    <a:pt x="17128" y="12548"/>
                  </a:cubicBezTo>
                  <a:cubicBezTo>
                    <a:pt x="17484" y="13617"/>
                    <a:pt x="17801" y="14727"/>
                    <a:pt x="18198" y="15836"/>
                  </a:cubicBezTo>
                  <a:cubicBezTo>
                    <a:pt x="18435" y="16588"/>
                    <a:pt x="18752" y="17381"/>
                    <a:pt x="19069" y="18212"/>
                  </a:cubicBezTo>
                  <a:lnTo>
                    <a:pt x="8849" y="22808"/>
                  </a:lnTo>
                  <a:cubicBezTo>
                    <a:pt x="8651" y="22213"/>
                    <a:pt x="8493" y="21580"/>
                    <a:pt x="8294" y="20985"/>
                  </a:cubicBezTo>
                  <a:cubicBezTo>
                    <a:pt x="7661" y="19044"/>
                    <a:pt x="6987" y="17143"/>
                    <a:pt x="6353" y="15202"/>
                  </a:cubicBezTo>
                  <a:cubicBezTo>
                    <a:pt x="6116" y="14489"/>
                    <a:pt x="5918" y="13736"/>
                    <a:pt x="5680" y="12984"/>
                  </a:cubicBezTo>
                  <a:cubicBezTo>
                    <a:pt x="5442" y="12271"/>
                    <a:pt x="5244" y="11518"/>
                    <a:pt x="4967" y="10765"/>
                  </a:cubicBezTo>
                  <a:cubicBezTo>
                    <a:pt x="4452" y="9300"/>
                    <a:pt x="3897" y="7794"/>
                    <a:pt x="3343" y="6368"/>
                  </a:cubicBezTo>
                  <a:cubicBezTo>
                    <a:pt x="3184" y="5893"/>
                    <a:pt x="2907" y="5457"/>
                    <a:pt x="2670" y="4982"/>
                  </a:cubicBezTo>
                  <a:lnTo>
                    <a:pt x="12969" y="625"/>
                  </a:lnTo>
                  <a:close/>
                  <a:moveTo>
                    <a:pt x="7978" y="21500"/>
                  </a:moveTo>
                  <a:cubicBezTo>
                    <a:pt x="8176" y="21976"/>
                    <a:pt x="8334" y="22411"/>
                    <a:pt x="8493" y="22887"/>
                  </a:cubicBezTo>
                  <a:cubicBezTo>
                    <a:pt x="8137" y="23136"/>
                    <a:pt x="7717" y="23289"/>
                    <a:pt x="7291" y="23289"/>
                  </a:cubicBezTo>
                  <a:cubicBezTo>
                    <a:pt x="7243" y="23289"/>
                    <a:pt x="7194" y="23287"/>
                    <a:pt x="7146" y="23283"/>
                  </a:cubicBezTo>
                  <a:cubicBezTo>
                    <a:pt x="6750" y="23283"/>
                    <a:pt x="6552" y="23204"/>
                    <a:pt x="6472" y="22808"/>
                  </a:cubicBezTo>
                  <a:cubicBezTo>
                    <a:pt x="6393" y="22570"/>
                    <a:pt x="6314" y="22332"/>
                    <a:pt x="6195" y="22094"/>
                  </a:cubicBezTo>
                  <a:lnTo>
                    <a:pt x="6195" y="22094"/>
                  </a:lnTo>
                  <a:cubicBezTo>
                    <a:pt x="6244" y="22097"/>
                    <a:pt x="6293" y="22099"/>
                    <a:pt x="6341" y="22099"/>
                  </a:cubicBezTo>
                  <a:cubicBezTo>
                    <a:pt x="6960" y="22099"/>
                    <a:pt x="7537" y="21868"/>
                    <a:pt x="7978" y="21500"/>
                  </a:cubicBezTo>
                  <a:close/>
                  <a:moveTo>
                    <a:pt x="2907" y="1"/>
                  </a:moveTo>
                  <a:cubicBezTo>
                    <a:pt x="2838" y="1"/>
                    <a:pt x="2769" y="11"/>
                    <a:pt x="2709" y="30"/>
                  </a:cubicBezTo>
                  <a:cubicBezTo>
                    <a:pt x="2630" y="110"/>
                    <a:pt x="2590" y="268"/>
                    <a:pt x="2630" y="387"/>
                  </a:cubicBezTo>
                  <a:cubicBezTo>
                    <a:pt x="2630" y="743"/>
                    <a:pt x="2670" y="1060"/>
                    <a:pt x="2749" y="1417"/>
                  </a:cubicBezTo>
                  <a:cubicBezTo>
                    <a:pt x="2749" y="1615"/>
                    <a:pt x="2709" y="1654"/>
                    <a:pt x="2511" y="1694"/>
                  </a:cubicBezTo>
                  <a:cubicBezTo>
                    <a:pt x="1838" y="1773"/>
                    <a:pt x="1125" y="1892"/>
                    <a:pt x="412" y="2011"/>
                  </a:cubicBezTo>
                  <a:cubicBezTo>
                    <a:pt x="387" y="2005"/>
                    <a:pt x="364" y="2002"/>
                    <a:pt x="343" y="2002"/>
                  </a:cubicBezTo>
                  <a:cubicBezTo>
                    <a:pt x="79" y="2002"/>
                    <a:pt x="0" y="2413"/>
                    <a:pt x="293" y="2486"/>
                  </a:cubicBezTo>
                  <a:cubicBezTo>
                    <a:pt x="451" y="2605"/>
                    <a:pt x="649" y="2684"/>
                    <a:pt x="847" y="2724"/>
                  </a:cubicBezTo>
                  <a:cubicBezTo>
                    <a:pt x="1679" y="3041"/>
                    <a:pt x="2471" y="3516"/>
                    <a:pt x="3105" y="4150"/>
                  </a:cubicBezTo>
                  <a:cubicBezTo>
                    <a:pt x="3184" y="4229"/>
                    <a:pt x="3264" y="4308"/>
                    <a:pt x="3303" y="4388"/>
                  </a:cubicBezTo>
                  <a:cubicBezTo>
                    <a:pt x="2828" y="4546"/>
                    <a:pt x="2353" y="4665"/>
                    <a:pt x="1877" y="4784"/>
                  </a:cubicBezTo>
                  <a:cubicBezTo>
                    <a:pt x="1323" y="4823"/>
                    <a:pt x="847" y="5022"/>
                    <a:pt x="491" y="5418"/>
                  </a:cubicBezTo>
                  <a:cubicBezTo>
                    <a:pt x="412" y="5497"/>
                    <a:pt x="332" y="5655"/>
                    <a:pt x="372" y="5814"/>
                  </a:cubicBezTo>
                  <a:cubicBezTo>
                    <a:pt x="412" y="6051"/>
                    <a:pt x="491" y="6289"/>
                    <a:pt x="610" y="6527"/>
                  </a:cubicBezTo>
                  <a:cubicBezTo>
                    <a:pt x="847" y="7240"/>
                    <a:pt x="1125" y="7953"/>
                    <a:pt x="1362" y="8666"/>
                  </a:cubicBezTo>
                  <a:cubicBezTo>
                    <a:pt x="2115" y="10963"/>
                    <a:pt x="2828" y="13221"/>
                    <a:pt x="3541" y="15519"/>
                  </a:cubicBezTo>
                  <a:cubicBezTo>
                    <a:pt x="3739" y="16113"/>
                    <a:pt x="3937" y="16668"/>
                    <a:pt x="4135" y="17262"/>
                  </a:cubicBezTo>
                  <a:cubicBezTo>
                    <a:pt x="4294" y="17816"/>
                    <a:pt x="4492" y="18411"/>
                    <a:pt x="4690" y="19005"/>
                  </a:cubicBezTo>
                  <a:cubicBezTo>
                    <a:pt x="4888" y="19559"/>
                    <a:pt x="5007" y="20114"/>
                    <a:pt x="5244" y="20668"/>
                  </a:cubicBezTo>
                  <a:cubicBezTo>
                    <a:pt x="5442" y="21223"/>
                    <a:pt x="5640" y="21896"/>
                    <a:pt x="5878" y="22530"/>
                  </a:cubicBezTo>
                  <a:cubicBezTo>
                    <a:pt x="5957" y="22768"/>
                    <a:pt x="6076" y="23006"/>
                    <a:pt x="6195" y="23243"/>
                  </a:cubicBezTo>
                  <a:cubicBezTo>
                    <a:pt x="6274" y="23402"/>
                    <a:pt x="6393" y="23560"/>
                    <a:pt x="6552" y="23639"/>
                  </a:cubicBezTo>
                  <a:cubicBezTo>
                    <a:pt x="6789" y="23719"/>
                    <a:pt x="7037" y="23758"/>
                    <a:pt x="7284" y="23758"/>
                  </a:cubicBezTo>
                  <a:cubicBezTo>
                    <a:pt x="7532" y="23758"/>
                    <a:pt x="7779" y="23719"/>
                    <a:pt x="8017" y="23639"/>
                  </a:cubicBezTo>
                  <a:cubicBezTo>
                    <a:pt x="8611" y="23402"/>
                    <a:pt x="9206" y="23124"/>
                    <a:pt x="9760" y="22887"/>
                  </a:cubicBezTo>
                  <a:cubicBezTo>
                    <a:pt x="10354" y="22609"/>
                    <a:pt x="10948" y="22293"/>
                    <a:pt x="11582" y="22015"/>
                  </a:cubicBezTo>
                  <a:lnTo>
                    <a:pt x="18396" y="19005"/>
                  </a:lnTo>
                  <a:cubicBezTo>
                    <a:pt x="18831" y="18807"/>
                    <a:pt x="19267" y="18569"/>
                    <a:pt x="19782" y="18331"/>
                  </a:cubicBezTo>
                  <a:cubicBezTo>
                    <a:pt x="19624" y="18173"/>
                    <a:pt x="19505" y="18014"/>
                    <a:pt x="19425" y="17816"/>
                  </a:cubicBezTo>
                  <a:cubicBezTo>
                    <a:pt x="19188" y="17341"/>
                    <a:pt x="18990" y="16866"/>
                    <a:pt x="18831" y="16351"/>
                  </a:cubicBezTo>
                  <a:cubicBezTo>
                    <a:pt x="18435" y="15202"/>
                    <a:pt x="18039" y="14053"/>
                    <a:pt x="17683" y="12865"/>
                  </a:cubicBezTo>
                  <a:cubicBezTo>
                    <a:pt x="17405" y="11993"/>
                    <a:pt x="17088" y="11122"/>
                    <a:pt x="16851" y="10250"/>
                  </a:cubicBezTo>
                  <a:cubicBezTo>
                    <a:pt x="16455" y="9022"/>
                    <a:pt x="16138" y="7755"/>
                    <a:pt x="15702" y="6566"/>
                  </a:cubicBezTo>
                  <a:cubicBezTo>
                    <a:pt x="15029" y="4665"/>
                    <a:pt x="14236" y="2764"/>
                    <a:pt x="13484" y="862"/>
                  </a:cubicBezTo>
                  <a:cubicBezTo>
                    <a:pt x="13312" y="420"/>
                    <a:pt x="13201" y="237"/>
                    <a:pt x="12971" y="237"/>
                  </a:cubicBezTo>
                  <a:cubicBezTo>
                    <a:pt x="12831" y="237"/>
                    <a:pt x="12646" y="306"/>
                    <a:pt x="12375" y="426"/>
                  </a:cubicBezTo>
                  <a:cubicBezTo>
                    <a:pt x="10552" y="1139"/>
                    <a:pt x="8770" y="1892"/>
                    <a:pt x="6948" y="2645"/>
                  </a:cubicBezTo>
                  <a:cubicBezTo>
                    <a:pt x="6895" y="2684"/>
                    <a:pt x="6838" y="2702"/>
                    <a:pt x="6780" y="2702"/>
                  </a:cubicBezTo>
                  <a:cubicBezTo>
                    <a:pt x="6666" y="2702"/>
                    <a:pt x="6552" y="2632"/>
                    <a:pt x="6472" y="2526"/>
                  </a:cubicBezTo>
                  <a:cubicBezTo>
                    <a:pt x="5522" y="1496"/>
                    <a:pt x="4373" y="664"/>
                    <a:pt x="3105" y="30"/>
                  </a:cubicBezTo>
                  <a:cubicBezTo>
                    <a:pt x="3046" y="11"/>
                    <a:pt x="2977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6771536" y="627092"/>
              <a:ext cx="1264790" cy="1007484"/>
            </a:xfrm>
            <a:custGeom>
              <a:avLst/>
              <a:gdLst/>
              <a:ahLst/>
              <a:cxnLst/>
              <a:rect l="l" t="t" r="r" b="b"/>
              <a:pathLst>
                <a:path w="9904" h="7889" extrusionOk="0">
                  <a:moveTo>
                    <a:pt x="7923" y="387"/>
                  </a:moveTo>
                  <a:cubicBezTo>
                    <a:pt x="8438" y="1773"/>
                    <a:pt x="8953" y="3120"/>
                    <a:pt x="9507" y="4507"/>
                  </a:cubicBezTo>
                  <a:cubicBezTo>
                    <a:pt x="7012" y="5774"/>
                    <a:pt x="4397" y="6685"/>
                    <a:pt x="1743" y="7675"/>
                  </a:cubicBezTo>
                  <a:cubicBezTo>
                    <a:pt x="1466" y="6249"/>
                    <a:pt x="1030" y="4863"/>
                    <a:pt x="436" y="3556"/>
                  </a:cubicBezTo>
                  <a:lnTo>
                    <a:pt x="7923" y="387"/>
                  </a:lnTo>
                  <a:close/>
                  <a:moveTo>
                    <a:pt x="7963" y="1"/>
                  </a:moveTo>
                  <a:cubicBezTo>
                    <a:pt x="7908" y="1"/>
                    <a:pt x="7853" y="10"/>
                    <a:pt x="7804" y="30"/>
                  </a:cubicBezTo>
                  <a:cubicBezTo>
                    <a:pt x="7566" y="110"/>
                    <a:pt x="7329" y="189"/>
                    <a:pt x="7091" y="308"/>
                  </a:cubicBezTo>
                  <a:cubicBezTo>
                    <a:pt x="4833" y="1258"/>
                    <a:pt x="2496" y="2051"/>
                    <a:pt x="278" y="3199"/>
                  </a:cubicBezTo>
                  <a:cubicBezTo>
                    <a:pt x="0" y="3318"/>
                    <a:pt x="40" y="3437"/>
                    <a:pt x="119" y="3675"/>
                  </a:cubicBezTo>
                  <a:cubicBezTo>
                    <a:pt x="317" y="4427"/>
                    <a:pt x="594" y="5180"/>
                    <a:pt x="832" y="5933"/>
                  </a:cubicBezTo>
                  <a:cubicBezTo>
                    <a:pt x="991" y="6487"/>
                    <a:pt x="1109" y="7042"/>
                    <a:pt x="1268" y="7596"/>
                  </a:cubicBezTo>
                  <a:cubicBezTo>
                    <a:pt x="1307" y="7715"/>
                    <a:pt x="1426" y="7874"/>
                    <a:pt x="1506" y="7874"/>
                  </a:cubicBezTo>
                  <a:cubicBezTo>
                    <a:pt x="1585" y="7883"/>
                    <a:pt x="1666" y="7888"/>
                    <a:pt x="1750" y="7888"/>
                  </a:cubicBezTo>
                  <a:cubicBezTo>
                    <a:pt x="2001" y="7888"/>
                    <a:pt x="2268" y="7844"/>
                    <a:pt x="2535" y="7755"/>
                  </a:cubicBezTo>
                  <a:cubicBezTo>
                    <a:pt x="3763" y="7359"/>
                    <a:pt x="4991" y="6883"/>
                    <a:pt x="6219" y="6448"/>
                  </a:cubicBezTo>
                  <a:cubicBezTo>
                    <a:pt x="6457" y="6329"/>
                    <a:pt x="6695" y="6249"/>
                    <a:pt x="6972" y="6131"/>
                  </a:cubicBezTo>
                  <a:cubicBezTo>
                    <a:pt x="7883" y="5695"/>
                    <a:pt x="8755" y="5299"/>
                    <a:pt x="9626" y="4903"/>
                  </a:cubicBezTo>
                  <a:cubicBezTo>
                    <a:pt x="9745" y="4863"/>
                    <a:pt x="9864" y="4744"/>
                    <a:pt x="9864" y="4665"/>
                  </a:cubicBezTo>
                  <a:cubicBezTo>
                    <a:pt x="9903" y="4467"/>
                    <a:pt x="9864" y="4229"/>
                    <a:pt x="9824" y="4031"/>
                  </a:cubicBezTo>
                  <a:cubicBezTo>
                    <a:pt x="9349" y="2764"/>
                    <a:pt x="8834" y="1536"/>
                    <a:pt x="8358" y="268"/>
                  </a:cubicBezTo>
                  <a:cubicBezTo>
                    <a:pt x="8299" y="90"/>
                    <a:pt x="8128" y="1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8329522" y="2052398"/>
              <a:ext cx="146861" cy="305732"/>
            </a:xfrm>
            <a:custGeom>
              <a:avLst/>
              <a:gdLst/>
              <a:ahLst/>
              <a:cxnLst/>
              <a:rect l="l" t="t" r="r" b="b"/>
              <a:pathLst>
                <a:path w="1150" h="2394" extrusionOk="0">
                  <a:moveTo>
                    <a:pt x="80" y="0"/>
                  </a:moveTo>
                  <a:cubicBezTo>
                    <a:pt x="80" y="119"/>
                    <a:pt x="1" y="238"/>
                    <a:pt x="40" y="317"/>
                  </a:cubicBezTo>
                  <a:cubicBezTo>
                    <a:pt x="199" y="832"/>
                    <a:pt x="357" y="1308"/>
                    <a:pt x="555" y="1823"/>
                  </a:cubicBezTo>
                  <a:cubicBezTo>
                    <a:pt x="635" y="1981"/>
                    <a:pt x="753" y="2139"/>
                    <a:pt x="833" y="2338"/>
                  </a:cubicBezTo>
                  <a:cubicBezTo>
                    <a:pt x="889" y="2366"/>
                    <a:pt x="945" y="2394"/>
                    <a:pt x="1001" y="2394"/>
                  </a:cubicBezTo>
                  <a:cubicBezTo>
                    <a:pt x="1024" y="2394"/>
                    <a:pt x="1047" y="2389"/>
                    <a:pt x="1070" y="2377"/>
                  </a:cubicBezTo>
                  <a:cubicBezTo>
                    <a:pt x="1110" y="2377"/>
                    <a:pt x="1150" y="2258"/>
                    <a:pt x="1150" y="2219"/>
                  </a:cubicBezTo>
                  <a:cubicBezTo>
                    <a:pt x="1150" y="2100"/>
                    <a:pt x="1110" y="1981"/>
                    <a:pt x="1070" y="1862"/>
                  </a:cubicBezTo>
                  <a:cubicBezTo>
                    <a:pt x="952" y="1545"/>
                    <a:pt x="872" y="1228"/>
                    <a:pt x="714" y="951"/>
                  </a:cubicBezTo>
                  <a:cubicBezTo>
                    <a:pt x="635" y="674"/>
                    <a:pt x="516" y="397"/>
                    <a:pt x="357" y="159"/>
                  </a:cubicBezTo>
                  <a:cubicBezTo>
                    <a:pt x="318" y="80"/>
                    <a:pt x="159" y="8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8294148" y="2254682"/>
              <a:ext cx="96290" cy="182239"/>
            </a:xfrm>
            <a:custGeom>
              <a:avLst/>
              <a:gdLst/>
              <a:ahLst/>
              <a:cxnLst/>
              <a:rect l="l" t="t" r="r" b="b"/>
              <a:pathLst>
                <a:path w="754" h="1427" extrusionOk="0">
                  <a:moveTo>
                    <a:pt x="80" y="1"/>
                  </a:moveTo>
                  <a:cubicBezTo>
                    <a:pt x="80" y="41"/>
                    <a:pt x="1" y="120"/>
                    <a:pt x="1" y="199"/>
                  </a:cubicBezTo>
                  <a:cubicBezTo>
                    <a:pt x="119" y="555"/>
                    <a:pt x="238" y="912"/>
                    <a:pt x="397" y="1268"/>
                  </a:cubicBezTo>
                  <a:cubicBezTo>
                    <a:pt x="397" y="1348"/>
                    <a:pt x="555" y="1387"/>
                    <a:pt x="634" y="1427"/>
                  </a:cubicBezTo>
                  <a:cubicBezTo>
                    <a:pt x="674" y="1348"/>
                    <a:pt x="753" y="1229"/>
                    <a:pt x="753" y="1150"/>
                  </a:cubicBezTo>
                  <a:cubicBezTo>
                    <a:pt x="714" y="952"/>
                    <a:pt x="634" y="754"/>
                    <a:pt x="595" y="595"/>
                  </a:cubicBezTo>
                  <a:cubicBezTo>
                    <a:pt x="476" y="397"/>
                    <a:pt x="397" y="239"/>
                    <a:pt x="317" y="80"/>
                  </a:cubicBezTo>
                  <a:cubicBezTo>
                    <a:pt x="278" y="41"/>
                    <a:pt x="15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8213184" y="2355951"/>
              <a:ext cx="75984" cy="132944"/>
            </a:xfrm>
            <a:custGeom>
              <a:avLst/>
              <a:gdLst/>
              <a:ahLst/>
              <a:cxnLst/>
              <a:rect l="l" t="t" r="r" b="b"/>
              <a:pathLst>
                <a:path w="595" h="1041" extrusionOk="0">
                  <a:moveTo>
                    <a:pt x="120" y="0"/>
                  </a:moveTo>
                  <a:cubicBezTo>
                    <a:pt x="40" y="40"/>
                    <a:pt x="1" y="119"/>
                    <a:pt x="1" y="198"/>
                  </a:cubicBezTo>
                  <a:cubicBezTo>
                    <a:pt x="40" y="436"/>
                    <a:pt x="120" y="674"/>
                    <a:pt x="199" y="911"/>
                  </a:cubicBezTo>
                  <a:cubicBezTo>
                    <a:pt x="231" y="976"/>
                    <a:pt x="316" y="1041"/>
                    <a:pt x="390" y="1041"/>
                  </a:cubicBezTo>
                  <a:cubicBezTo>
                    <a:pt x="406" y="1041"/>
                    <a:pt x="422" y="1037"/>
                    <a:pt x="437" y="1030"/>
                  </a:cubicBezTo>
                  <a:cubicBezTo>
                    <a:pt x="516" y="1030"/>
                    <a:pt x="595" y="872"/>
                    <a:pt x="555" y="792"/>
                  </a:cubicBezTo>
                  <a:cubicBezTo>
                    <a:pt x="555" y="674"/>
                    <a:pt x="516" y="515"/>
                    <a:pt x="476" y="396"/>
                  </a:cubicBezTo>
                  <a:cubicBezTo>
                    <a:pt x="437" y="277"/>
                    <a:pt x="357" y="159"/>
                    <a:pt x="278" y="79"/>
                  </a:cubicBezTo>
                  <a:cubicBezTo>
                    <a:pt x="238" y="40"/>
                    <a:pt x="15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7262174" y="2242550"/>
              <a:ext cx="96290" cy="194371"/>
            </a:xfrm>
            <a:custGeom>
              <a:avLst/>
              <a:gdLst/>
              <a:ahLst/>
              <a:cxnLst/>
              <a:rect l="l" t="t" r="r" b="b"/>
              <a:pathLst>
                <a:path w="754" h="1522" extrusionOk="0">
                  <a:moveTo>
                    <a:pt x="149" y="0"/>
                  </a:moveTo>
                  <a:cubicBezTo>
                    <a:pt x="126" y="0"/>
                    <a:pt x="103" y="5"/>
                    <a:pt x="80" y="17"/>
                  </a:cubicBezTo>
                  <a:cubicBezTo>
                    <a:pt x="1" y="56"/>
                    <a:pt x="1" y="136"/>
                    <a:pt x="1" y="215"/>
                  </a:cubicBezTo>
                  <a:cubicBezTo>
                    <a:pt x="1" y="215"/>
                    <a:pt x="1" y="254"/>
                    <a:pt x="1" y="254"/>
                  </a:cubicBezTo>
                  <a:cubicBezTo>
                    <a:pt x="120" y="650"/>
                    <a:pt x="238" y="967"/>
                    <a:pt x="397" y="1324"/>
                  </a:cubicBezTo>
                  <a:cubicBezTo>
                    <a:pt x="397" y="1363"/>
                    <a:pt x="436" y="1403"/>
                    <a:pt x="476" y="1443"/>
                  </a:cubicBezTo>
                  <a:lnTo>
                    <a:pt x="634" y="1522"/>
                  </a:lnTo>
                  <a:cubicBezTo>
                    <a:pt x="674" y="1403"/>
                    <a:pt x="753" y="1284"/>
                    <a:pt x="714" y="1205"/>
                  </a:cubicBezTo>
                  <a:cubicBezTo>
                    <a:pt x="674" y="967"/>
                    <a:pt x="634" y="730"/>
                    <a:pt x="555" y="492"/>
                  </a:cubicBezTo>
                  <a:cubicBezTo>
                    <a:pt x="476" y="334"/>
                    <a:pt x="397" y="175"/>
                    <a:pt x="278" y="56"/>
                  </a:cubicBezTo>
                  <a:cubicBezTo>
                    <a:pt x="250" y="28"/>
                    <a:pt x="20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7241997" y="2441896"/>
              <a:ext cx="151841" cy="369458"/>
            </a:xfrm>
            <a:custGeom>
              <a:avLst/>
              <a:gdLst/>
              <a:ahLst/>
              <a:cxnLst/>
              <a:rect l="l" t="t" r="r" b="b"/>
              <a:pathLst>
                <a:path w="1189" h="2893" extrusionOk="0">
                  <a:moveTo>
                    <a:pt x="40" y="1"/>
                  </a:moveTo>
                  <a:cubicBezTo>
                    <a:pt x="0" y="80"/>
                    <a:pt x="0" y="199"/>
                    <a:pt x="0" y="278"/>
                  </a:cubicBezTo>
                  <a:cubicBezTo>
                    <a:pt x="159" y="872"/>
                    <a:pt x="317" y="1427"/>
                    <a:pt x="476" y="2060"/>
                  </a:cubicBezTo>
                  <a:cubicBezTo>
                    <a:pt x="594" y="2258"/>
                    <a:pt x="713" y="2496"/>
                    <a:pt x="872" y="2734"/>
                  </a:cubicBezTo>
                  <a:cubicBezTo>
                    <a:pt x="872" y="2813"/>
                    <a:pt x="1030" y="2853"/>
                    <a:pt x="1109" y="2892"/>
                  </a:cubicBezTo>
                  <a:cubicBezTo>
                    <a:pt x="1149" y="2813"/>
                    <a:pt x="1149" y="2694"/>
                    <a:pt x="1189" y="2615"/>
                  </a:cubicBezTo>
                  <a:cubicBezTo>
                    <a:pt x="1189" y="2536"/>
                    <a:pt x="1149" y="2457"/>
                    <a:pt x="1149" y="2417"/>
                  </a:cubicBezTo>
                  <a:cubicBezTo>
                    <a:pt x="991" y="1981"/>
                    <a:pt x="832" y="1545"/>
                    <a:pt x="713" y="1110"/>
                  </a:cubicBezTo>
                  <a:cubicBezTo>
                    <a:pt x="594" y="793"/>
                    <a:pt x="436" y="476"/>
                    <a:pt x="278" y="159"/>
                  </a:cubicBezTo>
                  <a:cubicBezTo>
                    <a:pt x="278" y="119"/>
                    <a:pt x="238" y="119"/>
                    <a:pt x="238" y="80"/>
                  </a:cubicBezTo>
                  <a:cubicBezTo>
                    <a:pt x="159" y="40"/>
                    <a:pt x="7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7085177" y="2108077"/>
              <a:ext cx="131664" cy="283383"/>
            </a:xfrm>
            <a:custGeom>
              <a:avLst/>
              <a:gdLst/>
              <a:ahLst/>
              <a:cxnLst/>
              <a:rect l="l" t="t" r="r" b="b"/>
              <a:pathLst>
                <a:path w="1031" h="2219" extrusionOk="0">
                  <a:moveTo>
                    <a:pt x="79" y="0"/>
                  </a:moveTo>
                  <a:cubicBezTo>
                    <a:pt x="79" y="79"/>
                    <a:pt x="0" y="159"/>
                    <a:pt x="40" y="238"/>
                  </a:cubicBezTo>
                  <a:cubicBezTo>
                    <a:pt x="238" y="832"/>
                    <a:pt x="436" y="1387"/>
                    <a:pt x="634" y="1981"/>
                  </a:cubicBezTo>
                  <a:cubicBezTo>
                    <a:pt x="674" y="2060"/>
                    <a:pt x="832" y="2139"/>
                    <a:pt x="911" y="2218"/>
                  </a:cubicBezTo>
                  <a:cubicBezTo>
                    <a:pt x="951" y="2100"/>
                    <a:pt x="1030" y="1981"/>
                    <a:pt x="991" y="1862"/>
                  </a:cubicBezTo>
                  <a:cubicBezTo>
                    <a:pt x="951" y="1743"/>
                    <a:pt x="951" y="1624"/>
                    <a:pt x="911" y="1505"/>
                  </a:cubicBezTo>
                  <a:cubicBezTo>
                    <a:pt x="832" y="1307"/>
                    <a:pt x="753" y="1070"/>
                    <a:pt x="674" y="832"/>
                  </a:cubicBezTo>
                  <a:cubicBezTo>
                    <a:pt x="594" y="594"/>
                    <a:pt x="436" y="396"/>
                    <a:pt x="278" y="119"/>
                  </a:cubicBezTo>
                  <a:cubicBezTo>
                    <a:pt x="238" y="79"/>
                    <a:pt x="119" y="4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0"/>
          <p:cNvSpPr/>
          <p:nvPr/>
        </p:nvSpPr>
        <p:spPr>
          <a:xfrm flipH="1">
            <a:off x="8430771" y="3013775"/>
            <a:ext cx="542721" cy="413452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0"/>
          <p:cNvSpPr/>
          <p:nvPr/>
        </p:nvSpPr>
        <p:spPr>
          <a:xfrm>
            <a:off x="7854913" y="598756"/>
            <a:ext cx="303049" cy="256181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0"/>
          <p:cNvSpPr/>
          <p:nvPr/>
        </p:nvSpPr>
        <p:spPr>
          <a:xfrm>
            <a:off x="8719638" y="854933"/>
            <a:ext cx="312281" cy="302089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0"/>
          <p:cNvSpPr/>
          <p:nvPr/>
        </p:nvSpPr>
        <p:spPr>
          <a:xfrm>
            <a:off x="49981" y="2422423"/>
            <a:ext cx="616005" cy="456891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0"/>
          <p:cNvSpPr/>
          <p:nvPr/>
        </p:nvSpPr>
        <p:spPr>
          <a:xfrm rot="1143041">
            <a:off x="8489950" y="1865691"/>
            <a:ext cx="424390" cy="677615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0"/>
          <p:cNvSpPr/>
          <p:nvPr/>
        </p:nvSpPr>
        <p:spPr>
          <a:xfrm rot="7679200">
            <a:off x="8367349" y="3497988"/>
            <a:ext cx="607172" cy="450362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2"/>
          <p:cNvGrpSpPr/>
          <p:nvPr/>
        </p:nvGrpSpPr>
        <p:grpSpPr>
          <a:xfrm>
            <a:off x="8464845" y="4430996"/>
            <a:ext cx="629632" cy="591794"/>
            <a:chOff x="6528424" y="1260656"/>
            <a:chExt cx="1975626" cy="1856900"/>
          </a:xfrm>
        </p:grpSpPr>
        <p:sp>
          <p:nvSpPr>
            <p:cNvPr id="715" name="Google Shape;715;p32"/>
            <p:cNvSpPr/>
            <p:nvPr/>
          </p:nvSpPr>
          <p:spPr>
            <a:xfrm>
              <a:off x="6940941" y="1771450"/>
              <a:ext cx="1116302" cy="963974"/>
            </a:xfrm>
            <a:custGeom>
              <a:avLst/>
              <a:gdLst/>
              <a:ahLst/>
              <a:cxnLst/>
              <a:rect l="l" t="t" r="r" b="b"/>
              <a:pathLst>
                <a:path w="9666" h="8347" extrusionOk="0">
                  <a:moveTo>
                    <a:pt x="1743" y="1583"/>
                  </a:moveTo>
                  <a:cubicBezTo>
                    <a:pt x="1783" y="1583"/>
                    <a:pt x="1822" y="1593"/>
                    <a:pt x="1862" y="1612"/>
                  </a:cubicBezTo>
                  <a:cubicBezTo>
                    <a:pt x="1901" y="1692"/>
                    <a:pt x="1901" y="1771"/>
                    <a:pt x="1862" y="1850"/>
                  </a:cubicBezTo>
                  <a:cubicBezTo>
                    <a:pt x="1624" y="2325"/>
                    <a:pt x="1466" y="2880"/>
                    <a:pt x="1426" y="3435"/>
                  </a:cubicBezTo>
                  <a:cubicBezTo>
                    <a:pt x="1387" y="3553"/>
                    <a:pt x="1347" y="3672"/>
                    <a:pt x="1347" y="3791"/>
                  </a:cubicBezTo>
                  <a:lnTo>
                    <a:pt x="1268" y="3791"/>
                  </a:lnTo>
                  <a:cubicBezTo>
                    <a:pt x="1188" y="3672"/>
                    <a:pt x="1149" y="3553"/>
                    <a:pt x="1109" y="3435"/>
                  </a:cubicBezTo>
                  <a:cubicBezTo>
                    <a:pt x="1030" y="2920"/>
                    <a:pt x="1109" y="2365"/>
                    <a:pt x="1387" y="1890"/>
                  </a:cubicBezTo>
                  <a:cubicBezTo>
                    <a:pt x="1426" y="1771"/>
                    <a:pt x="1545" y="1692"/>
                    <a:pt x="1624" y="1612"/>
                  </a:cubicBezTo>
                  <a:cubicBezTo>
                    <a:pt x="1664" y="1593"/>
                    <a:pt x="1703" y="1583"/>
                    <a:pt x="1743" y="1583"/>
                  </a:cubicBezTo>
                  <a:close/>
                  <a:moveTo>
                    <a:pt x="8041" y="3870"/>
                  </a:moveTo>
                  <a:lnTo>
                    <a:pt x="8041" y="4187"/>
                  </a:lnTo>
                  <a:cubicBezTo>
                    <a:pt x="7843" y="4385"/>
                    <a:pt x="7685" y="4583"/>
                    <a:pt x="7487" y="4781"/>
                  </a:cubicBezTo>
                  <a:lnTo>
                    <a:pt x="7487" y="4742"/>
                  </a:lnTo>
                  <a:cubicBezTo>
                    <a:pt x="7447" y="4781"/>
                    <a:pt x="7398" y="4801"/>
                    <a:pt x="7348" y="4801"/>
                  </a:cubicBezTo>
                  <a:cubicBezTo>
                    <a:pt x="7299" y="4801"/>
                    <a:pt x="7249" y="4781"/>
                    <a:pt x="7210" y="4742"/>
                  </a:cubicBezTo>
                  <a:cubicBezTo>
                    <a:pt x="7170" y="4663"/>
                    <a:pt x="7170" y="4583"/>
                    <a:pt x="7210" y="4504"/>
                  </a:cubicBezTo>
                  <a:cubicBezTo>
                    <a:pt x="7368" y="4306"/>
                    <a:pt x="7566" y="4108"/>
                    <a:pt x="7764" y="3949"/>
                  </a:cubicBezTo>
                  <a:cubicBezTo>
                    <a:pt x="7804" y="3870"/>
                    <a:pt x="7923" y="3910"/>
                    <a:pt x="8041" y="3870"/>
                  </a:cubicBezTo>
                  <a:close/>
                  <a:moveTo>
                    <a:pt x="2288" y="3466"/>
                  </a:moveTo>
                  <a:cubicBezTo>
                    <a:pt x="2347" y="3466"/>
                    <a:pt x="2377" y="3564"/>
                    <a:pt x="2377" y="3633"/>
                  </a:cubicBezTo>
                  <a:cubicBezTo>
                    <a:pt x="2416" y="3870"/>
                    <a:pt x="2496" y="4148"/>
                    <a:pt x="2535" y="4425"/>
                  </a:cubicBezTo>
                  <a:cubicBezTo>
                    <a:pt x="2654" y="4663"/>
                    <a:pt x="2773" y="4900"/>
                    <a:pt x="2931" y="5138"/>
                  </a:cubicBezTo>
                  <a:cubicBezTo>
                    <a:pt x="2258" y="5019"/>
                    <a:pt x="1822" y="4306"/>
                    <a:pt x="2060" y="3633"/>
                  </a:cubicBezTo>
                  <a:cubicBezTo>
                    <a:pt x="2060" y="3593"/>
                    <a:pt x="2179" y="3514"/>
                    <a:pt x="2258" y="3474"/>
                  </a:cubicBezTo>
                  <a:cubicBezTo>
                    <a:pt x="2269" y="3469"/>
                    <a:pt x="2279" y="3466"/>
                    <a:pt x="2288" y="3466"/>
                  </a:cubicBezTo>
                  <a:close/>
                  <a:moveTo>
                    <a:pt x="1545" y="4266"/>
                  </a:moveTo>
                  <a:cubicBezTo>
                    <a:pt x="1624" y="4266"/>
                    <a:pt x="1703" y="4306"/>
                    <a:pt x="1743" y="4346"/>
                  </a:cubicBezTo>
                  <a:cubicBezTo>
                    <a:pt x="1783" y="4464"/>
                    <a:pt x="1822" y="4544"/>
                    <a:pt x="1822" y="4663"/>
                  </a:cubicBezTo>
                  <a:cubicBezTo>
                    <a:pt x="1822" y="4979"/>
                    <a:pt x="2020" y="5296"/>
                    <a:pt x="2298" y="5534"/>
                  </a:cubicBezTo>
                  <a:cubicBezTo>
                    <a:pt x="2298" y="5574"/>
                    <a:pt x="2337" y="5574"/>
                    <a:pt x="2377" y="5613"/>
                  </a:cubicBezTo>
                  <a:cubicBezTo>
                    <a:pt x="2279" y="5669"/>
                    <a:pt x="2175" y="5696"/>
                    <a:pt x="2076" y="5696"/>
                  </a:cubicBezTo>
                  <a:cubicBezTo>
                    <a:pt x="1895" y="5696"/>
                    <a:pt x="1727" y="5608"/>
                    <a:pt x="1624" y="5455"/>
                  </a:cubicBezTo>
                  <a:lnTo>
                    <a:pt x="1664" y="5455"/>
                  </a:lnTo>
                  <a:cubicBezTo>
                    <a:pt x="1426" y="5138"/>
                    <a:pt x="1347" y="4781"/>
                    <a:pt x="1426" y="4425"/>
                  </a:cubicBezTo>
                  <a:cubicBezTo>
                    <a:pt x="1426" y="4346"/>
                    <a:pt x="1505" y="4266"/>
                    <a:pt x="1545" y="4266"/>
                  </a:cubicBezTo>
                  <a:close/>
                  <a:moveTo>
                    <a:pt x="6932" y="5732"/>
                  </a:moveTo>
                  <a:cubicBezTo>
                    <a:pt x="6853" y="6247"/>
                    <a:pt x="6457" y="6683"/>
                    <a:pt x="5942" y="6841"/>
                  </a:cubicBezTo>
                  <a:cubicBezTo>
                    <a:pt x="5863" y="6802"/>
                    <a:pt x="5744" y="6762"/>
                    <a:pt x="5665" y="6722"/>
                  </a:cubicBezTo>
                  <a:cubicBezTo>
                    <a:pt x="5704" y="6643"/>
                    <a:pt x="5744" y="6564"/>
                    <a:pt x="5823" y="6524"/>
                  </a:cubicBezTo>
                  <a:cubicBezTo>
                    <a:pt x="6061" y="6287"/>
                    <a:pt x="6338" y="6089"/>
                    <a:pt x="6615" y="5890"/>
                  </a:cubicBezTo>
                  <a:cubicBezTo>
                    <a:pt x="6695" y="5851"/>
                    <a:pt x="6813" y="5772"/>
                    <a:pt x="6932" y="5732"/>
                  </a:cubicBezTo>
                  <a:close/>
                  <a:moveTo>
                    <a:pt x="2738" y="1"/>
                  </a:moveTo>
                  <a:cubicBezTo>
                    <a:pt x="1678" y="1"/>
                    <a:pt x="667" y="666"/>
                    <a:pt x="317" y="1771"/>
                  </a:cubicBezTo>
                  <a:cubicBezTo>
                    <a:pt x="0" y="2682"/>
                    <a:pt x="79" y="3672"/>
                    <a:pt x="515" y="4544"/>
                  </a:cubicBezTo>
                  <a:cubicBezTo>
                    <a:pt x="753" y="5019"/>
                    <a:pt x="1030" y="5494"/>
                    <a:pt x="1347" y="5930"/>
                  </a:cubicBezTo>
                  <a:cubicBezTo>
                    <a:pt x="2060" y="6762"/>
                    <a:pt x="2971" y="7475"/>
                    <a:pt x="3961" y="7950"/>
                  </a:cubicBezTo>
                  <a:cubicBezTo>
                    <a:pt x="4159" y="8069"/>
                    <a:pt x="4318" y="8188"/>
                    <a:pt x="4476" y="8346"/>
                  </a:cubicBezTo>
                  <a:cubicBezTo>
                    <a:pt x="4793" y="8188"/>
                    <a:pt x="5110" y="8030"/>
                    <a:pt x="5387" y="7832"/>
                  </a:cubicBezTo>
                  <a:cubicBezTo>
                    <a:pt x="6615" y="7000"/>
                    <a:pt x="7685" y="6009"/>
                    <a:pt x="8636" y="4861"/>
                  </a:cubicBezTo>
                  <a:cubicBezTo>
                    <a:pt x="9428" y="3910"/>
                    <a:pt x="9665" y="2642"/>
                    <a:pt x="9269" y="1454"/>
                  </a:cubicBezTo>
                  <a:cubicBezTo>
                    <a:pt x="9190" y="1137"/>
                    <a:pt x="8952" y="860"/>
                    <a:pt x="8675" y="662"/>
                  </a:cubicBezTo>
                  <a:cubicBezTo>
                    <a:pt x="8293" y="413"/>
                    <a:pt x="7847" y="285"/>
                    <a:pt x="7403" y="285"/>
                  </a:cubicBezTo>
                  <a:cubicBezTo>
                    <a:pt x="6925" y="285"/>
                    <a:pt x="6451" y="433"/>
                    <a:pt x="6061" y="741"/>
                  </a:cubicBezTo>
                  <a:cubicBezTo>
                    <a:pt x="5704" y="1018"/>
                    <a:pt x="5229" y="1216"/>
                    <a:pt x="4991" y="1652"/>
                  </a:cubicBezTo>
                  <a:cubicBezTo>
                    <a:pt x="4952" y="1692"/>
                    <a:pt x="4872" y="1731"/>
                    <a:pt x="4793" y="1731"/>
                  </a:cubicBezTo>
                  <a:cubicBezTo>
                    <a:pt x="4714" y="1652"/>
                    <a:pt x="4674" y="1612"/>
                    <a:pt x="4714" y="1533"/>
                  </a:cubicBezTo>
                  <a:cubicBezTo>
                    <a:pt x="4793" y="1097"/>
                    <a:pt x="4595" y="662"/>
                    <a:pt x="4199" y="464"/>
                  </a:cubicBezTo>
                  <a:cubicBezTo>
                    <a:pt x="3743" y="147"/>
                    <a:pt x="3235" y="1"/>
                    <a:pt x="2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876846" y="1714285"/>
              <a:ext cx="1230750" cy="1075882"/>
            </a:xfrm>
            <a:custGeom>
              <a:avLst/>
              <a:gdLst/>
              <a:ahLst/>
              <a:cxnLst/>
              <a:rect l="l" t="t" r="r" b="b"/>
              <a:pathLst>
                <a:path w="10657" h="9316" extrusionOk="0">
                  <a:moveTo>
                    <a:pt x="3253" y="496"/>
                  </a:moveTo>
                  <a:cubicBezTo>
                    <a:pt x="3751" y="496"/>
                    <a:pt x="4259" y="642"/>
                    <a:pt x="4714" y="959"/>
                  </a:cubicBezTo>
                  <a:cubicBezTo>
                    <a:pt x="5110" y="1157"/>
                    <a:pt x="5309" y="1592"/>
                    <a:pt x="5229" y="2028"/>
                  </a:cubicBezTo>
                  <a:cubicBezTo>
                    <a:pt x="5190" y="2107"/>
                    <a:pt x="5229" y="2147"/>
                    <a:pt x="5309" y="2226"/>
                  </a:cubicBezTo>
                  <a:cubicBezTo>
                    <a:pt x="5388" y="2226"/>
                    <a:pt x="5467" y="2187"/>
                    <a:pt x="5507" y="2147"/>
                  </a:cubicBezTo>
                  <a:cubicBezTo>
                    <a:pt x="5744" y="1711"/>
                    <a:pt x="6220" y="1513"/>
                    <a:pt x="6576" y="1236"/>
                  </a:cubicBezTo>
                  <a:cubicBezTo>
                    <a:pt x="6966" y="928"/>
                    <a:pt x="7441" y="780"/>
                    <a:pt x="7918" y="780"/>
                  </a:cubicBezTo>
                  <a:cubicBezTo>
                    <a:pt x="8362" y="780"/>
                    <a:pt x="8809" y="908"/>
                    <a:pt x="9191" y="1157"/>
                  </a:cubicBezTo>
                  <a:cubicBezTo>
                    <a:pt x="9507" y="1355"/>
                    <a:pt x="9706" y="1632"/>
                    <a:pt x="9824" y="1949"/>
                  </a:cubicBezTo>
                  <a:cubicBezTo>
                    <a:pt x="10220" y="3098"/>
                    <a:pt x="9983" y="4405"/>
                    <a:pt x="9191" y="5356"/>
                  </a:cubicBezTo>
                  <a:cubicBezTo>
                    <a:pt x="8279" y="6465"/>
                    <a:pt x="7170" y="7495"/>
                    <a:pt x="5982" y="8327"/>
                  </a:cubicBezTo>
                  <a:cubicBezTo>
                    <a:pt x="5665" y="8525"/>
                    <a:pt x="5348" y="8683"/>
                    <a:pt x="5031" y="8841"/>
                  </a:cubicBezTo>
                  <a:cubicBezTo>
                    <a:pt x="4873" y="8683"/>
                    <a:pt x="4714" y="8564"/>
                    <a:pt x="4556" y="8445"/>
                  </a:cubicBezTo>
                  <a:cubicBezTo>
                    <a:pt x="3526" y="7970"/>
                    <a:pt x="2655" y="7257"/>
                    <a:pt x="1942" y="6425"/>
                  </a:cubicBezTo>
                  <a:cubicBezTo>
                    <a:pt x="1585" y="5989"/>
                    <a:pt x="1268" y="5514"/>
                    <a:pt x="1030" y="5039"/>
                  </a:cubicBezTo>
                  <a:cubicBezTo>
                    <a:pt x="595" y="4167"/>
                    <a:pt x="515" y="3177"/>
                    <a:pt x="832" y="2266"/>
                  </a:cubicBezTo>
                  <a:cubicBezTo>
                    <a:pt x="1183" y="1161"/>
                    <a:pt x="2194" y="496"/>
                    <a:pt x="3253" y="496"/>
                  </a:cubicBezTo>
                  <a:close/>
                  <a:moveTo>
                    <a:pt x="3289" y="1"/>
                  </a:moveTo>
                  <a:cubicBezTo>
                    <a:pt x="2023" y="1"/>
                    <a:pt x="828" y="771"/>
                    <a:pt x="357" y="2068"/>
                  </a:cubicBezTo>
                  <a:cubicBezTo>
                    <a:pt x="1" y="3177"/>
                    <a:pt x="119" y="4405"/>
                    <a:pt x="674" y="5435"/>
                  </a:cubicBezTo>
                  <a:cubicBezTo>
                    <a:pt x="1347" y="6663"/>
                    <a:pt x="2298" y="7693"/>
                    <a:pt x="3526" y="8406"/>
                  </a:cubicBezTo>
                  <a:cubicBezTo>
                    <a:pt x="3883" y="8723"/>
                    <a:pt x="4358" y="8921"/>
                    <a:pt x="4833" y="8960"/>
                  </a:cubicBezTo>
                  <a:cubicBezTo>
                    <a:pt x="4833" y="9201"/>
                    <a:pt x="4887" y="9315"/>
                    <a:pt x="5008" y="9315"/>
                  </a:cubicBezTo>
                  <a:cubicBezTo>
                    <a:pt x="5066" y="9315"/>
                    <a:pt x="5139" y="9289"/>
                    <a:pt x="5229" y="9238"/>
                  </a:cubicBezTo>
                  <a:cubicBezTo>
                    <a:pt x="5586" y="9119"/>
                    <a:pt x="5903" y="8921"/>
                    <a:pt x="6220" y="8723"/>
                  </a:cubicBezTo>
                  <a:cubicBezTo>
                    <a:pt x="7566" y="7851"/>
                    <a:pt x="8755" y="6702"/>
                    <a:pt x="9745" y="5395"/>
                  </a:cubicBezTo>
                  <a:cubicBezTo>
                    <a:pt x="10419" y="4563"/>
                    <a:pt x="10656" y="3454"/>
                    <a:pt x="10419" y="2385"/>
                  </a:cubicBezTo>
                  <a:cubicBezTo>
                    <a:pt x="10339" y="1751"/>
                    <a:pt x="10022" y="1196"/>
                    <a:pt x="9547" y="800"/>
                  </a:cubicBezTo>
                  <a:cubicBezTo>
                    <a:pt x="9079" y="482"/>
                    <a:pt x="8532" y="323"/>
                    <a:pt x="7985" y="323"/>
                  </a:cubicBezTo>
                  <a:cubicBezTo>
                    <a:pt x="7373" y="323"/>
                    <a:pt x="6761" y="522"/>
                    <a:pt x="6259" y="919"/>
                  </a:cubicBezTo>
                  <a:cubicBezTo>
                    <a:pt x="6061" y="1077"/>
                    <a:pt x="5863" y="1196"/>
                    <a:pt x="5665" y="1355"/>
                  </a:cubicBezTo>
                  <a:cubicBezTo>
                    <a:pt x="5427" y="879"/>
                    <a:pt x="5071" y="523"/>
                    <a:pt x="4596" y="285"/>
                  </a:cubicBezTo>
                  <a:cubicBezTo>
                    <a:pt x="4169" y="92"/>
                    <a:pt x="3725" y="1"/>
                    <a:pt x="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7764357" y="2222884"/>
              <a:ext cx="100705" cy="104285"/>
            </a:xfrm>
            <a:custGeom>
              <a:avLst/>
              <a:gdLst/>
              <a:ahLst/>
              <a:cxnLst/>
              <a:rect l="l" t="t" r="r" b="b"/>
              <a:pathLst>
                <a:path w="872" h="903" extrusionOk="0">
                  <a:moveTo>
                    <a:pt x="872" y="1"/>
                  </a:moveTo>
                  <a:cubicBezTo>
                    <a:pt x="793" y="1"/>
                    <a:pt x="674" y="1"/>
                    <a:pt x="594" y="40"/>
                  </a:cubicBezTo>
                  <a:cubicBezTo>
                    <a:pt x="396" y="199"/>
                    <a:pt x="238" y="397"/>
                    <a:pt x="80" y="595"/>
                  </a:cubicBezTo>
                  <a:cubicBezTo>
                    <a:pt x="0" y="674"/>
                    <a:pt x="0" y="793"/>
                    <a:pt x="80" y="872"/>
                  </a:cubicBezTo>
                  <a:cubicBezTo>
                    <a:pt x="119" y="892"/>
                    <a:pt x="169" y="902"/>
                    <a:pt x="218" y="902"/>
                  </a:cubicBezTo>
                  <a:cubicBezTo>
                    <a:pt x="268" y="902"/>
                    <a:pt x="317" y="892"/>
                    <a:pt x="357" y="872"/>
                  </a:cubicBezTo>
                  <a:cubicBezTo>
                    <a:pt x="555" y="674"/>
                    <a:pt x="713" y="476"/>
                    <a:pt x="872" y="278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7595055" y="2437918"/>
              <a:ext cx="146554" cy="123687"/>
            </a:xfrm>
            <a:custGeom>
              <a:avLst/>
              <a:gdLst/>
              <a:ahLst/>
              <a:cxnLst/>
              <a:rect l="l" t="t" r="r" b="b"/>
              <a:pathLst>
                <a:path w="1269" h="1071" extrusionOk="0">
                  <a:moveTo>
                    <a:pt x="1268" y="1"/>
                  </a:moveTo>
                  <a:cubicBezTo>
                    <a:pt x="1149" y="40"/>
                    <a:pt x="1031" y="80"/>
                    <a:pt x="951" y="159"/>
                  </a:cubicBezTo>
                  <a:cubicBezTo>
                    <a:pt x="674" y="357"/>
                    <a:pt x="397" y="555"/>
                    <a:pt x="159" y="753"/>
                  </a:cubicBezTo>
                  <a:cubicBezTo>
                    <a:pt x="80" y="833"/>
                    <a:pt x="40" y="912"/>
                    <a:pt x="1" y="991"/>
                  </a:cubicBezTo>
                  <a:cubicBezTo>
                    <a:pt x="80" y="1031"/>
                    <a:pt x="159" y="1070"/>
                    <a:pt x="278" y="1070"/>
                  </a:cubicBezTo>
                  <a:cubicBezTo>
                    <a:pt x="793" y="951"/>
                    <a:pt x="1189" y="516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7151357" y="2172648"/>
              <a:ext cx="128191" cy="192171"/>
            </a:xfrm>
            <a:custGeom>
              <a:avLst/>
              <a:gdLst/>
              <a:ahLst/>
              <a:cxnLst/>
              <a:rect l="l" t="t" r="r" b="b"/>
              <a:pathLst>
                <a:path w="1110" h="1664" extrusionOk="0">
                  <a:moveTo>
                    <a:pt x="436" y="0"/>
                  </a:moveTo>
                  <a:cubicBezTo>
                    <a:pt x="396" y="40"/>
                    <a:pt x="238" y="119"/>
                    <a:pt x="238" y="159"/>
                  </a:cubicBezTo>
                  <a:cubicBezTo>
                    <a:pt x="0" y="832"/>
                    <a:pt x="396" y="1545"/>
                    <a:pt x="1109" y="1664"/>
                  </a:cubicBezTo>
                  <a:cubicBezTo>
                    <a:pt x="951" y="1426"/>
                    <a:pt x="832" y="1189"/>
                    <a:pt x="713" y="951"/>
                  </a:cubicBezTo>
                  <a:cubicBezTo>
                    <a:pt x="634" y="674"/>
                    <a:pt x="594" y="396"/>
                    <a:pt x="555" y="159"/>
                  </a:cubicBezTo>
                  <a:cubicBezTo>
                    <a:pt x="555" y="79"/>
                    <a:pt x="436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7096385" y="2264112"/>
              <a:ext cx="114564" cy="165147"/>
            </a:xfrm>
            <a:custGeom>
              <a:avLst/>
              <a:gdLst/>
              <a:ahLst/>
              <a:cxnLst/>
              <a:rect l="l" t="t" r="r" b="b"/>
              <a:pathLst>
                <a:path w="992" h="1430" extrusionOk="0">
                  <a:moveTo>
                    <a:pt x="199" y="0"/>
                  </a:moveTo>
                  <a:cubicBezTo>
                    <a:pt x="120" y="0"/>
                    <a:pt x="41" y="80"/>
                    <a:pt x="41" y="159"/>
                  </a:cubicBezTo>
                  <a:cubicBezTo>
                    <a:pt x="1" y="515"/>
                    <a:pt x="80" y="872"/>
                    <a:pt x="278" y="1189"/>
                  </a:cubicBezTo>
                  <a:cubicBezTo>
                    <a:pt x="381" y="1342"/>
                    <a:pt x="549" y="1430"/>
                    <a:pt x="719" y="1430"/>
                  </a:cubicBezTo>
                  <a:cubicBezTo>
                    <a:pt x="813" y="1430"/>
                    <a:pt x="907" y="1403"/>
                    <a:pt x="991" y="1347"/>
                  </a:cubicBezTo>
                  <a:cubicBezTo>
                    <a:pt x="991" y="1308"/>
                    <a:pt x="952" y="1308"/>
                    <a:pt x="912" y="1268"/>
                  </a:cubicBezTo>
                  <a:cubicBezTo>
                    <a:pt x="635" y="1030"/>
                    <a:pt x="476" y="713"/>
                    <a:pt x="476" y="397"/>
                  </a:cubicBezTo>
                  <a:cubicBezTo>
                    <a:pt x="437" y="278"/>
                    <a:pt x="437" y="198"/>
                    <a:pt x="397" y="80"/>
                  </a:cubicBezTo>
                  <a:cubicBezTo>
                    <a:pt x="318" y="40"/>
                    <a:pt x="278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7059892" y="1958768"/>
              <a:ext cx="100705" cy="250608"/>
            </a:xfrm>
            <a:custGeom>
              <a:avLst/>
              <a:gdLst/>
              <a:ahLst/>
              <a:cxnLst/>
              <a:rect l="l" t="t" r="r" b="b"/>
              <a:pathLst>
                <a:path w="872" h="2170" extrusionOk="0">
                  <a:moveTo>
                    <a:pt x="713" y="0"/>
                  </a:moveTo>
                  <a:cubicBezTo>
                    <a:pt x="673" y="0"/>
                    <a:pt x="634" y="10"/>
                    <a:pt x="594" y="30"/>
                  </a:cubicBezTo>
                  <a:cubicBezTo>
                    <a:pt x="475" y="109"/>
                    <a:pt x="396" y="188"/>
                    <a:pt x="317" y="307"/>
                  </a:cubicBezTo>
                  <a:cubicBezTo>
                    <a:pt x="79" y="783"/>
                    <a:pt x="0" y="1337"/>
                    <a:pt x="79" y="1852"/>
                  </a:cubicBezTo>
                  <a:cubicBezTo>
                    <a:pt x="119" y="1971"/>
                    <a:pt x="158" y="2090"/>
                    <a:pt x="198" y="2169"/>
                  </a:cubicBezTo>
                  <a:lnTo>
                    <a:pt x="317" y="2169"/>
                  </a:lnTo>
                  <a:cubicBezTo>
                    <a:pt x="357" y="2090"/>
                    <a:pt x="357" y="1971"/>
                    <a:pt x="396" y="1852"/>
                  </a:cubicBezTo>
                  <a:cubicBezTo>
                    <a:pt x="436" y="1298"/>
                    <a:pt x="594" y="743"/>
                    <a:pt x="832" y="268"/>
                  </a:cubicBezTo>
                  <a:cubicBezTo>
                    <a:pt x="871" y="188"/>
                    <a:pt x="871" y="109"/>
                    <a:pt x="832" y="30"/>
                  </a:cubicBezTo>
                  <a:cubicBezTo>
                    <a:pt x="792" y="10"/>
                    <a:pt x="753" y="0"/>
                    <a:pt x="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7523800" y="1260656"/>
              <a:ext cx="87771" cy="327754"/>
            </a:xfrm>
            <a:custGeom>
              <a:avLst/>
              <a:gdLst/>
              <a:ahLst/>
              <a:cxnLst/>
              <a:rect l="l" t="t" r="r" b="b"/>
              <a:pathLst>
                <a:path w="760" h="2838" extrusionOk="0">
                  <a:moveTo>
                    <a:pt x="486" y="0"/>
                  </a:moveTo>
                  <a:cubicBezTo>
                    <a:pt x="389" y="0"/>
                    <a:pt x="301" y="53"/>
                    <a:pt x="301" y="173"/>
                  </a:cubicBezTo>
                  <a:cubicBezTo>
                    <a:pt x="222" y="965"/>
                    <a:pt x="142" y="1757"/>
                    <a:pt x="23" y="2549"/>
                  </a:cubicBezTo>
                  <a:cubicBezTo>
                    <a:pt x="0" y="2734"/>
                    <a:pt x="138" y="2838"/>
                    <a:pt x="266" y="2838"/>
                  </a:cubicBezTo>
                  <a:cubicBezTo>
                    <a:pt x="357" y="2838"/>
                    <a:pt x="443" y="2784"/>
                    <a:pt x="459" y="2668"/>
                  </a:cubicBezTo>
                  <a:cubicBezTo>
                    <a:pt x="618" y="1836"/>
                    <a:pt x="697" y="1044"/>
                    <a:pt x="736" y="252"/>
                  </a:cubicBezTo>
                  <a:cubicBezTo>
                    <a:pt x="759" y="94"/>
                    <a:pt x="614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7887928" y="1374872"/>
              <a:ext cx="150942" cy="245988"/>
            </a:xfrm>
            <a:custGeom>
              <a:avLst/>
              <a:gdLst/>
              <a:ahLst/>
              <a:cxnLst/>
              <a:rect l="l" t="t" r="r" b="b"/>
              <a:pathLst>
                <a:path w="1307" h="2130" extrusionOk="0">
                  <a:moveTo>
                    <a:pt x="1018" y="1"/>
                  </a:moveTo>
                  <a:cubicBezTo>
                    <a:pt x="944" y="1"/>
                    <a:pt x="872" y="40"/>
                    <a:pt x="832" y="134"/>
                  </a:cubicBezTo>
                  <a:cubicBezTo>
                    <a:pt x="594" y="689"/>
                    <a:pt x="317" y="1244"/>
                    <a:pt x="79" y="1798"/>
                  </a:cubicBezTo>
                  <a:cubicBezTo>
                    <a:pt x="1" y="1981"/>
                    <a:pt x="164" y="2130"/>
                    <a:pt x="318" y="2130"/>
                  </a:cubicBezTo>
                  <a:cubicBezTo>
                    <a:pt x="397" y="2130"/>
                    <a:pt x="474" y="2090"/>
                    <a:pt x="515" y="1996"/>
                  </a:cubicBezTo>
                  <a:cubicBezTo>
                    <a:pt x="752" y="1442"/>
                    <a:pt x="990" y="887"/>
                    <a:pt x="1228" y="332"/>
                  </a:cubicBezTo>
                  <a:cubicBezTo>
                    <a:pt x="1306" y="149"/>
                    <a:pt x="116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8148811" y="1612888"/>
              <a:ext cx="214229" cy="157294"/>
            </a:xfrm>
            <a:custGeom>
              <a:avLst/>
              <a:gdLst/>
              <a:ahLst/>
              <a:cxnLst/>
              <a:rect l="l" t="t" r="r" b="b"/>
              <a:pathLst>
                <a:path w="1855" h="1362" extrusionOk="0">
                  <a:moveTo>
                    <a:pt x="1558" y="0"/>
                  </a:moveTo>
                  <a:cubicBezTo>
                    <a:pt x="1516" y="0"/>
                    <a:pt x="1470" y="16"/>
                    <a:pt x="1425" y="54"/>
                  </a:cubicBezTo>
                  <a:cubicBezTo>
                    <a:pt x="1029" y="371"/>
                    <a:pt x="633" y="688"/>
                    <a:pt x="197" y="965"/>
                  </a:cubicBezTo>
                  <a:cubicBezTo>
                    <a:pt x="1" y="1096"/>
                    <a:pt x="128" y="1361"/>
                    <a:pt x="334" y="1361"/>
                  </a:cubicBezTo>
                  <a:cubicBezTo>
                    <a:pt x="378" y="1361"/>
                    <a:pt x="426" y="1349"/>
                    <a:pt x="474" y="1322"/>
                  </a:cubicBezTo>
                  <a:cubicBezTo>
                    <a:pt x="870" y="1044"/>
                    <a:pt x="1306" y="767"/>
                    <a:pt x="1662" y="450"/>
                  </a:cubicBezTo>
                  <a:cubicBezTo>
                    <a:pt x="1855" y="290"/>
                    <a:pt x="1736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8194312" y="2076217"/>
              <a:ext cx="309737" cy="73681"/>
            </a:xfrm>
            <a:custGeom>
              <a:avLst/>
              <a:gdLst/>
              <a:ahLst/>
              <a:cxnLst/>
              <a:rect l="l" t="t" r="r" b="b"/>
              <a:pathLst>
                <a:path w="2682" h="638" extrusionOk="0">
                  <a:moveTo>
                    <a:pt x="2375" y="1"/>
                  </a:moveTo>
                  <a:cubicBezTo>
                    <a:pt x="2363" y="1"/>
                    <a:pt x="2351" y="2"/>
                    <a:pt x="2338" y="3"/>
                  </a:cubicBezTo>
                  <a:cubicBezTo>
                    <a:pt x="1665" y="82"/>
                    <a:pt x="991" y="122"/>
                    <a:pt x="318" y="162"/>
                  </a:cubicBezTo>
                  <a:cubicBezTo>
                    <a:pt x="1" y="201"/>
                    <a:pt x="40" y="637"/>
                    <a:pt x="357" y="637"/>
                  </a:cubicBezTo>
                  <a:cubicBezTo>
                    <a:pt x="1031" y="597"/>
                    <a:pt x="1704" y="518"/>
                    <a:pt x="2378" y="479"/>
                  </a:cubicBezTo>
                  <a:cubicBezTo>
                    <a:pt x="2682" y="441"/>
                    <a:pt x="2657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8079750" y="2389876"/>
              <a:ext cx="229358" cy="114564"/>
            </a:xfrm>
            <a:custGeom>
              <a:avLst/>
              <a:gdLst/>
              <a:ahLst/>
              <a:cxnLst/>
              <a:rect l="l" t="t" r="r" b="b"/>
              <a:pathLst>
                <a:path w="1986" h="992" extrusionOk="0">
                  <a:moveTo>
                    <a:pt x="372" y="0"/>
                  </a:moveTo>
                  <a:cubicBezTo>
                    <a:pt x="122" y="0"/>
                    <a:pt x="0" y="356"/>
                    <a:pt x="280" y="496"/>
                  </a:cubicBezTo>
                  <a:cubicBezTo>
                    <a:pt x="676" y="654"/>
                    <a:pt x="1072" y="813"/>
                    <a:pt x="1508" y="971"/>
                  </a:cubicBezTo>
                  <a:cubicBezTo>
                    <a:pt x="1541" y="985"/>
                    <a:pt x="1573" y="992"/>
                    <a:pt x="1604" y="992"/>
                  </a:cubicBezTo>
                  <a:cubicBezTo>
                    <a:pt x="1834" y="992"/>
                    <a:pt x="1985" y="645"/>
                    <a:pt x="1706" y="575"/>
                  </a:cubicBezTo>
                  <a:cubicBezTo>
                    <a:pt x="1310" y="417"/>
                    <a:pt x="874" y="219"/>
                    <a:pt x="478" y="21"/>
                  </a:cubicBezTo>
                  <a:cubicBezTo>
                    <a:pt x="441" y="7"/>
                    <a:pt x="40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7815518" y="2680785"/>
              <a:ext cx="190670" cy="267123"/>
            </a:xfrm>
            <a:custGeom>
              <a:avLst/>
              <a:gdLst/>
              <a:ahLst/>
              <a:cxnLst/>
              <a:rect l="l" t="t" r="r" b="b"/>
              <a:pathLst>
                <a:path w="1651" h="2313" extrusionOk="0">
                  <a:moveTo>
                    <a:pt x="311" y="0"/>
                  </a:moveTo>
                  <a:cubicBezTo>
                    <a:pt x="163" y="0"/>
                    <a:pt x="1" y="187"/>
                    <a:pt x="112" y="354"/>
                  </a:cubicBezTo>
                  <a:cubicBezTo>
                    <a:pt x="429" y="987"/>
                    <a:pt x="785" y="1621"/>
                    <a:pt x="1181" y="2215"/>
                  </a:cubicBezTo>
                  <a:cubicBezTo>
                    <a:pt x="1227" y="2284"/>
                    <a:pt x="1289" y="2313"/>
                    <a:pt x="1351" y="2313"/>
                  </a:cubicBezTo>
                  <a:cubicBezTo>
                    <a:pt x="1502" y="2313"/>
                    <a:pt x="1651" y="2136"/>
                    <a:pt x="1538" y="1938"/>
                  </a:cubicBezTo>
                  <a:cubicBezTo>
                    <a:pt x="1181" y="1344"/>
                    <a:pt x="825" y="750"/>
                    <a:pt x="468" y="116"/>
                  </a:cubicBezTo>
                  <a:cubicBezTo>
                    <a:pt x="433" y="34"/>
                    <a:pt x="373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7521836" y="2870182"/>
              <a:ext cx="57166" cy="247374"/>
            </a:xfrm>
            <a:custGeom>
              <a:avLst/>
              <a:gdLst/>
              <a:ahLst/>
              <a:cxnLst/>
              <a:rect l="l" t="t" r="r" b="b"/>
              <a:pathLst>
                <a:path w="495" h="2142" extrusionOk="0">
                  <a:moveTo>
                    <a:pt x="294" y="0"/>
                  </a:moveTo>
                  <a:cubicBezTo>
                    <a:pt x="175" y="0"/>
                    <a:pt x="40" y="90"/>
                    <a:pt x="40" y="259"/>
                  </a:cubicBezTo>
                  <a:cubicBezTo>
                    <a:pt x="40" y="813"/>
                    <a:pt x="40" y="1368"/>
                    <a:pt x="1" y="1922"/>
                  </a:cubicBezTo>
                  <a:cubicBezTo>
                    <a:pt x="1" y="2071"/>
                    <a:pt x="105" y="2141"/>
                    <a:pt x="216" y="2141"/>
                  </a:cubicBezTo>
                  <a:cubicBezTo>
                    <a:pt x="342" y="2141"/>
                    <a:pt x="476" y="2051"/>
                    <a:pt x="476" y="1883"/>
                  </a:cubicBezTo>
                  <a:lnTo>
                    <a:pt x="476" y="219"/>
                  </a:lnTo>
                  <a:cubicBezTo>
                    <a:pt x="495" y="70"/>
                    <a:pt x="400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7060238" y="2794192"/>
              <a:ext cx="209032" cy="239868"/>
            </a:xfrm>
            <a:custGeom>
              <a:avLst/>
              <a:gdLst/>
              <a:ahLst/>
              <a:cxnLst/>
              <a:rect l="l" t="t" r="r" b="b"/>
              <a:pathLst>
                <a:path w="1810" h="2077" extrusionOk="0">
                  <a:moveTo>
                    <a:pt x="1471" y="0"/>
                  </a:moveTo>
                  <a:cubicBezTo>
                    <a:pt x="1413" y="0"/>
                    <a:pt x="1354" y="25"/>
                    <a:pt x="1304" y="85"/>
                  </a:cubicBezTo>
                  <a:lnTo>
                    <a:pt x="116" y="1709"/>
                  </a:lnTo>
                  <a:cubicBezTo>
                    <a:pt x="0" y="1882"/>
                    <a:pt x="159" y="2077"/>
                    <a:pt x="315" y="2077"/>
                  </a:cubicBezTo>
                  <a:cubicBezTo>
                    <a:pt x="372" y="2077"/>
                    <a:pt x="430" y="2050"/>
                    <a:pt x="472" y="1986"/>
                  </a:cubicBezTo>
                  <a:lnTo>
                    <a:pt x="1661" y="402"/>
                  </a:lnTo>
                  <a:cubicBezTo>
                    <a:pt x="1809" y="223"/>
                    <a:pt x="1646" y="0"/>
                    <a:pt x="1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816447" y="2595095"/>
              <a:ext cx="226355" cy="153714"/>
            </a:xfrm>
            <a:custGeom>
              <a:avLst/>
              <a:gdLst/>
              <a:ahLst/>
              <a:cxnLst/>
              <a:rect l="l" t="t" r="r" b="b"/>
              <a:pathLst>
                <a:path w="1960" h="1331" extrusionOk="0">
                  <a:moveTo>
                    <a:pt x="1620" y="0"/>
                  </a:moveTo>
                  <a:cubicBezTo>
                    <a:pt x="1586" y="0"/>
                    <a:pt x="1550" y="8"/>
                    <a:pt x="1514" y="26"/>
                  </a:cubicBezTo>
                  <a:cubicBezTo>
                    <a:pt x="1078" y="343"/>
                    <a:pt x="642" y="620"/>
                    <a:pt x="167" y="898"/>
                  </a:cubicBezTo>
                  <a:cubicBezTo>
                    <a:pt x="1" y="1030"/>
                    <a:pt x="141" y="1330"/>
                    <a:pt x="331" y="1330"/>
                  </a:cubicBezTo>
                  <a:cubicBezTo>
                    <a:pt x="368" y="1330"/>
                    <a:pt x="406" y="1319"/>
                    <a:pt x="444" y="1294"/>
                  </a:cubicBezTo>
                  <a:cubicBezTo>
                    <a:pt x="880" y="1016"/>
                    <a:pt x="1355" y="700"/>
                    <a:pt x="1791" y="422"/>
                  </a:cubicBezTo>
                  <a:cubicBezTo>
                    <a:pt x="1959" y="254"/>
                    <a:pt x="1813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535007" y="2382716"/>
              <a:ext cx="312740" cy="105902"/>
            </a:xfrm>
            <a:custGeom>
              <a:avLst/>
              <a:gdLst/>
              <a:ahLst/>
              <a:cxnLst/>
              <a:rect l="l" t="t" r="r" b="b"/>
              <a:pathLst>
                <a:path w="2708" h="917" extrusionOk="0">
                  <a:moveTo>
                    <a:pt x="2291" y="1"/>
                  </a:moveTo>
                  <a:cubicBezTo>
                    <a:pt x="2277" y="1"/>
                    <a:pt x="2263" y="1"/>
                    <a:pt x="2247" y="3"/>
                  </a:cubicBezTo>
                  <a:cubicBezTo>
                    <a:pt x="1614" y="201"/>
                    <a:pt x="940" y="320"/>
                    <a:pt x="267" y="439"/>
                  </a:cubicBezTo>
                  <a:cubicBezTo>
                    <a:pt x="1" y="477"/>
                    <a:pt x="27" y="917"/>
                    <a:pt x="274" y="917"/>
                  </a:cubicBezTo>
                  <a:cubicBezTo>
                    <a:pt x="285" y="917"/>
                    <a:pt x="295" y="916"/>
                    <a:pt x="306" y="914"/>
                  </a:cubicBezTo>
                  <a:cubicBezTo>
                    <a:pt x="1020" y="796"/>
                    <a:pt x="1733" y="637"/>
                    <a:pt x="2406" y="439"/>
                  </a:cubicBezTo>
                  <a:cubicBezTo>
                    <a:pt x="2708" y="364"/>
                    <a:pt x="2578" y="1"/>
                    <a:pt x="2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652687" y="2090306"/>
              <a:ext cx="178544" cy="59592"/>
            </a:xfrm>
            <a:custGeom>
              <a:avLst/>
              <a:gdLst/>
              <a:ahLst/>
              <a:cxnLst/>
              <a:rect l="l" t="t" r="r" b="b"/>
              <a:pathLst>
                <a:path w="1546" h="516" extrusionOk="0">
                  <a:moveTo>
                    <a:pt x="1228" y="0"/>
                  </a:moveTo>
                  <a:cubicBezTo>
                    <a:pt x="951" y="40"/>
                    <a:pt x="634" y="40"/>
                    <a:pt x="317" y="40"/>
                  </a:cubicBezTo>
                  <a:cubicBezTo>
                    <a:pt x="1" y="40"/>
                    <a:pt x="40" y="515"/>
                    <a:pt x="357" y="515"/>
                  </a:cubicBezTo>
                  <a:cubicBezTo>
                    <a:pt x="674" y="515"/>
                    <a:pt x="951" y="515"/>
                    <a:pt x="1268" y="475"/>
                  </a:cubicBezTo>
                  <a:cubicBezTo>
                    <a:pt x="1545" y="396"/>
                    <a:pt x="1506" y="4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528424" y="1685298"/>
              <a:ext cx="358473" cy="160412"/>
            </a:xfrm>
            <a:custGeom>
              <a:avLst/>
              <a:gdLst/>
              <a:ahLst/>
              <a:cxnLst/>
              <a:rect l="l" t="t" r="r" b="b"/>
              <a:pathLst>
                <a:path w="3104" h="1389" extrusionOk="0">
                  <a:moveTo>
                    <a:pt x="386" y="1"/>
                  </a:moveTo>
                  <a:cubicBezTo>
                    <a:pt x="156" y="1"/>
                    <a:pt x="0" y="348"/>
                    <a:pt x="245" y="417"/>
                  </a:cubicBezTo>
                  <a:lnTo>
                    <a:pt x="2621" y="1368"/>
                  </a:lnTo>
                  <a:cubicBezTo>
                    <a:pt x="2659" y="1382"/>
                    <a:pt x="2695" y="1388"/>
                    <a:pt x="2729" y="1388"/>
                  </a:cubicBezTo>
                  <a:cubicBezTo>
                    <a:pt x="2979" y="1388"/>
                    <a:pt x="3103" y="1042"/>
                    <a:pt x="2859" y="972"/>
                  </a:cubicBezTo>
                  <a:lnTo>
                    <a:pt x="482" y="21"/>
                  </a:lnTo>
                  <a:cubicBezTo>
                    <a:pt x="449" y="7"/>
                    <a:pt x="417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920962" y="1439428"/>
              <a:ext cx="157409" cy="228781"/>
            </a:xfrm>
            <a:custGeom>
              <a:avLst/>
              <a:gdLst/>
              <a:ahLst/>
              <a:cxnLst/>
              <a:rect l="l" t="t" r="r" b="b"/>
              <a:pathLst>
                <a:path w="1363" h="1981" extrusionOk="0">
                  <a:moveTo>
                    <a:pt x="270" y="1"/>
                  </a:moveTo>
                  <a:cubicBezTo>
                    <a:pt x="131" y="1"/>
                    <a:pt x="0" y="126"/>
                    <a:pt x="54" y="288"/>
                  </a:cubicBezTo>
                  <a:cubicBezTo>
                    <a:pt x="252" y="843"/>
                    <a:pt x="530" y="1398"/>
                    <a:pt x="886" y="1913"/>
                  </a:cubicBezTo>
                  <a:cubicBezTo>
                    <a:pt x="934" y="1961"/>
                    <a:pt x="989" y="1981"/>
                    <a:pt x="1043" y="1981"/>
                  </a:cubicBezTo>
                  <a:cubicBezTo>
                    <a:pt x="1210" y="1981"/>
                    <a:pt x="1363" y="1785"/>
                    <a:pt x="1243" y="1635"/>
                  </a:cubicBezTo>
                  <a:cubicBezTo>
                    <a:pt x="926" y="1160"/>
                    <a:pt x="648" y="645"/>
                    <a:pt x="450" y="90"/>
                  </a:cubicBezTo>
                  <a:cubicBezTo>
                    <a:pt x="400" y="28"/>
                    <a:pt x="334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245016" y="1392541"/>
              <a:ext cx="85807" cy="178197"/>
            </a:xfrm>
            <a:custGeom>
              <a:avLst/>
              <a:gdLst/>
              <a:ahLst/>
              <a:cxnLst/>
              <a:rect l="l" t="t" r="r" b="b"/>
              <a:pathLst>
                <a:path w="743" h="1543" extrusionOk="0">
                  <a:moveTo>
                    <a:pt x="236" y="0"/>
                  </a:moveTo>
                  <a:cubicBezTo>
                    <a:pt x="113" y="0"/>
                    <a:pt x="0" y="90"/>
                    <a:pt x="21" y="259"/>
                  </a:cubicBezTo>
                  <a:cubicBezTo>
                    <a:pt x="61" y="615"/>
                    <a:pt x="180" y="1011"/>
                    <a:pt x="259" y="1368"/>
                  </a:cubicBezTo>
                  <a:cubicBezTo>
                    <a:pt x="290" y="1492"/>
                    <a:pt x="375" y="1543"/>
                    <a:pt x="463" y="1543"/>
                  </a:cubicBezTo>
                  <a:cubicBezTo>
                    <a:pt x="600" y="1543"/>
                    <a:pt x="743" y="1418"/>
                    <a:pt x="695" y="1249"/>
                  </a:cubicBezTo>
                  <a:cubicBezTo>
                    <a:pt x="615" y="892"/>
                    <a:pt x="536" y="536"/>
                    <a:pt x="496" y="219"/>
                  </a:cubicBezTo>
                  <a:cubicBezTo>
                    <a:pt x="459" y="70"/>
                    <a:pt x="344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2"/>
          <p:cNvSpPr/>
          <p:nvPr/>
        </p:nvSpPr>
        <p:spPr>
          <a:xfrm>
            <a:off x="7966031" y="4679101"/>
            <a:ext cx="463372" cy="343700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2958650">
            <a:off x="8807672" y="4222369"/>
            <a:ext cx="154139" cy="16263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2958650">
            <a:off x="8768763" y="4069785"/>
            <a:ext cx="93398" cy="8616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2958650">
            <a:off x="8478692" y="4175961"/>
            <a:ext cx="244842" cy="24241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/>
          <p:cNvSpPr/>
          <p:nvPr/>
        </p:nvSpPr>
        <p:spPr>
          <a:xfrm rot="3595183">
            <a:off x="276757" y="735840"/>
            <a:ext cx="424747" cy="271578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2"/>
          <p:cNvSpPr/>
          <p:nvPr/>
        </p:nvSpPr>
        <p:spPr>
          <a:xfrm>
            <a:off x="35108" y="856845"/>
            <a:ext cx="172913" cy="208346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2"/>
          <p:cNvGrpSpPr/>
          <p:nvPr/>
        </p:nvGrpSpPr>
        <p:grpSpPr>
          <a:xfrm>
            <a:off x="919296" y="206958"/>
            <a:ext cx="244753" cy="251717"/>
            <a:chOff x="6109266" y="2958701"/>
            <a:chExt cx="158099" cy="163114"/>
          </a:xfrm>
        </p:grpSpPr>
        <p:sp>
          <p:nvSpPr>
            <p:cNvPr id="743" name="Google Shape;743;p32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rot="1691686">
            <a:off x="239205" y="1050150"/>
            <a:ext cx="137274" cy="165623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>
            <a:off x="37599" y="43167"/>
            <a:ext cx="807946" cy="651172"/>
            <a:chOff x="309089" y="220930"/>
            <a:chExt cx="808270" cy="653525"/>
          </a:xfrm>
        </p:grpSpPr>
        <p:grpSp>
          <p:nvGrpSpPr>
            <p:cNvPr id="748" name="Google Shape;748;p32"/>
            <p:cNvGrpSpPr/>
            <p:nvPr/>
          </p:nvGrpSpPr>
          <p:grpSpPr>
            <a:xfrm>
              <a:off x="309089" y="296007"/>
              <a:ext cx="808270" cy="578448"/>
              <a:chOff x="4380536" y="-47226"/>
              <a:chExt cx="1409363" cy="1008628"/>
            </a:xfrm>
          </p:grpSpPr>
          <p:sp>
            <p:nvSpPr>
              <p:cNvPr id="749" name="Google Shape;749;p32"/>
              <p:cNvSpPr/>
              <p:nvPr/>
            </p:nvSpPr>
            <p:spPr>
              <a:xfrm>
                <a:off x="4794455" y="120049"/>
                <a:ext cx="827915" cy="686930"/>
              </a:xfrm>
              <a:custGeom>
                <a:avLst/>
                <a:gdLst/>
                <a:ahLst/>
                <a:cxnLst/>
                <a:rect l="l" t="t" r="r" b="b"/>
                <a:pathLst>
                  <a:path w="9983" h="8283" extrusionOk="0">
                    <a:moveTo>
                      <a:pt x="5792" y="1"/>
                    </a:moveTo>
                    <a:cubicBezTo>
                      <a:pt x="5229" y="1"/>
                      <a:pt x="4644" y="97"/>
                      <a:pt x="4041" y="281"/>
                    </a:cubicBezTo>
                    <a:cubicBezTo>
                      <a:pt x="3962" y="321"/>
                      <a:pt x="3843" y="439"/>
                      <a:pt x="3843" y="519"/>
                    </a:cubicBezTo>
                    <a:cubicBezTo>
                      <a:pt x="3803" y="994"/>
                      <a:pt x="3764" y="1469"/>
                      <a:pt x="3803" y="1905"/>
                    </a:cubicBezTo>
                    <a:cubicBezTo>
                      <a:pt x="3803" y="2420"/>
                      <a:pt x="4041" y="2895"/>
                      <a:pt x="4477" y="3173"/>
                    </a:cubicBezTo>
                    <a:cubicBezTo>
                      <a:pt x="4634" y="3308"/>
                      <a:pt x="4842" y="3379"/>
                      <a:pt x="5059" y="3379"/>
                    </a:cubicBezTo>
                    <a:cubicBezTo>
                      <a:pt x="5223" y="3379"/>
                      <a:pt x="5392" y="3337"/>
                      <a:pt x="5546" y="3252"/>
                    </a:cubicBezTo>
                    <a:cubicBezTo>
                      <a:pt x="5744" y="3173"/>
                      <a:pt x="5823" y="2935"/>
                      <a:pt x="5744" y="2737"/>
                    </a:cubicBezTo>
                    <a:cubicBezTo>
                      <a:pt x="5685" y="2590"/>
                      <a:pt x="5561" y="2509"/>
                      <a:pt x="5420" y="2509"/>
                    </a:cubicBezTo>
                    <a:cubicBezTo>
                      <a:pt x="5371" y="2509"/>
                      <a:pt x="5320" y="2518"/>
                      <a:pt x="5269" y="2539"/>
                    </a:cubicBezTo>
                    <a:cubicBezTo>
                      <a:pt x="5190" y="2618"/>
                      <a:pt x="5110" y="2737"/>
                      <a:pt x="4992" y="2895"/>
                    </a:cubicBezTo>
                    <a:cubicBezTo>
                      <a:pt x="4912" y="2777"/>
                      <a:pt x="4754" y="2658"/>
                      <a:pt x="4754" y="2578"/>
                    </a:cubicBezTo>
                    <a:cubicBezTo>
                      <a:pt x="4754" y="2420"/>
                      <a:pt x="4833" y="2262"/>
                      <a:pt x="4992" y="2182"/>
                    </a:cubicBezTo>
                    <a:cubicBezTo>
                      <a:pt x="5115" y="2100"/>
                      <a:pt x="5258" y="2060"/>
                      <a:pt x="5401" y="2060"/>
                    </a:cubicBezTo>
                    <a:cubicBezTo>
                      <a:pt x="5672" y="2060"/>
                      <a:pt x="5945" y="2201"/>
                      <a:pt x="6101" y="2460"/>
                    </a:cubicBezTo>
                    <a:cubicBezTo>
                      <a:pt x="6338" y="2856"/>
                      <a:pt x="6219" y="3371"/>
                      <a:pt x="5823" y="3608"/>
                    </a:cubicBezTo>
                    <a:cubicBezTo>
                      <a:pt x="5589" y="3753"/>
                      <a:pt x="5329" y="3823"/>
                      <a:pt x="5071" y="3823"/>
                    </a:cubicBezTo>
                    <a:cubicBezTo>
                      <a:pt x="4763" y="3823"/>
                      <a:pt x="4458" y="3723"/>
                      <a:pt x="4199" y="3529"/>
                    </a:cubicBezTo>
                    <a:cubicBezTo>
                      <a:pt x="3645" y="3133"/>
                      <a:pt x="3328" y="2539"/>
                      <a:pt x="3328" y="1865"/>
                    </a:cubicBezTo>
                    <a:lnTo>
                      <a:pt x="3328" y="677"/>
                    </a:lnTo>
                    <a:cubicBezTo>
                      <a:pt x="2852" y="954"/>
                      <a:pt x="2417" y="1271"/>
                      <a:pt x="2021" y="1628"/>
                    </a:cubicBezTo>
                    <a:cubicBezTo>
                      <a:pt x="1149" y="2380"/>
                      <a:pt x="515" y="3450"/>
                      <a:pt x="317" y="4599"/>
                    </a:cubicBezTo>
                    <a:cubicBezTo>
                      <a:pt x="0" y="5866"/>
                      <a:pt x="476" y="7213"/>
                      <a:pt x="1585" y="7966"/>
                    </a:cubicBezTo>
                    <a:cubicBezTo>
                      <a:pt x="1694" y="8056"/>
                      <a:pt x="1786" y="8106"/>
                      <a:pt x="1873" y="8106"/>
                    </a:cubicBezTo>
                    <a:cubicBezTo>
                      <a:pt x="1976" y="8106"/>
                      <a:pt x="2072" y="8037"/>
                      <a:pt x="2179" y="7887"/>
                    </a:cubicBezTo>
                    <a:cubicBezTo>
                      <a:pt x="2337" y="7688"/>
                      <a:pt x="2496" y="7490"/>
                      <a:pt x="2615" y="7253"/>
                    </a:cubicBezTo>
                    <a:cubicBezTo>
                      <a:pt x="2892" y="6777"/>
                      <a:pt x="2971" y="6262"/>
                      <a:pt x="2932" y="5708"/>
                    </a:cubicBezTo>
                    <a:cubicBezTo>
                      <a:pt x="2932" y="5273"/>
                      <a:pt x="2566" y="4960"/>
                      <a:pt x="2179" y="4960"/>
                    </a:cubicBezTo>
                    <a:cubicBezTo>
                      <a:pt x="2073" y="4960"/>
                      <a:pt x="1965" y="4983"/>
                      <a:pt x="1862" y="5034"/>
                    </a:cubicBezTo>
                    <a:cubicBezTo>
                      <a:pt x="1664" y="5153"/>
                      <a:pt x="1585" y="5391"/>
                      <a:pt x="1704" y="5589"/>
                    </a:cubicBezTo>
                    <a:cubicBezTo>
                      <a:pt x="1760" y="5659"/>
                      <a:pt x="1806" y="5685"/>
                      <a:pt x="1849" y="5685"/>
                    </a:cubicBezTo>
                    <a:cubicBezTo>
                      <a:pt x="1928" y="5685"/>
                      <a:pt x="1998" y="5601"/>
                      <a:pt x="2100" y="5549"/>
                    </a:cubicBezTo>
                    <a:cubicBezTo>
                      <a:pt x="2179" y="5510"/>
                      <a:pt x="2298" y="5510"/>
                      <a:pt x="2377" y="5510"/>
                    </a:cubicBezTo>
                    <a:cubicBezTo>
                      <a:pt x="2377" y="5589"/>
                      <a:pt x="2456" y="5747"/>
                      <a:pt x="2377" y="5827"/>
                    </a:cubicBezTo>
                    <a:cubicBezTo>
                      <a:pt x="2276" y="6029"/>
                      <a:pt x="2062" y="6150"/>
                      <a:pt x="1849" y="6150"/>
                    </a:cubicBezTo>
                    <a:cubicBezTo>
                      <a:pt x="1728" y="6150"/>
                      <a:pt x="1606" y="6111"/>
                      <a:pt x="1506" y="6025"/>
                    </a:cubicBezTo>
                    <a:cubicBezTo>
                      <a:pt x="991" y="5668"/>
                      <a:pt x="1070" y="4916"/>
                      <a:pt x="1585" y="4638"/>
                    </a:cubicBezTo>
                    <a:cubicBezTo>
                      <a:pt x="1780" y="4525"/>
                      <a:pt x="1986" y="4473"/>
                      <a:pt x="2187" y="4473"/>
                    </a:cubicBezTo>
                    <a:cubicBezTo>
                      <a:pt x="2757" y="4473"/>
                      <a:pt x="3279" y="4894"/>
                      <a:pt x="3367" y="5510"/>
                    </a:cubicBezTo>
                    <a:cubicBezTo>
                      <a:pt x="3486" y="6223"/>
                      <a:pt x="3328" y="7015"/>
                      <a:pt x="2892" y="7609"/>
                    </a:cubicBezTo>
                    <a:cubicBezTo>
                      <a:pt x="2734" y="7847"/>
                      <a:pt x="2575" y="8085"/>
                      <a:pt x="2377" y="8283"/>
                    </a:cubicBezTo>
                    <a:cubicBezTo>
                      <a:pt x="2536" y="8283"/>
                      <a:pt x="2694" y="8283"/>
                      <a:pt x="2892" y="8243"/>
                    </a:cubicBezTo>
                    <a:cubicBezTo>
                      <a:pt x="3367" y="8085"/>
                      <a:pt x="3843" y="7807"/>
                      <a:pt x="4239" y="7411"/>
                    </a:cubicBezTo>
                    <a:cubicBezTo>
                      <a:pt x="4477" y="7253"/>
                      <a:pt x="4754" y="7094"/>
                      <a:pt x="5031" y="6975"/>
                    </a:cubicBezTo>
                    <a:cubicBezTo>
                      <a:pt x="5665" y="6698"/>
                      <a:pt x="6299" y="6500"/>
                      <a:pt x="7012" y="6262"/>
                    </a:cubicBezTo>
                    <a:cubicBezTo>
                      <a:pt x="6853" y="6064"/>
                      <a:pt x="6972" y="5985"/>
                      <a:pt x="7091" y="5866"/>
                    </a:cubicBezTo>
                    <a:cubicBezTo>
                      <a:pt x="7408" y="5668"/>
                      <a:pt x="7646" y="5351"/>
                      <a:pt x="7844" y="4995"/>
                    </a:cubicBezTo>
                    <a:cubicBezTo>
                      <a:pt x="7883" y="4876"/>
                      <a:pt x="7962" y="4757"/>
                      <a:pt x="8002" y="4638"/>
                    </a:cubicBezTo>
                    <a:cubicBezTo>
                      <a:pt x="8121" y="4361"/>
                      <a:pt x="8042" y="4084"/>
                      <a:pt x="7804" y="3925"/>
                    </a:cubicBezTo>
                    <a:cubicBezTo>
                      <a:pt x="7727" y="3849"/>
                      <a:pt x="7650" y="3819"/>
                      <a:pt x="7574" y="3819"/>
                    </a:cubicBezTo>
                    <a:cubicBezTo>
                      <a:pt x="7452" y="3819"/>
                      <a:pt x="7331" y="3892"/>
                      <a:pt x="7210" y="3965"/>
                    </a:cubicBezTo>
                    <a:cubicBezTo>
                      <a:pt x="6695" y="4203"/>
                      <a:pt x="6695" y="4282"/>
                      <a:pt x="7091" y="4678"/>
                    </a:cubicBezTo>
                    <a:cubicBezTo>
                      <a:pt x="7131" y="4757"/>
                      <a:pt x="7170" y="4836"/>
                      <a:pt x="7170" y="4916"/>
                    </a:cubicBezTo>
                    <a:cubicBezTo>
                      <a:pt x="7141" y="4974"/>
                      <a:pt x="7049" y="5010"/>
                      <a:pt x="6985" y="5010"/>
                    </a:cubicBezTo>
                    <a:cubicBezTo>
                      <a:pt x="6962" y="5010"/>
                      <a:pt x="6943" y="5005"/>
                      <a:pt x="6933" y="4995"/>
                    </a:cubicBezTo>
                    <a:cubicBezTo>
                      <a:pt x="6734" y="4836"/>
                      <a:pt x="6576" y="4678"/>
                      <a:pt x="6457" y="4440"/>
                    </a:cubicBezTo>
                    <a:cubicBezTo>
                      <a:pt x="6338" y="4203"/>
                      <a:pt x="6418" y="3925"/>
                      <a:pt x="6655" y="3767"/>
                    </a:cubicBezTo>
                    <a:cubicBezTo>
                      <a:pt x="6853" y="3648"/>
                      <a:pt x="7051" y="3529"/>
                      <a:pt x="7289" y="3450"/>
                    </a:cubicBezTo>
                    <a:cubicBezTo>
                      <a:pt x="7398" y="3402"/>
                      <a:pt x="7511" y="3379"/>
                      <a:pt x="7620" y="3379"/>
                    </a:cubicBezTo>
                    <a:cubicBezTo>
                      <a:pt x="7869" y="3379"/>
                      <a:pt x="8102" y="3495"/>
                      <a:pt x="8240" y="3688"/>
                    </a:cubicBezTo>
                    <a:cubicBezTo>
                      <a:pt x="8517" y="4005"/>
                      <a:pt x="8557" y="4440"/>
                      <a:pt x="8398" y="4757"/>
                    </a:cubicBezTo>
                    <a:cubicBezTo>
                      <a:pt x="8160" y="5233"/>
                      <a:pt x="7883" y="5629"/>
                      <a:pt x="7606" y="6104"/>
                    </a:cubicBezTo>
                    <a:cubicBezTo>
                      <a:pt x="8081" y="5866"/>
                      <a:pt x="8517" y="5589"/>
                      <a:pt x="8953" y="5312"/>
                    </a:cubicBezTo>
                    <a:cubicBezTo>
                      <a:pt x="9388" y="4995"/>
                      <a:pt x="9666" y="4559"/>
                      <a:pt x="9785" y="4084"/>
                    </a:cubicBezTo>
                    <a:cubicBezTo>
                      <a:pt x="9983" y="3054"/>
                      <a:pt x="9666" y="1984"/>
                      <a:pt x="8874" y="1271"/>
                    </a:cubicBezTo>
                    <a:cubicBezTo>
                      <a:pt x="7972" y="397"/>
                      <a:pt x="6929" y="1"/>
                      <a:pt x="57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4610510" y="130167"/>
                <a:ext cx="459944" cy="70293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8476" extrusionOk="0">
                    <a:moveTo>
                      <a:pt x="5387" y="1"/>
                    </a:moveTo>
                    <a:cubicBezTo>
                      <a:pt x="5348" y="1"/>
                      <a:pt x="5308" y="1"/>
                      <a:pt x="5269" y="40"/>
                    </a:cubicBezTo>
                    <a:cubicBezTo>
                      <a:pt x="3288" y="674"/>
                      <a:pt x="1624" y="2060"/>
                      <a:pt x="673" y="3883"/>
                    </a:cubicBezTo>
                    <a:cubicBezTo>
                      <a:pt x="0" y="4992"/>
                      <a:pt x="0" y="6338"/>
                      <a:pt x="673" y="7448"/>
                    </a:cubicBezTo>
                    <a:cubicBezTo>
                      <a:pt x="1083" y="8103"/>
                      <a:pt x="1794" y="8476"/>
                      <a:pt x="2533" y="8476"/>
                    </a:cubicBezTo>
                    <a:cubicBezTo>
                      <a:pt x="2866" y="8476"/>
                      <a:pt x="3205" y="8400"/>
                      <a:pt x="3526" y="8240"/>
                    </a:cubicBezTo>
                    <a:lnTo>
                      <a:pt x="3526" y="8200"/>
                    </a:lnTo>
                    <a:lnTo>
                      <a:pt x="3288" y="8042"/>
                    </a:lnTo>
                    <a:cubicBezTo>
                      <a:pt x="2535" y="7448"/>
                      <a:pt x="2060" y="6537"/>
                      <a:pt x="2020" y="5586"/>
                    </a:cubicBezTo>
                    <a:cubicBezTo>
                      <a:pt x="1901" y="3566"/>
                      <a:pt x="2852" y="2060"/>
                      <a:pt x="4357" y="832"/>
                    </a:cubicBezTo>
                    <a:cubicBezTo>
                      <a:pt x="4714" y="555"/>
                      <a:pt x="5110" y="317"/>
                      <a:pt x="5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5655134" y="130167"/>
                <a:ext cx="134765" cy="82186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91" extrusionOk="0">
                    <a:moveTo>
                      <a:pt x="1427" y="1"/>
                    </a:moveTo>
                    <a:cubicBezTo>
                      <a:pt x="1308" y="1"/>
                      <a:pt x="1229" y="40"/>
                      <a:pt x="1150" y="119"/>
                    </a:cubicBezTo>
                    <a:cubicBezTo>
                      <a:pt x="793" y="278"/>
                      <a:pt x="476" y="436"/>
                      <a:pt x="159" y="595"/>
                    </a:cubicBezTo>
                    <a:cubicBezTo>
                      <a:pt x="120" y="634"/>
                      <a:pt x="1" y="753"/>
                      <a:pt x="40" y="832"/>
                    </a:cubicBezTo>
                    <a:cubicBezTo>
                      <a:pt x="40" y="872"/>
                      <a:pt x="159" y="951"/>
                      <a:pt x="199" y="991"/>
                    </a:cubicBezTo>
                    <a:cubicBezTo>
                      <a:pt x="714" y="872"/>
                      <a:pt x="1189" y="634"/>
                      <a:pt x="1585" y="278"/>
                    </a:cubicBezTo>
                    <a:cubicBezTo>
                      <a:pt x="1625" y="238"/>
                      <a:pt x="1625" y="159"/>
                      <a:pt x="1625" y="80"/>
                    </a:cubicBezTo>
                    <a:cubicBezTo>
                      <a:pt x="1546" y="1"/>
                      <a:pt x="1466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4571033" y="59343"/>
                <a:ext cx="1094046" cy="812407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9796" extrusionOk="0">
                    <a:moveTo>
                      <a:pt x="8448" y="755"/>
                    </a:moveTo>
                    <a:cubicBezTo>
                      <a:pt x="9588" y="755"/>
                      <a:pt x="10640" y="1168"/>
                      <a:pt x="11568" y="2043"/>
                    </a:cubicBezTo>
                    <a:cubicBezTo>
                      <a:pt x="12320" y="2716"/>
                      <a:pt x="12677" y="3786"/>
                      <a:pt x="12479" y="4816"/>
                    </a:cubicBezTo>
                    <a:cubicBezTo>
                      <a:pt x="12360" y="5291"/>
                      <a:pt x="12082" y="5727"/>
                      <a:pt x="11647" y="6044"/>
                    </a:cubicBezTo>
                    <a:cubicBezTo>
                      <a:pt x="11211" y="6321"/>
                      <a:pt x="10775" y="6598"/>
                      <a:pt x="10300" y="6836"/>
                    </a:cubicBezTo>
                    <a:cubicBezTo>
                      <a:pt x="10577" y="6361"/>
                      <a:pt x="10854" y="5965"/>
                      <a:pt x="11092" y="5489"/>
                    </a:cubicBezTo>
                    <a:cubicBezTo>
                      <a:pt x="11251" y="5133"/>
                      <a:pt x="11211" y="4737"/>
                      <a:pt x="10934" y="4420"/>
                    </a:cubicBezTo>
                    <a:cubicBezTo>
                      <a:pt x="10796" y="4227"/>
                      <a:pt x="10563" y="4111"/>
                      <a:pt x="10314" y="4111"/>
                    </a:cubicBezTo>
                    <a:cubicBezTo>
                      <a:pt x="10205" y="4111"/>
                      <a:pt x="10092" y="4134"/>
                      <a:pt x="9983" y="4182"/>
                    </a:cubicBezTo>
                    <a:cubicBezTo>
                      <a:pt x="9785" y="4261"/>
                      <a:pt x="9547" y="4380"/>
                      <a:pt x="9349" y="4499"/>
                    </a:cubicBezTo>
                    <a:cubicBezTo>
                      <a:pt x="9151" y="4657"/>
                      <a:pt x="9032" y="4935"/>
                      <a:pt x="9151" y="5172"/>
                    </a:cubicBezTo>
                    <a:cubicBezTo>
                      <a:pt x="9270" y="5370"/>
                      <a:pt x="9428" y="5568"/>
                      <a:pt x="9627" y="5727"/>
                    </a:cubicBezTo>
                    <a:cubicBezTo>
                      <a:pt x="9627" y="5727"/>
                      <a:pt x="9825" y="5727"/>
                      <a:pt x="9864" y="5648"/>
                    </a:cubicBezTo>
                    <a:cubicBezTo>
                      <a:pt x="9864" y="5568"/>
                      <a:pt x="9864" y="5450"/>
                      <a:pt x="9785" y="5410"/>
                    </a:cubicBezTo>
                    <a:cubicBezTo>
                      <a:pt x="9428" y="5014"/>
                      <a:pt x="9428" y="4895"/>
                      <a:pt x="9904" y="4697"/>
                    </a:cubicBezTo>
                    <a:cubicBezTo>
                      <a:pt x="10033" y="4619"/>
                      <a:pt x="10163" y="4541"/>
                      <a:pt x="10293" y="4541"/>
                    </a:cubicBezTo>
                    <a:cubicBezTo>
                      <a:pt x="10361" y="4541"/>
                      <a:pt x="10430" y="4563"/>
                      <a:pt x="10498" y="4618"/>
                    </a:cubicBezTo>
                    <a:cubicBezTo>
                      <a:pt x="10736" y="4816"/>
                      <a:pt x="10815" y="5093"/>
                      <a:pt x="10696" y="5370"/>
                    </a:cubicBezTo>
                    <a:cubicBezTo>
                      <a:pt x="10656" y="5489"/>
                      <a:pt x="10577" y="5608"/>
                      <a:pt x="10538" y="5727"/>
                    </a:cubicBezTo>
                    <a:cubicBezTo>
                      <a:pt x="10340" y="6083"/>
                      <a:pt x="10102" y="6400"/>
                      <a:pt x="9785" y="6638"/>
                    </a:cubicBezTo>
                    <a:cubicBezTo>
                      <a:pt x="9666" y="6717"/>
                      <a:pt x="9547" y="6796"/>
                      <a:pt x="9706" y="6994"/>
                    </a:cubicBezTo>
                    <a:cubicBezTo>
                      <a:pt x="9032" y="7232"/>
                      <a:pt x="8359" y="7470"/>
                      <a:pt x="7725" y="7707"/>
                    </a:cubicBezTo>
                    <a:cubicBezTo>
                      <a:pt x="7448" y="7826"/>
                      <a:pt x="7171" y="7985"/>
                      <a:pt x="6933" y="8183"/>
                    </a:cubicBezTo>
                    <a:cubicBezTo>
                      <a:pt x="6537" y="8539"/>
                      <a:pt x="6101" y="8817"/>
                      <a:pt x="5586" y="9015"/>
                    </a:cubicBezTo>
                    <a:cubicBezTo>
                      <a:pt x="5428" y="9015"/>
                      <a:pt x="5269" y="9054"/>
                      <a:pt x="5071" y="9054"/>
                    </a:cubicBezTo>
                    <a:cubicBezTo>
                      <a:pt x="5269" y="8817"/>
                      <a:pt x="5428" y="8619"/>
                      <a:pt x="5586" y="8381"/>
                    </a:cubicBezTo>
                    <a:cubicBezTo>
                      <a:pt x="6022" y="7747"/>
                      <a:pt x="6180" y="6994"/>
                      <a:pt x="6061" y="6242"/>
                    </a:cubicBezTo>
                    <a:cubicBezTo>
                      <a:pt x="5973" y="5622"/>
                      <a:pt x="5445" y="5222"/>
                      <a:pt x="4886" y="5222"/>
                    </a:cubicBezTo>
                    <a:cubicBezTo>
                      <a:pt x="4695" y="5222"/>
                      <a:pt x="4500" y="5269"/>
                      <a:pt x="4318" y="5370"/>
                    </a:cubicBezTo>
                    <a:cubicBezTo>
                      <a:pt x="3764" y="5687"/>
                      <a:pt x="3724" y="6400"/>
                      <a:pt x="4200" y="6796"/>
                    </a:cubicBezTo>
                    <a:cubicBezTo>
                      <a:pt x="4313" y="6867"/>
                      <a:pt x="4436" y="6902"/>
                      <a:pt x="4557" y="6902"/>
                    </a:cubicBezTo>
                    <a:cubicBezTo>
                      <a:pt x="4774" y="6902"/>
                      <a:pt x="4983" y="6788"/>
                      <a:pt x="5111" y="6559"/>
                    </a:cubicBezTo>
                    <a:cubicBezTo>
                      <a:pt x="5150" y="6479"/>
                      <a:pt x="5111" y="6361"/>
                      <a:pt x="5111" y="6242"/>
                    </a:cubicBezTo>
                    <a:cubicBezTo>
                      <a:pt x="4992" y="6242"/>
                      <a:pt x="4913" y="6242"/>
                      <a:pt x="4794" y="6281"/>
                    </a:cubicBezTo>
                    <a:cubicBezTo>
                      <a:pt x="4717" y="6333"/>
                      <a:pt x="4640" y="6434"/>
                      <a:pt x="4563" y="6434"/>
                    </a:cubicBezTo>
                    <a:cubicBezTo>
                      <a:pt x="4521" y="6434"/>
                      <a:pt x="4479" y="6405"/>
                      <a:pt x="4437" y="6321"/>
                    </a:cubicBezTo>
                    <a:cubicBezTo>
                      <a:pt x="4279" y="6163"/>
                      <a:pt x="4358" y="5885"/>
                      <a:pt x="4556" y="5806"/>
                    </a:cubicBezTo>
                    <a:cubicBezTo>
                      <a:pt x="4669" y="5740"/>
                      <a:pt x="4789" y="5710"/>
                      <a:pt x="4907" y="5710"/>
                    </a:cubicBezTo>
                    <a:cubicBezTo>
                      <a:pt x="5283" y="5710"/>
                      <a:pt x="5635" y="6017"/>
                      <a:pt x="5665" y="6440"/>
                    </a:cubicBezTo>
                    <a:cubicBezTo>
                      <a:pt x="5705" y="6994"/>
                      <a:pt x="5586" y="7509"/>
                      <a:pt x="5348" y="7985"/>
                    </a:cubicBezTo>
                    <a:cubicBezTo>
                      <a:pt x="5190" y="8222"/>
                      <a:pt x="5071" y="8420"/>
                      <a:pt x="4913" y="8619"/>
                    </a:cubicBezTo>
                    <a:cubicBezTo>
                      <a:pt x="4784" y="8769"/>
                      <a:pt x="4690" y="8838"/>
                      <a:pt x="4587" y="8838"/>
                    </a:cubicBezTo>
                    <a:cubicBezTo>
                      <a:pt x="4500" y="8838"/>
                      <a:pt x="4406" y="8788"/>
                      <a:pt x="4279" y="8698"/>
                    </a:cubicBezTo>
                    <a:cubicBezTo>
                      <a:pt x="3209" y="7945"/>
                      <a:pt x="2694" y="6638"/>
                      <a:pt x="3011" y="5370"/>
                    </a:cubicBezTo>
                    <a:cubicBezTo>
                      <a:pt x="3249" y="4182"/>
                      <a:pt x="3843" y="3152"/>
                      <a:pt x="4715" y="2360"/>
                    </a:cubicBezTo>
                    <a:cubicBezTo>
                      <a:pt x="5150" y="2003"/>
                      <a:pt x="5546" y="1686"/>
                      <a:pt x="6022" y="1409"/>
                    </a:cubicBezTo>
                    <a:lnTo>
                      <a:pt x="6022" y="2597"/>
                    </a:lnTo>
                    <a:cubicBezTo>
                      <a:pt x="6022" y="3271"/>
                      <a:pt x="6339" y="3865"/>
                      <a:pt x="6893" y="4261"/>
                    </a:cubicBezTo>
                    <a:cubicBezTo>
                      <a:pt x="7130" y="4455"/>
                      <a:pt x="7438" y="4555"/>
                      <a:pt x="7752" y="4555"/>
                    </a:cubicBezTo>
                    <a:cubicBezTo>
                      <a:pt x="8015" y="4555"/>
                      <a:pt x="8283" y="4485"/>
                      <a:pt x="8517" y="4340"/>
                    </a:cubicBezTo>
                    <a:cubicBezTo>
                      <a:pt x="8913" y="4103"/>
                      <a:pt x="9032" y="3588"/>
                      <a:pt x="8795" y="3192"/>
                    </a:cubicBezTo>
                    <a:cubicBezTo>
                      <a:pt x="8639" y="2933"/>
                      <a:pt x="8366" y="2792"/>
                      <a:pt x="8084" y="2792"/>
                    </a:cubicBezTo>
                    <a:cubicBezTo>
                      <a:pt x="7935" y="2792"/>
                      <a:pt x="7783" y="2832"/>
                      <a:pt x="7646" y="2914"/>
                    </a:cubicBezTo>
                    <a:cubicBezTo>
                      <a:pt x="7527" y="2994"/>
                      <a:pt x="7448" y="3152"/>
                      <a:pt x="7448" y="3310"/>
                    </a:cubicBezTo>
                    <a:cubicBezTo>
                      <a:pt x="7448" y="3390"/>
                      <a:pt x="7606" y="3509"/>
                      <a:pt x="7686" y="3627"/>
                    </a:cubicBezTo>
                    <a:cubicBezTo>
                      <a:pt x="7804" y="3469"/>
                      <a:pt x="7844" y="3310"/>
                      <a:pt x="7963" y="3271"/>
                    </a:cubicBezTo>
                    <a:cubicBezTo>
                      <a:pt x="8004" y="3250"/>
                      <a:pt x="8050" y="3241"/>
                      <a:pt x="8097" y="3241"/>
                    </a:cubicBezTo>
                    <a:cubicBezTo>
                      <a:pt x="8231" y="3241"/>
                      <a:pt x="8369" y="3322"/>
                      <a:pt x="8399" y="3469"/>
                    </a:cubicBezTo>
                    <a:cubicBezTo>
                      <a:pt x="8478" y="3667"/>
                      <a:pt x="8399" y="3905"/>
                      <a:pt x="8240" y="3984"/>
                    </a:cubicBezTo>
                    <a:cubicBezTo>
                      <a:pt x="8086" y="4069"/>
                      <a:pt x="7917" y="4111"/>
                      <a:pt x="7749" y="4111"/>
                    </a:cubicBezTo>
                    <a:cubicBezTo>
                      <a:pt x="7529" y="4111"/>
                      <a:pt x="7311" y="4040"/>
                      <a:pt x="7131" y="3905"/>
                    </a:cubicBezTo>
                    <a:cubicBezTo>
                      <a:pt x="6735" y="3627"/>
                      <a:pt x="6458" y="3152"/>
                      <a:pt x="6458" y="2637"/>
                    </a:cubicBezTo>
                    <a:cubicBezTo>
                      <a:pt x="6458" y="2201"/>
                      <a:pt x="6458" y="1726"/>
                      <a:pt x="6537" y="1290"/>
                    </a:cubicBezTo>
                    <a:cubicBezTo>
                      <a:pt x="6537" y="1211"/>
                      <a:pt x="6616" y="1092"/>
                      <a:pt x="6695" y="1053"/>
                    </a:cubicBezTo>
                    <a:cubicBezTo>
                      <a:pt x="7298" y="856"/>
                      <a:pt x="7884" y="755"/>
                      <a:pt x="8448" y="755"/>
                    </a:cubicBezTo>
                    <a:close/>
                    <a:moveTo>
                      <a:pt x="5982" y="855"/>
                    </a:moveTo>
                    <a:cubicBezTo>
                      <a:pt x="5586" y="1132"/>
                      <a:pt x="5190" y="1369"/>
                      <a:pt x="4833" y="1686"/>
                    </a:cubicBezTo>
                    <a:cubicBezTo>
                      <a:pt x="3328" y="2875"/>
                      <a:pt x="2377" y="4420"/>
                      <a:pt x="2496" y="6440"/>
                    </a:cubicBezTo>
                    <a:cubicBezTo>
                      <a:pt x="2536" y="7391"/>
                      <a:pt x="3011" y="8302"/>
                      <a:pt x="3764" y="8856"/>
                    </a:cubicBezTo>
                    <a:lnTo>
                      <a:pt x="3962" y="9054"/>
                    </a:lnTo>
                    <a:lnTo>
                      <a:pt x="3962" y="9094"/>
                    </a:lnTo>
                    <a:cubicBezTo>
                      <a:pt x="3657" y="9253"/>
                      <a:pt x="3328" y="9329"/>
                      <a:pt x="3003" y="9329"/>
                    </a:cubicBezTo>
                    <a:cubicBezTo>
                      <a:pt x="2274" y="9329"/>
                      <a:pt x="1560" y="8947"/>
                      <a:pt x="1149" y="8262"/>
                    </a:cubicBezTo>
                    <a:cubicBezTo>
                      <a:pt x="476" y="7192"/>
                      <a:pt x="476" y="5806"/>
                      <a:pt x="1149" y="4737"/>
                    </a:cubicBezTo>
                    <a:cubicBezTo>
                      <a:pt x="2100" y="2875"/>
                      <a:pt x="3764" y="1488"/>
                      <a:pt x="5745" y="855"/>
                    </a:cubicBezTo>
                    <a:close/>
                    <a:moveTo>
                      <a:pt x="7647" y="1"/>
                    </a:moveTo>
                    <a:cubicBezTo>
                      <a:pt x="7540" y="1"/>
                      <a:pt x="7431" y="23"/>
                      <a:pt x="7329" y="23"/>
                    </a:cubicBezTo>
                    <a:cubicBezTo>
                      <a:pt x="4715" y="340"/>
                      <a:pt x="2377" y="1805"/>
                      <a:pt x="991" y="4063"/>
                    </a:cubicBezTo>
                    <a:cubicBezTo>
                      <a:pt x="238" y="5093"/>
                      <a:pt x="1" y="6400"/>
                      <a:pt x="318" y="7628"/>
                    </a:cubicBezTo>
                    <a:cubicBezTo>
                      <a:pt x="669" y="8970"/>
                      <a:pt x="1690" y="9796"/>
                      <a:pt x="2902" y="9796"/>
                    </a:cubicBezTo>
                    <a:cubicBezTo>
                      <a:pt x="3194" y="9796"/>
                      <a:pt x="3497" y="9748"/>
                      <a:pt x="3804" y="9648"/>
                    </a:cubicBezTo>
                    <a:cubicBezTo>
                      <a:pt x="4002" y="9569"/>
                      <a:pt x="4200" y="9450"/>
                      <a:pt x="4437" y="9332"/>
                    </a:cubicBezTo>
                    <a:lnTo>
                      <a:pt x="4556" y="9371"/>
                    </a:lnTo>
                    <a:cubicBezTo>
                      <a:pt x="4801" y="9472"/>
                      <a:pt x="5051" y="9520"/>
                      <a:pt x="5298" y="9520"/>
                    </a:cubicBezTo>
                    <a:cubicBezTo>
                      <a:pt x="5732" y="9520"/>
                      <a:pt x="6158" y="9371"/>
                      <a:pt x="6537" y="9094"/>
                    </a:cubicBezTo>
                    <a:cubicBezTo>
                      <a:pt x="6814" y="8896"/>
                      <a:pt x="7091" y="8658"/>
                      <a:pt x="7369" y="8420"/>
                    </a:cubicBezTo>
                    <a:cubicBezTo>
                      <a:pt x="7487" y="8341"/>
                      <a:pt x="7606" y="8262"/>
                      <a:pt x="7725" y="8183"/>
                    </a:cubicBezTo>
                    <a:cubicBezTo>
                      <a:pt x="8517" y="7906"/>
                      <a:pt x="9349" y="7668"/>
                      <a:pt x="10141" y="7351"/>
                    </a:cubicBezTo>
                    <a:cubicBezTo>
                      <a:pt x="10696" y="7153"/>
                      <a:pt x="11251" y="6876"/>
                      <a:pt x="11726" y="6559"/>
                    </a:cubicBezTo>
                    <a:cubicBezTo>
                      <a:pt x="12360" y="6202"/>
                      <a:pt x="12795" y="5568"/>
                      <a:pt x="12914" y="4895"/>
                    </a:cubicBezTo>
                    <a:cubicBezTo>
                      <a:pt x="13192" y="3667"/>
                      <a:pt x="12795" y="2439"/>
                      <a:pt x="11884" y="1647"/>
                    </a:cubicBezTo>
                    <a:cubicBezTo>
                      <a:pt x="10894" y="617"/>
                      <a:pt x="9627" y="300"/>
                      <a:pt x="8280" y="221"/>
                    </a:cubicBezTo>
                    <a:lnTo>
                      <a:pt x="8042" y="221"/>
                    </a:lnTo>
                    <a:cubicBezTo>
                      <a:pt x="7929" y="40"/>
                      <a:pt x="7790" y="1"/>
                      <a:pt x="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5408740" y="-47226"/>
                <a:ext cx="65848" cy="12489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06" extrusionOk="0">
                    <a:moveTo>
                      <a:pt x="714" y="0"/>
                    </a:moveTo>
                    <a:cubicBezTo>
                      <a:pt x="635" y="119"/>
                      <a:pt x="516" y="198"/>
                      <a:pt x="437" y="278"/>
                    </a:cubicBezTo>
                    <a:cubicBezTo>
                      <a:pt x="278" y="595"/>
                      <a:pt x="159" y="872"/>
                      <a:pt x="40" y="1189"/>
                    </a:cubicBezTo>
                    <a:cubicBezTo>
                      <a:pt x="1" y="1268"/>
                      <a:pt x="80" y="1387"/>
                      <a:pt x="80" y="1506"/>
                    </a:cubicBezTo>
                    <a:cubicBezTo>
                      <a:pt x="199" y="1466"/>
                      <a:pt x="357" y="1426"/>
                      <a:pt x="397" y="1347"/>
                    </a:cubicBezTo>
                    <a:cubicBezTo>
                      <a:pt x="555" y="991"/>
                      <a:pt x="674" y="674"/>
                      <a:pt x="753" y="357"/>
                    </a:cubicBezTo>
                    <a:cubicBezTo>
                      <a:pt x="793" y="238"/>
                      <a:pt x="793" y="119"/>
                      <a:pt x="753" y="40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4771483" y="-34123"/>
                <a:ext cx="75634" cy="12497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507" extrusionOk="0">
                    <a:moveTo>
                      <a:pt x="79" y="1"/>
                    </a:moveTo>
                    <a:cubicBezTo>
                      <a:pt x="40" y="40"/>
                      <a:pt x="0" y="159"/>
                      <a:pt x="40" y="199"/>
                    </a:cubicBezTo>
                    <a:cubicBezTo>
                      <a:pt x="198" y="595"/>
                      <a:pt x="396" y="991"/>
                      <a:pt x="594" y="1348"/>
                    </a:cubicBezTo>
                    <a:cubicBezTo>
                      <a:pt x="673" y="1427"/>
                      <a:pt x="792" y="1467"/>
                      <a:pt x="911" y="1506"/>
                    </a:cubicBezTo>
                    <a:cubicBezTo>
                      <a:pt x="832" y="991"/>
                      <a:pt x="594" y="476"/>
                      <a:pt x="277" y="40"/>
                    </a:cubicBezTo>
                    <a:cubicBezTo>
                      <a:pt x="198" y="1"/>
                      <a:pt x="159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4531640" y="882451"/>
                <a:ext cx="78952" cy="78952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2" extrusionOk="0">
                    <a:moveTo>
                      <a:pt x="674" y="1"/>
                    </a:moveTo>
                    <a:cubicBezTo>
                      <a:pt x="317" y="159"/>
                      <a:pt x="40" y="516"/>
                      <a:pt x="0" y="872"/>
                    </a:cubicBezTo>
                    <a:lnTo>
                      <a:pt x="80" y="951"/>
                    </a:lnTo>
                    <a:cubicBezTo>
                      <a:pt x="357" y="753"/>
                      <a:pt x="634" y="516"/>
                      <a:pt x="911" y="278"/>
                    </a:cubicBezTo>
                    <a:cubicBezTo>
                      <a:pt x="951" y="238"/>
                      <a:pt x="951" y="159"/>
                      <a:pt x="911" y="80"/>
                    </a:cubicBezTo>
                    <a:cubicBezTo>
                      <a:pt x="832" y="40"/>
                      <a:pt x="753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4475743" y="294457"/>
                <a:ext cx="144634" cy="4934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595" extrusionOk="0">
                    <a:moveTo>
                      <a:pt x="476" y="0"/>
                    </a:moveTo>
                    <a:cubicBezTo>
                      <a:pt x="318" y="0"/>
                      <a:pt x="159" y="0"/>
                      <a:pt x="41" y="40"/>
                    </a:cubicBezTo>
                    <a:cubicBezTo>
                      <a:pt x="41" y="79"/>
                      <a:pt x="1" y="119"/>
                      <a:pt x="1" y="159"/>
                    </a:cubicBezTo>
                    <a:cubicBezTo>
                      <a:pt x="80" y="198"/>
                      <a:pt x="159" y="277"/>
                      <a:pt x="239" y="317"/>
                    </a:cubicBezTo>
                    <a:cubicBezTo>
                      <a:pt x="635" y="396"/>
                      <a:pt x="1031" y="515"/>
                      <a:pt x="1467" y="594"/>
                    </a:cubicBezTo>
                    <a:cubicBezTo>
                      <a:pt x="1546" y="594"/>
                      <a:pt x="1665" y="515"/>
                      <a:pt x="1744" y="475"/>
                    </a:cubicBezTo>
                    <a:cubicBezTo>
                      <a:pt x="1665" y="396"/>
                      <a:pt x="1625" y="238"/>
                      <a:pt x="1506" y="238"/>
                    </a:cubicBezTo>
                    <a:cubicBezTo>
                      <a:pt x="1189" y="119"/>
                      <a:pt x="833" y="4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4380536" y="567057"/>
                <a:ext cx="134765" cy="3425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413" extrusionOk="0">
                    <a:moveTo>
                      <a:pt x="1426" y="1"/>
                    </a:moveTo>
                    <a:cubicBezTo>
                      <a:pt x="1149" y="1"/>
                      <a:pt x="872" y="1"/>
                      <a:pt x="594" y="41"/>
                    </a:cubicBezTo>
                    <a:cubicBezTo>
                      <a:pt x="396" y="41"/>
                      <a:pt x="198" y="120"/>
                      <a:pt x="0" y="159"/>
                    </a:cubicBezTo>
                    <a:cubicBezTo>
                      <a:pt x="328" y="324"/>
                      <a:pt x="675" y="412"/>
                      <a:pt x="1028" y="412"/>
                    </a:cubicBezTo>
                    <a:cubicBezTo>
                      <a:pt x="1187" y="412"/>
                      <a:pt x="1346" y="394"/>
                      <a:pt x="1505" y="357"/>
                    </a:cubicBezTo>
                    <a:cubicBezTo>
                      <a:pt x="1545" y="318"/>
                      <a:pt x="1624" y="239"/>
                      <a:pt x="1585" y="199"/>
                    </a:cubicBezTo>
                    <a:cubicBezTo>
                      <a:pt x="1585" y="159"/>
                      <a:pt x="1505" y="1"/>
                      <a:pt x="1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8" name="Google Shape;758;p32"/>
            <p:cNvSpPr/>
            <p:nvPr/>
          </p:nvSpPr>
          <p:spPr>
            <a:xfrm rot="-821489">
              <a:off x="694339" y="224382"/>
              <a:ext cx="37764" cy="71628"/>
            </a:xfrm>
            <a:custGeom>
              <a:avLst/>
              <a:gdLst/>
              <a:ahLst/>
              <a:cxnLst/>
              <a:rect l="l" t="t" r="r" b="b"/>
              <a:pathLst>
                <a:path w="794" h="1506" extrusionOk="0">
                  <a:moveTo>
                    <a:pt x="714" y="0"/>
                  </a:moveTo>
                  <a:cubicBezTo>
                    <a:pt x="635" y="119"/>
                    <a:pt x="516" y="198"/>
                    <a:pt x="437" y="278"/>
                  </a:cubicBezTo>
                  <a:cubicBezTo>
                    <a:pt x="278" y="595"/>
                    <a:pt x="159" y="872"/>
                    <a:pt x="40" y="1189"/>
                  </a:cubicBezTo>
                  <a:cubicBezTo>
                    <a:pt x="1" y="1268"/>
                    <a:pt x="80" y="1387"/>
                    <a:pt x="80" y="1506"/>
                  </a:cubicBezTo>
                  <a:cubicBezTo>
                    <a:pt x="199" y="1466"/>
                    <a:pt x="357" y="1426"/>
                    <a:pt x="397" y="1347"/>
                  </a:cubicBezTo>
                  <a:cubicBezTo>
                    <a:pt x="555" y="991"/>
                    <a:pt x="674" y="674"/>
                    <a:pt x="753" y="357"/>
                  </a:cubicBezTo>
                  <a:cubicBezTo>
                    <a:pt x="793" y="238"/>
                    <a:pt x="793" y="119"/>
                    <a:pt x="753" y="4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2"/>
          <p:cNvGrpSpPr/>
          <p:nvPr/>
        </p:nvGrpSpPr>
        <p:grpSpPr>
          <a:xfrm rot="438">
            <a:off x="157039" y="4329158"/>
            <a:ext cx="301594" cy="657139"/>
            <a:chOff x="3802335" y="3241869"/>
            <a:chExt cx="384392" cy="837867"/>
          </a:xfrm>
        </p:grpSpPr>
        <p:sp>
          <p:nvSpPr>
            <p:cNvPr id="760" name="Google Shape;760;p32"/>
            <p:cNvSpPr/>
            <p:nvPr/>
          </p:nvSpPr>
          <p:spPr>
            <a:xfrm>
              <a:off x="3917281" y="3774878"/>
              <a:ext cx="200448" cy="246475"/>
            </a:xfrm>
            <a:custGeom>
              <a:avLst/>
              <a:gdLst/>
              <a:ahLst/>
              <a:cxnLst/>
              <a:rect l="l" t="t" r="r" b="b"/>
              <a:pathLst>
                <a:path w="2417" h="2972" extrusionOk="0">
                  <a:moveTo>
                    <a:pt x="2338" y="1"/>
                  </a:moveTo>
                  <a:lnTo>
                    <a:pt x="2338" y="1"/>
                  </a:lnTo>
                  <a:cubicBezTo>
                    <a:pt x="1704" y="318"/>
                    <a:pt x="1070" y="635"/>
                    <a:pt x="436" y="991"/>
                  </a:cubicBezTo>
                  <a:cubicBezTo>
                    <a:pt x="357" y="1031"/>
                    <a:pt x="317" y="1071"/>
                    <a:pt x="317" y="1150"/>
                  </a:cubicBezTo>
                  <a:cubicBezTo>
                    <a:pt x="278" y="1269"/>
                    <a:pt x="238" y="1387"/>
                    <a:pt x="238" y="1506"/>
                  </a:cubicBezTo>
                  <a:lnTo>
                    <a:pt x="1" y="2972"/>
                  </a:lnTo>
                  <a:cubicBezTo>
                    <a:pt x="1070" y="2497"/>
                    <a:pt x="2417" y="754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3953439" y="3548223"/>
              <a:ext cx="187345" cy="266213"/>
            </a:xfrm>
            <a:custGeom>
              <a:avLst/>
              <a:gdLst/>
              <a:ahLst/>
              <a:cxnLst/>
              <a:rect l="l" t="t" r="r" b="b"/>
              <a:pathLst>
                <a:path w="2259" h="3210" extrusionOk="0">
                  <a:moveTo>
                    <a:pt x="2258" y="1"/>
                  </a:moveTo>
                  <a:lnTo>
                    <a:pt x="2258" y="1"/>
                  </a:lnTo>
                  <a:cubicBezTo>
                    <a:pt x="1862" y="318"/>
                    <a:pt x="1545" y="595"/>
                    <a:pt x="1189" y="833"/>
                  </a:cubicBezTo>
                  <a:cubicBezTo>
                    <a:pt x="793" y="991"/>
                    <a:pt x="515" y="1348"/>
                    <a:pt x="436" y="1783"/>
                  </a:cubicBezTo>
                  <a:cubicBezTo>
                    <a:pt x="396" y="1981"/>
                    <a:pt x="317" y="2140"/>
                    <a:pt x="278" y="2338"/>
                  </a:cubicBezTo>
                  <a:cubicBezTo>
                    <a:pt x="159" y="2615"/>
                    <a:pt x="80" y="2892"/>
                    <a:pt x="0" y="3130"/>
                  </a:cubicBezTo>
                  <a:lnTo>
                    <a:pt x="80" y="3209"/>
                  </a:lnTo>
                  <a:cubicBezTo>
                    <a:pt x="674" y="2853"/>
                    <a:pt x="1268" y="2496"/>
                    <a:pt x="1822" y="2140"/>
                  </a:cubicBezTo>
                  <a:cubicBezTo>
                    <a:pt x="2060" y="2021"/>
                    <a:pt x="2219" y="1744"/>
                    <a:pt x="2179" y="1506"/>
                  </a:cubicBezTo>
                  <a:cubicBezTo>
                    <a:pt x="2179" y="991"/>
                    <a:pt x="2219" y="516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933701" y="3344540"/>
              <a:ext cx="138083" cy="259662"/>
            </a:xfrm>
            <a:custGeom>
              <a:avLst/>
              <a:gdLst/>
              <a:ahLst/>
              <a:cxnLst/>
              <a:rect l="l" t="t" r="r" b="b"/>
              <a:pathLst>
                <a:path w="1665" h="3131" extrusionOk="0">
                  <a:moveTo>
                    <a:pt x="1546" y="1"/>
                  </a:moveTo>
                  <a:cubicBezTo>
                    <a:pt x="1070" y="714"/>
                    <a:pt x="555" y="1387"/>
                    <a:pt x="80" y="2100"/>
                  </a:cubicBezTo>
                  <a:cubicBezTo>
                    <a:pt x="1" y="2179"/>
                    <a:pt x="1" y="2259"/>
                    <a:pt x="80" y="2338"/>
                  </a:cubicBezTo>
                  <a:cubicBezTo>
                    <a:pt x="199" y="2615"/>
                    <a:pt x="357" y="2853"/>
                    <a:pt x="555" y="3130"/>
                  </a:cubicBezTo>
                  <a:cubicBezTo>
                    <a:pt x="793" y="2021"/>
                    <a:pt x="1031" y="951"/>
                    <a:pt x="1664" y="80"/>
                  </a:cubicBezTo>
                  <a:lnTo>
                    <a:pt x="1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4025674" y="3351091"/>
              <a:ext cx="105241" cy="236689"/>
            </a:xfrm>
            <a:custGeom>
              <a:avLst/>
              <a:gdLst/>
              <a:ahLst/>
              <a:cxnLst/>
              <a:rect l="l" t="t" r="r" b="b"/>
              <a:pathLst>
                <a:path w="1269" h="2854" extrusionOk="0">
                  <a:moveTo>
                    <a:pt x="1031" y="1"/>
                  </a:moveTo>
                  <a:cubicBezTo>
                    <a:pt x="476" y="872"/>
                    <a:pt x="120" y="1863"/>
                    <a:pt x="1" y="2853"/>
                  </a:cubicBezTo>
                  <a:cubicBezTo>
                    <a:pt x="476" y="2615"/>
                    <a:pt x="912" y="2219"/>
                    <a:pt x="1229" y="1744"/>
                  </a:cubicBezTo>
                  <a:cubicBezTo>
                    <a:pt x="1268" y="1704"/>
                    <a:pt x="1268" y="1665"/>
                    <a:pt x="1268" y="1625"/>
                  </a:cubicBezTo>
                  <a:cubicBezTo>
                    <a:pt x="1189" y="1150"/>
                    <a:pt x="1110" y="595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854832" y="3571278"/>
              <a:ext cx="108559" cy="233289"/>
            </a:xfrm>
            <a:custGeom>
              <a:avLst/>
              <a:gdLst/>
              <a:ahLst/>
              <a:cxnLst/>
              <a:rect l="l" t="t" r="r" b="b"/>
              <a:pathLst>
                <a:path w="1309" h="2813" extrusionOk="0">
                  <a:moveTo>
                    <a:pt x="635" y="0"/>
                  </a:moveTo>
                  <a:cubicBezTo>
                    <a:pt x="437" y="475"/>
                    <a:pt x="239" y="990"/>
                    <a:pt x="41" y="1505"/>
                  </a:cubicBezTo>
                  <a:cubicBezTo>
                    <a:pt x="1" y="1585"/>
                    <a:pt x="1" y="1664"/>
                    <a:pt x="41" y="1703"/>
                  </a:cubicBezTo>
                  <a:cubicBezTo>
                    <a:pt x="239" y="2060"/>
                    <a:pt x="476" y="2416"/>
                    <a:pt x="754" y="2813"/>
                  </a:cubicBezTo>
                  <a:cubicBezTo>
                    <a:pt x="912" y="2218"/>
                    <a:pt x="1110" y="1664"/>
                    <a:pt x="1308" y="1109"/>
                  </a:cubicBezTo>
                  <a:cubicBezTo>
                    <a:pt x="1308" y="1030"/>
                    <a:pt x="1308" y="951"/>
                    <a:pt x="1308" y="911"/>
                  </a:cubicBezTo>
                  <a:cubicBezTo>
                    <a:pt x="1110" y="594"/>
                    <a:pt x="912" y="277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828625" y="3755223"/>
              <a:ext cx="78869" cy="256344"/>
            </a:xfrm>
            <a:custGeom>
              <a:avLst/>
              <a:gdLst/>
              <a:ahLst/>
              <a:cxnLst/>
              <a:rect l="l" t="t" r="r" b="b"/>
              <a:pathLst>
                <a:path w="951" h="3091" extrusionOk="0">
                  <a:moveTo>
                    <a:pt x="238" y="0"/>
                  </a:moveTo>
                  <a:cubicBezTo>
                    <a:pt x="0" y="1030"/>
                    <a:pt x="119" y="2139"/>
                    <a:pt x="594" y="3090"/>
                  </a:cubicBezTo>
                  <a:cubicBezTo>
                    <a:pt x="673" y="2734"/>
                    <a:pt x="753" y="2377"/>
                    <a:pt x="792" y="2060"/>
                  </a:cubicBezTo>
                  <a:cubicBezTo>
                    <a:pt x="951" y="1624"/>
                    <a:pt x="911" y="1189"/>
                    <a:pt x="673" y="832"/>
                  </a:cubicBezTo>
                  <a:cubicBezTo>
                    <a:pt x="475" y="595"/>
                    <a:pt x="357" y="317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802335" y="3241869"/>
              <a:ext cx="384392" cy="837867"/>
            </a:xfrm>
            <a:custGeom>
              <a:avLst/>
              <a:gdLst/>
              <a:ahLst/>
              <a:cxnLst/>
              <a:rect l="l" t="t" r="r" b="b"/>
              <a:pathLst>
                <a:path w="4635" h="10103" extrusionOk="0">
                  <a:moveTo>
                    <a:pt x="3724" y="1318"/>
                  </a:moveTo>
                  <a:cubicBezTo>
                    <a:pt x="3803" y="1912"/>
                    <a:pt x="3882" y="2427"/>
                    <a:pt x="3961" y="2942"/>
                  </a:cubicBezTo>
                  <a:cubicBezTo>
                    <a:pt x="3961" y="2982"/>
                    <a:pt x="3961" y="3021"/>
                    <a:pt x="3922" y="3061"/>
                  </a:cubicBezTo>
                  <a:cubicBezTo>
                    <a:pt x="3605" y="3536"/>
                    <a:pt x="3169" y="3932"/>
                    <a:pt x="2694" y="4170"/>
                  </a:cubicBezTo>
                  <a:cubicBezTo>
                    <a:pt x="2813" y="3180"/>
                    <a:pt x="3169" y="2189"/>
                    <a:pt x="3724" y="1318"/>
                  </a:cubicBezTo>
                  <a:close/>
                  <a:moveTo>
                    <a:pt x="3130" y="1239"/>
                  </a:moveTo>
                  <a:lnTo>
                    <a:pt x="3248" y="1318"/>
                  </a:lnTo>
                  <a:cubicBezTo>
                    <a:pt x="2575" y="2189"/>
                    <a:pt x="2377" y="3259"/>
                    <a:pt x="2100" y="4368"/>
                  </a:cubicBezTo>
                  <a:cubicBezTo>
                    <a:pt x="1941" y="4091"/>
                    <a:pt x="1783" y="3853"/>
                    <a:pt x="1624" y="3576"/>
                  </a:cubicBezTo>
                  <a:cubicBezTo>
                    <a:pt x="1585" y="3497"/>
                    <a:pt x="1585" y="3417"/>
                    <a:pt x="1624" y="3338"/>
                  </a:cubicBezTo>
                  <a:cubicBezTo>
                    <a:pt x="2139" y="2625"/>
                    <a:pt x="2615" y="1952"/>
                    <a:pt x="3130" y="1239"/>
                  </a:cubicBezTo>
                  <a:close/>
                  <a:moveTo>
                    <a:pt x="1347" y="3932"/>
                  </a:moveTo>
                  <a:cubicBezTo>
                    <a:pt x="1545" y="4249"/>
                    <a:pt x="1743" y="4566"/>
                    <a:pt x="1902" y="4843"/>
                  </a:cubicBezTo>
                  <a:cubicBezTo>
                    <a:pt x="1941" y="4923"/>
                    <a:pt x="1941" y="5002"/>
                    <a:pt x="1902" y="5081"/>
                  </a:cubicBezTo>
                  <a:cubicBezTo>
                    <a:pt x="1743" y="5636"/>
                    <a:pt x="1545" y="6190"/>
                    <a:pt x="1347" y="6785"/>
                  </a:cubicBezTo>
                  <a:cubicBezTo>
                    <a:pt x="1109" y="6388"/>
                    <a:pt x="872" y="6032"/>
                    <a:pt x="634" y="5675"/>
                  </a:cubicBezTo>
                  <a:cubicBezTo>
                    <a:pt x="634" y="5596"/>
                    <a:pt x="634" y="5557"/>
                    <a:pt x="634" y="5477"/>
                  </a:cubicBezTo>
                  <a:cubicBezTo>
                    <a:pt x="832" y="5002"/>
                    <a:pt x="1070" y="4447"/>
                    <a:pt x="1268" y="3932"/>
                  </a:cubicBezTo>
                  <a:close/>
                  <a:moveTo>
                    <a:pt x="4080" y="3695"/>
                  </a:moveTo>
                  <a:lnTo>
                    <a:pt x="4080" y="3695"/>
                  </a:lnTo>
                  <a:cubicBezTo>
                    <a:pt x="4041" y="4170"/>
                    <a:pt x="4041" y="4685"/>
                    <a:pt x="4001" y="5160"/>
                  </a:cubicBezTo>
                  <a:cubicBezTo>
                    <a:pt x="4041" y="5438"/>
                    <a:pt x="3882" y="5675"/>
                    <a:pt x="3644" y="5794"/>
                  </a:cubicBezTo>
                  <a:cubicBezTo>
                    <a:pt x="3090" y="6151"/>
                    <a:pt x="2496" y="6507"/>
                    <a:pt x="1902" y="6903"/>
                  </a:cubicBezTo>
                  <a:lnTo>
                    <a:pt x="1822" y="6824"/>
                  </a:lnTo>
                  <a:cubicBezTo>
                    <a:pt x="1902" y="6547"/>
                    <a:pt x="1981" y="6270"/>
                    <a:pt x="2060" y="5992"/>
                  </a:cubicBezTo>
                  <a:cubicBezTo>
                    <a:pt x="2139" y="5834"/>
                    <a:pt x="2218" y="5636"/>
                    <a:pt x="2258" y="5477"/>
                  </a:cubicBezTo>
                  <a:cubicBezTo>
                    <a:pt x="2337" y="5042"/>
                    <a:pt x="2615" y="4645"/>
                    <a:pt x="3011" y="4487"/>
                  </a:cubicBezTo>
                  <a:cubicBezTo>
                    <a:pt x="3367" y="4289"/>
                    <a:pt x="3684" y="4012"/>
                    <a:pt x="4080" y="3695"/>
                  </a:cubicBezTo>
                  <a:close/>
                  <a:moveTo>
                    <a:pt x="555" y="6230"/>
                  </a:moveTo>
                  <a:lnTo>
                    <a:pt x="555" y="6230"/>
                  </a:lnTo>
                  <a:cubicBezTo>
                    <a:pt x="674" y="6507"/>
                    <a:pt x="792" y="6785"/>
                    <a:pt x="990" y="7022"/>
                  </a:cubicBezTo>
                  <a:cubicBezTo>
                    <a:pt x="1228" y="7379"/>
                    <a:pt x="1268" y="7814"/>
                    <a:pt x="1109" y="8250"/>
                  </a:cubicBezTo>
                  <a:cubicBezTo>
                    <a:pt x="1030" y="8567"/>
                    <a:pt x="990" y="8924"/>
                    <a:pt x="911" y="9280"/>
                  </a:cubicBezTo>
                  <a:cubicBezTo>
                    <a:pt x="436" y="8329"/>
                    <a:pt x="317" y="7260"/>
                    <a:pt x="555" y="6230"/>
                  </a:cubicBezTo>
                  <a:close/>
                  <a:moveTo>
                    <a:pt x="3724" y="6468"/>
                  </a:moveTo>
                  <a:cubicBezTo>
                    <a:pt x="3803" y="7181"/>
                    <a:pt x="2456" y="8963"/>
                    <a:pt x="1387" y="9439"/>
                  </a:cubicBezTo>
                  <a:lnTo>
                    <a:pt x="1624" y="7933"/>
                  </a:lnTo>
                  <a:cubicBezTo>
                    <a:pt x="1624" y="7814"/>
                    <a:pt x="1664" y="7696"/>
                    <a:pt x="1703" y="7577"/>
                  </a:cubicBezTo>
                  <a:cubicBezTo>
                    <a:pt x="1703" y="7537"/>
                    <a:pt x="1743" y="7458"/>
                    <a:pt x="1822" y="7418"/>
                  </a:cubicBezTo>
                  <a:cubicBezTo>
                    <a:pt x="2456" y="7062"/>
                    <a:pt x="3090" y="6745"/>
                    <a:pt x="3724" y="6468"/>
                  </a:cubicBezTo>
                  <a:close/>
                  <a:moveTo>
                    <a:pt x="3896" y="0"/>
                  </a:moveTo>
                  <a:cubicBezTo>
                    <a:pt x="3800" y="0"/>
                    <a:pt x="3709" y="65"/>
                    <a:pt x="3644" y="130"/>
                  </a:cubicBezTo>
                  <a:cubicBezTo>
                    <a:pt x="2892" y="1001"/>
                    <a:pt x="2139" y="1873"/>
                    <a:pt x="1466" y="2823"/>
                  </a:cubicBezTo>
                  <a:cubicBezTo>
                    <a:pt x="555" y="4051"/>
                    <a:pt x="0" y="5557"/>
                    <a:pt x="0" y="7101"/>
                  </a:cubicBezTo>
                  <a:cubicBezTo>
                    <a:pt x="0" y="7379"/>
                    <a:pt x="0" y="7616"/>
                    <a:pt x="40" y="7894"/>
                  </a:cubicBezTo>
                  <a:cubicBezTo>
                    <a:pt x="119" y="8527"/>
                    <a:pt x="198" y="9240"/>
                    <a:pt x="792" y="9676"/>
                  </a:cubicBezTo>
                  <a:cubicBezTo>
                    <a:pt x="832" y="9676"/>
                    <a:pt x="832" y="9755"/>
                    <a:pt x="832" y="9755"/>
                  </a:cubicBezTo>
                  <a:cubicBezTo>
                    <a:pt x="888" y="9978"/>
                    <a:pt x="963" y="10103"/>
                    <a:pt x="1098" y="10103"/>
                  </a:cubicBezTo>
                  <a:cubicBezTo>
                    <a:pt x="1156" y="10103"/>
                    <a:pt x="1225" y="10080"/>
                    <a:pt x="1307" y="10033"/>
                  </a:cubicBezTo>
                  <a:cubicBezTo>
                    <a:pt x="1902" y="9716"/>
                    <a:pt x="2456" y="9320"/>
                    <a:pt x="2971" y="8884"/>
                  </a:cubicBezTo>
                  <a:cubicBezTo>
                    <a:pt x="4278" y="7418"/>
                    <a:pt x="4635" y="5636"/>
                    <a:pt x="4516" y="3774"/>
                  </a:cubicBezTo>
                  <a:cubicBezTo>
                    <a:pt x="4437" y="2586"/>
                    <a:pt x="4278" y="1437"/>
                    <a:pt x="4159" y="288"/>
                  </a:cubicBezTo>
                  <a:cubicBezTo>
                    <a:pt x="4120" y="169"/>
                    <a:pt x="4041" y="50"/>
                    <a:pt x="3961" y="11"/>
                  </a:cubicBezTo>
                  <a:cubicBezTo>
                    <a:pt x="3940" y="4"/>
                    <a:pt x="3918" y="0"/>
                    <a:pt x="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2"/>
          <p:cNvGrpSpPr/>
          <p:nvPr/>
        </p:nvGrpSpPr>
        <p:grpSpPr>
          <a:xfrm flipH="1">
            <a:off x="8504992" y="351844"/>
            <a:ext cx="517889" cy="662049"/>
            <a:chOff x="4444590" y="1528318"/>
            <a:chExt cx="2618243" cy="3347064"/>
          </a:xfrm>
        </p:grpSpPr>
        <p:sp>
          <p:nvSpPr>
            <p:cNvPr id="768" name="Google Shape;768;p32"/>
            <p:cNvSpPr/>
            <p:nvPr/>
          </p:nvSpPr>
          <p:spPr>
            <a:xfrm>
              <a:off x="5701623" y="3673030"/>
              <a:ext cx="148890" cy="125982"/>
            </a:xfrm>
            <a:custGeom>
              <a:avLst/>
              <a:gdLst/>
              <a:ahLst/>
              <a:cxnLst/>
              <a:rect l="l" t="t" r="r" b="b"/>
              <a:pathLst>
                <a:path w="793" h="671" extrusionOk="0">
                  <a:moveTo>
                    <a:pt x="356" y="1"/>
                  </a:moveTo>
                  <a:cubicBezTo>
                    <a:pt x="227" y="1"/>
                    <a:pt x="141" y="100"/>
                    <a:pt x="79" y="224"/>
                  </a:cubicBezTo>
                  <a:cubicBezTo>
                    <a:pt x="0" y="422"/>
                    <a:pt x="79" y="620"/>
                    <a:pt x="278" y="660"/>
                  </a:cubicBezTo>
                  <a:cubicBezTo>
                    <a:pt x="299" y="667"/>
                    <a:pt x="322" y="670"/>
                    <a:pt x="346" y="670"/>
                  </a:cubicBezTo>
                  <a:cubicBezTo>
                    <a:pt x="453" y="670"/>
                    <a:pt x="577" y="606"/>
                    <a:pt x="674" y="541"/>
                  </a:cubicBezTo>
                  <a:cubicBezTo>
                    <a:pt x="792" y="422"/>
                    <a:pt x="634" y="105"/>
                    <a:pt x="476" y="26"/>
                  </a:cubicBezTo>
                  <a:cubicBezTo>
                    <a:pt x="432" y="9"/>
                    <a:pt x="393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984197" y="2784204"/>
              <a:ext cx="171233" cy="135182"/>
            </a:xfrm>
            <a:custGeom>
              <a:avLst/>
              <a:gdLst/>
              <a:ahLst/>
              <a:cxnLst/>
              <a:rect l="l" t="t" r="r" b="b"/>
              <a:pathLst>
                <a:path w="912" h="720" extrusionOk="0">
                  <a:moveTo>
                    <a:pt x="534" y="0"/>
                  </a:moveTo>
                  <a:cubicBezTo>
                    <a:pt x="457" y="0"/>
                    <a:pt x="225" y="134"/>
                    <a:pt x="119" y="205"/>
                  </a:cubicBezTo>
                  <a:cubicBezTo>
                    <a:pt x="1" y="323"/>
                    <a:pt x="159" y="680"/>
                    <a:pt x="317" y="720"/>
                  </a:cubicBezTo>
                  <a:cubicBezTo>
                    <a:pt x="476" y="720"/>
                    <a:pt x="674" y="680"/>
                    <a:pt x="832" y="640"/>
                  </a:cubicBezTo>
                  <a:lnTo>
                    <a:pt x="912" y="561"/>
                  </a:lnTo>
                  <a:cubicBezTo>
                    <a:pt x="832" y="363"/>
                    <a:pt x="714" y="165"/>
                    <a:pt x="555" y="6"/>
                  </a:cubicBezTo>
                  <a:cubicBezTo>
                    <a:pt x="551" y="2"/>
                    <a:pt x="54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42104" y="3114463"/>
              <a:ext cx="245584" cy="206528"/>
            </a:xfrm>
            <a:custGeom>
              <a:avLst/>
              <a:gdLst/>
              <a:ahLst/>
              <a:cxnLst/>
              <a:rect l="l" t="t" r="r" b="b"/>
              <a:pathLst>
                <a:path w="1308" h="1100" extrusionOk="0">
                  <a:moveTo>
                    <a:pt x="563" y="1"/>
                  </a:moveTo>
                  <a:cubicBezTo>
                    <a:pt x="480" y="1"/>
                    <a:pt x="395" y="23"/>
                    <a:pt x="317" y="70"/>
                  </a:cubicBezTo>
                  <a:cubicBezTo>
                    <a:pt x="159" y="149"/>
                    <a:pt x="0" y="228"/>
                    <a:pt x="0" y="466"/>
                  </a:cubicBezTo>
                  <a:cubicBezTo>
                    <a:pt x="0" y="703"/>
                    <a:pt x="119" y="902"/>
                    <a:pt x="357" y="981"/>
                  </a:cubicBezTo>
                  <a:cubicBezTo>
                    <a:pt x="515" y="1060"/>
                    <a:pt x="703" y="1100"/>
                    <a:pt x="862" y="1100"/>
                  </a:cubicBezTo>
                  <a:cubicBezTo>
                    <a:pt x="1020" y="1100"/>
                    <a:pt x="1149" y="1060"/>
                    <a:pt x="1189" y="981"/>
                  </a:cubicBezTo>
                  <a:cubicBezTo>
                    <a:pt x="1308" y="664"/>
                    <a:pt x="1189" y="307"/>
                    <a:pt x="911" y="149"/>
                  </a:cubicBezTo>
                  <a:cubicBezTo>
                    <a:pt x="815" y="53"/>
                    <a:pt x="690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571138" y="2882023"/>
              <a:ext cx="2313142" cy="1911696"/>
            </a:xfrm>
            <a:custGeom>
              <a:avLst/>
              <a:gdLst/>
              <a:ahLst/>
              <a:cxnLst/>
              <a:rect l="l" t="t" r="r" b="b"/>
              <a:pathLst>
                <a:path w="12320" h="10182" extrusionOk="0">
                  <a:moveTo>
                    <a:pt x="1200" y="3401"/>
                  </a:moveTo>
                  <a:cubicBezTo>
                    <a:pt x="1210" y="3401"/>
                    <a:pt x="1220" y="3403"/>
                    <a:pt x="1228" y="3407"/>
                  </a:cubicBezTo>
                  <a:cubicBezTo>
                    <a:pt x="1426" y="3407"/>
                    <a:pt x="1347" y="3566"/>
                    <a:pt x="1347" y="3724"/>
                  </a:cubicBezTo>
                  <a:cubicBezTo>
                    <a:pt x="1347" y="4120"/>
                    <a:pt x="1387" y="4556"/>
                    <a:pt x="1387" y="4992"/>
                  </a:cubicBezTo>
                  <a:cubicBezTo>
                    <a:pt x="1387" y="5229"/>
                    <a:pt x="1426" y="5467"/>
                    <a:pt x="1466" y="5705"/>
                  </a:cubicBezTo>
                  <a:lnTo>
                    <a:pt x="1347" y="5744"/>
                  </a:lnTo>
                  <a:cubicBezTo>
                    <a:pt x="1228" y="5586"/>
                    <a:pt x="1149" y="5467"/>
                    <a:pt x="1070" y="5309"/>
                  </a:cubicBezTo>
                  <a:cubicBezTo>
                    <a:pt x="832" y="4754"/>
                    <a:pt x="832" y="4199"/>
                    <a:pt x="990" y="3645"/>
                  </a:cubicBezTo>
                  <a:cubicBezTo>
                    <a:pt x="990" y="3539"/>
                    <a:pt x="1117" y="3401"/>
                    <a:pt x="1200" y="3401"/>
                  </a:cubicBezTo>
                  <a:close/>
                  <a:moveTo>
                    <a:pt x="10369" y="4024"/>
                  </a:moveTo>
                  <a:cubicBezTo>
                    <a:pt x="10438" y="4024"/>
                    <a:pt x="10507" y="4029"/>
                    <a:pt x="10577" y="4041"/>
                  </a:cubicBezTo>
                  <a:cubicBezTo>
                    <a:pt x="11171" y="4358"/>
                    <a:pt x="11448" y="4912"/>
                    <a:pt x="11210" y="5388"/>
                  </a:cubicBezTo>
                  <a:cubicBezTo>
                    <a:pt x="10977" y="5708"/>
                    <a:pt x="10594" y="5900"/>
                    <a:pt x="10218" y="5900"/>
                  </a:cubicBezTo>
                  <a:cubicBezTo>
                    <a:pt x="10083" y="5900"/>
                    <a:pt x="9949" y="5876"/>
                    <a:pt x="9824" y="5823"/>
                  </a:cubicBezTo>
                  <a:cubicBezTo>
                    <a:pt x="9349" y="5586"/>
                    <a:pt x="9111" y="5031"/>
                    <a:pt x="9349" y="4556"/>
                  </a:cubicBezTo>
                  <a:cubicBezTo>
                    <a:pt x="9586" y="4218"/>
                    <a:pt x="9967" y="4024"/>
                    <a:pt x="10369" y="4024"/>
                  </a:cubicBezTo>
                  <a:close/>
                  <a:moveTo>
                    <a:pt x="2496" y="4833"/>
                  </a:moveTo>
                  <a:cubicBezTo>
                    <a:pt x="2575" y="4873"/>
                    <a:pt x="2615" y="4952"/>
                    <a:pt x="2654" y="5071"/>
                  </a:cubicBezTo>
                  <a:cubicBezTo>
                    <a:pt x="2773" y="5507"/>
                    <a:pt x="2852" y="5942"/>
                    <a:pt x="2931" y="6378"/>
                  </a:cubicBezTo>
                  <a:cubicBezTo>
                    <a:pt x="2971" y="6537"/>
                    <a:pt x="3050" y="6695"/>
                    <a:pt x="3090" y="6853"/>
                  </a:cubicBezTo>
                  <a:cubicBezTo>
                    <a:pt x="2813" y="6853"/>
                    <a:pt x="2615" y="6655"/>
                    <a:pt x="2535" y="6418"/>
                  </a:cubicBezTo>
                  <a:cubicBezTo>
                    <a:pt x="2417" y="6022"/>
                    <a:pt x="2377" y="5625"/>
                    <a:pt x="2258" y="5229"/>
                  </a:cubicBezTo>
                  <a:cubicBezTo>
                    <a:pt x="2258" y="5150"/>
                    <a:pt x="2258" y="5110"/>
                    <a:pt x="2298" y="5031"/>
                  </a:cubicBezTo>
                  <a:cubicBezTo>
                    <a:pt x="2377" y="4952"/>
                    <a:pt x="2417" y="4873"/>
                    <a:pt x="2496" y="4833"/>
                  </a:cubicBezTo>
                  <a:close/>
                  <a:moveTo>
                    <a:pt x="1426" y="6101"/>
                  </a:moveTo>
                  <a:cubicBezTo>
                    <a:pt x="1505" y="6101"/>
                    <a:pt x="1585" y="6101"/>
                    <a:pt x="1624" y="6180"/>
                  </a:cubicBezTo>
                  <a:cubicBezTo>
                    <a:pt x="1902" y="6616"/>
                    <a:pt x="2139" y="7091"/>
                    <a:pt x="2456" y="7646"/>
                  </a:cubicBezTo>
                  <a:cubicBezTo>
                    <a:pt x="2298" y="7606"/>
                    <a:pt x="2100" y="7566"/>
                    <a:pt x="1941" y="7487"/>
                  </a:cubicBezTo>
                  <a:lnTo>
                    <a:pt x="1981" y="7487"/>
                  </a:lnTo>
                  <a:cubicBezTo>
                    <a:pt x="1585" y="7210"/>
                    <a:pt x="1307" y="6774"/>
                    <a:pt x="1307" y="6299"/>
                  </a:cubicBezTo>
                  <a:cubicBezTo>
                    <a:pt x="1307" y="6220"/>
                    <a:pt x="1347" y="6140"/>
                    <a:pt x="1426" y="6101"/>
                  </a:cubicBezTo>
                  <a:close/>
                  <a:moveTo>
                    <a:pt x="3446" y="0"/>
                  </a:moveTo>
                  <a:lnTo>
                    <a:pt x="3446" y="0"/>
                  </a:lnTo>
                  <a:cubicBezTo>
                    <a:pt x="2813" y="317"/>
                    <a:pt x="2218" y="753"/>
                    <a:pt x="1704" y="1268"/>
                  </a:cubicBezTo>
                  <a:cubicBezTo>
                    <a:pt x="990" y="1941"/>
                    <a:pt x="476" y="2813"/>
                    <a:pt x="277" y="3803"/>
                  </a:cubicBezTo>
                  <a:cubicBezTo>
                    <a:pt x="0" y="5427"/>
                    <a:pt x="594" y="7131"/>
                    <a:pt x="1862" y="8240"/>
                  </a:cubicBezTo>
                  <a:cubicBezTo>
                    <a:pt x="2535" y="8874"/>
                    <a:pt x="3328" y="9349"/>
                    <a:pt x="4199" y="9666"/>
                  </a:cubicBezTo>
                  <a:cubicBezTo>
                    <a:pt x="5014" y="10011"/>
                    <a:pt x="5879" y="10182"/>
                    <a:pt x="6739" y="10182"/>
                  </a:cubicBezTo>
                  <a:cubicBezTo>
                    <a:pt x="8053" y="10182"/>
                    <a:pt x="9357" y="9783"/>
                    <a:pt x="10458" y="8992"/>
                  </a:cubicBezTo>
                  <a:cubicBezTo>
                    <a:pt x="11290" y="8398"/>
                    <a:pt x="11923" y="7527"/>
                    <a:pt x="12201" y="6537"/>
                  </a:cubicBezTo>
                  <a:cubicBezTo>
                    <a:pt x="12320" y="5982"/>
                    <a:pt x="12320" y="5388"/>
                    <a:pt x="12201" y="4833"/>
                  </a:cubicBezTo>
                  <a:cubicBezTo>
                    <a:pt x="12161" y="4358"/>
                    <a:pt x="11923" y="3882"/>
                    <a:pt x="11488" y="3645"/>
                  </a:cubicBezTo>
                  <a:cubicBezTo>
                    <a:pt x="11028" y="3332"/>
                    <a:pt x="10611" y="3156"/>
                    <a:pt x="10194" y="3156"/>
                  </a:cubicBezTo>
                  <a:cubicBezTo>
                    <a:pt x="9711" y="3156"/>
                    <a:pt x="9227" y="3391"/>
                    <a:pt x="8675" y="3922"/>
                  </a:cubicBezTo>
                  <a:cubicBezTo>
                    <a:pt x="8398" y="4199"/>
                    <a:pt x="8200" y="4516"/>
                    <a:pt x="8002" y="4833"/>
                  </a:cubicBezTo>
                  <a:cubicBezTo>
                    <a:pt x="7764" y="5229"/>
                    <a:pt x="7566" y="5665"/>
                    <a:pt x="7249" y="6061"/>
                  </a:cubicBezTo>
                  <a:cubicBezTo>
                    <a:pt x="7021" y="6388"/>
                    <a:pt x="6630" y="6607"/>
                    <a:pt x="6211" y="6607"/>
                  </a:cubicBezTo>
                  <a:cubicBezTo>
                    <a:pt x="6122" y="6607"/>
                    <a:pt x="6032" y="6597"/>
                    <a:pt x="5942" y="6576"/>
                  </a:cubicBezTo>
                  <a:cubicBezTo>
                    <a:pt x="4991" y="6418"/>
                    <a:pt x="4516" y="5705"/>
                    <a:pt x="4674" y="4675"/>
                  </a:cubicBezTo>
                  <a:cubicBezTo>
                    <a:pt x="4754" y="4318"/>
                    <a:pt x="4872" y="3962"/>
                    <a:pt x="4991" y="3605"/>
                  </a:cubicBezTo>
                  <a:cubicBezTo>
                    <a:pt x="5150" y="3249"/>
                    <a:pt x="4991" y="2853"/>
                    <a:pt x="4595" y="2734"/>
                  </a:cubicBezTo>
                  <a:cubicBezTo>
                    <a:pt x="4318" y="2615"/>
                    <a:pt x="4041" y="2496"/>
                    <a:pt x="3803" y="2377"/>
                  </a:cubicBezTo>
                  <a:cubicBezTo>
                    <a:pt x="3209" y="2179"/>
                    <a:pt x="2892" y="1506"/>
                    <a:pt x="3169" y="912"/>
                  </a:cubicBezTo>
                  <a:cubicBezTo>
                    <a:pt x="3209" y="634"/>
                    <a:pt x="3328" y="357"/>
                    <a:pt x="3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4444590" y="1528318"/>
              <a:ext cx="2618243" cy="3347064"/>
            </a:xfrm>
            <a:custGeom>
              <a:avLst/>
              <a:gdLst/>
              <a:ahLst/>
              <a:cxnLst/>
              <a:rect l="l" t="t" r="r" b="b"/>
              <a:pathLst>
                <a:path w="13945" h="17827" extrusionOk="0">
                  <a:moveTo>
                    <a:pt x="8934" y="473"/>
                  </a:moveTo>
                  <a:cubicBezTo>
                    <a:pt x="8953" y="473"/>
                    <a:pt x="8972" y="474"/>
                    <a:pt x="8993" y="476"/>
                  </a:cubicBezTo>
                  <a:cubicBezTo>
                    <a:pt x="9389" y="476"/>
                    <a:pt x="9785" y="556"/>
                    <a:pt x="10142" y="674"/>
                  </a:cubicBezTo>
                  <a:cubicBezTo>
                    <a:pt x="11053" y="1071"/>
                    <a:pt x="11924" y="1506"/>
                    <a:pt x="12796" y="1982"/>
                  </a:cubicBezTo>
                  <a:cubicBezTo>
                    <a:pt x="12954" y="2061"/>
                    <a:pt x="13112" y="2180"/>
                    <a:pt x="13231" y="2299"/>
                  </a:cubicBezTo>
                  <a:cubicBezTo>
                    <a:pt x="13390" y="2497"/>
                    <a:pt x="13429" y="2774"/>
                    <a:pt x="13271" y="2972"/>
                  </a:cubicBezTo>
                  <a:cubicBezTo>
                    <a:pt x="13224" y="3089"/>
                    <a:pt x="13136" y="3123"/>
                    <a:pt x="13038" y="3123"/>
                  </a:cubicBezTo>
                  <a:cubicBezTo>
                    <a:pt x="12971" y="3123"/>
                    <a:pt x="12900" y="3107"/>
                    <a:pt x="12835" y="3091"/>
                  </a:cubicBezTo>
                  <a:cubicBezTo>
                    <a:pt x="12677" y="3012"/>
                    <a:pt x="12399" y="2893"/>
                    <a:pt x="12162" y="2774"/>
                  </a:cubicBezTo>
                  <a:cubicBezTo>
                    <a:pt x="12109" y="2753"/>
                    <a:pt x="12067" y="2743"/>
                    <a:pt x="12031" y="2743"/>
                  </a:cubicBezTo>
                  <a:cubicBezTo>
                    <a:pt x="11931" y="2743"/>
                    <a:pt x="11871" y="2816"/>
                    <a:pt x="11726" y="2932"/>
                  </a:cubicBezTo>
                  <a:cubicBezTo>
                    <a:pt x="11171" y="3487"/>
                    <a:pt x="11092" y="4279"/>
                    <a:pt x="10815" y="4913"/>
                  </a:cubicBezTo>
                  <a:cubicBezTo>
                    <a:pt x="10538" y="5626"/>
                    <a:pt x="10300" y="6299"/>
                    <a:pt x="10102" y="7052"/>
                  </a:cubicBezTo>
                  <a:cubicBezTo>
                    <a:pt x="10062" y="7210"/>
                    <a:pt x="9983" y="7369"/>
                    <a:pt x="9943" y="7527"/>
                  </a:cubicBezTo>
                  <a:cubicBezTo>
                    <a:pt x="9864" y="7686"/>
                    <a:pt x="9785" y="8042"/>
                    <a:pt x="9666" y="8280"/>
                  </a:cubicBezTo>
                  <a:cubicBezTo>
                    <a:pt x="9864" y="8438"/>
                    <a:pt x="10062" y="8637"/>
                    <a:pt x="10300" y="8795"/>
                  </a:cubicBezTo>
                  <a:cubicBezTo>
                    <a:pt x="10656" y="9033"/>
                    <a:pt x="11053" y="9270"/>
                    <a:pt x="11409" y="9508"/>
                  </a:cubicBezTo>
                  <a:cubicBezTo>
                    <a:pt x="11647" y="9706"/>
                    <a:pt x="11845" y="9904"/>
                    <a:pt x="12003" y="10142"/>
                  </a:cubicBezTo>
                  <a:cubicBezTo>
                    <a:pt x="11964" y="10142"/>
                    <a:pt x="11924" y="10181"/>
                    <a:pt x="11924" y="10181"/>
                  </a:cubicBezTo>
                  <a:cubicBezTo>
                    <a:pt x="11548" y="9986"/>
                    <a:pt x="11191" y="9899"/>
                    <a:pt x="10850" y="9899"/>
                  </a:cubicBezTo>
                  <a:cubicBezTo>
                    <a:pt x="10223" y="9899"/>
                    <a:pt x="9651" y="10195"/>
                    <a:pt x="9112" y="10657"/>
                  </a:cubicBezTo>
                  <a:cubicBezTo>
                    <a:pt x="8636" y="11172"/>
                    <a:pt x="8240" y="11766"/>
                    <a:pt x="7923" y="12400"/>
                  </a:cubicBezTo>
                  <a:cubicBezTo>
                    <a:pt x="7804" y="12637"/>
                    <a:pt x="7686" y="12835"/>
                    <a:pt x="7487" y="13033"/>
                  </a:cubicBezTo>
                  <a:cubicBezTo>
                    <a:pt x="7305" y="13216"/>
                    <a:pt x="7055" y="13312"/>
                    <a:pt x="6792" y="13312"/>
                  </a:cubicBezTo>
                  <a:cubicBezTo>
                    <a:pt x="6655" y="13312"/>
                    <a:pt x="6514" y="13286"/>
                    <a:pt x="6378" y="13232"/>
                  </a:cubicBezTo>
                  <a:cubicBezTo>
                    <a:pt x="6022" y="13073"/>
                    <a:pt x="5784" y="12717"/>
                    <a:pt x="5824" y="12360"/>
                  </a:cubicBezTo>
                  <a:cubicBezTo>
                    <a:pt x="5863" y="11964"/>
                    <a:pt x="5903" y="11607"/>
                    <a:pt x="6022" y="11251"/>
                  </a:cubicBezTo>
                  <a:cubicBezTo>
                    <a:pt x="6022" y="11092"/>
                    <a:pt x="6101" y="10974"/>
                    <a:pt x="6141" y="10815"/>
                  </a:cubicBezTo>
                  <a:cubicBezTo>
                    <a:pt x="6299" y="10340"/>
                    <a:pt x="6061" y="9864"/>
                    <a:pt x="5626" y="9627"/>
                  </a:cubicBezTo>
                  <a:cubicBezTo>
                    <a:pt x="5309" y="9429"/>
                    <a:pt x="4913" y="9270"/>
                    <a:pt x="4556" y="9072"/>
                  </a:cubicBezTo>
                  <a:cubicBezTo>
                    <a:pt x="4200" y="8874"/>
                    <a:pt x="4160" y="8716"/>
                    <a:pt x="4239" y="8280"/>
                  </a:cubicBezTo>
                  <a:cubicBezTo>
                    <a:pt x="4279" y="8161"/>
                    <a:pt x="4319" y="8003"/>
                    <a:pt x="4358" y="7844"/>
                  </a:cubicBezTo>
                  <a:lnTo>
                    <a:pt x="4596" y="7052"/>
                  </a:lnTo>
                  <a:cubicBezTo>
                    <a:pt x="4918" y="6950"/>
                    <a:pt x="5255" y="6899"/>
                    <a:pt x="5592" y="6899"/>
                  </a:cubicBezTo>
                  <a:cubicBezTo>
                    <a:pt x="6040" y="6899"/>
                    <a:pt x="6486" y="6990"/>
                    <a:pt x="6893" y="7171"/>
                  </a:cubicBezTo>
                  <a:cubicBezTo>
                    <a:pt x="7012" y="7210"/>
                    <a:pt x="7091" y="7210"/>
                    <a:pt x="7210" y="7250"/>
                  </a:cubicBezTo>
                  <a:cubicBezTo>
                    <a:pt x="7274" y="7258"/>
                    <a:pt x="7326" y="7263"/>
                    <a:pt x="7369" y="7263"/>
                  </a:cubicBezTo>
                  <a:cubicBezTo>
                    <a:pt x="7541" y="7263"/>
                    <a:pt x="7567" y="7187"/>
                    <a:pt x="7567" y="6933"/>
                  </a:cubicBezTo>
                  <a:cubicBezTo>
                    <a:pt x="7606" y="6894"/>
                    <a:pt x="7606" y="6814"/>
                    <a:pt x="7646" y="6775"/>
                  </a:cubicBezTo>
                  <a:lnTo>
                    <a:pt x="7686" y="6616"/>
                  </a:lnTo>
                  <a:cubicBezTo>
                    <a:pt x="8319" y="5269"/>
                    <a:pt x="8953" y="3923"/>
                    <a:pt x="9587" y="2576"/>
                  </a:cubicBezTo>
                  <a:cubicBezTo>
                    <a:pt x="9627" y="2457"/>
                    <a:pt x="9627" y="2378"/>
                    <a:pt x="9666" y="2299"/>
                  </a:cubicBezTo>
                  <a:cubicBezTo>
                    <a:pt x="9745" y="2140"/>
                    <a:pt x="9666" y="1902"/>
                    <a:pt x="9468" y="1863"/>
                  </a:cubicBezTo>
                  <a:cubicBezTo>
                    <a:pt x="9191" y="1744"/>
                    <a:pt x="8953" y="1625"/>
                    <a:pt x="8715" y="1467"/>
                  </a:cubicBezTo>
                  <a:cubicBezTo>
                    <a:pt x="8517" y="1387"/>
                    <a:pt x="8438" y="1150"/>
                    <a:pt x="8517" y="952"/>
                  </a:cubicBezTo>
                  <a:cubicBezTo>
                    <a:pt x="8591" y="729"/>
                    <a:pt x="8666" y="473"/>
                    <a:pt x="8934" y="473"/>
                  </a:cubicBezTo>
                  <a:close/>
                  <a:moveTo>
                    <a:pt x="4120" y="7171"/>
                  </a:moveTo>
                  <a:lnTo>
                    <a:pt x="4120" y="7171"/>
                  </a:lnTo>
                  <a:cubicBezTo>
                    <a:pt x="4002" y="7527"/>
                    <a:pt x="3922" y="7805"/>
                    <a:pt x="3843" y="8082"/>
                  </a:cubicBezTo>
                  <a:cubicBezTo>
                    <a:pt x="3566" y="8676"/>
                    <a:pt x="3883" y="9350"/>
                    <a:pt x="4477" y="9548"/>
                  </a:cubicBezTo>
                  <a:cubicBezTo>
                    <a:pt x="4715" y="9666"/>
                    <a:pt x="4992" y="9785"/>
                    <a:pt x="5269" y="9904"/>
                  </a:cubicBezTo>
                  <a:cubicBezTo>
                    <a:pt x="5665" y="10023"/>
                    <a:pt x="5824" y="10419"/>
                    <a:pt x="5665" y="10776"/>
                  </a:cubicBezTo>
                  <a:cubicBezTo>
                    <a:pt x="5546" y="11132"/>
                    <a:pt x="5428" y="11489"/>
                    <a:pt x="5348" y="11845"/>
                  </a:cubicBezTo>
                  <a:cubicBezTo>
                    <a:pt x="5190" y="12875"/>
                    <a:pt x="5665" y="13588"/>
                    <a:pt x="6616" y="13747"/>
                  </a:cubicBezTo>
                  <a:cubicBezTo>
                    <a:pt x="6706" y="13767"/>
                    <a:pt x="6796" y="13777"/>
                    <a:pt x="6885" y="13777"/>
                  </a:cubicBezTo>
                  <a:cubicBezTo>
                    <a:pt x="7304" y="13777"/>
                    <a:pt x="7695" y="13558"/>
                    <a:pt x="7923" y="13232"/>
                  </a:cubicBezTo>
                  <a:cubicBezTo>
                    <a:pt x="8240" y="12835"/>
                    <a:pt x="8438" y="12400"/>
                    <a:pt x="8676" y="12004"/>
                  </a:cubicBezTo>
                  <a:cubicBezTo>
                    <a:pt x="8874" y="11687"/>
                    <a:pt x="9072" y="11370"/>
                    <a:pt x="9349" y="11092"/>
                  </a:cubicBezTo>
                  <a:cubicBezTo>
                    <a:pt x="9901" y="10562"/>
                    <a:pt x="10385" y="10327"/>
                    <a:pt x="10868" y="10327"/>
                  </a:cubicBezTo>
                  <a:cubicBezTo>
                    <a:pt x="11285" y="10327"/>
                    <a:pt x="11702" y="10503"/>
                    <a:pt x="12162" y="10815"/>
                  </a:cubicBezTo>
                  <a:cubicBezTo>
                    <a:pt x="12558" y="11053"/>
                    <a:pt x="12835" y="11489"/>
                    <a:pt x="12875" y="12004"/>
                  </a:cubicBezTo>
                  <a:cubicBezTo>
                    <a:pt x="12994" y="12558"/>
                    <a:pt x="12994" y="13152"/>
                    <a:pt x="12875" y="13707"/>
                  </a:cubicBezTo>
                  <a:cubicBezTo>
                    <a:pt x="12597" y="14697"/>
                    <a:pt x="11964" y="15569"/>
                    <a:pt x="11132" y="16163"/>
                  </a:cubicBezTo>
                  <a:cubicBezTo>
                    <a:pt x="10031" y="16953"/>
                    <a:pt x="8727" y="17352"/>
                    <a:pt x="7413" y="17352"/>
                  </a:cubicBezTo>
                  <a:cubicBezTo>
                    <a:pt x="6553" y="17352"/>
                    <a:pt x="5688" y="17181"/>
                    <a:pt x="4873" y="16836"/>
                  </a:cubicBezTo>
                  <a:cubicBezTo>
                    <a:pt x="4002" y="16519"/>
                    <a:pt x="3209" y="16044"/>
                    <a:pt x="2536" y="15410"/>
                  </a:cubicBezTo>
                  <a:cubicBezTo>
                    <a:pt x="1268" y="14301"/>
                    <a:pt x="674" y="12598"/>
                    <a:pt x="951" y="10974"/>
                  </a:cubicBezTo>
                  <a:cubicBezTo>
                    <a:pt x="1150" y="9983"/>
                    <a:pt x="1664" y="9112"/>
                    <a:pt x="2378" y="8438"/>
                  </a:cubicBezTo>
                  <a:cubicBezTo>
                    <a:pt x="2892" y="7923"/>
                    <a:pt x="3487" y="7488"/>
                    <a:pt x="4120" y="7171"/>
                  </a:cubicBezTo>
                  <a:close/>
                  <a:moveTo>
                    <a:pt x="9072" y="1"/>
                  </a:moveTo>
                  <a:cubicBezTo>
                    <a:pt x="8557" y="41"/>
                    <a:pt x="8161" y="397"/>
                    <a:pt x="8121" y="912"/>
                  </a:cubicBezTo>
                  <a:cubicBezTo>
                    <a:pt x="8002" y="1308"/>
                    <a:pt x="8201" y="1704"/>
                    <a:pt x="8597" y="1902"/>
                  </a:cubicBezTo>
                  <a:cubicBezTo>
                    <a:pt x="8795" y="1982"/>
                    <a:pt x="9032" y="2100"/>
                    <a:pt x="9270" y="2180"/>
                  </a:cubicBezTo>
                  <a:lnTo>
                    <a:pt x="7171" y="6735"/>
                  </a:lnTo>
                  <a:lnTo>
                    <a:pt x="6695" y="6616"/>
                  </a:lnTo>
                  <a:cubicBezTo>
                    <a:pt x="6350" y="6516"/>
                    <a:pt x="5989" y="6467"/>
                    <a:pt x="5628" y="6467"/>
                  </a:cubicBezTo>
                  <a:cubicBezTo>
                    <a:pt x="4994" y="6467"/>
                    <a:pt x="4359" y="6616"/>
                    <a:pt x="3804" y="6894"/>
                  </a:cubicBezTo>
                  <a:cubicBezTo>
                    <a:pt x="3011" y="7250"/>
                    <a:pt x="2298" y="7805"/>
                    <a:pt x="1783" y="8478"/>
                  </a:cubicBezTo>
                  <a:cubicBezTo>
                    <a:pt x="199" y="10261"/>
                    <a:pt x="1" y="12281"/>
                    <a:pt x="1150" y="14420"/>
                  </a:cubicBezTo>
                  <a:cubicBezTo>
                    <a:pt x="1704" y="15371"/>
                    <a:pt x="2536" y="16163"/>
                    <a:pt x="3526" y="16717"/>
                  </a:cubicBezTo>
                  <a:cubicBezTo>
                    <a:pt x="4714" y="17442"/>
                    <a:pt x="6071" y="17827"/>
                    <a:pt x="7442" y="17827"/>
                  </a:cubicBezTo>
                  <a:cubicBezTo>
                    <a:pt x="7946" y="17827"/>
                    <a:pt x="8453" y="17775"/>
                    <a:pt x="8953" y="17668"/>
                  </a:cubicBezTo>
                  <a:cubicBezTo>
                    <a:pt x="10617" y="17391"/>
                    <a:pt x="12043" y="16401"/>
                    <a:pt x="12835" y="14935"/>
                  </a:cubicBezTo>
                  <a:cubicBezTo>
                    <a:pt x="13310" y="14222"/>
                    <a:pt x="13548" y="13311"/>
                    <a:pt x="13429" y="12439"/>
                  </a:cubicBezTo>
                  <a:cubicBezTo>
                    <a:pt x="13350" y="11687"/>
                    <a:pt x="13073" y="10974"/>
                    <a:pt x="12716" y="10340"/>
                  </a:cubicBezTo>
                  <a:cubicBezTo>
                    <a:pt x="12281" y="9627"/>
                    <a:pt x="11686" y="9072"/>
                    <a:pt x="11013" y="8676"/>
                  </a:cubicBezTo>
                  <a:lnTo>
                    <a:pt x="10221" y="8201"/>
                  </a:lnTo>
                  <a:cubicBezTo>
                    <a:pt x="10815" y="6497"/>
                    <a:pt x="11369" y="4834"/>
                    <a:pt x="11964" y="3170"/>
                  </a:cubicBezTo>
                  <a:cubicBezTo>
                    <a:pt x="12320" y="3289"/>
                    <a:pt x="12597" y="3408"/>
                    <a:pt x="12914" y="3487"/>
                  </a:cubicBezTo>
                  <a:cubicBezTo>
                    <a:pt x="12991" y="3520"/>
                    <a:pt x="13067" y="3534"/>
                    <a:pt x="13141" y="3534"/>
                  </a:cubicBezTo>
                  <a:cubicBezTo>
                    <a:pt x="13335" y="3534"/>
                    <a:pt x="13513" y="3432"/>
                    <a:pt x="13627" y="3289"/>
                  </a:cubicBezTo>
                  <a:cubicBezTo>
                    <a:pt x="13944" y="2695"/>
                    <a:pt x="13944" y="2378"/>
                    <a:pt x="13469" y="1902"/>
                  </a:cubicBezTo>
                  <a:cubicBezTo>
                    <a:pt x="13310" y="1744"/>
                    <a:pt x="13152" y="1625"/>
                    <a:pt x="12994" y="1546"/>
                  </a:cubicBezTo>
                  <a:cubicBezTo>
                    <a:pt x="12241" y="1150"/>
                    <a:pt x="11449" y="714"/>
                    <a:pt x="10696" y="358"/>
                  </a:cubicBezTo>
                  <a:cubicBezTo>
                    <a:pt x="10181" y="120"/>
                    <a:pt x="9627" y="1"/>
                    <a:pt x="9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281792" y="3637357"/>
              <a:ext cx="438971" cy="352599"/>
            </a:xfrm>
            <a:custGeom>
              <a:avLst/>
              <a:gdLst/>
              <a:ahLst/>
              <a:cxnLst/>
              <a:rect l="l" t="t" r="r" b="b"/>
              <a:pathLst>
                <a:path w="2338" h="1878" extrusionOk="0">
                  <a:moveTo>
                    <a:pt x="1190" y="319"/>
                  </a:moveTo>
                  <a:cubicBezTo>
                    <a:pt x="1220" y="319"/>
                    <a:pt x="1246" y="324"/>
                    <a:pt x="1268" y="335"/>
                  </a:cubicBezTo>
                  <a:cubicBezTo>
                    <a:pt x="1584" y="493"/>
                    <a:pt x="1743" y="810"/>
                    <a:pt x="1664" y="1167"/>
                  </a:cubicBezTo>
                  <a:cubicBezTo>
                    <a:pt x="1527" y="1331"/>
                    <a:pt x="1315" y="1419"/>
                    <a:pt x="1105" y="1419"/>
                  </a:cubicBezTo>
                  <a:cubicBezTo>
                    <a:pt x="1011" y="1419"/>
                    <a:pt x="918" y="1402"/>
                    <a:pt x="832" y="1365"/>
                  </a:cubicBezTo>
                  <a:cubicBezTo>
                    <a:pt x="555" y="1246"/>
                    <a:pt x="475" y="929"/>
                    <a:pt x="594" y="691"/>
                  </a:cubicBezTo>
                  <a:cubicBezTo>
                    <a:pt x="663" y="520"/>
                    <a:pt x="998" y="319"/>
                    <a:pt x="1190" y="319"/>
                  </a:cubicBezTo>
                  <a:close/>
                  <a:moveTo>
                    <a:pt x="1256" y="1"/>
                  </a:moveTo>
                  <a:cubicBezTo>
                    <a:pt x="846" y="1"/>
                    <a:pt x="441" y="195"/>
                    <a:pt x="238" y="533"/>
                  </a:cubicBezTo>
                  <a:cubicBezTo>
                    <a:pt x="0" y="1008"/>
                    <a:pt x="198" y="1563"/>
                    <a:pt x="673" y="1800"/>
                  </a:cubicBezTo>
                  <a:cubicBezTo>
                    <a:pt x="809" y="1853"/>
                    <a:pt x="951" y="1877"/>
                    <a:pt x="1091" y="1877"/>
                  </a:cubicBezTo>
                  <a:cubicBezTo>
                    <a:pt x="1483" y="1877"/>
                    <a:pt x="1866" y="1685"/>
                    <a:pt x="2099" y="1365"/>
                  </a:cubicBezTo>
                  <a:cubicBezTo>
                    <a:pt x="2337" y="889"/>
                    <a:pt x="2060" y="335"/>
                    <a:pt x="1466" y="18"/>
                  </a:cubicBezTo>
                  <a:cubicBezTo>
                    <a:pt x="1396" y="6"/>
                    <a:pt x="1326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5619761" y="3611822"/>
              <a:ext cx="312612" cy="278437"/>
            </a:xfrm>
            <a:custGeom>
              <a:avLst/>
              <a:gdLst/>
              <a:ahLst/>
              <a:cxnLst/>
              <a:rect l="l" t="t" r="r" b="b"/>
              <a:pathLst>
                <a:path w="1665" h="1483" extrusionOk="0">
                  <a:moveTo>
                    <a:pt x="792" y="327"/>
                  </a:moveTo>
                  <a:cubicBezTo>
                    <a:pt x="829" y="327"/>
                    <a:pt x="868" y="335"/>
                    <a:pt x="912" y="352"/>
                  </a:cubicBezTo>
                  <a:cubicBezTo>
                    <a:pt x="1110" y="431"/>
                    <a:pt x="1228" y="748"/>
                    <a:pt x="1110" y="867"/>
                  </a:cubicBezTo>
                  <a:cubicBezTo>
                    <a:pt x="1013" y="932"/>
                    <a:pt x="889" y="996"/>
                    <a:pt x="782" y="996"/>
                  </a:cubicBezTo>
                  <a:cubicBezTo>
                    <a:pt x="758" y="996"/>
                    <a:pt x="735" y="993"/>
                    <a:pt x="714" y="986"/>
                  </a:cubicBezTo>
                  <a:cubicBezTo>
                    <a:pt x="515" y="946"/>
                    <a:pt x="436" y="748"/>
                    <a:pt x="515" y="550"/>
                  </a:cubicBezTo>
                  <a:cubicBezTo>
                    <a:pt x="577" y="426"/>
                    <a:pt x="663" y="327"/>
                    <a:pt x="792" y="327"/>
                  </a:cubicBezTo>
                  <a:close/>
                  <a:moveTo>
                    <a:pt x="901" y="1"/>
                  </a:moveTo>
                  <a:cubicBezTo>
                    <a:pt x="568" y="1"/>
                    <a:pt x="287" y="191"/>
                    <a:pt x="159" y="510"/>
                  </a:cubicBezTo>
                  <a:cubicBezTo>
                    <a:pt x="1" y="867"/>
                    <a:pt x="199" y="1303"/>
                    <a:pt x="595" y="1422"/>
                  </a:cubicBezTo>
                  <a:cubicBezTo>
                    <a:pt x="688" y="1463"/>
                    <a:pt x="785" y="1483"/>
                    <a:pt x="880" y="1483"/>
                  </a:cubicBezTo>
                  <a:cubicBezTo>
                    <a:pt x="1146" y="1483"/>
                    <a:pt x="1399" y="1328"/>
                    <a:pt x="1545" y="1065"/>
                  </a:cubicBezTo>
                  <a:cubicBezTo>
                    <a:pt x="1664" y="669"/>
                    <a:pt x="1506" y="233"/>
                    <a:pt x="1149" y="35"/>
                  </a:cubicBezTo>
                  <a:cubicBezTo>
                    <a:pt x="1064" y="12"/>
                    <a:pt x="981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909846" y="2718490"/>
              <a:ext cx="312612" cy="280690"/>
            </a:xfrm>
            <a:custGeom>
              <a:avLst/>
              <a:gdLst/>
              <a:ahLst/>
              <a:cxnLst/>
              <a:rect l="l" t="t" r="r" b="b"/>
              <a:pathLst>
                <a:path w="1665" h="1495" extrusionOk="0">
                  <a:moveTo>
                    <a:pt x="923" y="349"/>
                  </a:moveTo>
                  <a:cubicBezTo>
                    <a:pt x="936" y="349"/>
                    <a:pt x="946" y="351"/>
                    <a:pt x="951" y="356"/>
                  </a:cubicBezTo>
                  <a:cubicBezTo>
                    <a:pt x="1110" y="515"/>
                    <a:pt x="1228" y="673"/>
                    <a:pt x="1268" y="871"/>
                  </a:cubicBezTo>
                  <a:lnTo>
                    <a:pt x="1228" y="990"/>
                  </a:lnTo>
                  <a:cubicBezTo>
                    <a:pt x="1070" y="1030"/>
                    <a:pt x="872" y="1030"/>
                    <a:pt x="713" y="1030"/>
                  </a:cubicBezTo>
                  <a:cubicBezTo>
                    <a:pt x="555" y="1030"/>
                    <a:pt x="397" y="634"/>
                    <a:pt x="515" y="555"/>
                  </a:cubicBezTo>
                  <a:cubicBezTo>
                    <a:pt x="618" y="452"/>
                    <a:pt x="840" y="349"/>
                    <a:pt x="923" y="349"/>
                  </a:cubicBezTo>
                  <a:close/>
                  <a:moveTo>
                    <a:pt x="962" y="1"/>
                  </a:moveTo>
                  <a:cubicBezTo>
                    <a:pt x="649" y="1"/>
                    <a:pt x="344" y="158"/>
                    <a:pt x="159" y="436"/>
                  </a:cubicBezTo>
                  <a:cubicBezTo>
                    <a:pt x="0" y="792"/>
                    <a:pt x="198" y="1228"/>
                    <a:pt x="555" y="1426"/>
                  </a:cubicBezTo>
                  <a:cubicBezTo>
                    <a:pt x="671" y="1472"/>
                    <a:pt x="790" y="1495"/>
                    <a:pt x="906" y="1495"/>
                  </a:cubicBezTo>
                  <a:cubicBezTo>
                    <a:pt x="1189" y="1495"/>
                    <a:pt x="1456" y="1362"/>
                    <a:pt x="1624" y="1109"/>
                  </a:cubicBezTo>
                  <a:lnTo>
                    <a:pt x="1624" y="1030"/>
                  </a:lnTo>
                  <a:cubicBezTo>
                    <a:pt x="1664" y="673"/>
                    <a:pt x="1506" y="277"/>
                    <a:pt x="1228" y="40"/>
                  </a:cubicBezTo>
                  <a:cubicBezTo>
                    <a:pt x="1141" y="13"/>
                    <a:pt x="1051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545409" y="3047247"/>
              <a:ext cx="431461" cy="355603"/>
            </a:xfrm>
            <a:custGeom>
              <a:avLst/>
              <a:gdLst/>
              <a:ahLst/>
              <a:cxnLst/>
              <a:rect l="l" t="t" r="r" b="b"/>
              <a:pathLst>
                <a:path w="2298" h="1894" extrusionOk="0">
                  <a:moveTo>
                    <a:pt x="1093" y="356"/>
                  </a:moveTo>
                  <a:cubicBezTo>
                    <a:pt x="1216" y="356"/>
                    <a:pt x="1334" y="398"/>
                    <a:pt x="1426" y="467"/>
                  </a:cubicBezTo>
                  <a:cubicBezTo>
                    <a:pt x="1704" y="665"/>
                    <a:pt x="1823" y="1022"/>
                    <a:pt x="1704" y="1339"/>
                  </a:cubicBezTo>
                  <a:cubicBezTo>
                    <a:pt x="1661" y="1402"/>
                    <a:pt x="1517" y="1443"/>
                    <a:pt x="1343" y="1443"/>
                  </a:cubicBezTo>
                  <a:cubicBezTo>
                    <a:pt x="1192" y="1443"/>
                    <a:pt x="1019" y="1412"/>
                    <a:pt x="872" y="1339"/>
                  </a:cubicBezTo>
                  <a:cubicBezTo>
                    <a:pt x="634" y="1260"/>
                    <a:pt x="515" y="1061"/>
                    <a:pt x="515" y="824"/>
                  </a:cubicBezTo>
                  <a:cubicBezTo>
                    <a:pt x="515" y="586"/>
                    <a:pt x="674" y="507"/>
                    <a:pt x="832" y="428"/>
                  </a:cubicBezTo>
                  <a:cubicBezTo>
                    <a:pt x="915" y="378"/>
                    <a:pt x="1005" y="356"/>
                    <a:pt x="1093" y="356"/>
                  </a:cubicBezTo>
                  <a:close/>
                  <a:moveTo>
                    <a:pt x="1063" y="1"/>
                  </a:moveTo>
                  <a:cubicBezTo>
                    <a:pt x="824" y="1"/>
                    <a:pt x="587" y="81"/>
                    <a:pt x="397" y="230"/>
                  </a:cubicBezTo>
                  <a:cubicBezTo>
                    <a:pt x="80" y="507"/>
                    <a:pt x="0" y="943"/>
                    <a:pt x="198" y="1299"/>
                  </a:cubicBezTo>
                  <a:cubicBezTo>
                    <a:pt x="357" y="1497"/>
                    <a:pt x="515" y="1695"/>
                    <a:pt x="713" y="1854"/>
                  </a:cubicBezTo>
                  <a:cubicBezTo>
                    <a:pt x="991" y="1893"/>
                    <a:pt x="1268" y="1893"/>
                    <a:pt x="1585" y="1893"/>
                  </a:cubicBezTo>
                  <a:cubicBezTo>
                    <a:pt x="1941" y="1893"/>
                    <a:pt x="2219" y="1616"/>
                    <a:pt x="2219" y="1260"/>
                  </a:cubicBezTo>
                  <a:cubicBezTo>
                    <a:pt x="2298" y="824"/>
                    <a:pt x="2060" y="388"/>
                    <a:pt x="1664" y="190"/>
                  </a:cubicBezTo>
                  <a:cubicBezTo>
                    <a:pt x="1480" y="61"/>
                    <a:pt x="127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995094" y="3789437"/>
              <a:ext cx="156212" cy="386958"/>
            </a:xfrm>
            <a:custGeom>
              <a:avLst/>
              <a:gdLst/>
              <a:ahLst/>
              <a:cxnLst/>
              <a:rect l="l" t="t" r="r" b="b"/>
              <a:pathLst>
                <a:path w="832" h="2061" extrusionOk="0">
                  <a:moveTo>
                    <a:pt x="238" y="0"/>
                  </a:moveTo>
                  <a:cubicBezTo>
                    <a:pt x="159" y="79"/>
                    <a:pt x="79" y="159"/>
                    <a:pt x="40" y="238"/>
                  </a:cubicBezTo>
                  <a:cubicBezTo>
                    <a:pt x="0" y="277"/>
                    <a:pt x="0" y="357"/>
                    <a:pt x="0" y="396"/>
                  </a:cubicBezTo>
                  <a:cubicBezTo>
                    <a:pt x="79" y="792"/>
                    <a:pt x="159" y="1189"/>
                    <a:pt x="277" y="1585"/>
                  </a:cubicBezTo>
                  <a:cubicBezTo>
                    <a:pt x="357" y="1822"/>
                    <a:pt x="555" y="2020"/>
                    <a:pt x="832" y="2060"/>
                  </a:cubicBezTo>
                  <a:cubicBezTo>
                    <a:pt x="753" y="1862"/>
                    <a:pt x="713" y="1704"/>
                    <a:pt x="673" y="1545"/>
                  </a:cubicBezTo>
                  <a:cubicBezTo>
                    <a:pt x="594" y="1109"/>
                    <a:pt x="515" y="674"/>
                    <a:pt x="396" y="238"/>
                  </a:cubicBezTo>
                  <a:cubicBezTo>
                    <a:pt x="357" y="159"/>
                    <a:pt x="317" y="79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4816537" y="4031640"/>
              <a:ext cx="215918" cy="293457"/>
            </a:xfrm>
            <a:custGeom>
              <a:avLst/>
              <a:gdLst/>
              <a:ahLst/>
              <a:cxnLst/>
              <a:rect l="l" t="t" r="r" b="b"/>
              <a:pathLst>
                <a:path w="1150" h="1563" extrusionOk="0">
                  <a:moveTo>
                    <a:pt x="149" y="1"/>
                  </a:moveTo>
                  <a:cubicBezTo>
                    <a:pt x="126" y="1"/>
                    <a:pt x="103" y="6"/>
                    <a:pt x="80" y="17"/>
                  </a:cubicBezTo>
                  <a:cubicBezTo>
                    <a:pt x="40" y="57"/>
                    <a:pt x="0" y="97"/>
                    <a:pt x="0" y="176"/>
                  </a:cubicBezTo>
                  <a:cubicBezTo>
                    <a:pt x="0" y="651"/>
                    <a:pt x="238" y="1127"/>
                    <a:pt x="634" y="1364"/>
                  </a:cubicBezTo>
                  <a:cubicBezTo>
                    <a:pt x="793" y="1443"/>
                    <a:pt x="991" y="1523"/>
                    <a:pt x="1149" y="1562"/>
                  </a:cubicBezTo>
                  <a:cubicBezTo>
                    <a:pt x="832" y="1008"/>
                    <a:pt x="595" y="532"/>
                    <a:pt x="317" y="57"/>
                  </a:cubicBezTo>
                  <a:cubicBezTo>
                    <a:pt x="261" y="29"/>
                    <a:pt x="205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4727352" y="3521701"/>
              <a:ext cx="119037" cy="438965"/>
            </a:xfrm>
            <a:custGeom>
              <a:avLst/>
              <a:gdLst/>
              <a:ahLst/>
              <a:cxnLst/>
              <a:rect l="l" t="t" r="r" b="b"/>
              <a:pathLst>
                <a:path w="634" h="2338" extrusionOk="0">
                  <a:moveTo>
                    <a:pt x="396" y="0"/>
                  </a:moveTo>
                  <a:cubicBezTo>
                    <a:pt x="317" y="0"/>
                    <a:pt x="158" y="159"/>
                    <a:pt x="158" y="238"/>
                  </a:cubicBezTo>
                  <a:cubicBezTo>
                    <a:pt x="0" y="792"/>
                    <a:pt x="0" y="1387"/>
                    <a:pt x="238" y="1902"/>
                  </a:cubicBezTo>
                  <a:cubicBezTo>
                    <a:pt x="317" y="2060"/>
                    <a:pt x="396" y="2218"/>
                    <a:pt x="515" y="2337"/>
                  </a:cubicBezTo>
                  <a:lnTo>
                    <a:pt x="634" y="2298"/>
                  </a:lnTo>
                  <a:cubicBezTo>
                    <a:pt x="594" y="2060"/>
                    <a:pt x="594" y="1822"/>
                    <a:pt x="555" y="1585"/>
                  </a:cubicBezTo>
                  <a:cubicBezTo>
                    <a:pt x="555" y="1149"/>
                    <a:pt x="515" y="753"/>
                    <a:pt x="515" y="317"/>
                  </a:cubicBezTo>
                  <a:cubicBezTo>
                    <a:pt x="515" y="198"/>
                    <a:pt x="594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2"/>
          <p:cNvGrpSpPr/>
          <p:nvPr/>
        </p:nvGrpSpPr>
        <p:grpSpPr>
          <a:xfrm rot="4320658">
            <a:off x="8308201" y="15431"/>
            <a:ext cx="244749" cy="251723"/>
            <a:chOff x="6109266" y="2958701"/>
            <a:chExt cx="158099" cy="163114"/>
          </a:xfrm>
        </p:grpSpPr>
        <p:sp>
          <p:nvSpPr>
            <p:cNvPr id="781" name="Google Shape;781;p32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2"/>
          <p:cNvGrpSpPr/>
          <p:nvPr/>
        </p:nvGrpSpPr>
        <p:grpSpPr>
          <a:xfrm>
            <a:off x="87255" y="4080528"/>
            <a:ext cx="268572" cy="248618"/>
            <a:chOff x="1412390" y="2258211"/>
            <a:chExt cx="620689" cy="574573"/>
          </a:xfrm>
        </p:grpSpPr>
        <p:sp>
          <p:nvSpPr>
            <p:cNvPr id="785" name="Google Shape;785;p32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32"/>
          <p:cNvSpPr/>
          <p:nvPr/>
        </p:nvSpPr>
        <p:spPr>
          <a:xfrm>
            <a:off x="268775" y="3868979"/>
            <a:ext cx="345593" cy="256340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2"/>
          <p:cNvSpPr/>
          <p:nvPr/>
        </p:nvSpPr>
        <p:spPr>
          <a:xfrm>
            <a:off x="982657" y="4797016"/>
            <a:ext cx="125516" cy="132435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/>
          <p:nvPr/>
        </p:nvSpPr>
        <p:spPr>
          <a:xfrm>
            <a:off x="905073" y="4946608"/>
            <a:ext cx="76054" cy="70163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2"/>
          <p:cNvSpPr/>
          <p:nvPr/>
        </p:nvSpPr>
        <p:spPr>
          <a:xfrm rot="-6435031">
            <a:off x="8685253" y="1065433"/>
            <a:ext cx="260437" cy="352922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2"/>
          <p:cNvSpPr/>
          <p:nvPr/>
        </p:nvSpPr>
        <p:spPr>
          <a:xfrm>
            <a:off x="8156001" y="175854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2"/>
          <p:cNvSpPr/>
          <p:nvPr/>
        </p:nvSpPr>
        <p:spPr>
          <a:xfrm>
            <a:off x="8098549" y="319483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2"/>
          <p:cNvSpPr/>
          <p:nvPr/>
        </p:nvSpPr>
        <p:spPr>
          <a:xfrm rot="1790084">
            <a:off x="8738953" y="81612"/>
            <a:ext cx="331694" cy="280529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32"/>
          <p:cNvGrpSpPr/>
          <p:nvPr/>
        </p:nvGrpSpPr>
        <p:grpSpPr>
          <a:xfrm rot="9322877">
            <a:off x="532795" y="4326070"/>
            <a:ext cx="177560" cy="196388"/>
            <a:chOff x="5414907" y="2017485"/>
            <a:chExt cx="220338" cy="243702"/>
          </a:xfrm>
        </p:grpSpPr>
        <p:sp>
          <p:nvSpPr>
            <p:cNvPr id="796" name="Google Shape;796;p32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32"/>
          <p:cNvSpPr/>
          <p:nvPr/>
        </p:nvSpPr>
        <p:spPr>
          <a:xfrm>
            <a:off x="516601" y="4679108"/>
            <a:ext cx="312281" cy="302089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"/>
          <p:cNvSpPr/>
          <p:nvPr/>
        </p:nvSpPr>
        <p:spPr>
          <a:xfrm rot="10603370">
            <a:off x="7954482" y="67838"/>
            <a:ext cx="417288" cy="266368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3"/>
          <p:cNvSpPr/>
          <p:nvPr/>
        </p:nvSpPr>
        <p:spPr>
          <a:xfrm rot="-8617878" flipH="1">
            <a:off x="8574420" y="304226"/>
            <a:ext cx="154139" cy="16263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3"/>
          <p:cNvSpPr/>
          <p:nvPr/>
        </p:nvSpPr>
        <p:spPr>
          <a:xfrm rot="-8617878" flipH="1">
            <a:off x="8851123" y="1006221"/>
            <a:ext cx="244842" cy="24241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3"/>
          <p:cNvGrpSpPr/>
          <p:nvPr/>
        </p:nvGrpSpPr>
        <p:grpSpPr>
          <a:xfrm rot="-3217784" flipH="1">
            <a:off x="8464266" y="568401"/>
            <a:ext cx="158098" cy="163113"/>
            <a:chOff x="6109266" y="2958701"/>
            <a:chExt cx="158099" cy="163114"/>
          </a:xfrm>
        </p:grpSpPr>
        <p:sp>
          <p:nvSpPr>
            <p:cNvPr id="805" name="Google Shape;805;p33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3"/>
          <p:cNvSpPr/>
          <p:nvPr/>
        </p:nvSpPr>
        <p:spPr>
          <a:xfrm rot="-3216764" flipH="1">
            <a:off x="8761083" y="120379"/>
            <a:ext cx="312293" cy="302100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1148084" y="4868966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33"/>
          <p:cNvGrpSpPr/>
          <p:nvPr/>
        </p:nvGrpSpPr>
        <p:grpSpPr>
          <a:xfrm>
            <a:off x="74603" y="4067844"/>
            <a:ext cx="252794" cy="279648"/>
            <a:chOff x="5414907" y="2017485"/>
            <a:chExt cx="220338" cy="243702"/>
          </a:xfrm>
        </p:grpSpPr>
        <p:sp>
          <p:nvSpPr>
            <p:cNvPr id="811" name="Google Shape;811;p33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3"/>
          <p:cNvSpPr/>
          <p:nvPr/>
        </p:nvSpPr>
        <p:spPr>
          <a:xfrm rot="899883">
            <a:off x="649926" y="4736559"/>
            <a:ext cx="250449" cy="338124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393888" y="4259706"/>
            <a:ext cx="303049" cy="256181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33"/>
          <p:cNvGrpSpPr/>
          <p:nvPr/>
        </p:nvGrpSpPr>
        <p:grpSpPr>
          <a:xfrm>
            <a:off x="8194450" y="178806"/>
            <a:ext cx="284524" cy="263384"/>
            <a:chOff x="1412390" y="2258211"/>
            <a:chExt cx="620689" cy="574573"/>
          </a:xfrm>
        </p:grpSpPr>
        <p:sp>
          <p:nvSpPr>
            <p:cNvPr id="817" name="Google Shape;817;p33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3"/>
          <p:cNvSpPr/>
          <p:nvPr/>
        </p:nvSpPr>
        <p:spPr>
          <a:xfrm rot="-10646460">
            <a:off x="7660188" y="125592"/>
            <a:ext cx="216057" cy="291692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3"/>
          <p:cNvSpPr/>
          <p:nvPr/>
        </p:nvSpPr>
        <p:spPr>
          <a:xfrm>
            <a:off x="8524498" y="56124"/>
            <a:ext cx="132980" cy="140311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3"/>
          <p:cNvSpPr/>
          <p:nvPr/>
        </p:nvSpPr>
        <p:spPr>
          <a:xfrm rot="2103638" flipH="1">
            <a:off x="8471487" y="885747"/>
            <a:ext cx="360000" cy="22980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3"/>
          <p:cNvSpPr/>
          <p:nvPr/>
        </p:nvSpPr>
        <p:spPr>
          <a:xfrm>
            <a:off x="66979" y="4696584"/>
            <a:ext cx="461540" cy="351582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3"/>
          <p:cNvSpPr/>
          <p:nvPr/>
        </p:nvSpPr>
        <p:spPr>
          <a:xfrm>
            <a:off x="479867" y="4924661"/>
            <a:ext cx="131083" cy="138309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3"/>
          <p:cNvSpPr/>
          <p:nvPr/>
        </p:nvSpPr>
        <p:spPr>
          <a:xfrm>
            <a:off x="560550" y="4795708"/>
            <a:ext cx="79428" cy="73275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3"/>
          <p:cNvSpPr/>
          <p:nvPr/>
        </p:nvSpPr>
        <p:spPr>
          <a:xfrm>
            <a:off x="939862" y="4662822"/>
            <a:ext cx="208218" cy="206158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3"/>
          <p:cNvSpPr/>
          <p:nvPr/>
        </p:nvSpPr>
        <p:spPr>
          <a:xfrm rot="10400195">
            <a:off x="294886" y="3904617"/>
            <a:ext cx="360935" cy="267696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3"/>
          <p:cNvSpPr/>
          <p:nvPr/>
        </p:nvSpPr>
        <p:spPr>
          <a:xfrm>
            <a:off x="8657485" y="656190"/>
            <a:ext cx="399871" cy="301041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3"/>
          <p:cNvSpPr/>
          <p:nvPr/>
        </p:nvSpPr>
        <p:spPr>
          <a:xfrm>
            <a:off x="66980" y="4420947"/>
            <a:ext cx="268053" cy="258834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4"/>
          <p:cNvSpPr txBox="1">
            <a:spLocks noGrp="1"/>
          </p:cNvSpPr>
          <p:nvPr>
            <p:ph type="title"/>
          </p:nvPr>
        </p:nvSpPr>
        <p:spPr>
          <a:xfrm>
            <a:off x="4587300" y="1900525"/>
            <a:ext cx="382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2" name="Google Shape;832;p34"/>
          <p:cNvSpPr txBox="1">
            <a:spLocks noGrp="1"/>
          </p:cNvSpPr>
          <p:nvPr>
            <p:ph type="subTitle" idx="1"/>
          </p:nvPr>
        </p:nvSpPr>
        <p:spPr>
          <a:xfrm>
            <a:off x="4587300" y="2742325"/>
            <a:ext cx="3821100" cy="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34"/>
          <p:cNvSpPr txBox="1">
            <a:spLocks noGrp="1"/>
          </p:cNvSpPr>
          <p:nvPr>
            <p:ph type="title" idx="2" hasCustomPrompt="1"/>
          </p:nvPr>
        </p:nvSpPr>
        <p:spPr>
          <a:xfrm>
            <a:off x="735600" y="1768675"/>
            <a:ext cx="3851700" cy="18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_1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5"/>
          <p:cNvSpPr txBox="1">
            <a:spLocks noGrp="1"/>
          </p:cNvSpPr>
          <p:nvPr>
            <p:ph type="title"/>
          </p:nvPr>
        </p:nvSpPr>
        <p:spPr>
          <a:xfrm>
            <a:off x="838500" y="1873650"/>
            <a:ext cx="3615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6" name="Google Shape;836;p35"/>
          <p:cNvSpPr txBox="1">
            <a:spLocks noGrp="1"/>
          </p:cNvSpPr>
          <p:nvPr>
            <p:ph type="subTitle" idx="1"/>
          </p:nvPr>
        </p:nvSpPr>
        <p:spPr>
          <a:xfrm>
            <a:off x="838500" y="2715450"/>
            <a:ext cx="36153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35"/>
          <p:cNvSpPr txBox="1">
            <a:spLocks noGrp="1"/>
          </p:cNvSpPr>
          <p:nvPr>
            <p:ph type="title" idx="2" hasCustomPrompt="1"/>
          </p:nvPr>
        </p:nvSpPr>
        <p:spPr>
          <a:xfrm>
            <a:off x="4453788" y="1743150"/>
            <a:ext cx="3851700" cy="18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2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6"/>
          <p:cNvSpPr txBox="1">
            <a:spLocks noGrp="1"/>
          </p:cNvSpPr>
          <p:nvPr>
            <p:ph type="title"/>
          </p:nvPr>
        </p:nvSpPr>
        <p:spPr>
          <a:xfrm>
            <a:off x="1631700" y="978563"/>
            <a:ext cx="588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0" name="Google Shape;840;p36"/>
          <p:cNvSpPr txBox="1">
            <a:spLocks noGrp="1"/>
          </p:cNvSpPr>
          <p:nvPr>
            <p:ph type="subTitle" idx="1"/>
          </p:nvPr>
        </p:nvSpPr>
        <p:spPr>
          <a:xfrm>
            <a:off x="1631700" y="1820363"/>
            <a:ext cx="588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36"/>
          <p:cNvSpPr txBox="1">
            <a:spLocks noGrp="1"/>
          </p:cNvSpPr>
          <p:nvPr>
            <p:ph type="title" idx="2" hasCustomPrompt="1"/>
          </p:nvPr>
        </p:nvSpPr>
        <p:spPr>
          <a:xfrm>
            <a:off x="2646150" y="2266525"/>
            <a:ext cx="3851700" cy="18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017700"/>
            <a:ext cx="77175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 flipH="1">
            <a:off x="120366" y="696912"/>
            <a:ext cx="160771" cy="165887"/>
            <a:chOff x="6109266" y="2958701"/>
            <a:chExt cx="158099" cy="163114"/>
          </a:xfrm>
        </p:grpSpPr>
        <p:sp>
          <p:nvSpPr>
            <p:cNvPr id="20" name="Google Shape;20;p4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4861642" flipH="1">
            <a:off x="312870" y="-14222"/>
            <a:ext cx="259779" cy="352017"/>
            <a:chOff x="3989427" y="3265633"/>
            <a:chExt cx="411747" cy="557942"/>
          </a:xfrm>
        </p:grpSpPr>
        <p:sp>
          <p:nvSpPr>
            <p:cNvPr id="24" name="Google Shape;24;p4"/>
            <p:cNvSpPr/>
            <p:nvPr/>
          </p:nvSpPr>
          <p:spPr>
            <a:xfrm>
              <a:off x="4027184" y="3301913"/>
              <a:ext cx="327304" cy="491996"/>
            </a:xfrm>
            <a:custGeom>
              <a:avLst/>
              <a:gdLst/>
              <a:ahLst/>
              <a:cxnLst/>
              <a:rect l="l" t="t" r="r" b="b"/>
              <a:pathLst>
                <a:path w="5097" h="7662" extrusionOk="0">
                  <a:moveTo>
                    <a:pt x="674" y="0"/>
                  </a:moveTo>
                  <a:cubicBezTo>
                    <a:pt x="476" y="1070"/>
                    <a:pt x="238" y="2100"/>
                    <a:pt x="1" y="3130"/>
                  </a:cubicBezTo>
                  <a:lnTo>
                    <a:pt x="1110" y="2575"/>
                  </a:lnTo>
                  <a:lnTo>
                    <a:pt x="1150" y="2575"/>
                  </a:lnTo>
                  <a:cubicBezTo>
                    <a:pt x="1178" y="2547"/>
                    <a:pt x="1216" y="2534"/>
                    <a:pt x="1255" y="2534"/>
                  </a:cubicBezTo>
                  <a:cubicBezTo>
                    <a:pt x="1326" y="2534"/>
                    <a:pt x="1401" y="2578"/>
                    <a:pt x="1427" y="2654"/>
                  </a:cubicBezTo>
                  <a:cubicBezTo>
                    <a:pt x="1902" y="3566"/>
                    <a:pt x="2378" y="4477"/>
                    <a:pt x="2892" y="5348"/>
                  </a:cubicBezTo>
                  <a:cubicBezTo>
                    <a:pt x="3209" y="5982"/>
                    <a:pt x="3645" y="7408"/>
                    <a:pt x="4319" y="7606"/>
                  </a:cubicBezTo>
                  <a:cubicBezTo>
                    <a:pt x="4433" y="7644"/>
                    <a:pt x="4528" y="7661"/>
                    <a:pt x="4606" y="7661"/>
                  </a:cubicBezTo>
                  <a:cubicBezTo>
                    <a:pt x="5097" y="7661"/>
                    <a:pt x="4931" y="6986"/>
                    <a:pt x="4794" y="6576"/>
                  </a:cubicBezTo>
                  <a:cubicBezTo>
                    <a:pt x="4556" y="6061"/>
                    <a:pt x="4279" y="5546"/>
                    <a:pt x="4002" y="5071"/>
                  </a:cubicBezTo>
                  <a:lnTo>
                    <a:pt x="2655" y="2536"/>
                  </a:lnTo>
                  <a:cubicBezTo>
                    <a:pt x="2417" y="2536"/>
                    <a:pt x="2219" y="2258"/>
                    <a:pt x="2457" y="2139"/>
                  </a:cubicBezTo>
                  <a:lnTo>
                    <a:pt x="3407" y="1664"/>
                  </a:lnTo>
                  <a:cubicBezTo>
                    <a:pt x="2576" y="991"/>
                    <a:pt x="1664" y="476"/>
                    <a:pt x="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989427" y="3265633"/>
              <a:ext cx="411747" cy="557942"/>
            </a:xfrm>
            <a:custGeom>
              <a:avLst/>
              <a:gdLst/>
              <a:ahLst/>
              <a:cxnLst/>
              <a:rect l="l" t="t" r="r" b="b"/>
              <a:pathLst>
                <a:path w="6412" h="8689" extrusionOk="0">
                  <a:moveTo>
                    <a:pt x="1262" y="565"/>
                  </a:moveTo>
                  <a:cubicBezTo>
                    <a:pt x="2252" y="1001"/>
                    <a:pt x="3164" y="1556"/>
                    <a:pt x="3995" y="2190"/>
                  </a:cubicBezTo>
                  <a:lnTo>
                    <a:pt x="3045" y="2704"/>
                  </a:lnTo>
                  <a:cubicBezTo>
                    <a:pt x="2821" y="2816"/>
                    <a:pt x="2984" y="3104"/>
                    <a:pt x="3169" y="3104"/>
                  </a:cubicBezTo>
                  <a:cubicBezTo>
                    <a:pt x="3180" y="3104"/>
                    <a:pt x="3192" y="3103"/>
                    <a:pt x="3203" y="3101"/>
                  </a:cubicBezTo>
                  <a:cubicBezTo>
                    <a:pt x="3679" y="3932"/>
                    <a:pt x="4114" y="4764"/>
                    <a:pt x="4550" y="5636"/>
                  </a:cubicBezTo>
                  <a:cubicBezTo>
                    <a:pt x="4867" y="6111"/>
                    <a:pt x="5144" y="6587"/>
                    <a:pt x="5342" y="7101"/>
                  </a:cubicBezTo>
                  <a:cubicBezTo>
                    <a:pt x="5515" y="7552"/>
                    <a:pt x="5689" y="8214"/>
                    <a:pt x="5173" y="8214"/>
                  </a:cubicBezTo>
                  <a:cubicBezTo>
                    <a:pt x="5099" y="8214"/>
                    <a:pt x="5011" y="8201"/>
                    <a:pt x="4907" y="8171"/>
                  </a:cubicBezTo>
                  <a:cubicBezTo>
                    <a:pt x="4233" y="7973"/>
                    <a:pt x="3797" y="6547"/>
                    <a:pt x="3441" y="5913"/>
                  </a:cubicBezTo>
                  <a:cubicBezTo>
                    <a:pt x="2966" y="5002"/>
                    <a:pt x="2490" y="4091"/>
                    <a:pt x="2015" y="3180"/>
                  </a:cubicBezTo>
                  <a:cubicBezTo>
                    <a:pt x="1993" y="3114"/>
                    <a:pt x="1935" y="3085"/>
                    <a:pt x="1874" y="3085"/>
                  </a:cubicBezTo>
                  <a:cubicBezTo>
                    <a:pt x="1825" y="3085"/>
                    <a:pt x="1773" y="3105"/>
                    <a:pt x="1738" y="3140"/>
                  </a:cubicBezTo>
                  <a:lnTo>
                    <a:pt x="1658" y="3140"/>
                  </a:lnTo>
                  <a:lnTo>
                    <a:pt x="589" y="3695"/>
                  </a:lnTo>
                  <a:cubicBezTo>
                    <a:pt x="826" y="2665"/>
                    <a:pt x="1064" y="1595"/>
                    <a:pt x="1262" y="565"/>
                  </a:cubicBezTo>
                  <a:close/>
                  <a:moveTo>
                    <a:pt x="1139" y="1"/>
                  </a:moveTo>
                  <a:cubicBezTo>
                    <a:pt x="1013" y="1"/>
                    <a:pt x="906" y="72"/>
                    <a:pt x="906" y="169"/>
                  </a:cubicBezTo>
                  <a:cubicBezTo>
                    <a:pt x="628" y="1477"/>
                    <a:pt x="311" y="2784"/>
                    <a:pt x="34" y="4051"/>
                  </a:cubicBezTo>
                  <a:cubicBezTo>
                    <a:pt x="1" y="4185"/>
                    <a:pt x="136" y="4347"/>
                    <a:pt x="275" y="4347"/>
                  </a:cubicBezTo>
                  <a:cubicBezTo>
                    <a:pt x="300" y="4347"/>
                    <a:pt x="326" y="4341"/>
                    <a:pt x="351" y="4329"/>
                  </a:cubicBezTo>
                  <a:lnTo>
                    <a:pt x="1738" y="3616"/>
                  </a:lnTo>
                  <a:cubicBezTo>
                    <a:pt x="2451" y="5042"/>
                    <a:pt x="3203" y="6428"/>
                    <a:pt x="3956" y="7775"/>
                  </a:cubicBezTo>
                  <a:cubicBezTo>
                    <a:pt x="4279" y="8362"/>
                    <a:pt x="4537" y="8689"/>
                    <a:pt x="5004" y="8689"/>
                  </a:cubicBezTo>
                  <a:cubicBezTo>
                    <a:pt x="5167" y="8689"/>
                    <a:pt x="5355" y="8649"/>
                    <a:pt x="5580" y="8567"/>
                  </a:cubicBezTo>
                  <a:cubicBezTo>
                    <a:pt x="6412" y="8290"/>
                    <a:pt x="6333" y="7933"/>
                    <a:pt x="5936" y="7220"/>
                  </a:cubicBezTo>
                  <a:lnTo>
                    <a:pt x="3639" y="2903"/>
                  </a:lnTo>
                  <a:lnTo>
                    <a:pt x="4550" y="2388"/>
                  </a:lnTo>
                  <a:cubicBezTo>
                    <a:pt x="4669" y="2348"/>
                    <a:pt x="4669" y="2150"/>
                    <a:pt x="4550" y="2071"/>
                  </a:cubicBezTo>
                  <a:cubicBezTo>
                    <a:pt x="3679" y="1160"/>
                    <a:pt x="2292" y="645"/>
                    <a:pt x="1223" y="11"/>
                  </a:cubicBezTo>
                  <a:cubicBezTo>
                    <a:pt x="1195" y="4"/>
                    <a:pt x="116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70041" y="192690"/>
            <a:ext cx="261046" cy="345138"/>
          </a:xfrm>
          <a:custGeom>
            <a:avLst/>
            <a:gdLst/>
            <a:ahLst/>
            <a:cxnLst/>
            <a:rect l="l" t="t" r="r" b="b"/>
            <a:pathLst>
              <a:path w="11093" h="14668" extrusionOk="0">
                <a:moveTo>
                  <a:pt x="8279" y="0"/>
                </a:moveTo>
                <a:cubicBezTo>
                  <a:pt x="8213" y="0"/>
                  <a:pt x="8145" y="18"/>
                  <a:pt x="8082" y="56"/>
                </a:cubicBezTo>
                <a:cubicBezTo>
                  <a:pt x="7527" y="294"/>
                  <a:pt x="6933" y="532"/>
                  <a:pt x="6378" y="730"/>
                </a:cubicBezTo>
                <a:lnTo>
                  <a:pt x="991" y="2869"/>
                </a:lnTo>
                <a:cubicBezTo>
                  <a:pt x="793" y="2948"/>
                  <a:pt x="595" y="2988"/>
                  <a:pt x="397" y="3027"/>
                </a:cubicBezTo>
                <a:cubicBezTo>
                  <a:pt x="80" y="3067"/>
                  <a:pt x="1" y="3186"/>
                  <a:pt x="120" y="3463"/>
                </a:cubicBezTo>
                <a:cubicBezTo>
                  <a:pt x="397" y="4136"/>
                  <a:pt x="714" y="4810"/>
                  <a:pt x="991" y="5483"/>
                </a:cubicBezTo>
                <a:cubicBezTo>
                  <a:pt x="1744" y="7503"/>
                  <a:pt x="2536" y="9524"/>
                  <a:pt x="3288" y="11584"/>
                </a:cubicBezTo>
                <a:lnTo>
                  <a:pt x="3051" y="11623"/>
                </a:lnTo>
                <a:cubicBezTo>
                  <a:pt x="2338" y="11782"/>
                  <a:pt x="1704" y="12138"/>
                  <a:pt x="1189" y="12613"/>
                </a:cubicBezTo>
                <a:cubicBezTo>
                  <a:pt x="714" y="13010"/>
                  <a:pt x="714" y="13762"/>
                  <a:pt x="1189" y="14158"/>
                </a:cubicBezTo>
                <a:cubicBezTo>
                  <a:pt x="1508" y="14477"/>
                  <a:pt x="1930" y="14668"/>
                  <a:pt x="2392" y="14668"/>
                </a:cubicBezTo>
                <a:cubicBezTo>
                  <a:pt x="2504" y="14668"/>
                  <a:pt x="2618" y="14657"/>
                  <a:pt x="2734" y="14634"/>
                </a:cubicBezTo>
                <a:cubicBezTo>
                  <a:pt x="3764" y="14356"/>
                  <a:pt x="4715" y="13881"/>
                  <a:pt x="5546" y="13208"/>
                </a:cubicBezTo>
                <a:cubicBezTo>
                  <a:pt x="5982" y="12891"/>
                  <a:pt x="5982" y="12653"/>
                  <a:pt x="5705" y="12217"/>
                </a:cubicBezTo>
                <a:cubicBezTo>
                  <a:pt x="5428" y="11742"/>
                  <a:pt x="5150" y="11306"/>
                  <a:pt x="4913" y="10831"/>
                </a:cubicBezTo>
                <a:cubicBezTo>
                  <a:pt x="4239" y="9484"/>
                  <a:pt x="3526" y="8098"/>
                  <a:pt x="2853" y="6711"/>
                </a:cubicBezTo>
                <a:cubicBezTo>
                  <a:pt x="2813" y="6592"/>
                  <a:pt x="2734" y="6513"/>
                  <a:pt x="2694" y="6355"/>
                </a:cubicBezTo>
                <a:cubicBezTo>
                  <a:pt x="4437" y="5523"/>
                  <a:pt x="6141" y="4691"/>
                  <a:pt x="7923" y="4018"/>
                </a:cubicBezTo>
                <a:lnTo>
                  <a:pt x="9151" y="7860"/>
                </a:lnTo>
                <a:lnTo>
                  <a:pt x="9072" y="7900"/>
                </a:lnTo>
                <a:cubicBezTo>
                  <a:pt x="8042" y="8137"/>
                  <a:pt x="7210" y="8890"/>
                  <a:pt x="6814" y="9880"/>
                </a:cubicBezTo>
                <a:cubicBezTo>
                  <a:pt x="6695" y="10118"/>
                  <a:pt x="6695" y="10435"/>
                  <a:pt x="6814" y="10672"/>
                </a:cubicBezTo>
                <a:cubicBezTo>
                  <a:pt x="6956" y="11041"/>
                  <a:pt x="7301" y="11248"/>
                  <a:pt x="7660" y="11248"/>
                </a:cubicBezTo>
                <a:cubicBezTo>
                  <a:pt x="7802" y="11248"/>
                  <a:pt x="7947" y="11215"/>
                  <a:pt x="8082" y="11148"/>
                </a:cubicBezTo>
                <a:cubicBezTo>
                  <a:pt x="8993" y="10712"/>
                  <a:pt x="9864" y="10118"/>
                  <a:pt x="10538" y="9405"/>
                </a:cubicBezTo>
                <a:cubicBezTo>
                  <a:pt x="10736" y="9246"/>
                  <a:pt x="10894" y="9088"/>
                  <a:pt x="11013" y="8890"/>
                </a:cubicBezTo>
                <a:cubicBezTo>
                  <a:pt x="11092" y="8811"/>
                  <a:pt x="11092" y="8652"/>
                  <a:pt x="11052" y="8533"/>
                </a:cubicBezTo>
                <a:cubicBezTo>
                  <a:pt x="11013" y="8375"/>
                  <a:pt x="10854" y="8177"/>
                  <a:pt x="10815" y="8018"/>
                </a:cubicBezTo>
                <a:cubicBezTo>
                  <a:pt x="10538" y="7107"/>
                  <a:pt x="10260" y="6236"/>
                  <a:pt x="10023" y="5325"/>
                </a:cubicBezTo>
                <a:cubicBezTo>
                  <a:pt x="9785" y="4572"/>
                  <a:pt x="9587" y="3819"/>
                  <a:pt x="9389" y="3027"/>
                </a:cubicBezTo>
                <a:cubicBezTo>
                  <a:pt x="9310" y="2592"/>
                  <a:pt x="9191" y="2156"/>
                  <a:pt x="9111" y="1720"/>
                </a:cubicBezTo>
                <a:cubicBezTo>
                  <a:pt x="9072" y="1205"/>
                  <a:pt x="8913" y="690"/>
                  <a:pt x="8636" y="215"/>
                </a:cubicBezTo>
                <a:cubicBezTo>
                  <a:pt x="8555" y="80"/>
                  <a:pt x="8420" y="0"/>
                  <a:pt x="82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296362" y="527719"/>
            <a:ext cx="101492" cy="217104"/>
          </a:xfrm>
          <a:custGeom>
            <a:avLst/>
            <a:gdLst/>
            <a:ahLst/>
            <a:cxnLst/>
            <a:rect l="l" t="t" r="r" b="b"/>
            <a:pathLst>
              <a:path w="5546" h="11862" extrusionOk="0">
                <a:moveTo>
                  <a:pt x="3654" y="1"/>
                </a:moveTo>
                <a:cubicBezTo>
                  <a:pt x="3595" y="1"/>
                  <a:pt x="3526" y="16"/>
                  <a:pt x="3446" y="45"/>
                </a:cubicBezTo>
                <a:cubicBezTo>
                  <a:pt x="3130" y="164"/>
                  <a:pt x="2773" y="283"/>
                  <a:pt x="2417" y="362"/>
                </a:cubicBezTo>
                <a:cubicBezTo>
                  <a:pt x="2219" y="402"/>
                  <a:pt x="2100" y="521"/>
                  <a:pt x="2060" y="719"/>
                </a:cubicBezTo>
                <a:cubicBezTo>
                  <a:pt x="1783" y="2303"/>
                  <a:pt x="1505" y="3848"/>
                  <a:pt x="1189" y="5433"/>
                </a:cubicBezTo>
                <a:cubicBezTo>
                  <a:pt x="951" y="6819"/>
                  <a:pt x="674" y="8206"/>
                  <a:pt x="396" y="9592"/>
                </a:cubicBezTo>
                <a:cubicBezTo>
                  <a:pt x="278" y="10226"/>
                  <a:pt x="159" y="10860"/>
                  <a:pt x="40" y="11493"/>
                </a:cubicBezTo>
                <a:cubicBezTo>
                  <a:pt x="0" y="11691"/>
                  <a:pt x="119" y="11810"/>
                  <a:pt x="357" y="11850"/>
                </a:cubicBezTo>
                <a:cubicBezTo>
                  <a:pt x="484" y="11858"/>
                  <a:pt x="612" y="11862"/>
                  <a:pt x="740" y="11862"/>
                </a:cubicBezTo>
                <a:cubicBezTo>
                  <a:pt x="1885" y="11862"/>
                  <a:pt x="3043" y="11545"/>
                  <a:pt x="4041" y="10939"/>
                </a:cubicBezTo>
                <a:cubicBezTo>
                  <a:pt x="4754" y="10543"/>
                  <a:pt x="5308" y="9830"/>
                  <a:pt x="5427" y="9037"/>
                </a:cubicBezTo>
                <a:cubicBezTo>
                  <a:pt x="5546" y="8443"/>
                  <a:pt x="5189" y="7889"/>
                  <a:pt x="4635" y="7809"/>
                </a:cubicBezTo>
                <a:cubicBezTo>
                  <a:pt x="4476" y="7757"/>
                  <a:pt x="4309" y="7730"/>
                  <a:pt x="4140" y="7730"/>
                </a:cubicBezTo>
                <a:cubicBezTo>
                  <a:pt x="3803" y="7730"/>
                  <a:pt x="3460" y="7836"/>
                  <a:pt x="3169" y="8047"/>
                </a:cubicBezTo>
                <a:cubicBezTo>
                  <a:pt x="2813" y="8285"/>
                  <a:pt x="2496" y="8522"/>
                  <a:pt x="2100" y="8800"/>
                </a:cubicBezTo>
                <a:cubicBezTo>
                  <a:pt x="2100" y="8522"/>
                  <a:pt x="2139" y="8285"/>
                  <a:pt x="2179" y="8007"/>
                </a:cubicBezTo>
                <a:cubicBezTo>
                  <a:pt x="2615" y="6185"/>
                  <a:pt x="3050" y="4403"/>
                  <a:pt x="3446" y="2581"/>
                </a:cubicBezTo>
                <a:cubicBezTo>
                  <a:pt x="3605" y="1868"/>
                  <a:pt x="3763" y="1115"/>
                  <a:pt x="3882" y="402"/>
                </a:cubicBezTo>
                <a:cubicBezTo>
                  <a:pt x="3912" y="135"/>
                  <a:pt x="3830" y="1"/>
                  <a:pt x="36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361669" y="305517"/>
            <a:ext cx="113252" cy="11949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flipH="1">
            <a:off x="681389" y="134049"/>
            <a:ext cx="311827" cy="231294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8100000" flipH="1">
            <a:off x="8621897" y="4686420"/>
            <a:ext cx="312339" cy="199376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646703" y="4807656"/>
            <a:ext cx="262740" cy="285833"/>
          </a:xfrm>
          <a:custGeom>
            <a:avLst/>
            <a:gdLst/>
            <a:ahLst/>
            <a:cxnLst/>
            <a:rect l="l" t="t" r="r" b="b"/>
            <a:pathLst>
              <a:path w="14039" h="15275" extrusionOk="0">
                <a:moveTo>
                  <a:pt x="7201" y="5965"/>
                </a:moveTo>
                <a:cubicBezTo>
                  <a:pt x="7710" y="6837"/>
                  <a:pt x="8219" y="7638"/>
                  <a:pt x="8656" y="8510"/>
                </a:cubicBezTo>
                <a:lnTo>
                  <a:pt x="6692" y="8656"/>
                </a:lnTo>
                <a:cubicBezTo>
                  <a:pt x="6838" y="7783"/>
                  <a:pt x="7056" y="6837"/>
                  <a:pt x="7201" y="5965"/>
                </a:cubicBezTo>
                <a:close/>
                <a:moveTo>
                  <a:pt x="8656" y="0"/>
                </a:moveTo>
                <a:cubicBezTo>
                  <a:pt x="7929" y="73"/>
                  <a:pt x="7201" y="146"/>
                  <a:pt x="6474" y="146"/>
                </a:cubicBezTo>
                <a:cubicBezTo>
                  <a:pt x="6435" y="136"/>
                  <a:pt x="6396" y="132"/>
                  <a:pt x="6358" y="132"/>
                </a:cubicBezTo>
                <a:cubicBezTo>
                  <a:pt x="6110" y="132"/>
                  <a:pt x="5892" y="321"/>
                  <a:pt x="5892" y="510"/>
                </a:cubicBezTo>
                <a:cubicBezTo>
                  <a:pt x="5747" y="1019"/>
                  <a:pt x="5601" y="1455"/>
                  <a:pt x="5456" y="1891"/>
                </a:cubicBezTo>
                <a:cubicBezTo>
                  <a:pt x="3710" y="5892"/>
                  <a:pt x="2037" y="9965"/>
                  <a:pt x="364" y="13966"/>
                </a:cubicBezTo>
                <a:cubicBezTo>
                  <a:pt x="1" y="14838"/>
                  <a:pt x="146" y="15057"/>
                  <a:pt x="1019" y="15129"/>
                </a:cubicBezTo>
                <a:cubicBezTo>
                  <a:pt x="1964" y="15202"/>
                  <a:pt x="2910" y="15275"/>
                  <a:pt x="3855" y="15275"/>
                </a:cubicBezTo>
                <a:cubicBezTo>
                  <a:pt x="4146" y="15275"/>
                  <a:pt x="4437" y="15057"/>
                  <a:pt x="4510" y="14766"/>
                </a:cubicBezTo>
                <a:cubicBezTo>
                  <a:pt x="4874" y="13966"/>
                  <a:pt x="5237" y="13093"/>
                  <a:pt x="5674" y="12293"/>
                </a:cubicBezTo>
                <a:cubicBezTo>
                  <a:pt x="5747" y="12074"/>
                  <a:pt x="5965" y="12002"/>
                  <a:pt x="6183" y="11929"/>
                </a:cubicBezTo>
                <a:lnTo>
                  <a:pt x="8510" y="11929"/>
                </a:lnTo>
                <a:cubicBezTo>
                  <a:pt x="8510" y="12074"/>
                  <a:pt x="8656" y="12365"/>
                  <a:pt x="8729" y="12584"/>
                </a:cubicBezTo>
                <a:cubicBezTo>
                  <a:pt x="8947" y="13238"/>
                  <a:pt x="9092" y="13893"/>
                  <a:pt x="9383" y="14547"/>
                </a:cubicBezTo>
                <a:cubicBezTo>
                  <a:pt x="9447" y="14864"/>
                  <a:pt x="9786" y="15070"/>
                  <a:pt x="10112" y="15070"/>
                </a:cubicBezTo>
                <a:cubicBezTo>
                  <a:pt x="10161" y="15070"/>
                  <a:pt x="10209" y="15066"/>
                  <a:pt x="10256" y="15057"/>
                </a:cubicBezTo>
                <a:cubicBezTo>
                  <a:pt x="11347" y="14984"/>
                  <a:pt x="12365" y="14911"/>
                  <a:pt x="13384" y="14838"/>
                </a:cubicBezTo>
                <a:cubicBezTo>
                  <a:pt x="13965" y="14766"/>
                  <a:pt x="14038" y="14620"/>
                  <a:pt x="13893" y="14111"/>
                </a:cubicBezTo>
                <a:cubicBezTo>
                  <a:pt x="13747" y="13529"/>
                  <a:pt x="13456" y="13093"/>
                  <a:pt x="13311" y="12511"/>
                </a:cubicBezTo>
                <a:cubicBezTo>
                  <a:pt x="13020" y="11638"/>
                  <a:pt x="12729" y="10838"/>
                  <a:pt x="12438" y="9965"/>
                </a:cubicBezTo>
                <a:cubicBezTo>
                  <a:pt x="11493" y="6837"/>
                  <a:pt x="10474" y="3783"/>
                  <a:pt x="9529" y="655"/>
                </a:cubicBezTo>
                <a:cubicBezTo>
                  <a:pt x="9456" y="291"/>
                  <a:pt x="9092" y="0"/>
                  <a:pt x="8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8841098" y="4436267"/>
            <a:ext cx="163806" cy="169018"/>
            <a:chOff x="6109266" y="2958701"/>
            <a:chExt cx="158099" cy="163114"/>
          </a:xfrm>
        </p:grpSpPr>
        <p:sp>
          <p:nvSpPr>
            <p:cNvPr id="33" name="Google Shape;33;p4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935156" y="4873208"/>
            <a:ext cx="69917" cy="64501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977114" y="4753869"/>
            <a:ext cx="115387" cy="121747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247364" y="4809980"/>
            <a:ext cx="288754" cy="281235"/>
            <a:chOff x="4915097" y="219724"/>
            <a:chExt cx="427847" cy="414801"/>
          </a:xfrm>
        </p:grpSpPr>
        <p:sp>
          <p:nvSpPr>
            <p:cNvPr id="39" name="Google Shape;39;p4"/>
            <p:cNvSpPr/>
            <p:nvPr/>
          </p:nvSpPr>
          <p:spPr>
            <a:xfrm>
              <a:off x="4946857" y="255387"/>
              <a:ext cx="364328" cy="353741"/>
            </a:xfrm>
            <a:custGeom>
              <a:avLst/>
              <a:gdLst/>
              <a:ahLst/>
              <a:cxnLst/>
              <a:rect l="l" t="t" r="r" b="b"/>
              <a:pathLst>
                <a:path w="6814" h="6616" extrusionOk="0">
                  <a:moveTo>
                    <a:pt x="3565" y="0"/>
                  </a:moveTo>
                  <a:cubicBezTo>
                    <a:pt x="3248" y="832"/>
                    <a:pt x="2932" y="1624"/>
                    <a:pt x="2615" y="2456"/>
                  </a:cubicBezTo>
                  <a:cubicBezTo>
                    <a:pt x="2570" y="2545"/>
                    <a:pt x="2488" y="2597"/>
                    <a:pt x="2411" y="2597"/>
                  </a:cubicBezTo>
                  <a:cubicBezTo>
                    <a:pt x="2350" y="2597"/>
                    <a:pt x="2293" y="2565"/>
                    <a:pt x="2258" y="2496"/>
                  </a:cubicBezTo>
                  <a:cubicBezTo>
                    <a:pt x="2219" y="2575"/>
                    <a:pt x="2139" y="2575"/>
                    <a:pt x="2100" y="2575"/>
                  </a:cubicBezTo>
                  <a:cubicBezTo>
                    <a:pt x="1704" y="2575"/>
                    <a:pt x="1347" y="2575"/>
                    <a:pt x="991" y="2615"/>
                  </a:cubicBezTo>
                  <a:cubicBezTo>
                    <a:pt x="634" y="2615"/>
                    <a:pt x="317" y="2654"/>
                    <a:pt x="0" y="2694"/>
                  </a:cubicBezTo>
                  <a:cubicBezTo>
                    <a:pt x="476" y="3328"/>
                    <a:pt x="1070" y="3843"/>
                    <a:pt x="1783" y="4159"/>
                  </a:cubicBezTo>
                  <a:cubicBezTo>
                    <a:pt x="1941" y="4278"/>
                    <a:pt x="1941" y="4476"/>
                    <a:pt x="1783" y="4595"/>
                  </a:cubicBezTo>
                  <a:cubicBezTo>
                    <a:pt x="1704" y="4952"/>
                    <a:pt x="1624" y="5348"/>
                    <a:pt x="1545" y="5704"/>
                  </a:cubicBezTo>
                  <a:cubicBezTo>
                    <a:pt x="1426" y="6021"/>
                    <a:pt x="1387" y="6298"/>
                    <a:pt x="1347" y="6615"/>
                  </a:cubicBezTo>
                  <a:cubicBezTo>
                    <a:pt x="1743" y="6457"/>
                    <a:pt x="2100" y="6219"/>
                    <a:pt x="2377" y="5902"/>
                  </a:cubicBezTo>
                  <a:cubicBezTo>
                    <a:pt x="2773" y="5585"/>
                    <a:pt x="3169" y="5229"/>
                    <a:pt x="3565" y="4872"/>
                  </a:cubicBezTo>
                  <a:cubicBezTo>
                    <a:pt x="3605" y="4833"/>
                    <a:pt x="3664" y="4813"/>
                    <a:pt x="3724" y="4813"/>
                  </a:cubicBezTo>
                  <a:cubicBezTo>
                    <a:pt x="3783" y="4813"/>
                    <a:pt x="3843" y="4833"/>
                    <a:pt x="3882" y="4872"/>
                  </a:cubicBezTo>
                  <a:cubicBezTo>
                    <a:pt x="3895" y="4859"/>
                    <a:pt x="3913" y="4855"/>
                    <a:pt x="3932" y="4855"/>
                  </a:cubicBezTo>
                  <a:cubicBezTo>
                    <a:pt x="3970" y="4855"/>
                    <a:pt x="4014" y="4872"/>
                    <a:pt x="4041" y="4872"/>
                  </a:cubicBezTo>
                  <a:cubicBezTo>
                    <a:pt x="4437" y="5150"/>
                    <a:pt x="4833" y="5387"/>
                    <a:pt x="5229" y="5625"/>
                  </a:cubicBezTo>
                  <a:cubicBezTo>
                    <a:pt x="5339" y="5698"/>
                    <a:pt x="5989" y="6109"/>
                    <a:pt x="6182" y="6109"/>
                  </a:cubicBezTo>
                  <a:cubicBezTo>
                    <a:pt x="6197" y="6109"/>
                    <a:pt x="6210" y="6106"/>
                    <a:pt x="6219" y="6100"/>
                  </a:cubicBezTo>
                  <a:cubicBezTo>
                    <a:pt x="6338" y="6061"/>
                    <a:pt x="6101" y="5150"/>
                    <a:pt x="6061" y="4991"/>
                  </a:cubicBezTo>
                  <a:cubicBezTo>
                    <a:pt x="5942" y="4595"/>
                    <a:pt x="5744" y="4239"/>
                    <a:pt x="5506" y="3882"/>
                  </a:cubicBezTo>
                  <a:cubicBezTo>
                    <a:pt x="5506" y="3843"/>
                    <a:pt x="5467" y="3803"/>
                    <a:pt x="5467" y="3763"/>
                  </a:cubicBezTo>
                  <a:cubicBezTo>
                    <a:pt x="5427" y="3684"/>
                    <a:pt x="5427" y="3565"/>
                    <a:pt x="5506" y="3526"/>
                  </a:cubicBezTo>
                  <a:cubicBezTo>
                    <a:pt x="5982" y="3050"/>
                    <a:pt x="6417" y="2575"/>
                    <a:pt x="6814" y="2020"/>
                  </a:cubicBezTo>
                  <a:cubicBezTo>
                    <a:pt x="6654" y="1983"/>
                    <a:pt x="6482" y="1968"/>
                    <a:pt x="6303" y="1968"/>
                  </a:cubicBezTo>
                  <a:cubicBezTo>
                    <a:pt x="5725" y="1968"/>
                    <a:pt x="5079" y="2128"/>
                    <a:pt x="4595" y="2218"/>
                  </a:cubicBezTo>
                  <a:cubicBezTo>
                    <a:pt x="4516" y="2218"/>
                    <a:pt x="4437" y="2179"/>
                    <a:pt x="4397" y="2139"/>
                  </a:cubicBezTo>
                  <a:cubicBezTo>
                    <a:pt x="4318" y="2100"/>
                    <a:pt x="4278" y="2060"/>
                    <a:pt x="4239" y="1981"/>
                  </a:cubicBezTo>
                  <a:cubicBezTo>
                    <a:pt x="4120" y="1585"/>
                    <a:pt x="4001" y="1228"/>
                    <a:pt x="3882" y="872"/>
                  </a:cubicBezTo>
                  <a:cubicBezTo>
                    <a:pt x="3803" y="555"/>
                    <a:pt x="3684" y="277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915097" y="219724"/>
              <a:ext cx="427847" cy="414801"/>
            </a:xfrm>
            <a:custGeom>
              <a:avLst/>
              <a:gdLst/>
              <a:ahLst/>
              <a:cxnLst/>
              <a:rect l="l" t="t" r="r" b="b"/>
              <a:pathLst>
                <a:path w="8002" h="7758" extrusionOk="0">
                  <a:moveTo>
                    <a:pt x="4159" y="627"/>
                  </a:moveTo>
                  <a:cubicBezTo>
                    <a:pt x="4278" y="905"/>
                    <a:pt x="4397" y="1222"/>
                    <a:pt x="4476" y="1539"/>
                  </a:cubicBezTo>
                  <a:cubicBezTo>
                    <a:pt x="4635" y="1895"/>
                    <a:pt x="4754" y="2252"/>
                    <a:pt x="4833" y="2608"/>
                  </a:cubicBezTo>
                  <a:cubicBezTo>
                    <a:pt x="4872" y="2687"/>
                    <a:pt x="4952" y="2767"/>
                    <a:pt x="5031" y="2767"/>
                  </a:cubicBezTo>
                  <a:cubicBezTo>
                    <a:pt x="5060" y="2825"/>
                    <a:pt x="5110" y="2861"/>
                    <a:pt x="5166" y="2861"/>
                  </a:cubicBezTo>
                  <a:cubicBezTo>
                    <a:pt x="5186" y="2861"/>
                    <a:pt x="5208" y="2856"/>
                    <a:pt x="5229" y="2846"/>
                  </a:cubicBezTo>
                  <a:cubicBezTo>
                    <a:pt x="5680" y="2786"/>
                    <a:pt x="6314" y="2634"/>
                    <a:pt x="6888" y="2634"/>
                  </a:cubicBezTo>
                  <a:cubicBezTo>
                    <a:pt x="7070" y="2634"/>
                    <a:pt x="7246" y="2649"/>
                    <a:pt x="7408" y="2687"/>
                  </a:cubicBezTo>
                  <a:cubicBezTo>
                    <a:pt x="7011" y="3242"/>
                    <a:pt x="6576" y="3717"/>
                    <a:pt x="6100" y="4193"/>
                  </a:cubicBezTo>
                  <a:cubicBezTo>
                    <a:pt x="6021" y="4272"/>
                    <a:pt x="6021" y="4351"/>
                    <a:pt x="6061" y="4430"/>
                  </a:cubicBezTo>
                  <a:cubicBezTo>
                    <a:pt x="6061" y="4470"/>
                    <a:pt x="6100" y="4510"/>
                    <a:pt x="6100" y="4549"/>
                  </a:cubicBezTo>
                  <a:cubicBezTo>
                    <a:pt x="6338" y="4906"/>
                    <a:pt x="6536" y="5262"/>
                    <a:pt x="6695" y="5658"/>
                  </a:cubicBezTo>
                  <a:cubicBezTo>
                    <a:pt x="6734" y="5817"/>
                    <a:pt x="7051" y="6649"/>
                    <a:pt x="6853" y="6767"/>
                  </a:cubicBezTo>
                  <a:cubicBezTo>
                    <a:pt x="6833" y="6780"/>
                    <a:pt x="6807" y="6785"/>
                    <a:pt x="6778" y="6785"/>
                  </a:cubicBezTo>
                  <a:cubicBezTo>
                    <a:pt x="6523" y="6785"/>
                    <a:pt x="5969" y="6359"/>
                    <a:pt x="5863" y="6252"/>
                  </a:cubicBezTo>
                  <a:cubicBezTo>
                    <a:pt x="5427" y="6054"/>
                    <a:pt x="5031" y="5817"/>
                    <a:pt x="4635" y="5539"/>
                  </a:cubicBezTo>
                  <a:cubicBezTo>
                    <a:pt x="4595" y="5500"/>
                    <a:pt x="4555" y="5500"/>
                    <a:pt x="4516" y="5500"/>
                  </a:cubicBezTo>
                  <a:cubicBezTo>
                    <a:pt x="4456" y="5460"/>
                    <a:pt x="4397" y="5440"/>
                    <a:pt x="4338" y="5440"/>
                  </a:cubicBezTo>
                  <a:cubicBezTo>
                    <a:pt x="4278" y="5440"/>
                    <a:pt x="4219" y="5460"/>
                    <a:pt x="4159" y="5500"/>
                  </a:cubicBezTo>
                  <a:cubicBezTo>
                    <a:pt x="3763" y="5856"/>
                    <a:pt x="3407" y="6213"/>
                    <a:pt x="2971" y="6569"/>
                  </a:cubicBezTo>
                  <a:cubicBezTo>
                    <a:pt x="2694" y="6886"/>
                    <a:pt x="2337" y="7124"/>
                    <a:pt x="1941" y="7282"/>
                  </a:cubicBezTo>
                  <a:cubicBezTo>
                    <a:pt x="1981" y="6965"/>
                    <a:pt x="2060" y="6649"/>
                    <a:pt x="2139" y="6371"/>
                  </a:cubicBezTo>
                  <a:cubicBezTo>
                    <a:pt x="2258" y="5975"/>
                    <a:pt x="2337" y="5619"/>
                    <a:pt x="2416" y="5223"/>
                  </a:cubicBezTo>
                  <a:cubicBezTo>
                    <a:pt x="2535" y="5143"/>
                    <a:pt x="2535" y="4906"/>
                    <a:pt x="2416" y="4826"/>
                  </a:cubicBezTo>
                  <a:cubicBezTo>
                    <a:pt x="1703" y="4510"/>
                    <a:pt x="1070" y="3995"/>
                    <a:pt x="594" y="3361"/>
                  </a:cubicBezTo>
                  <a:cubicBezTo>
                    <a:pt x="826" y="3303"/>
                    <a:pt x="1079" y="3266"/>
                    <a:pt x="1323" y="3266"/>
                  </a:cubicBezTo>
                  <a:cubicBezTo>
                    <a:pt x="1412" y="3266"/>
                    <a:pt x="1500" y="3271"/>
                    <a:pt x="1585" y="3282"/>
                  </a:cubicBezTo>
                  <a:cubicBezTo>
                    <a:pt x="1941" y="3282"/>
                    <a:pt x="2337" y="3242"/>
                    <a:pt x="2694" y="3242"/>
                  </a:cubicBezTo>
                  <a:cubicBezTo>
                    <a:pt x="2733" y="3242"/>
                    <a:pt x="2813" y="3202"/>
                    <a:pt x="2852" y="3163"/>
                  </a:cubicBezTo>
                  <a:cubicBezTo>
                    <a:pt x="2885" y="3212"/>
                    <a:pt x="2939" y="3234"/>
                    <a:pt x="2997" y="3234"/>
                  </a:cubicBezTo>
                  <a:cubicBezTo>
                    <a:pt x="3076" y="3234"/>
                    <a:pt x="3163" y="3192"/>
                    <a:pt x="3209" y="3123"/>
                  </a:cubicBezTo>
                  <a:cubicBezTo>
                    <a:pt x="3526" y="2291"/>
                    <a:pt x="3842" y="1459"/>
                    <a:pt x="4159" y="627"/>
                  </a:cubicBezTo>
                  <a:close/>
                  <a:moveTo>
                    <a:pt x="4056" y="0"/>
                  </a:moveTo>
                  <a:cubicBezTo>
                    <a:pt x="3974" y="0"/>
                    <a:pt x="3898" y="56"/>
                    <a:pt x="3842" y="113"/>
                  </a:cubicBezTo>
                  <a:cubicBezTo>
                    <a:pt x="3486" y="1024"/>
                    <a:pt x="3169" y="1935"/>
                    <a:pt x="2813" y="2846"/>
                  </a:cubicBezTo>
                  <a:cubicBezTo>
                    <a:pt x="2773" y="2806"/>
                    <a:pt x="2694" y="2806"/>
                    <a:pt x="2654" y="2806"/>
                  </a:cubicBezTo>
                  <a:cubicBezTo>
                    <a:pt x="2139" y="2806"/>
                    <a:pt x="1664" y="2846"/>
                    <a:pt x="1149" y="2846"/>
                  </a:cubicBezTo>
                  <a:cubicBezTo>
                    <a:pt x="792" y="2846"/>
                    <a:pt x="436" y="2925"/>
                    <a:pt x="119" y="3083"/>
                  </a:cubicBezTo>
                  <a:cubicBezTo>
                    <a:pt x="40" y="3123"/>
                    <a:pt x="0" y="3242"/>
                    <a:pt x="40" y="3321"/>
                  </a:cubicBezTo>
                  <a:cubicBezTo>
                    <a:pt x="357" y="4113"/>
                    <a:pt x="1188" y="4708"/>
                    <a:pt x="1941" y="5143"/>
                  </a:cubicBezTo>
                  <a:cubicBezTo>
                    <a:pt x="1783" y="5777"/>
                    <a:pt x="1664" y="6411"/>
                    <a:pt x="1545" y="7045"/>
                  </a:cubicBezTo>
                  <a:cubicBezTo>
                    <a:pt x="1466" y="7322"/>
                    <a:pt x="1426" y="7718"/>
                    <a:pt x="1862" y="7758"/>
                  </a:cubicBezTo>
                  <a:cubicBezTo>
                    <a:pt x="2258" y="7758"/>
                    <a:pt x="2773" y="7322"/>
                    <a:pt x="3090" y="7084"/>
                  </a:cubicBezTo>
                  <a:cubicBezTo>
                    <a:pt x="3526" y="6728"/>
                    <a:pt x="3961" y="6332"/>
                    <a:pt x="4397" y="5936"/>
                  </a:cubicBezTo>
                  <a:cubicBezTo>
                    <a:pt x="4872" y="6252"/>
                    <a:pt x="5427" y="6569"/>
                    <a:pt x="5942" y="6847"/>
                  </a:cubicBezTo>
                  <a:cubicBezTo>
                    <a:pt x="6193" y="6972"/>
                    <a:pt x="6619" y="7273"/>
                    <a:pt x="6963" y="7273"/>
                  </a:cubicBezTo>
                  <a:cubicBezTo>
                    <a:pt x="7052" y="7273"/>
                    <a:pt x="7136" y="7252"/>
                    <a:pt x="7209" y="7203"/>
                  </a:cubicBezTo>
                  <a:cubicBezTo>
                    <a:pt x="7526" y="6965"/>
                    <a:pt x="7289" y="6292"/>
                    <a:pt x="7249" y="5975"/>
                  </a:cubicBezTo>
                  <a:cubicBezTo>
                    <a:pt x="7091" y="5421"/>
                    <a:pt x="6853" y="4866"/>
                    <a:pt x="6536" y="4351"/>
                  </a:cubicBezTo>
                  <a:cubicBezTo>
                    <a:pt x="7051" y="3876"/>
                    <a:pt x="7526" y="3321"/>
                    <a:pt x="7922" y="2727"/>
                  </a:cubicBezTo>
                  <a:cubicBezTo>
                    <a:pt x="8002" y="2608"/>
                    <a:pt x="8002" y="2450"/>
                    <a:pt x="7883" y="2410"/>
                  </a:cubicBezTo>
                  <a:cubicBezTo>
                    <a:pt x="7578" y="2250"/>
                    <a:pt x="7222" y="2193"/>
                    <a:pt x="6851" y="2193"/>
                  </a:cubicBezTo>
                  <a:cubicBezTo>
                    <a:pt x="6304" y="2193"/>
                    <a:pt x="5724" y="2316"/>
                    <a:pt x="5229" y="2410"/>
                  </a:cubicBezTo>
                  <a:cubicBezTo>
                    <a:pt x="5110" y="1895"/>
                    <a:pt x="4912" y="1380"/>
                    <a:pt x="4714" y="905"/>
                  </a:cubicBezTo>
                  <a:cubicBezTo>
                    <a:pt x="4595" y="588"/>
                    <a:pt x="4516" y="152"/>
                    <a:pt x="4159" y="33"/>
                  </a:cubicBezTo>
                  <a:cubicBezTo>
                    <a:pt x="4125" y="10"/>
                    <a:pt x="4090" y="0"/>
                    <a:pt x="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310300" y="3094095"/>
            <a:ext cx="30417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4792029" y="3094095"/>
            <a:ext cx="30417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310300" y="2689900"/>
            <a:ext cx="30417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4792025" y="2689900"/>
            <a:ext cx="30417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0370" y="4402866"/>
            <a:ext cx="492109" cy="374895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597862" y="4662610"/>
            <a:ext cx="255756" cy="246961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251858" y="4830961"/>
            <a:ext cx="378368" cy="24152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80206" y="4817683"/>
            <a:ext cx="197687" cy="218649"/>
            <a:chOff x="5414907" y="2017485"/>
            <a:chExt cx="220338" cy="243702"/>
          </a:xfrm>
        </p:grpSpPr>
        <p:sp>
          <p:nvSpPr>
            <p:cNvPr id="51" name="Google Shape;51;p5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/>
          <p:nvPr/>
        </p:nvSpPr>
        <p:spPr>
          <a:xfrm>
            <a:off x="8759739" y="78649"/>
            <a:ext cx="292831" cy="275869"/>
          </a:xfrm>
          <a:custGeom>
            <a:avLst/>
            <a:gdLst/>
            <a:ahLst/>
            <a:cxnLst/>
            <a:rect l="l" t="t" r="r" b="b"/>
            <a:pathLst>
              <a:path w="7924" h="7465" extrusionOk="0">
                <a:moveTo>
                  <a:pt x="2382" y="628"/>
                </a:moveTo>
                <a:cubicBezTo>
                  <a:pt x="2532" y="628"/>
                  <a:pt x="2620" y="776"/>
                  <a:pt x="2774" y="1007"/>
                </a:cubicBezTo>
                <a:lnTo>
                  <a:pt x="3843" y="2790"/>
                </a:lnTo>
                <a:cubicBezTo>
                  <a:pt x="3903" y="2849"/>
                  <a:pt x="3972" y="2879"/>
                  <a:pt x="4036" y="2879"/>
                </a:cubicBezTo>
                <a:cubicBezTo>
                  <a:pt x="4101" y="2879"/>
                  <a:pt x="4160" y="2849"/>
                  <a:pt x="4200" y="2790"/>
                </a:cubicBezTo>
                <a:cubicBezTo>
                  <a:pt x="4239" y="2790"/>
                  <a:pt x="4279" y="2750"/>
                  <a:pt x="4318" y="2750"/>
                </a:cubicBezTo>
                <a:lnTo>
                  <a:pt x="5705" y="1562"/>
                </a:lnTo>
                <a:cubicBezTo>
                  <a:pt x="5863" y="1364"/>
                  <a:pt x="6061" y="1205"/>
                  <a:pt x="6299" y="1047"/>
                </a:cubicBezTo>
                <a:cubicBezTo>
                  <a:pt x="6436" y="956"/>
                  <a:pt x="6515" y="911"/>
                  <a:pt x="6573" y="911"/>
                </a:cubicBezTo>
                <a:cubicBezTo>
                  <a:pt x="6666" y="911"/>
                  <a:pt x="6707" y="1025"/>
                  <a:pt x="6854" y="1245"/>
                </a:cubicBezTo>
                <a:cubicBezTo>
                  <a:pt x="6933" y="1364"/>
                  <a:pt x="7408" y="1918"/>
                  <a:pt x="7329" y="2037"/>
                </a:cubicBezTo>
                <a:cubicBezTo>
                  <a:pt x="7289" y="2156"/>
                  <a:pt x="6774" y="2354"/>
                  <a:pt x="6695" y="2394"/>
                </a:cubicBezTo>
                <a:lnTo>
                  <a:pt x="5150" y="3344"/>
                </a:lnTo>
                <a:cubicBezTo>
                  <a:pt x="5111" y="3384"/>
                  <a:pt x="5111" y="3384"/>
                  <a:pt x="5071" y="3424"/>
                </a:cubicBezTo>
                <a:cubicBezTo>
                  <a:pt x="4952" y="3463"/>
                  <a:pt x="4873" y="3503"/>
                  <a:pt x="4754" y="3582"/>
                </a:cubicBezTo>
                <a:cubicBezTo>
                  <a:pt x="4675" y="3622"/>
                  <a:pt x="4635" y="3741"/>
                  <a:pt x="4675" y="3820"/>
                </a:cubicBezTo>
                <a:cubicBezTo>
                  <a:pt x="4517" y="3899"/>
                  <a:pt x="4437" y="4097"/>
                  <a:pt x="4596" y="4216"/>
                </a:cubicBezTo>
                <a:lnTo>
                  <a:pt x="5824" y="5444"/>
                </a:lnTo>
                <a:cubicBezTo>
                  <a:pt x="5982" y="5642"/>
                  <a:pt x="6180" y="5800"/>
                  <a:pt x="6339" y="5998"/>
                </a:cubicBezTo>
                <a:cubicBezTo>
                  <a:pt x="6656" y="6315"/>
                  <a:pt x="6339" y="6355"/>
                  <a:pt x="6022" y="6553"/>
                </a:cubicBezTo>
                <a:cubicBezTo>
                  <a:pt x="5943" y="6593"/>
                  <a:pt x="5467" y="6989"/>
                  <a:pt x="5388" y="6989"/>
                </a:cubicBezTo>
                <a:cubicBezTo>
                  <a:pt x="5269" y="6949"/>
                  <a:pt x="5031" y="6474"/>
                  <a:pt x="4952" y="6434"/>
                </a:cubicBezTo>
                <a:cubicBezTo>
                  <a:pt x="4596" y="5959"/>
                  <a:pt x="4239" y="5523"/>
                  <a:pt x="3883" y="5048"/>
                </a:cubicBezTo>
                <a:cubicBezTo>
                  <a:pt x="3843" y="5008"/>
                  <a:pt x="3803" y="4969"/>
                  <a:pt x="3764" y="4969"/>
                </a:cubicBezTo>
                <a:cubicBezTo>
                  <a:pt x="3737" y="4863"/>
                  <a:pt x="3641" y="4792"/>
                  <a:pt x="3544" y="4792"/>
                </a:cubicBezTo>
                <a:cubicBezTo>
                  <a:pt x="3495" y="4792"/>
                  <a:pt x="3447" y="4810"/>
                  <a:pt x="3407" y="4850"/>
                </a:cubicBezTo>
                <a:cubicBezTo>
                  <a:pt x="3011" y="5167"/>
                  <a:pt x="2615" y="5483"/>
                  <a:pt x="2219" y="5800"/>
                </a:cubicBezTo>
                <a:cubicBezTo>
                  <a:pt x="1958" y="6029"/>
                  <a:pt x="1562" y="6553"/>
                  <a:pt x="1209" y="6553"/>
                </a:cubicBezTo>
                <a:cubicBezTo>
                  <a:pt x="1134" y="6553"/>
                  <a:pt x="1061" y="6530"/>
                  <a:pt x="991" y="6474"/>
                </a:cubicBezTo>
                <a:cubicBezTo>
                  <a:pt x="357" y="5998"/>
                  <a:pt x="991" y="5602"/>
                  <a:pt x="1427" y="5246"/>
                </a:cubicBezTo>
                <a:lnTo>
                  <a:pt x="2813" y="4137"/>
                </a:lnTo>
                <a:cubicBezTo>
                  <a:pt x="2853" y="4097"/>
                  <a:pt x="2892" y="4018"/>
                  <a:pt x="2892" y="3939"/>
                </a:cubicBezTo>
                <a:cubicBezTo>
                  <a:pt x="3051" y="3899"/>
                  <a:pt x="3090" y="3741"/>
                  <a:pt x="3011" y="3622"/>
                </a:cubicBezTo>
                <a:lnTo>
                  <a:pt x="1229" y="1324"/>
                </a:lnTo>
                <a:lnTo>
                  <a:pt x="2061" y="770"/>
                </a:lnTo>
                <a:cubicBezTo>
                  <a:pt x="2200" y="672"/>
                  <a:pt x="2300" y="628"/>
                  <a:pt x="2382" y="628"/>
                </a:cubicBezTo>
                <a:close/>
                <a:moveTo>
                  <a:pt x="2487" y="1"/>
                </a:moveTo>
                <a:cubicBezTo>
                  <a:pt x="2463" y="1"/>
                  <a:pt x="2440" y="5"/>
                  <a:pt x="2417" y="17"/>
                </a:cubicBezTo>
                <a:cubicBezTo>
                  <a:pt x="1902" y="255"/>
                  <a:pt x="1427" y="572"/>
                  <a:pt x="991" y="928"/>
                </a:cubicBezTo>
                <a:cubicBezTo>
                  <a:pt x="912" y="968"/>
                  <a:pt x="872" y="1047"/>
                  <a:pt x="912" y="1126"/>
                </a:cubicBezTo>
                <a:cubicBezTo>
                  <a:pt x="753" y="1166"/>
                  <a:pt x="674" y="1324"/>
                  <a:pt x="793" y="1483"/>
                </a:cubicBezTo>
                <a:lnTo>
                  <a:pt x="2536" y="3741"/>
                </a:lnTo>
                <a:cubicBezTo>
                  <a:pt x="1783" y="4295"/>
                  <a:pt x="1031" y="4889"/>
                  <a:pt x="357" y="5563"/>
                </a:cubicBezTo>
                <a:cubicBezTo>
                  <a:pt x="1" y="5919"/>
                  <a:pt x="318" y="6315"/>
                  <a:pt x="595" y="6672"/>
                </a:cubicBezTo>
                <a:cubicBezTo>
                  <a:pt x="792" y="6925"/>
                  <a:pt x="969" y="7159"/>
                  <a:pt x="1211" y="7159"/>
                </a:cubicBezTo>
                <a:cubicBezTo>
                  <a:pt x="1310" y="7159"/>
                  <a:pt x="1420" y="7120"/>
                  <a:pt x="1546" y="7028"/>
                </a:cubicBezTo>
                <a:cubicBezTo>
                  <a:pt x="1942" y="6751"/>
                  <a:pt x="2219" y="6395"/>
                  <a:pt x="2576" y="6117"/>
                </a:cubicBezTo>
                <a:cubicBezTo>
                  <a:pt x="2932" y="5840"/>
                  <a:pt x="3209" y="5642"/>
                  <a:pt x="3566" y="5365"/>
                </a:cubicBezTo>
                <a:lnTo>
                  <a:pt x="4477" y="6513"/>
                </a:lnTo>
                <a:cubicBezTo>
                  <a:pt x="4675" y="6791"/>
                  <a:pt x="4913" y="7266"/>
                  <a:pt x="5230" y="7424"/>
                </a:cubicBezTo>
                <a:cubicBezTo>
                  <a:pt x="5285" y="7452"/>
                  <a:pt x="5343" y="7464"/>
                  <a:pt x="5405" y="7464"/>
                </a:cubicBezTo>
                <a:cubicBezTo>
                  <a:pt x="5785" y="7464"/>
                  <a:pt x="6264" y="6995"/>
                  <a:pt x="6537" y="6791"/>
                </a:cubicBezTo>
                <a:cubicBezTo>
                  <a:pt x="6933" y="6553"/>
                  <a:pt x="7250" y="6315"/>
                  <a:pt x="6893" y="5880"/>
                </a:cubicBezTo>
                <a:cubicBezTo>
                  <a:pt x="6299" y="5206"/>
                  <a:pt x="5665" y="4572"/>
                  <a:pt x="5031" y="3978"/>
                </a:cubicBezTo>
                <a:lnTo>
                  <a:pt x="5071" y="3978"/>
                </a:lnTo>
                <a:cubicBezTo>
                  <a:pt x="5150" y="3939"/>
                  <a:pt x="5269" y="3899"/>
                  <a:pt x="5388" y="3859"/>
                </a:cubicBezTo>
                <a:cubicBezTo>
                  <a:pt x="5507" y="3859"/>
                  <a:pt x="5586" y="3780"/>
                  <a:pt x="5626" y="3661"/>
                </a:cubicBezTo>
                <a:lnTo>
                  <a:pt x="6972" y="2829"/>
                </a:lnTo>
                <a:cubicBezTo>
                  <a:pt x="7210" y="2671"/>
                  <a:pt x="7725" y="2473"/>
                  <a:pt x="7804" y="2196"/>
                </a:cubicBezTo>
                <a:cubicBezTo>
                  <a:pt x="7923" y="1918"/>
                  <a:pt x="7685" y="1760"/>
                  <a:pt x="7606" y="1601"/>
                </a:cubicBezTo>
                <a:cubicBezTo>
                  <a:pt x="7369" y="1126"/>
                  <a:pt x="7091" y="730"/>
                  <a:pt x="6774" y="373"/>
                </a:cubicBezTo>
                <a:cubicBezTo>
                  <a:pt x="6728" y="327"/>
                  <a:pt x="6682" y="308"/>
                  <a:pt x="6635" y="308"/>
                </a:cubicBezTo>
                <a:cubicBezTo>
                  <a:pt x="6602" y="308"/>
                  <a:pt x="6570" y="317"/>
                  <a:pt x="6537" y="334"/>
                </a:cubicBezTo>
                <a:cubicBezTo>
                  <a:pt x="6141" y="572"/>
                  <a:pt x="5784" y="849"/>
                  <a:pt x="5467" y="1205"/>
                </a:cubicBezTo>
                <a:lnTo>
                  <a:pt x="4120" y="2354"/>
                </a:lnTo>
                <a:lnTo>
                  <a:pt x="3407" y="1166"/>
                </a:lnTo>
                <a:cubicBezTo>
                  <a:pt x="3209" y="770"/>
                  <a:pt x="2932" y="413"/>
                  <a:pt x="2655" y="57"/>
                </a:cubicBezTo>
                <a:cubicBezTo>
                  <a:pt x="2599" y="29"/>
                  <a:pt x="2543" y="1"/>
                  <a:pt x="24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>
            <a:off x="8568233" y="420105"/>
            <a:ext cx="292779" cy="271026"/>
            <a:chOff x="1412390" y="2258211"/>
            <a:chExt cx="620689" cy="574573"/>
          </a:xfrm>
        </p:grpSpPr>
        <p:sp>
          <p:nvSpPr>
            <p:cNvPr id="56" name="Google Shape;56;p5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8175324" y="121886"/>
            <a:ext cx="230335" cy="312087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rot="2699799">
            <a:off x="8559078" y="243561"/>
            <a:ext cx="136823" cy="144365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rot="2699799">
            <a:off x="8475186" y="153396"/>
            <a:ext cx="82906" cy="7648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>
            <a:off x="104397" y="458563"/>
            <a:ext cx="218024" cy="241143"/>
            <a:chOff x="5414907" y="2017485"/>
            <a:chExt cx="220338" cy="243702"/>
          </a:xfrm>
        </p:grpSpPr>
        <p:sp>
          <p:nvSpPr>
            <p:cNvPr id="65" name="Google Shape;65;p6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184896" y="808651"/>
            <a:ext cx="329896" cy="310787"/>
          </a:xfrm>
          <a:custGeom>
            <a:avLst/>
            <a:gdLst/>
            <a:ahLst/>
            <a:cxnLst/>
            <a:rect l="l" t="t" r="r" b="b"/>
            <a:pathLst>
              <a:path w="7924" h="7465" extrusionOk="0">
                <a:moveTo>
                  <a:pt x="2382" y="628"/>
                </a:moveTo>
                <a:cubicBezTo>
                  <a:pt x="2532" y="628"/>
                  <a:pt x="2620" y="776"/>
                  <a:pt x="2774" y="1007"/>
                </a:cubicBezTo>
                <a:lnTo>
                  <a:pt x="3843" y="2790"/>
                </a:lnTo>
                <a:cubicBezTo>
                  <a:pt x="3903" y="2849"/>
                  <a:pt x="3972" y="2879"/>
                  <a:pt x="4036" y="2879"/>
                </a:cubicBezTo>
                <a:cubicBezTo>
                  <a:pt x="4101" y="2879"/>
                  <a:pt x="4160" y="2849"/>
                  <a:pt x="4200" y="2790"/>
                </a:cubicBezTo>
                <a:cubicBezTo>
                  <a:pt x="4239" y="2790"/>
                  <a:pt x="4279" y="2750"/>
                  <a:pt x="4318" y="2750"/>
                </a:cubicBezTo>
                <a:lnTo>
                  <a:pt x="5705" y="1562"/>
                </a:lnTo>
                <a:cubicBezTo>
                  <a:pt x="5863" y="1364"/>
                  <a:pt x="6061" y="1205"/>
                  <a:pt x="6299" y="1047"/>
                </a:cubicBezTo>
                <a:cubicBezTo>
                  <a:pt x="6436" y="956"/>
                  <a:pt x="6515" y="911"/>
                  <a:pt x="6573" y="911"/>
                </a:cubicBezTo>
                <a:cubicBezTo>
                  <a:pt x="6666" y="911"/>
                  <a:pt x="6707" y="1025"/>
                  <a:pt x="6854" y="1245"/>
                </a:cubicBezTo>
                <a:cubicBezTo>
                  <a:pt x="6933" y="1364"/>
                  <a:pt x="7408" y="1918"/>
                  <a:pt x="7329" y="2037"/>
                </a:cubicBezTo>
                <a:cubicBezTo>
                  <a:pt x="7289" y="2156"/>
                  <a:pt x="6774" y="2354"/>
                  <a:pt x="6695" y="2394"/>
                </a:cubicBezTo>
                <a:lnTo>
                  <a:pt x="5150" y="3344"/>
                </a:lnTo>
                <a:cubicBezTo>
                  <a:pt x="5111" y="3384"/>
                  <a:pt x="5111" y="3384"/>
                  <a:pt x="5071" y="3424"/>
                </a:cubicBezTo>
                <a:cubicBezTo>
                  <a:pt x="4952" y="3463"/>
                  <a:pt x="4873" y="3503"/>
                  <a:pt x="4754" y="3582"/>
                </a:cubicBezTo>
                <a:cubicBezTo>
                  <a:pt x="4675" y="3622"/>
                  <a:pt x="4635" y="3741"/>
                  <a:pt x="4675" y="3820"/>
                </a:cubicBezTo>
                <a:cubicBezTo>
                  <a:pt x="4517" y="3899"/>
                  <a:pt x="4437" y="4097"/>
                  <a:pt x="4596" y="4216"/>
                </a:cubicBezTo>
                <a:lnTo>
                  <a:pt x="5824" y="5444"/>
                </a:lnTo>
                <a:cubicBezTo>
                  <a:pt x="5982" y="5642"/>
                  <a:pt x="6180" y="5800"/>
                  <a:pt x="6339" y="5998"/>
                </a:cubicBezTo>
                <a:cubicBezTo>
                  <a:pt x="6656" y="6315"/>
                  <a:pt x="6339" y="6355"/>
                  <a:pt x="6022" y="6553"/>
                </a:cubicBezTo>
                <a:cubicBezTo>
                  <a:pt x="5943" y="6593"/>
                  <a:pt x="5467" y="6989"/>
                  <a:pt x="5388" y="6989"/>
                </a:cubicBezTo>
                <a:cubicBezTo>
                  <a:pt x="5269" y="6949"/>
                  <a:pt x="5031" y="6474"/>
                  <a:pt x="4952" y="6434"/>
                </a:cubicBezTo>
                <a:cubicBezTo>
                  <a:pt x="4596" y="5959"/>
                  <a:pt x="4239" y="5523"/>
                  <a:pt x="3883" y="5048"/>
                </a:cubicBezTo>
                <a:cubicBezTo>
                  <a:pt x="3843" y="5008"/>
                  <a:pt x="3803" y="4969"/>
                  <a:pt x="3764" y="4969"/>
                </a:cubicBezTo>
                <a:cubicBezTo>
                  <a:pt x="3737" y="4863"/>
                  <a:pt x="3641" y="4792"/>
                  <a:pt x="3544" y="4792"/>
                </a:cubicBezTo>
                <a:cubicBezTo>
                  <a:pt x="3495" y="4792"/>
                  <a:pt x="3447" y="4810"/>
                  <a:pt x="3407" y="4850"/>
                </a:cubicBezTo>
                <a:cubicBezTo>
                  <a:pt x="3011" y="5167"/>
                  <a:pt x="2615" y="5483"/>
                  <a:pt x="2219" y="5800"/>
                </a:cubicBezTo>
                <a:cubicBezTo>
                  <a:pt x="1958" y="6029"/>
                  <a:pt x="1562" y="6553"/>
                  <a:pt x="1209" y="6553"/>
                </a:cubicBezTo>
                <a:cubicBezTo>
                  <a:pt x="1134" y="6553"/>
                  <a:pt x="1061" y="6530"/>
                  <a:pt x="991" y="6474"/>
                </a:cubicBezTo>
                <a:cubicBezTo>
                  <a:pt x="357" y="5998"/>
                  <a:pt x="991" y="5602"/>
                  <a:pt x="1427" y="5246"/>
                </a:cubicBezTo>
                <a:lnTo>
                  <a:pt x="2813" y="4137"/>
                </a:lnTo>
                <a:cubicBezTo>
                  <a:pt x="2853" y="4097"/>
                  <a:pt x="2892" y="4018"/>
                  <a:pt x="2892" y="3939"/>
                </a:cubicBezTo>
                <a:cubicBezTo>
                  <a:pt x="3051" y="3899"/>
                  <a:pt x="3090" y="3741"/>
                  <a:pt x="3011" y="3622"/>
                </a:cubicBezTo>
                <a:lnTo>
                  <a:pt x="1229" y="1324"/>
                </a:lnTo>
                <a:lnTo>
                  <a:pt x="2061" y="770"/>
                </a:lnTo>
                <a:cubicBezTo>
                  <a:pt x="2200" y="672"/>
                  <a:pt x="2300" y="628"/>
                  <a:pt x="2382" y="628"/>
                </a:cubicBezTo>
                <a:close/>
                <a:moveTo>
                  <a:pt x="2487" y="1"/>
                </a:moveTo>
                <a:cubicBezTo>
                  <a:pt x="2463" y="1"/>
                  <a:pt x="2440" y="5"/>
                  <a:pt x="2417" y="17"/>
                </a:cubicBezTo>
                <a:cubicBezTo>
                  <a:pt x="1902" y="255"/>
                  <a:pt x="1427" y="572"/>
                  <a:pt x="991" y="928"/>
                </a:cubicBezTo>
                <a:cubicBezTo>
                  <a:pt x="912" y="968"/>
                  <a:pt x="872" y="1047"/>
                  <a:pt x="912" y="1126"/>
                </a:cubicBezTo>
                <a:cubicBezTo>
                  <a:pt x="753" y="1166"/>
                  <a:pt x="674" y="1324"/>
                  <a:pt x="793" y="1483"/>
                </a:cubicBezTo>
                <a:lnTo>
                  <a:pt x="2536" y="3741"/>
                </a:lnTo>
                <a:cubicBezTo>
                  <a:pt x="1783" y="4295"/>
                  <a:pt x="1031" y="4889"/>
                  <a:pt x="357" y="5563"/>
                </a:cubicBezTo>
                <a:cubicBezTo>
                  <a:pt x="1" y="5919"/>
                  <a:pt x="318" y="6315"/>
                  <a:pt x="595" y="6672"/>
                </a:cubicBezTo>
                <a:cubicBezTo>
                  <a:pt x="792" y="6925"/>
                  <a:pt x="969" y="7159"/>
                  <a:pt x="1211" y="7159"/>
                </a:cubicBezTo>
                <a:cubicBezTo>
                  <a:pt x="1310" y="7159"/>
                  <a:pt x="1420" y="7120"/>
                  <a:pt x="1546" y="7028"/>
                </a:cubicBezTo>
                <a:cubicBezTo>
                  <a:pt x="1942" y="6751"/>
                  <a:pt x="2219" y="6395"/>
                  <a:pt x="2576" y="6117"/>
                </a:cubicBezTo>
                <a:cubicBezTo>
                  <a:pt x="2932" y="5840"/>
                  <a:pt x="3209" y="5642"/>
                  <a:pt x="3566" y="5365"/>
                </a:cubicBezTo>
                <a:lnTo>
                  <a:pt x="4477" y="6513"/>
                </a:lnTo>
                <a:cubicBezTo>
                  <a:pt x="4675" y="6791"/>
                  <a:pt x="4913" y="7266"/>
                  <a:pt x="5230" y="7424"/>
                </a:cubicBezTo>
                <a:cubicBezTo>
                  <a:pt x="5285" y="7452"/>
                  <a:pt x="5343" y="7464"/>
                  <a:pt x="5405" y="7464"/>
                </a:cubicBezTo>
                <a:cubicBezTo>
                  <a:pt x="5785" y="7464"/>
                  <a:pt x="6264" y="6995"/>
                  <a:pt x="6537" y="6791"/>
                </a:cubicBezTo>
                <a:cubicBezTo>
                  <a:pt x="6933" y="6553"/>
                  <a:pt x="7250" y="6315"/>
                  <a:pt x="6893" y="5880"/>
                </a:cubicBezTo>
                <a:cubicBezTo>
                  <a:pt x="6299" y="5206"/>
                  <a:pt x="5665" y="4572"/>
                  <a:pt x="5031" y="3978"/>
                </a:cubicBezTo>
                <a:lnTo>
                  <a:pt x="5071" y="3978"/>
                </a:lnTo>
                <a:cubicBezTo>
                  <a:pt x="5150" y="3939"/>
                  <a:pt x="5269" y="3899"/>
                  <a:pt x="5388" y="3859"/>
                </a:cubicBezTo>
                <a:cubicBezTo>
                  <a:pt x="5507" y="3859"/>
                  <a:pt x="5586" y="3780"/>
                  <a:pt x="5626" y="3661"/>
                </a:cubicBezTo>
                <a:lnTo>
                  <a:pt x="6972" y="2829"/>
                </a:lnTo>
                <a:cubicBezTo>
                  <a:pt x="7210" y="2671"/>
                  <a:pt x="7725" y="2473"/>
                  <a:pt x="7804" y="2196"/>
                </a:cubicBezTo>
                <a:cubicBezTo>
                  <a:pt x="7923" y="1918"/>
                  <a:pt x="7685" y="1760"/>
                  <a:pt x="7606" y="1601"/>
                </a:cubicBezTo>
                <a:cubicBezTo>
                  <a:pt x="7369" y="1126"/>
                  <a:pt x="7091" y="730"/>
                  <a:pt x="6774" y="373"/>
                </a:cubicBezTo>
                <a:cubicBezTo>
                  <a:pt x="6728" y="327"/>
                  <a:pt x="6682" y="308"/>
                  <a:pt x="6635" y="308"/>
                </a:cubicBezTo>
                <a:cubicBezTo>
                  <a:pt x="6602" y="308"/>
                  <a:pt x="6570" y="317"/>
                  <a:pt x="6537" y="334"/>
                </a:cubicBezTo>
                <a:cubicBezTo>
                  <a:pt x="6141" y="572"/>
                  <a:pt x="5784" y="849"/>
                  <a:pt x="5467" y="1205"/>
                </a:cubicBezTo>
                <a:lnTo>
                  <a:pt x="4120" y="2354"/>
                </a:lnTo>
                <a:lnTo>
                  <a:pt x="3407" y="1166"/>
                </a:lnTo>
                <a:cubicBezTo>
                  <a:pt x="3209" y="770"/>
                  <a:pt x="2932" y="413"/>
                  <a:pt x="2655" y="57"/>
                </a:cubicBezTo>
                <a:cubicBezTo>
                  <a:pt x="2599" y="29"/>
                  <a:pt x="2543" y="1"/>
                  <a:pt x="24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685755" y="129491"/>
            <a:ext cx="329834" cy="305328"/>
            <a:chOff x="1412390" y="2258211"/>
            <a:chExt cx="620689" cy="574573"/>
          </a:xfrm>
        </p:grpSpPr>
        <p:sp>
          <p:nvSpPr>
            <p:cNvPr id="70" name="Google Shape;70;p6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6"/>
          <p:cNvSpPr/>
          <p:nvPr/>
        </p:nvSpPr>
        <p:spPr>
          <a:xfrm>
            <a:off x="141250" y="105753"/>
            <a:ext cx="417194" cy="352826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461784" y="434953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409748" y="644039"/>
            <a:ext cx="105060" cy="126974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759231" y="4149252"/>
            <a:ext cx="282060" cy="272360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8013440" y="4785226"/>
            <a:ext cx="417283" cy="26636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 rot="2700000">
            <a:off x="8647713" y="4929758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 rot="2700000">
            <a:off x="8853553" y="4818252"/>
            <a:ext cx="93400" cy="8616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8387459" y="4433697"/>
            <a:ext cx="547229" cy="453282"/>
          </a:xfrm>
          <a:custGeom>
            <a:avLst/>
            <a:gdLst/>
            <a:ahLst/>
            <a:cxnLst/>
            <a:rect l="l" t="t" r="r" b="b"/>
            <a:pathLst>
              <a:path w="16036" h="13283" extrusionOk="0">
                <a:moveTo>
                  <a:pt x="4134" y="448"/>
                </a:moveTo>
                <a:cubicBezTo>
                  <a:pt x="4259" y="448"/>
                  <a:pt x="4418" y="463"/>
                  <a:pt x="4627" y="482"/>
                </a:cubicBezTo>
                <a:lnTo>
                  <a:pt x="6449" y="719"/>
                </a:lnTo>
                <a:cubicBezTo>
                  <a:pt x="4469" y="4284"/>
                  <a:pt x="2448" y="7691"/>
                  <a:pt x="785" y="11296"/>
                </a:cubicBezTo>
                <a:lnTo>
                  <a:pt x="666" y="11256"/>
                </a:lnTo>
                <a:cubicBezTo>
                  <a:pt x="903" y="10266"/>
                  <a:pt x="1181" y="9315"/>
                  <a:pt x="1458" y="8325"/>
                </a:cubicBezTo>
                <a:cubicBezTo>
                  <a:pt x="2131" y="5948"/>
                  <a:pt x="2844" y="3571"/>
                  <a:pt x="3518" y="1195"/>
                </a:cubicBezTo>
                <a:cubicBezTo>
                  <a:pt x="3698" y="593"/>
                  <a:pt x="3742" y="448"/>
                  <a:pt x="4134" y="448"/>
                </a:cubicBezTo>
                <a:close/>
                <a:moveTo>
                  <a:pt x="10569" y="1908"/>
                </a:moveTo>
                <a:cubicBezTo>
                  <a:pt x="11401" y="2264"/>
                  <a:pt x="12153" y="2621"/>
                  <a:pt x="12906" y="2938"/>
                </a:cubicBezTo>
                <a:cubicBezTo>
                  <a:pt x="13698" y="3215"/>
                  <a:pt x="14490" y="3413"/>
                  <a:pt x="15362" y="3690"/>
                </a:cubicBezTo>
                <a:cubicBezTo>
                  <a:pt x="15164" y="3849"/>
                  <a:pt x="15005" y="3968"/>
                  <a:pt x="14807" y="4086"/>
                </a:cubicBezTo>
                <a:cubicBezTo>
                  <a:pt x="13777" y="4720"/>
                  <a:pt x="12747" y="5354"/>
                  <a:pt x="11678" y="5948"/>
                </a:cubicBezTo>
                <a:cubicBezTo>
                  <a:pt x="11622" y="5976"/>
                  <a:pt x="11546" y="6004"/>
                  <a:pt x="11464" y="6004"/>
                </a:cubicBezTo>
                <a:cubicBezTo>
                  <a:pt x="11431" y="6004"/>
                  <a:pt x="11396" y="5999"/>
                  <a:pt x="11361" y="5988"/>
                </a:cubicBezTo>
                <a:cubicBezTo>
                  <a:pt x="11333" y="5978"/>
                  <a:pt x="11309" y="5973"/>
                  <a:pt x="11289" y="5973"/>
                </a:cubicBezTo>
                <a:cubicBezTo>
                  <a:pt x="11224" y="5973"/>
                  <a:pt x="11193" y="6025"/>
                  <a:pt x="11163" y="6146"/>
                </a:cubicBezTo>
                <a:cubicBezTo>
                  <a:pt x="11123" y="6225"/>
                  <a:pt x="11044" y="6305"/>
                  <a:pt x="10965" y="6384"/>
                </a:cubicBezTo>
                <a:cubicBezTo>
                  <a:pt x="8707" y="7770"/>
                  <a:pt x="6449" y="9157"/>
                  <a:pt x="4152" y="10543"/>
                </a:cubicBezTo>
                <a:cubicBezTo>
                  <a:pt x="3280" y="11098"/>
                  <a:pt x="2369" y="11534"/>
                  <a:pt x="1418" y="12048"/>
                </a:cubicBezTo>
                <a:cubicBezTo>
                  <a:pt x="4548" y="8800"/>
                  <a:pt x="7796" y="5552"/>
                  <a:pt x="10569" y="1908"/>
                </a:cubicBezTo>
                <a:close/>
                <a:moveTo>
                  <a:pt x="3802" y="0"/>
                </a:moveTo>
                <a:cubicBezTo>
                  <a:pt x="3597" y="0"/>
                  <a:pt x="3430" y="150"/>
                  <a:pt x="3359" y="363"/>
                </a:cubicBezTo>
                <a:lnTo>
                  <a:pt x="2686" y="2621"/>
                </a:lnTo>
                <a:cubicBezTo>
                  <a:pt x="2211" y="4205"/>
                  <a:pt x="1775" y="5829"/>
                  <a:pt x="1260" y="7374"/>
                </a:cubicBezTo>
                <a:cubicBezTo>
                  <a:pt x="705" y="9236"/>
                  <a:pt x="270" y="11098"/>
                  <a:pt x="32" y="12999"/>
                </a:cubicBezTo>
                <a:cubicBezTo>
                  <a:pt x="32" y="13141"/>
                  <a:pt x="0" y="13283"/>
                  <a:pt x="135" y="13283"/>
                </a:cubicBezTo>
                <a:cubicBezTo>
                  <a:pt x="151" y="13283"/>
                  <a:pt x="169" y="13281"/>
                  <a:pt x="190" y="13276"/>
                </a:cubicBezTo>
                <a:cubicBezTo>
                  <a:pt x="349" y="13237"/>
                  <a:pt x="547" y="13197"/>
                  <a:pt x="705" y="13078"/>
                </a:cubicBezTo>
                <a:cubicBezTo>
                  <a:pt x="1062" y="12920"/>
                  <a:pt x="1418" y="12722"/>
                  <a:pt x="1775" y="12563"/>
                </a:cubicBezTo>
                <a:cubicBezTo>
                  <a:pt x="2171" y="12445"/>
                  <a:pt x="2607" y="12326"/>
                  <a:pt x="3003" y="12167"/>
                </a:cubicBezTo>
                <a:cubicBezTo>
                  <a:pt x="3439" y="12048"/>
                  <a:pt x="3914" y="11811"/>
                  <a:pt x="4350" y="11692"/>
                </a:cubicBezTo>
                <a:cubicBezTo>
                  <a:pt x="5974" y="11217"/>
                  <a:pt x="7519" y="10622"/>
                  <a:pt x="9024" y="9909"/>
                </a:cubicBezTo>
                <a:cubicBezTo>
                  <a:pt x="9935" y="9474"/>
                  <a:pt x="10846" y="8959"/>
                  <a:pt x="11757" y="8523"/>
                </a:cubicBezTo>
                <a:cubicBezTo>
                  <a:pt x="12470" y="8206"/>
                  <a:pt x="12549" y="8048"/>
                  <a:pt x="12193" y="7335"/>
                </a:cubicBezTo>
                <a:cubicBezTo>
                  <a:pt x="12074" y="7057"/>
                  <a:pt x="11916" y="6820"/>
                  <a:pt x="11757" y="6542"/>
                </a:cubicBezTo>
                <a:cubicBezTo>
                  <a:pt x="11836" y="6503"/>
                  <a:pt x="11876" y="6463"/>
                  <a:pt x="11916" y="6424"/>
                </a:cubicBezTo>
                <a:lnTo>
                  <a:pt x="14887" y="4641"/>
                </a:lnTo>
                <a:cubicBezTo>
                  <a:pt x="15164" y="4443"/>
                  <a:pt x="15481" y="4245"/>
                  <a:pt x="15758" y="4047"/>
                </a:cubicBezTo>
                <a:cubicBezTo>
                  <a:pt x="16035" y="3769"/>
                  <a:pt x="15996" y="3453"/>
                  <a:pt x="15639" y="3294"/>
                </a:cubicBezTo>
                <a:cubicBezTo>
                  <a:pt x="15481" y="3215"/>
                  <a:pt x="15362" y="3175"/>
                  <a:pt x="15203" y="3136"/>
                </a:cubicBezTo>
                <a:cubicBezTo>
                  <a:pt x="14609" y="2977"/>
                  <a:pt x="14015" y="2858"/>
                  <a:pt x="13460" y="2660"/>
                </a:cubicBezTo>
                <a:cubicBezTo>
                  <a:pt x="12668" y="2343"/>
                  <a:pt x="11916" y="1987"/>
                  <a:pt x="11123" y="1670"/>
                </a:cubicBezTo>
                <a:cubicBezTo>
                  <a:pt x="11005" y="1591"/>
                  <a:pt x="10886" y="1512"/>
                  <a:pt x="10767" y="1432"/>
                </a:cubicBezTo>
                <a:cubicBezTo>
                  <a:pt x="9816" y="2066"/>
                  <a:pt x="9222" y="3136"/>
                  <a:pt x="8430" y="3888"/>
                </a:cubicBezTo>
                <a:cubicBezTo>
                  <a:pt x="8152" y="3255"/>
                  <a:pt x="7875" y="2581"/>
                  <a:pt x="7598" y="1908"/>
                </a:cubicBezTo>
                <a:cubicBezTo>
                  <a:pt x="7479" y="1551"/>
                  <a:pt x="7281" y="1195"/>
                  <a:pt x="7162" y="838"/>
                </a:cubicBezTo>
                <a:cubicBezTo>
                  <a:pt x="7123" y="600"/>
                  <a:pt x="6964" y="442"/>
                  <a:pt x="6726" y="442"/>
                </a:cubicBezTo>
                <a:cubicBezTo>
                  <a:pt x="5776" y="284"/>
                  <a:pt x="4825" y="165"/>
                  <a:pt x="3874" y="6"/>
                </a:cubicBezTo>
                <a:cubicBezTo>
                  <a:pt x="3850" y="2"/>
                  <a:pt x="3826" y="0"/>
                  <a:pt x="3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9047" y="783373"/>
            <a:ext cx="26538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tex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>
            <a:off x="1006125" y="1983100"/>
            <a:ext cx="19773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2"/>
          </p:nvPr>
        </p:nvSpPr>
        <p:spPr>
          <a:xfrm>
            <a:off x="1006125" y="2212385"/>
            <a:ext cx="19773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>
            <a:off x="1006125" y="3466393"/>
            <a:ext cx="19773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4"/>
          </p:nvPr>
        </p:nvSpPr>
        <p:spPr>
          <a:xfrm>
            <a:off x="1006125" y="3695678"/>
            <a:ext cx="19773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5"/>
          </p:nvPr>
        </p:nvSpPr>
        <p:spPr>
          <a:xfrm>
            <a:off x="3583337" y="1983100"/>
            <a:ext cx="19773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6"/>
          </p:nvPr>
        </p:nvSpPr>
        <p:spPr>
          <a:xfrm>
            <a:off x="3583337" y="2212385"/>
            <a:ext cx="19773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7"/>
          </p:nvPr>
        </p:nvSpPr>
        <p:spPr>
          <a:xfrm>
            <a:off x="3583362" y="3466393"/>
            <a:ext cx="19773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8"/>
          </p:nvPr>
        </p:nvSpPr>
        <p:spPr>
          <a:xfrm>
            <a:off x="3583337" y="3695678"/>
            <a:ext cx="19773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9"/>
          </p:nvPr>
        </p:nvSpPr>
        <p:spPr>
          <a:xfrm>
            <a:off x="6160600" y="1983100"/>
            <a:ext cx="19773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3"/>
          </p:nvPr>
        </p:nvSpPr>
        <p:spPr>
          <a:xfrm>
            <a:off x="6160600" y="2212385"/>
            <a:ext cx="19773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4"/>
          </p:nvPr>
        </p:nvSpPr>
        <p:spPr>
          <a:xfrm>
            <a:off x="6160600" y="3466393"/>
            <a:ext cx="19773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5"/>
          </p:nvPr>
        </p:nvSpPr>
        <p:spPr>
          <a:xfrm>
            <a:off x="6160600" y="3695678"/>
            <a:ext cx="19773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166" name="Google Shape;166;p13"/>
          <p:cNvGrpSpPr/>
          <p:nvPr/>
        </p:nvGrpSpPr>
        <p:grpSpPr>
          <a:xfrm>
            <a:off x="336716" y="4334653"/>
            <a:ext cx="273911" cy="682167"/>
            <a:chOff x="5851630" y="1701918"/>
            <a:chExt cx="1333548" cy="3321162"/>
          </a:xfrm>
        </p:grpSpPr>
        <p:sp>
          <p:nvSpPr>
            <p:cNvPr id="167" name="Google Shape;167;p13"/>
            <p:cNvSpPr/>
            <p:nvPr/>
          </p:nvSpPr>
          <p:spPr>
            <a:xfrm>
              <a:off x="6238009" y="1777170"/>
              <a:ext cx="236041" cy="134018"/>
            </a:xfrm>
            <a:custGeom>
              <a:avLst/>
              <a:gdLst/>
              <a:ahLst/>
              <a:cxnLst/>
              <a:rect l="l" t="t" r="r" b="b"/>
              <a:pathLst>
                <a:path w="1136" h="645" extrusionOk="0">
                  <a:moveTo>
                    <a:pt x="284" y="0"/>
                  </a:moveTo>
                  <a:cubicBezTo>
                    <a:pt x="87" y="0"/>
                    <a:pt x="0" y="181"/>
                    <a:pt x="145" y="362"/>
                  </a:cubicBezTo>
                  <a:cubicBezTo>
                    <a:pt x="224" y="481"/>
                    <a:pt x="343" y="600"/>
                    <a:pt x="502" y="639"/>
                  </a:cubicBezTo>
                  <a:cubicBezTo>
                    <a:pt x="525" y="643"/>
                    <a:pt x="548" y="644"/>
                    <a:pt x="571" y="644"/>
                  </a:cubicBezTo>
                  <a:cubicBezTo>
                    <a:pt x="812" y="644"/>
                    <a:pt x="990" y="454"/>
                    <a:pt x="1135" y="164"/>
                  </a:cubicBezTo>
                  <a:cubicBezTo>
                    <a:pt x="858" y="85"/>
                    <a:pt x="581" y="45"/>
                    <a:pt x="343" y="6"/>
                  </a:cubicBezTo>
                  <a:cubicBezTo>
                    <a:pt x="322" y="2"/>
                    <a:pt x="303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3"/>
            <p:cNvGrpSpPr/>
            <p:nvPr/>
          </p:nvGrpSpPr>
          <p:grpSpPr>
            <a:xfrm>
              <a:off x="5851630" y="1701918"/>
              <a:ext cx="1333548" cy="3321162"/>
              <a:chOff x="4865992" y="1741093"/>
              <a:chExt cx="1333548" cy="3321162"/>
            </a:xfrm>
          </p:grpSpPr>
          <p:sp>
            <p:nvSpPr>
              <p:cNvPr id="169" name="Google Shape;169;p13"/>
              <p:cNvSpPr/>
              <p:nvPr/>
            </p:nvSpPr>
            <p:spPr>
              <a:xfrm>
                <a:off x="5672610" y="2020560"/>
                <a:ext cx="131942" cy="12362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95" extrusionOk="0">
                    <a:moveTo>
                      <a:pt x="317" y="0"/>
                    </a:moveTo>
                    <a:cubicBezTo>
                      <a:pt x="238" y="0"/>
                      <a:pt x="159" y="198"/>
                      <a:pt x="0" y="317"/>
                    </a:cubicBezTo>
                    <a:cubicBezTo>
                      <a:pt x="159" y="436"/>
                      <a:pt x="278" y="594"/>
                      <a:pt x="317" y="594"/>
                    </a:cubicBezTo>
                    <a:cubicBezTo>
                      <a:pt x="436" y="476"/>
                      <a:pt x="555" y="396"/>
                      <a:pt x="634" y="278"/>
                    </a:cubicBezTo>
                    <a:cubicBezTo>
                      <a:pt x="555" y="198"/>
                      <a:pt x="436" y="40"/>
                      <a:pt x="3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5096425" y="2157072"/>
                <a:ext cx="345958" cy="283412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364" extrusionOk="0">
                    <a:moveTo>
                      <a:pt x="970" y="0"/>
                    </a:moveTo>
                    <a:cubicBezTo>
                      <a:pt x="867" y="0"/>
                      <a:pt x="764" y="31"/>
                      <a:pt x="674" y="96"/>
                    </a:cubicBezTo>
                    <a:cubicBezTo>
                      <a:pt x="436" y="254"/>
                      <a:pt x="238" y="413"/>
                      <a:pt x="80" y="650"/>
                    </a:cubicBezTo>
                    <a:cubicBezTo>
                      <a:pt x="1" y="690"/>
                      <a:pt x="1" y="769"/>
                      <a:pt x="1" y="849"/>
                    </a:cubicBezTo>
                    <a:cubicBezTo>
                      <a:pt x="40" y="1165"/>
                      <a:pt x="238" y="1324"/>
                      <a:pt x="634" y="1364"/>
                    </a:cubicBezTo>
                    <a:cubicBezTo>
                      <a:pt x="832" y="1324"/>
                      <a:pt x="991" y="1284"/>
                      <a:pt x="1189" y="1205"/>
                    </a:cubicBezTo>
                    <a:cubicBezTo>
                      <a:pt x="1506" y="1086"/>
                      <a:pt x="1664" y="690"/>
                      <a:pt x="1506" y="373"/>
                    </a:cubicBezTo>
                    <a:cubicBezTo>
                      <a:pt x="1399" y="133"/>
                      <a:pt x="1184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170604" y="3070897"/>
                <a:ext cx="938346" cy="1906174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9174" extrusionOk="0">
                    <a:moveTo>
                      <a:pt x="731" y="0"/>
                    </a:moveTo>
                    <a:cubicBezTo>
                      <a:pt x="606" y="0"/>
                      <a:pt x="481" y="20"/>
                      <a:pt x="357" y="55"/>
                    </a:cubicBezTo>
                    <a:cubicBezTo>
                      <a:pt x="40" y="135"/>
                      <a:pt x="0" y="174"/>
                      <a:pt x="198" y="491"/>
                    </a:cubicBezTo>
                    <a:cubicBezTo>
                      <a:pt x="317" y="451"/>
                      <a:pt x="475" y="412"/>
                      <a:pt x="594" y="372"/>
                    </a:cubicBezTo>
                    <a:cubicBezTo>
                      <a:pt x="753" y="333"/>
                      <a:pt x="911" y="293"/>
                      <a:pt x="1109" y="293"/>
                    </a:cubicBezTo>
                    <a:cubicBezTo>
                      <a:pt x="951" y="729"/>
                      <a:pt x="555" y="808"/>
                      <a:pt x="277" y="927"/>
                    </a:cubicBezTo>
                    <a:cubicBezTo>
                      <a:pt x="357" y="1362"/>
                      <a:pt x="436" y="1798"/>
                      <a:pt x="515" y="2234"/>
                    </a:cubicBezTo>
                    <a:cubicBezTo>
                      <a:pt x="792" y="2115"/>
                      <a:pt x="1070" y="1996"/>
                      <a:pt x="1307" y="1957"/>
                    </a:cubicBezTo>
                    <a:cubicBezTo>
                      <a:pt x="1401" y="1933"/>
                      <a:pt x="1522" y="1868"/>
                      <a:pt x="1622" y="1868"/>
                    </a:cubicBezTo>
                    <a:cubicBezTo>
                      <a:pt x="1691" y="1868"/>
                      <a:pt x="1750" y="1899"/>
                      <a:pt x="1783" y="1996"/>
                    </a:cubicBezTo>
                    <a:cubicBezTo>
                      <a:pt x="1822" y="2076"/>
                      <a:pt x="1585" y="2274"/>
                      <a:pt x="1426" y="2353"/>
                    </a:cubicBezTo>
                    <a:cubicBezTo>
                      <a:pt x="1149" y="2472"/>
                      <a:pt x="872" y="2590"/>
                      <a:pt x="594" y="2670"/>
                    </a:cubicBezTo>
                    <a:cubicBezTo>
                      <a:pt x="634" y="3066"/>
                      <a:pt x="713" y="3502"/>
                      <a:pt x="792" y="3937"/>
                    </a:cubicBezTo>
                    <a:cubicBezTo>
                      <a:pt x="1273" y="3841"/>
                      <a:pt x="1702" y="3667"/>
                      <a:pt x="2163" y="3667"/>
                    </a:cubicBezTo>
                    <a:cubicBezTo>
                      <a:pt x="2272" y="3667"/>
                      <a:pt x="2382" y="3677"/>
                      <a:pt x="2496" y="3700"/>
                    </a:cubicBezTo>
                    <a:cubicBezTo>
                      <a:pt x="2100" y="4294"/>
                      <a:pt x="1387" y="4096"/>
                      <a:pt x="832" y="4413"/>
                    </a:cubicBezTo>
                    <a:cubicBezTo>
                      <a:pt x="911" y="4928"/>
                      <a:pt x="990" y="5482"/>
                      <a:pt x="1030" y="5997"/>
                    </a:cubicBezTo>
                    <a:cubicBezTo>
                      <a:pt x="1284" y="5882"/>
                      <a:pt x="1565" y="5820"/>
                      <a:pt x="1849" y="5820"/>
                    </a:cubicBezTo>
                    <a:cubicBezTo>
                      <a:pt x="2052" y="5820"/>
                      <a:pt x="2258" y="5852"/>
                      <a:pt x="2456" y="5918"/>
                    </a:cubicBezTo>
                    <a:cubicBezTo>
                      <a:pt x="2100" y="6167"/>
                      <a:pt x="1681" y="6320"/>
                      <a:pt x="1226" y="6320"/>
                    </a:cubicBezTo>
                    <a:cubicBezTo>
                      <a:pt x="1174" y="6320"/>
                      <a:pt x="1122" y="6318"/>
                      <a:pt x="1070" y="6314"/>
                    </a:cubicBezTo>
                    <a:lnTo>
                      <a:pt x="1070" y="6314"/>
                    </a:lnTo>
                    <a:cubicBezTo>
                      <a:pt x="1149" y="6671"/>
                      <a:pt x="1268" y="7067"/>
                      <a:pt x="1347" y="7423"/>
                    </a:cubicBezTo>
                    <a:cubicBezTo>
                      <a:pt x="1703" y="7265"/>
                      <a:pt x="1981" y="7186"/>
                      <a:pt x="2258" y="7067"/>
                    </a:cubicBezTo>
                    <a:cubicBezTo>
                      <a:pt x="2352" y="7043"/>
                      <a:pt x="2487" y="6978"/>
                      <a:pt x="2590" y="6978"/>
                    </a:cubicBezTo>
                    <a:cubicBezTo>
                      <a:pt x="2661" y="6978"/>
                      <a:pt x="2717" y="7009"/>
                      <a:pt x="2733" y="7106"/>
                    </a:cubicBezTo>
                    <a:cubicBezTo>
                      <a:pt x="2813" y="7344"/>
                      <a:pt x="2535" y="7423"/>
                      <a:pt x="2377" y="7463"/>
                    </a:cubicBezTo>
                    <a:cubicBezTo>
                      <a:pt x="2100" y="7582"/>
                      <a:pt x="1822" y="7700"/>
                      <a:pt x="1505" y="7780"/>
                    </a:cubicBezTo>
                    <a:cubicBezTo>
                      <a:pt x="1624" y="8057"/>
                      <a:pt x="1703" y="8295"/>
                      <a:pt x="1822" y="8493"/>
                    </a:cubicBezTo>
                    <a:cubicBezTo>
                      <a:pt x="2005" y="8859"/>
                      <a:pt x="2552" y="9174"/>
                      <a:pt x="3050" y="9174"/>
                    </a:cubicBezTo>
                    <a:cubicBezTo>
                      <a:pt x="3306" y="9174"/>
                      <a:pt x="3549" y="9091"/>
                      <a:pt x="3724" y="8889"/>
                    </a:cubicBezTo>
                    <a:cubicBezTo>
                      <a:pt x="3803" y="8849"/>
                      <a:pt x="3882" y="8770"/>
                      <a:pt x="4001" y="8730"/>
                    </a:cubicBezTo>
                    <a:cubicBezTo>
                      <a:pt x="4199" y="8651"/>
                      <a:pt x="4357" y="8453"/>
                      <a:pt x="4397" y="8255"/>
                    </a:cubicBezTo>
                    <a:cubicBezTo>
                      <a:pt x="4516" y="7700"/>
                      <a:pt x="4516" y="7146"/>
                      <a:pt x="4476" y="6591"/>
                    </a:cubicBezTo>
                    <a:cubicBezTo>
                      <a:pt x="4397" y="4730"/>
                      <a:pt x="3842" y="2947"/>
                      <a:pt x="3486" y="1125"/>
                    </a:cubicBezTo>
                    <a:cubicBezTo>
                      <a:pt x="2416" y="1125"/>
                      <a:pt x="2179" y="1046"/>
                      <a:pt x="1585" y="372"/>
                    </a:cubicBezTo>
                    <a:cubicBezTo>
                      <a:pt x="1466" y="253"/>
                      <a:pt x="1347" y="135"/>
                      <a:pt x="1188" y="95"/>
                    </a:cubicBezTo>
                    <a:cubicBezTo>
                      <a:pt x="1036" y="29"/>
                      <a:pt x="883" y="0"/>
                      <a:pt x="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865992" y="2508016"/>
                <a:ext cx="1333548" cy="2554240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2293" extrusionOk="0">
                    <a:moveTo>
                      <a:pt x="4888" y="413"/>
                    </a:moveTo>
                    <a:cubicBezTo>
                      <a:pt x="5078" y="413"/>
                      <a:pt x="5276" y="465"/>
                      <a:pt x="5427" y="586"/>
                    </a:cubicBezTo>
                    <a:cubicBezTo>
                      <a:pt x="5229" y="863"/>
                      <a:pt x="4952" y="1101"/>
                      <a:pt x="4635" y="1140"/>
                    </a:cubicBezTo>
                    <a:cubicBezTo>
                      <a:pt x="4516" y="1140"/>
                      <a:pt x="4437" y="1180"/>
                      <a:pt x="4358" y="1259"/>
                    </a:cubicBezTo>
                    <a:cubicBezTo>
                      <a:pt x="4318" y="1299"/>
                      <a:pt x="4318" y="1378"/>
                      <a:pt x="4318" y="1457"/>
                    </a:cubicBezTo>
                    <a:cubicBezTo>
                      <a:pt x="4556" y="1576"/>
                      <a:pt x="4556" y="1814"/>
                      <a:pt x="4595" y="2012"/>
                    </a:cubicBezTo>
                    <a:cubicBezTo>
                      <a:pt x="4714" y="2447"/>
                      <a:pt x="4794" y="2923"/>
                      <a:pt x="4873" y="3358"/>
                    </a:cubicBezTo>
                    <a:cubicBezTo>
                      <a:pt x="4743" y="3417"/>
                      <a:pt x="4607" y="3445"/>
                      <a:pt x="4469" y="3445"/>
                    </a:cubicBezTo>
                    <a:cubicBezTo>
                      <a:pt x="4145" y="3445"/>
                      <a:pt x="3816" y="3292"/>
                      <a:pt x="3566" y="3042"/>
                    </a:cubicBezTo>
                    <a:cubicBezTo>
                      <a:pt x="3254" y="2601"/>
                      <a:pt x="2756" y="2364"/>
                      <a:pt x="2238" y="2364"/>
                    </a:cubicBezTo>
                    <a:cubicBezTo>
                      <a:pt x="1965" y="2364"/>
                      <a:pt x="1686" y="2429"/>
                      <a:pt x="1426" y="2566"/>
                    </a:cubicBezTo>
                    <a:cubicBezTo>
                      <a:pt x="1506" y="2051"/>
                      <a:pt x="1189" y="1972"/>
                      <a:pt x="872" y="1853"/>
                    </a:cubicBezTo>
                    <a:cubicBezTo>
                      <a:pt x="753" y="1774"/>
                      <a:pt x="555" y="1695"/>
                      <a:pt x="555" y="1616"/>
                    </a:cubicBezTo>
                    <a:cubicBezTo>
                      <a:pt x="515" y="1497"/>
                      <a:pt x="753" y="1101"/>
                      <a:pt x="991" y="1061"/>
                    </a:cubicBezTo>
                    <a:lnTo>
                      <a:pt x="991" y="1101"/>
                    </a:lnTo>
                    <a:cubicBezTo>
                      <a:pt x="1347" y="1021"/>
                      <a:pt x="1664" y="1021"/>
                      <a:pt x="1981" y="942"/>
                    </a:cubicBezTo>
                    <a:cubicBezTo>
                      <a:pt x="2892" y="784"/>
                      <a:pt x="3803" y="625"/>
                      <a:pt x="4714" y="427"/>
                    </a:cubicBezTo>
                    <a:cubicBezTo>
                      <a:pt x="4770" y="418"/>
                      <a:pt x="4829" y="413"/>
                      <a:pt x="4888" y="413"/>
                    </a:cubicBezTo>
                    <a:close/>
                    <a:moveTo>
                      <a:pt x="2218" y="2689"/>
                    </a:moveTo>
                    <a:cubicBezTo>
                      <a:pt x="2370" y="2689"/>
                      <a:pt x="2524" y="2721"/>
                      <a:pt x="2654" y="2764"/>
                    </a:cubicBezTo>
                    <a:cubicBezTo>
                      <a:pt x="2813" y="2844"/>
                      <a:pt x="2971" y="2962"/>
                      <a:pt x="3051" y="3081"/>
                    </a:cubicBezTo>
                    <a:cubicBezTo>
                      <a:pt x="3645" y="3755"/>
                      <a:pt x="3882" y="3834"/>
                      <a:pt x="4952" y="3834"/>
                    </a:cubicBezTo>
                    <a:cubicBezTo>
                      <a:pt x="5308" y="5656"/>
                      <a:pt x="5863" y="7439"/>
                      <a:pt x="5942" y="9300"/>
                    </a:cubicBezTo>
                    <a:cubicBezTo>
                      <a:pt x="6021" y="9855"/>
                      <a:pt x="5982" y="10409"/>
                      <a:pt x="5863" y="10964"/>
                    </a:cubicBezTo>
                    <a:cubicBezTo>
                      <a:pt x="5823" y="11162"/>
                      <a:pt x="5665" y="11360"/>
                      <a:pt x="5467" y="11439"/>
                    </a:cubicBezTo>
                    <a:cubicBezTo>
                      <a:pt x="5388" y="11479"/>
                      <a:pt x="5269" y="11519"/>
                      <a:pt x="5229" y="11598"/>
                    </a:cubicBezTo>
                    <a:cubicBezTo>
                      <a:pt x="5054" y="11800"/>
                      <a:pt x="4811" y="11883"/>
                      <a:pt x="4554" y="11883"/>
                    </a:cubicBezTo>
                    <a:cubicBezTo>
                      <a:pt x="4053" y="11883"/>
                      <a:pt x="3498" y="11568"/>
                      <a:pt x="3288" y="11202"/>
                    </a:cubicBezTo>
                    <a:cubicBezTo>
                      <a:pt x="3169" y="11004"/>
                      <a:pt x="3090" y="10766"/>
                      <a:pt x="2971" y="10489"/>
                    </a:cubicBezTo>
                    <a:cubicBezTo>
                      <a:pt x="3288" y="10370"/>
                      <a:pt x="3566" y="10291"/>
                      <a:pt x="3843" y="10172"/>
                    </a:cubicBezTo>
                    <a:cubicBezTo>
                      <a:pt x="4041" y="10132"/>
                      <a:pt x="4318" y="10053"/>
                      <a:pt x="4239" y="9815"/>
                    </a:cubicBezTo>
                    <a:cubicBezTo>
                      <a:pt x="4205" y="9731"/>
                      <a:pt x="4136" y="9704"/>
                      <a:pt x="4054" y="9704"/>
                    </a:cubicBezTo>
                    <a:cubicBezTo>
                      <a:pt x="3945" y="9704"/>
                      <a:pt x="3815" y="9753"/>
                      <a:pt x="3724" y="9776"/>
                    </a:cubicBezTo>
                    <a:cubicBezTo>
                      <a:pt x="3447" y="9855"/>
                      <a:pt x="3169" y="9974"/>
                      <a:pt x="2853" y="10093"/>
                    </a:cubicBezTo>
                    <a:cubicBezTo>
                      <a:pt x="2734" y="9736"/>
                      <a:pt x="2654" y="9380"/>
                      <a:pt x="2536" y="9023"/>
                    </a:cubicBezTo>
                    <a:lnTo>
                      <a:pt x="2536" y="9023"/>
                    </a:lnTo>
                    <a:cubicBezTo>
                      <a:pt x="2588" y="9027"/>
                      <a:pt x="2641" y="9029"/>
                      <a:pt x="2693" y="9029"/>
                    </a:cubicBezTo>
                    <a:cubicBezTo>
                      <a:pt x="3154" y="9029"/>
                      <a:pt x="3606" y="8876"/>
                      <a:pt x="3962" y="8627"/>
                    </a:cubicBezTo>
                    <a:cubicBezTo>
                      <a:pt x="3748" y="8556"/>
                      <a:pt x="3526" y="8516"/>
                      <a:pt x="3304" y="8516"/>
                    </a:cubicBezTo>
                    <a:cubicBezTo>
                      <a:pt x="3031" y="8516"/>
                      <a:pt x="2758" y="8575"/>
                      <a:pt x="2496" y="8706"/>
                    </a:cubicBezTo>
                    <a:cubicBezTo>
                      <a:pt x="2456" y="8191"/>
                      <a:pt x="2377" y="7637"/>
                      <a:pt x="2338" y="7122"/>
                    </a:cubicBezTo>
                    <a:cubicBezTo>
                      <a:pt x="2853" y="6805"/>
                      <a:pt x="3605" y="7003"/>
                      <a:pt x="3962" y="6369"/>
                    </a:cubicBezTo>
                    <a:cubicBezTo>
                      <a:pt x="3880" y="6358"/>
                      <a:pt x="3799" y="6353"/>
                      <a:pt x="3720" y="6353"/>
                    </a:cubicBezTo>
                    <a:cubicBezTo>
                      <a:pt x="3224" y="6353"/>
                      <a:pt x="2770" y="6544"/>
                      <a:pt x="2258" y="6646"/>
                    </a:cubicBezTo>
                    <a:cubicBezTo>
                      <a:pt x="2219" y="6171"/>
                      <a:pt x="2139" y="5775"/>
                      <a:pt x="2060" y="5379"/>
                    </a:cubicBezTo>
                    <a:cubicBezTo>
                      <a:pt x="2338" y="5260"/>
                      <a:pt x="2654" y="5181"/>
                      <a:pt x="2932" y="5062"/>
                    </a:cubicBezTo>
                    <a:cubicBezTo>
                      <a:pt x="3051" y="4983"/>
                      <a:pt x="3288" y="4785"/>
                      <a:pt x="3249" y="4705"/>
                    </a:cubicBezTo>
                    <a:cubicBezTo>
                      <a:pt x="3212" y="4595"/>
                      <a:pt x="3149" y="4561"/>
                      <a:pt x="3076" y="4561"/>
                    </a:cubicBezTo>
                    <a:cubicBezTo>
                      <a:pt x="2993" y="4561"/>
                      <a:pt x="2897" y="4605"/>
                      <a:pt x="2813" y="4626"/>
                    </a:cubicBezTo>
                    <a:cubicBezTo>
                      <a:pt x="2536" y="4705"/>
                      <a:pt x="2258" y="4824"/>
                      <a:pt x="1981" y="4903"/>
                    </a:cubicBezTo>
                    <a:cubicBezTo>
                      <a:pt x="1902" y="4507"/>
                      <a:pt x="1823" y="4071"/>
                      <a:pt x="1743" y="3636"/>
                    </a:cubicBezTo>
                    <a:cubicBezTo>
                      <a:pt x="2021" y="3477"/>
                      <a:pt x="2417" y="3438"/>
                      <a:pt x="2575" y="3002"/>
                    </a:cubicBezTo>
                    <a:cubicBezTo>
                      <a:pt x="2417" y="3002"/>
                      <a:pt x="2258" y="3042"/>
                      <a:pt x="2060" y="3081"/>
                    </a:cubicBezTo>
                    <a:cubicBezTo>
                      <a:pt x="1941" y="3121"/>
                      <a:pt x="1783" y="3160"/>
                      <a:pt x="1664" y="3200"/>
                    </a:cubicBezTo>
                    <a:cubicBezTo>
                      <a:pt x="1506" y="2883"/>
                      <a:pt x="1506" y="2844"/>
                      <a:pt x="1862" y="2764"/>
                    </a:cubicBezTo>
                    <a:cubicBezTo>
                      <a:pt x="1969" y="2711"/>
                      <a:pt x="2093" y="2689"/>
                      <a:pt x="2218" y="2689"/>
                    </a:cubicBezTo>
                    <a:close/>
                    <a:moveTo>
                      <a:pt x="4798" y="1"/>
                    </a:moveTo>
                    <a:cubicBezTo>
                      <a:pt x="4703" y="1"/>
                      <a:pt x="4608" y="11"/>
                      <a:pt x="4516" y="31"/>
                    </a:cubicBezTo>
                    <a:cubicBezTo>
                      <a:pt x="3526" y="189"/>
                      <a:pt x="2575" y="348"/>
                      <a:pt x="1625" y="506"/>
                    </a:cubicBezTo>
                    <a:cubicBezTo>
                      <a:pt x="1110" y="586"/>
                      <a:pt x="595" y="506"/>
                      <a:pt x="278" y="1101"/>
                    </a:cubicBezTo>
                    <a:cubicBezTo>
                      <a:pt x="159" y="1378"/>
                      <a:pt x="0" y="1616"/>
                      <a:pt x="198" y="1893"/>
                    </a:cubicBezTo>
                    <a:cubicBezTo>
                      <a:pt x="336" y="2065"/>
                      <a:pt x="565" y="2178"/>
                      <a:pt x="804" y="2178"/>
                    </a:cubicBezTo>
                    <a:cubicBezTo>
                      <a:pt x="840" y="2178"/>
                      <a:pt x="876" y="2175"/>
                      <a:pt x="912" y="2170"/>
                    </a:cubicBezTo>
                    <a:lnTo>
                      <a:pt x="1030" y="2170"/>
                    </a:lnTo>
                    <a:cubicBezTo>
                      <a:pt x="1110" y="2606"/>
                      <a:pt x="1149" y="3002"/>
                      <a:pt x="1228" y="3438"/>
                    </a:cubicBezTo>
                    <a:cubicBezTo>
                      <a:pt x="1466" y="4864"/>
                      <a:pt x="1743" y="6290"/>
                      <a:pt x="1941" y="7755"/>
                    </a:cubicBezTo>
                    <a:cubicBezTo>
                      <a:pt x="2060" y="8944"/>
                      <a:pt x="2338" y="10132"/>
                      <a:pt x="2813" y="11281"/>
                    </a:cubicBezTo>
                    <a:cubicBezTo>
                      <a:pt x="3127" y="11910"/>
                      <a:pt x="3781" y="12292"/>
                      <a:pt x="4474" y="12292"/>
                    </a:cubicBezTo>
                    <a:cubicBezTo>
                      <a:pt x="4567" y="12292"/>
                      <a:pt x="4660" y="12285"/>
                      <a:pt x="4754" y="12271"/>
                    </a:cubicBezTo>
                    <a:cubicBezTo>
                      <a:pt x="5110" y="12113"/>
                      <a:pt x="5427" y="11954"/>
                      <a:pt x="5705" y="11756"/>
                    </a:cubicBezTo>
                    <a:cubicBezTo>
                      <a:pt x="5982" y="11637"/>
                      <a:pt x="6180" y="11400"/>
                      <a:pt x="6259" y="11083"/>
                    </a:cubicBezTo>
                    <a:cubicBezTo>
                      <a:pt x="6338" y="10726"/>
                      <a:pt x="6378" y="10370"/>
                      <a:pt x="6418" y="10013"/>
                    </a:cubicBezTo>
                    <a:cubicBezTo>
                      <a:pt x="6378" y="9261"/>
                      <a:pt x="6338" y="8548"/>
                      <a:pt x="6220" y="7835"/>
                    </a:cubicBezTo>
                    <a:cubicBezTo>
                      <a:pt x="5863" y="5696"/>
                      <a:pt x="5348" y="3596"/>
                      <a:pt x="4912" y="1457"/>
                    </a:cubicBezTo>
                    <a:cubicBezTo>
                      <a:pt x="5229" y="1378"/>
                      <a:pt x="5507" y="1140"/>
                      <a:pt x="5665" y="863"/>
                    </a:cubicBezTo>
                    <a:cubicBezTo>
                      <a:pt x="5863" y="665"/>
                      <a:pt x="5784" y="348"/>
                      <a:pt x="5546" y="229"/>
                    </a:cubicBezTo>
                    <a:cubicBezTo>
                      <a:pt x="5340" y="82"/>
                      <a:pt x="5069" y="1"/>
                      <a:pt x="47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606743" y="1935993"/>
                <a:ext cx="352399" cy="307514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80" extrusionOk="0">
                    <a:moveTo>
                      <a:pt x="634" y="407"/>
                    </a:moveTo>
                    <a:cubicBezTo>
                      <a:pt x="714" y="447"/>
                      <a:pt x="872" y="605"/>
                      <a:pt x="951" y="685"/>
                    </a:cubicBezTo>
                    <a:cubicBezTo>
                      <a:pt x="872" y="803"/>
                      <a:pt x="753" y="883"/>
                      <a:pt x="634" y="1001"/>
                    </a:cubicBezTo>
                    <a:cubicBezTo>
                      <a:pt x="595" y="1001"/>
                      <a:pt x="476" y="843"/>
                      <a:pt x="317" y="724"/>
                    </a:cubicBezTo>
                    <a:cubicBezTo>
                      <a:pt x="476" y="605"/>
                      <a:pt x="595" y="407"/>
                      <a:pt x="634" y="407"/>
                    </a:cubicBezTo>
                    <a:close/>
                    <a:moveTo>
                      <a:pt x="771" y="1"/>
                    </a:moveTo>
                    <a:cubicBezTo>
                      <a:pt x="727" y="1"/>
                      <a:pt x="682" y="4"/>
                      <a:pt x="634" y="11"/>
                    </a:cubicBezTo>
                    <a:cubicBezTo>
                      <a:pt x="278" y="90"/>
                      <a:pt x="1" y="407"/>
                      <a:pt x="40" y="764"/>
                    </a:cubicBezTo>
                    <a:cubicBezTo>
                      <a:pt x="1" y="1120"/>
                      <a:pt x="278" y="1437"/>
                      <a:pt x="674" y="1477"/>
                    </a:cubicBezTo>
                    <a:cubicBezTo>
                      <a:pt x="698" y="1479"/>
                      <a:pt x="722" y="1479"/>
                      <a:pt x="745" y="1479"/>
                    </a:cubicBezTo>
                    <a:cubicBezTo>
                      <a:pt x="1696" y="1479"/>
                      <a:pt x="1683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187019" y="1741093"/>
                <a:ext cx="419928" cy="312501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504" extrusionOk="0">
                    <a:moveTo>
                      <a:pt x="614" y="389"/>
                    </a:moveTo>
                    <a:cubicBezTo>
                      <a:pt x="633" y="389"/>
                      <a:pt x="653" y="391"/>
                      <a:pt x="674" y="395"/>
                    </a:cubicBezTo>
                    <a:cubicBezTo>
                      <a:pt x="872" y="434"/>
                      <a:pt x="1149" y="474"/>
                      <a:pt x="1466" y="553"/>
                    </a:cubicBezTo>
                    <a:cubicBezTo>
                      <a:pt x="1285" y="843"/>
                      <a:pt x="1104" y="1033"/>
                      <a:pt x="862" y="1033"/>
                    </a:cubicBezTo>
                    <a:cubicBezTo>
                      <a:pt x="839" y="1033"/>
                      <a:pt x="816" y="1032"/>
                      <a:pt x="793" y="1028"/>
                    </a:cubicBezTo>
                    <a:lnTo>
                      <a:pt x="832" y="1028"/>
                    </a:lnTo>
                    <a:cubicBezTo>
                      <a:pt x="674" y="989"/>
                      <a:pt x="515" y="870"/>
                      <a:pt x="436" y="751"/>
                    </a:cubicBezTo>
                    <a:cubicBezTo>
                      <a:pt x="328" y="570"/>
                      <a:pt x="417" y="389"/>
                      <a:pt x="614" y="389"/>
                    </a:cubicBezTo>
                    <a:close/>
                    <a:moveTo>
                      <a:pt x="984" y="1"/>
                    </a:moveTo>
                    <a:cubicBezTo>
                      <a:pt x="717" y="1"/>
                      <a:pt x="459" y="82"/>
                      <a:pt x="238" y="236"/>
                    </a:cubicBezTo>
                    <a:cubicBezTo>
                      <a:pt x="119" y="315"/>
                      <a:pt x="80" y="434"/>
                      <a:pt x="40" y="553"/>
                    </a:cubicBezTo>
                    <a:cubicBezTo>
                      <a:pt x="0" y="1068"/>
                      <a:pt x="396" y="1464"/>
                      <a:pt x="872" y="1504"/>
                    </a:cubicBezTo>
                    <a:cubicBezTo>
                      <a:pt x="1268" y="1464"/>
                      <a:pt x="1624" y="1266"/>
                      <a:pt x="1822" y="949"/>
                    </a:cubicBezTo>
                    <a:cubicBezTo>
                      <a:pt x="2021" y="672"/>
                      <a:pt x="1941" y="276"/>
                      <a:pt x="1624" y="157"/>
                    </a:cubicBezTo>
                    <a:cubicBezTo>
                      <a:pt x="1414" y="52"/>
                      <a:pt x="1196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014766" y="2069181"/>
                <a:ext cx="526313" cy="470414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264" extrusionOk="0">
                    <a:moveTo>
                      <a:pt x="1373" y="423"/>
                    </a:moveTo>
                    <a:cubicBezTo>
                      <a:pt x="1599" y="423"/>
                      <a:pt x="1832" y="556"/>
                      <a:pt x="1938" y="796"/>
                    </a:cubicBezTo>
                    <a:cubicBezTo>
                      <a:pt x="2057" y="1113"/>
                      <a:pt x="1899" y="1509"/>
                      <a:pt x="1582" y="1628"/>
                    </a:cubicBezTo>
                    <a:cubicBezTo>
                      <a:pt x="1423" y="1707"/>
                      <a:pt x="1225" y="1747"/>
                      <a:pt x="1027" y="1787"/>
                    </a:cubicBezTo>
                    <a:cubicBezTo>
                      <a:pt x="671" y="1747"/>
                      <a:pt x="473" y="1588"/>
                      <a:pt x="433" y="1272"/>
                    </a:cubicBezTo>
                    <a:cubicBezTo>
                      <a:pt x="394" y="1192"/>
                      <a:pt x="433" y="1113"/>
                      <a:pt x="473" y="1073"/>
                    </a:cubicBezTo>
                    <a:cubicBezTo>
                      <a:pt x="631" y="875"/>
                      <a:pt x="829" y="677"/>
                      <a:pt x="1067" y="519"/>
                    </a:cubicBezTo>
                    <a:cubicBezTo>
                      <a:pt x="1157" y="454"/>
                      <a:pt x="1264" y="423"/>
                      <a:pt x="1373" y="423"/>
                    </a:cubicBezTo>
                    <a:close/>
                    <a:moveTo>
                      <a:pt x="1383" y="1"/>
                    </a:moveTo>
                    <a:cubicBezTo>
                      <a:pt x="1357" y="1"/>
                      <a:pt x="1331" y="2"/>
                      <a:pt x="1305" y="4"/>
                    </a:cubicBezTo>
                    <a:cubicBezTo>
                      <a:pt x="750" y="162"/>
                      <a:pt x="314" y="559"/>
                      <a:pt x="77" y="1073"/>
                    </a:cubicBezTo>
                    <a:lnTo>
                      <a:pt x="77" y="1192"/>
                    </a:lnTo>
                    <a:cubicBezTo>
                      <a:pt x="0" y="1765"/>
                      <a:pt x="476" y="2264"/>
                      <a:pt x="1042" y="2264"/>
                    </a:cubicBezTo>
                    <a:cubicBezTo>
                      <a:pt x="1064" y="2264"/>
                      <a:pt x="1085" y="2263"/>
                      <a:pt x="1107" y="2262"/>
                    </a:cubicBezTo>
                    <a:cubicBezTo>
                      <a:pt x="1344" y="2222"/>
                      <a:pt x="1542" y="2143"/>
                      <a:pt x="1780" y="2103"/>
                    </a:cubicBezTo>
                    <a:cubicBezTo>
                      <a:pt x="2255" y="1866"/>
                      <a:pt x="2533" y="1351"/>
                      <a:pt x="2453" y="796"/>
                    </a:cubicBezTo>
                    <a:cubicBezTo>
                      <a:pt x="2303" y="345"/>
                      <a:pt x="1867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13"/>
          <p:cNvGrpSpPr/>
          <p:nvPr/>
        </p:nvGrpSpPr>
        <p:grpSpPr>
          <a:xfrm>
            <a:off x="8494282" y="195825"/>
            <a:ext cx="371850" cy="474763"/>
            <a:chOff x="7470798" y="1116578"/>
            <a:chExt cx="1373660" cy="1751893"/>
          </a:xfrm>
        </p:grpSpPr>
        <p:sp>
          <p:nvSpPr>
            <p:cNvPr id="177" name="Google Shape;177;p13"/>
            <p:cNvSpPr/>
            <p:nvPr/>
          </p:nvSpPr>
          <p:spPr>
            <a:xfrm>
              <a:off x="7528032" y="1174144"/>
              <a:ext cx="1276748" cy="1357595"/>
            </a:xfrm>
            <a:custGeom>
              <a:avLst/>
              <a:gdLst/>
              <a:ahLst/>
              <a:cxnLst/>
              <a:rect l="l" t="t" r="r" b="b"/>
              <a:pathLst>
                <a:path w="11488" h="12216" extrusionOk="0">
                  <a:moveTo>
                    <a:pt x="8690" y="2253"/>
                  </a:moveTo>
                  <a:cubicBezTo>
                    <a:pt x="8739" y="2253"/>
                    <a:pt x="8788" y="2261"/>
                    <a:pt x="8834" y="2273"/>
                  </a:cubicBezTo>
                  <a:lnTo>
                    <a:pt x="8794" y="2273"/>
                  </a:lnTo>
                  <a:cubicBezTo>
                    <a:pt x="9468" y="2392"/>
                    <a:pt x="10220" y="3659"/>
                    <a:pt x="10022" y="4293"/>
                  </a:cubicBezTo>
                  <a:cubicBezTo>
                    <a:pt x="10022" y="4372"/>
                    <a:pt x="9983" y="4412"/>
                    <a:pt x="9943" y="4452"/>
                  </a:cubicBezTo>
                  <a:cubicBezTo>
                    <a:pt x="9428" y="3739"/>
                    <a:pt x="9270" y="2827"/>
                    <a:pt x="8398" y="2471"/>
                  </a:cubicBezTo>
                  <a:cubicBezTo>
                    <a:pt x="8454" y="2302"/>
                    <a:pt x="8571" y="2253"/>
                    <a:pt x="8690" y="2253"/>
                  </a:cubicBezTo>
                  <a:close/>
                  <a:moveTo>
                    <a:pt x="1783" y="2511"/>
                  </a:moveTo>
                  <a:cubicBezTo>
                    <a:pt x="1823" y="2511"/>
                    <a:pt x="1902" y="2550"/>
                    <a:pt x="1981" y="2629"/>
                  </a:cubicBezTo>
                  <a:cubicBezTo>
                    <a:pt x="1981" y="2669"/>
                    <a:pt x="1981" y="2709"/>
                    <a:pt x="1981" y="2748"/>
                  </a:cubicBezTo>
                  <a:cubicBezTo>
                    <a:pt x="1585" y="3105"/>
                    <a:pt x="1545" y="3580"/>
                    <a:pt x="1347" y="3976"/>
                  </a:cubicBezTo>
                  <a:lnTo>
                    <a:pt x="1110" y="4491"/>
                  </a:lnTo>
                  <a:lnTo>
                    <a:pt x="991" y="4491"/>
                  </a:lnTo>
                  <a:cubicBezTo>
                    <a:pt x="951" y="4174"/>
                    <a:pt x="951" y="3818"/>
                    <a:pt x="1070" y="3501"/>
                  </a:cubicBezTo>
                  <a:lnTo>
                    <a:pt x="1070" y="3540"/>
                  </a:lnTo>
                  <a:cubicBezTo>
                    <a:pt x="1149" y="3263"/>
                    <a:pt x="1268" y="2986"/>
                    <a:pt x="1426" y="2788"/>
                  </a:cubicBezTo>
                  <a:cubicBezTo>
                    <a:pt x="1506" y="2669"/>
                    <a:pt x="1664" y="2550"/>
                    <a:pt x="1783" y="2511"/>
                  </a:cubicBezTo>
                  <a:close/>
                  <a:moveTo>
                    <a:pt x="2456" y="3897"/>
                  </a:moveTo>
                  <a:cubicBezTo>
                    <a:pt x="2496" y="4016"/>
                    <a:pt x="2496" y="4135"/>
                    <a:pt x="2536" y="4214"/>
                  </a:cubicBezTo>
                  <a:cubicBezTo>
                    <a:pt x="2496" y="4333"/>
                    <a:pt x="2496" y="4452"/>
                    <a:pt x="2456" y="4531"/>
                  </a:cubicBezTo>
                  <a:lnTo>
                    <a:pt x="2219" y="5600"/>
                  </a:lnTo>
                  <a:cubicBezTo>
                    <a:pt x="1981" y="5481"/>
                    <a:pt x="1862" y="5244"/>
                    <a:pt x="1902" y="5006"/>
                  </a:cubicBezTo>
                  <a:cubicBezTo>
                    <a:pt x="1941" y="4689"/>
                    <a:pt x="2060" y="4372"/>
                    <a:pt x="2179" y="4055"/>
                  </a:cubicBezTo>
                  <a:cubicBezTo>
                    <a:pt x="2179" y="3976"/>
                    <a:pt x="2337" y="3976"/>
                    <a:pt x="2417" y="3897"/>
                  </a:cubicBezTo>
                  <a:close/>
                  <a:moveTo>
                    <a:pt x="8398" y="4055"/>
                  </a:moveTo>
                  <a:cubicBezTo>
                    <a:pt x="8477" y="4095"/>
                    <a:pt x="8596" y="4095"/>
                    <a:pt x="8675" y="4174"/>
                  </a:cubicBezTo>
                  <a:cubicBezTo>
                    <a:pt x="8953" y="4531"/>
                    <a:pt x="9032" y="5006"/>
                    <a:pt x="8953" y="5442"/>
                  </a:cubicBezTo>
                  <a:cubicBezTo>
                    <a:pt x="8913" y="5759"/>
                    <a:pt x="8755" y="6036"/>
                    <a:pt x="8517" y="6234"/>
                  </a:cubicBezTo>
                  <a:lnTo>
                    <a:pt x="8438" y="6234"/>
                  </a:lnTo>
                  <a:lnTo>
                    <a:pt x="8438" y="5759"/>
                  </a:lnTo>
                  <a:cubicBezTo>
                    <a:pt x="8477" y="5323"/>
                    <a:pt x="8438" y="4887"/>
                    <a:pt x="8319" y="4491"/>
                  </a:cubicBezTo>
                  <a:cubicBezTo>
                    <a:pt x="8319" y="4452"/>
                    <a:pt x="8279" y="4372"/>
                    <a:pt x="8279" y="4333"/>
                  </a:cubicBezTo>
                  <a:cubicBezTo>
                    <a:pt x="8359" y="4214"/>
                    <a:pt x="8359" y="4135"/>
                    <a:pt x="8398" y="4055"/>
                  </a:cubicBezTo>
                  <a:close/>
                  <a:moveTo>
                    <a:pt x="1110" y="5006"/>
                  </a:moveTo>
                  <a:cubicBezTo>
                    <a:pt x="1149" y="5085"/>
                    <a:pt x="1228" y="5204"/>
                    <a:pt x="1228" y="5283"/>
                  </a:cubicBezTo>
                  <a:cubicBezTo>
                    <a:pt x="1149" y="5719"/>
                    <a:pt x="1228" y="6195"/>
                    <a:pt x="1347" y="6630"/>
                  </a:cubicBezTo>
                  <a:cubicBezTo>
                    <a:pt x="1347" y="6709"/>
                    <a:pt x="1347" y="6749"/>
                    <a:pt x="1387" y="6828"/>
                  </a:cubicBezTo>
                  <a:lnTo>
                    <a:pt x="1308" y="6908"/>
                  </a:lnTo>
                  <a:cubicBezTo>
                    <a:pt x="1228" y="6828"/>
                    <a:pt x="1070" y="6789"/>
                    <a:pt x="1030" y="6670"/>
                  </a:cubicBezTo>
                  <a:cubicBezTo>
                    <a:pt x="713" y="6234"/>
                    <a:pt x="674" y="5680"/>
                    <a:pt x="832" y="5204"/>
                  </a:cubicBezTo>
                  <a:lnTo>
                    <a:pt x="872" y="5204"/>
                  </a:lnTo>
                  <a:cubicBezTo>
                    <a:pt x="911" y="5125"/>
                    <a:pt x="1030" y="5085"/>
                    <a:pt x="1110" y="5006"/>
                  </a:cubicBezTo>
                  <a:close/>
                  <a:moveTo>
                    <a:pt x="9666" y="5135"/>
                  </a:moveTo>
                  <a:cubicBezTo>
                    <a:pt x="9705" y="5135"/>
                    <a:pt x="9745" y="5145"/>
                    <a:pt x="9785" y="5165"/>
                  </a:cubicBezTo>
                  <a:cubicBezTo>
                    <a:pt x="9903" y="5244"/>
                    <a:pt x="10022" y="5363"/>
                    <a:pt x="10101" y="5521"/>
                  </a:cubicBezTo>
                  <a:cubicBezTo>
                    <a:pt x="10260" y="5838"/>
                    <a:pt x="10300" y="6195"/>
                    <a:pt x="10260" y="6551"/>
                  </a:cubicBezTo>
                  <a:cubicBezTo>
                    <a:pt x="10220" y="6630"/>
                    <a:pt x="10220" y="6670"/>
                    <a:pt x="10181" y="6749"/>
                  </a:cubicBezTo>
                  <a:cubicBezTo>
                    <a:pt x="10101" y="6789"/>
                    <a:pt x="10022" y="6868"/>
                    <a:pt x="9943" y="6947"/>
                  </a:cubicBezTo>
                  <a:cubicBezTo>
                    <a:pt x="9864" y="6828"/>
                    <a:pt x="9824" y="6749"/>
                    <a:pt x="9824" y="6670"/>
                  </a:cubicBezTo>
                  <a:cubicBezTo>
                    <a:pt x="9824" y="6234"/>
                    <a:pt x="9745" y="5798"/>
                    <a:pt x="9547" y="5402"/>
                  </a:cubicBezTo>
                  <a:cubicBezTo>
                    <a:pt x="9507" y="5323"/>
                    <a:pt x="9507" y="5244"/>
                    <a:pt x="9547" y="5165"/>
                  </a:cubicBezTo>
                  <a:cubicBezTo>
                    <a:pt x="9587" y="5145"/>
                    <a:pt x="9626" y="5135"/>
                    <a:pt x="9666" y="5135"/>
                  </a:cubicBezTo>
                  <a:close/>
                  <a:moveTo>
                    <a:pt x="6000" y="0"/>
                  </a:moveTo>
                  <a:cubicBezTo>
                    <a:pt x="4214" y="0"/>
                    <a:pt x="2472" y="783"/>
                    <a:pt x="1268" y="2194"/>
                  </a:cubicBezTo>
                  <a:cubicBezTo>
                    <a:pt x="476" y="2986"/>
                    <a:pt x="40" y="4055"/>
                    <a:pt x="0" y="5204"/>
                  </a:cubicBezTo>
                  <a:cubicBezTo>
                    <a:pt x="0" y="6155"/>
                    <a:pt x="278" y="7066"/>
                    <a:pt x="753" y="7858"/>
                  </a:cubicBezTo>
                  <a:cubicBezTo>
                    <a:pt x="1110" y="8611"/>
                    <a:pt x="1743" y="9205"/>
                    <a:pt x="2536" y="9562"/>
                  </a:cubicBezTo>
                  <a:cubicBezTo>
                    <a:pt x="2654" y="9601"/>
                    <a:pt x="2734" y="9641"/>
                    <a:pt x="2813" y="9720"/>
                  </a:cubicBezTo>
                  <a:cubicBezTo>
                    <a:pt x="2971" y="9799"/>
                    <a:pt x="3051" y="9997"/>
                    <a:pt x="2932" y="10156"/>
                  </a:cubicBezTo>
                  <a:cubicBezTo>
                    <a:pt x="2813" y="10631"/>
                    <a:pt x="2694" y="11106"/>
                    <a:pt x="2575" y="11582"/>
                  </a:cubicBezTo>
                  <a:lnTo>
                    <a:pt x="3962" y="11780"/>
                  </a:lnTo>
                  <a:cubicBezTo>
                    <a:pt x="3962" y="11582"/>
                    <a:pt x="3882" y="11423"/>
                    <a:pt x="3882" y="11265"/>
                  </a:cubicBezTo>
                  <a:cubicBezTo>
                    <a:pt x="3803" y="10393"/>
                    <a:pt x="3764" y="9522"/>
                    <a:pt x="3684" y="8650"/>
                  </a:cubicBezTo>
                  <a:cubicBezTo>
                    <a:pt x="3724" y="8492"/>
                    <a:pt x="3605" y="8334"/>
                    <a:pt x="3447" y="8294"/>
                  </a:cubicBezTo>
                  <a:cubicBezTo>
                    <a:pt x="2971" y="8056"/>
                    <a:pt x="2654" y="7581"/>
                    <a:pt x="2575" y="7066"/>
                  </a:cubicBezTo>
                  <a:cubicBezTo>
                    <a:pt x="2575" y="6987"/>
                    <a:pt x="2654" y="6908"/>
                    <a:pt x="2694" y="6828"/>
                  </a:cubicBezTo>
                  <a:cubicBezTo>
                    <a:pt x="2734" y="6868"/>
                    <a:pt x="2813" y="6947"/>
                    <a:pt x="2852" y="7026"/>
                  </a:cubicBezTo>
                  <a:cubicBezTo>
                    <a:pt x="3051" y="7264"/>
                    <a:pt x="3169" y="7502"/>
                    <a:pt x="3367" y="7779"/>
                  </a:cubicBezTo>
                  <a:cubicBezTo>
                    <a:pt x="3447" y="7858"/>
                    <a:pt x="3565" y="7898"/>
                    <a:pt x="3684" y="7977"/>
                  </a:cubicBezTo>
                  <a:lnTo>
                    <a:pt x="3684" y="7541"/>
                  </a:lnTo>
                  <a:cubicBezTo>
                    <a:pt x="3764" y="7106"/>
                    <a:pt x="3803" y="6630"/>
                    <a:pt x="3882" y="6234"/>
                  </a:cubicBezTo>
                  <a:cubicBezTo>
                    <a:pt x="3882" y="6155"/>
                    <a:pt x="3962" y="6076"/>
                    <a:pt x="4041" y="6036"/>
                  </a:cubicBezTo>
                  <a:cubicBezTo>
                    <a:pt x="4080" y="6115"/>
                    <a:pt x="4160" y="6155"/>
                    <a:pt x="4160" y="6234"/>
                  </a:cubicBezTo>
                  <a:cubicBezTo>
                    <a:pt x="4160" y="6551"/>
                    <a:pt x="4160" y="6908"/>
                    <a:pt x="4160" y="7224"/>
                  </a:cubicBezTo>
                  <a:cubicBezTo>
                    <a:pt x="4199" y="7541"/>
                    <a:pt x="4160" y="7739"/>
                    <a:pt x="4160" y="8096"/>
                  </a:cubicBezTo>
                  <a:cubicBezTo>
                    <a:pt x="4437" y="7937"/>
                    <a:pt x="4635" y="7819"/>
                    <a:pt x="4873" y="7700"/>
                  </a:cubicBezTo>
                  <a:cubicBezTo>
                    <a:pt x="4912" y="7660"/>
                    <a:pt x="4952" y="7581"/>
                    <a:pt x="4912" y="7502"/>
                  </a:cubicBezTo>
                  <a:cubicBezTo>
                    <a:pt x="4833" y="6908"/>
                    <a:pt x="4873" y="6313"/>
                    <a:pt x="5031" y="5719"/>
                  </a:cubicBezTo>
                  <a:cubicBezTo>
                    <a:pt x="5071" y="5521"/>
                    <a:pt x="5150" y="5323"/>
                    <a:pt x="5308" y="5125"/>
                  </a:cubicBezTo>
                  <a:cubicBezTo>
                    <a:pt x="5388" y="5006"/>
                    <a:pt x="5546" y="4927"/>
                    <a:pt x="5744" y="4887"/>
                  </a:cubicBezTo>
                  <a:cubicBezTo>
                    <a:pt x="5863" y="4887"/>
                    <a:pt x="5982" y="5125"/>
                    <a:pt x="6061" y="5283"/>
                  </a:cubicBezTo>
                  <a:cubicBezTo>
                    <a:pt x="6101" y="5402"/>
                    <a:pt x="6140" y="5521"/>
                    <a:pt x="6140" y="5640"/>
                  </a:cubicBezTo>
                  <a:cubicBezTo>
                    <a:pt x="6259" y="6393"/>
                    <a:pt x="5982" y="7145"/>
                    <a:pt x="5467" y="7700"/>
                  </a:cubicBezTo>
                  <a:cubicBezTo>
                    <a:pt x="5625" y="8056"/>
                    <a:pt x="5942" y="8294"/>
                    <a:pt x="6299" y="8373"/>
                  </a:cubicBezTo>
                  <a:cubicBezTo>
                    <a:pt x="6378" y="8215"/>
                    <a:pt x="6457" y="8056"/>
                    <a:pt x="6497" y="7937"/>
                  </a:cubicBezTo>
                  <a:cubicBezTo>
                    <a:pt x="6616" y="7621"/>
                    <a:pt x="6734" y="7304"/>
                    <a:pt x="6893" y="6987"/>
                  </a:cubicBezTo>
                  <a:cubicBezTo>
                    <a:pt x="6933" y="6908"/>
                    <a:pt x="7051" y="6828"/>
                    <a:pt x="7170" y="6749"/>
                  </a:cubicBezTo>
                  <a:cubicBezTo>
                    <a:pt x="7210" y="6868"/>
                    <a:pt x="7249" y="6987"/>
                    <a:pt x="7249" y="7106"/>
                  </a:cubicBezTo>
                  <a:cubicBezTo>
                    <a:pt x="7249" y="7343"/>
                    <a:pt x="7170" y="7541"/>
                    <a:pt x="7091" y="7739"/>
                  </a:cubicBezTo>
                  <a:cubicBezTo>
                    <a:pt x="7012" y="7937"/>
                    <a:pt x="6933" y="8175"/>
                    <a:pt x="6853" y="8373"/>
                  </a:cubicBezTo>
                  <a:lnTo>
                    <a:pt x="6893" y="8452"/>
                  </a:lnTo>
                  <a:cubicBezTo>
                    <a:pt x="7368" y="8215"/>
                    <a:pt x="7804" y="8017"/>
                    <a:pt x="8279" y="7779"/>
                  </a:cubicBezTo>
                  <a:lnTo>
                    <a:pt x="8279" y="7779"/>
                  </a:lnTo>
                  <a:cubicBezTo>
                    <a:pt x="8359" y="7977"/>
                    <a:pt x="8319" y="8175"/>
                    <a:pt x="8121" y="8294"/>
                  </a:cubicBezTo>
                  <a:cubicBezTo>
                    <a:pt x="7764" y="8611"/>
                    <a:pt x="7329" y="8769"/>
                    <a:pt x="6853" y="8809"/>
                  </a:cubicBezTo>
                  <a:cubicBezTo>
                    <a:pt x="6695" y="8849"/>
                    <a:pt x="6576" y="8928"/>
                    <a:pt x="6536" y="9086"/>
                  </a:cubicBezTo>
                  <a:cubicBezTo>
                    <a:pt x="6378" y="9482"/>
                    <a:pt x="6180" y="9878"/>
                    <a:pt x="6021" y="10314"/>
                  </a:cubicBezTo>
                  <a:cubicBezTo>
                    <a:pt x="5863" y="10710"/>
                    <a:pt x="5665" y="11265"/>
                    <a:pt x="5427" y="11740"/>
                  </a:cubicBezTo>
                  <a:cubicBezTo>
                    <a:pt x="5388" y="11819"/>
                    <a:pt x="5229" y="11859"/>
                    <a:pt x="5110" y="11938"/>
                  </a:cubicBezTo>
                  <a:cubicBezTo>
                    <a:pt x="5071" y="11819"/>
                    <a:pt x="5031" y="11701"/>
                    <a:pt x="5031" y="11582"/>
                  </a:cubicBezTo>
                  <a:cubicBezTo>
                    <a:pt x="5150" y="11225"/>
                    <a:pt x="5308" y="10869"/>
                    <a:pt x="5427" y="10552"/>
                  </a:cubicBezTo>
                  <a:lnTo>
                    <a:pt x="6101" y="8809"/>
                  </a:lnTo>
                  <a:lnTo>
                    <a:pt x="5110" y="8056"/>
                  </a:lnTo>
                  <a:lnTo>
                    <a:pt x="4120" y="8492"/>
                  </a:lnTo>
                  <a:cubicBezTo>
                    <a:pt x="4199" y="9601"/>
                    <a:pt x="4239" y="10710"/>
                    <a:pt x="4318" y="11819"/>
                  </a:cubicBezTo>
                  <a:lnTo>
                    <a:pt x="5031" y="11978"/>
                  </a:lnTo>
                  <a:lnTo>
                    <a:pt x="6219" y="12216"/>
                  </a:lnTo>
                  <a:cubicBezTo>
                    <a:pt x="6299" y="11740"/>
                    <a:pt x="6418" y="11344"/>
                    <a:pt x="6497" y="10908"/>
                  </a:cubicBezTo>
                  <a:cubicBezTo>
                    <a:pt x="6536" y="10671"/>
                    <a:pt x="6774" y="10473"/>
                    <a:pt x="7012" y="10473"/>
                  </a:cubicBezTo>
                  <a:cubicBezTo>
                    <a:pt x="7062" y="10478"/>
                    <a:pt x="7113" y="10480"/>
                    <a:pt x="7164" y="10480"/>
                  </a:cubicBezTo>
                  <a:cubicBezTo>
                    <a:pt x="7517" y="10480"/>
                    <a:pt x="7884" y="10363"/>
                    <a:pt x="8160" y="10156"/>
                  </a:cubicBezTo>
                  <a:cubicBezTo>
                    <a:pt x="8359" y="10037"/>
                    <a:pt x="8557" y="9997"/>
                    <a:pt x="8755" y="9878"/>
                  </a:cubicBezTo>
                  <a:cubicBezTo>
                    <a:pt x="9507" y="9522"/>
                    <a:pt x="10141" y="8888"/>
                    <a:pt x="10498" y="8136"/>
                  </a:cubicBezTo>
                  <a:cubicBezTo>
                    <a:pt x="11488" y="6155"/>
                    <a:pt x="11250" y="3818"/>
                    <a:pt x="9943" y="2035"/>
                  </a:cubicBezTo>
                  <a:cubicBezTo>
                    <a:pt x="9270" y="926"/>
                    <a:pt x="8121" y="213"/>
                    <a:pt x="6814" y="55"/>
                  </a:cubicBezTo>
                  <a:cubicBezTo>
                    <a:pt x="6543" y="18"/>
                    <a:pt x="6271" y="0"/>
                    <a:pt x="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7470798" y="1116578"/>
              <a:ext cx="1373660" cy="1751893"/>
            </a:xfrm>
            <a:custGeom>
              <a:avLst/>
              <a:gdLst/>
              <a:ahLst/>
              <a:cxnLst/>
              <a:rect l="l" t="t" r="r" b="b"/>
              <a:pathLst>
                <a:path w="12360" h="15764" extrusionOk="0">
                  <a:moveTo>
                    <a:pt x="6140" y="5801"/>
                  </a:moveTo>
                  <a:lnTo>
                    <a:pt x="6140" y="5801"/>
                  </a:lnTo>
                  <a:cubicBezTo>
                    <a:pt x="6378" y="6475"/>
                    <a:pt x="6220" y="7188"/>
                    <a:pt x="5823" y="7742"/>
                  </a:cubicBezTo>
                  <a:cubicBezTo>
                    <a:pt x="5744" y="7069"/>
                    <a:pt x="5863" y="6396"/>
                    <a:pt x="6140" y="5801"/>
                  </a:cubicBezTo>
                  <a:close/>
                  <a:moveTo>
                    <a:pt x="6542" y="520"/>
                  </a:moveTo>
                  <a:cubicBezTo>
                    <a:pt x="6803" y="520"/>
                    <a:pt x="7066" y="537"/>
                    <a:pt x="7329" y="573"/>
                  </a:cubicBezTo>
                  <a:cubicBezTo>
                    <a:pt x="8636" y="731"/>
                    <a:pt x="9785" y="1444"/>
                    <a:pt x="10458" y="2553"/>
                  </a:cubicBezTo>
                  <a:cubicBezTo>
                    <a:pt x="11805" y="4296"/>
                    <a:pt x="12043" y="6673"/>
                    <a:pt x="11092" y="8654"/>
                  </a:cubicBezTo>
                  <a:cubicBezTo>
                    <a:pt x="10696" y="9446"/>
                    <a:pt x="10102" y="10040"/>
                    <a:pt x="9349" y="10436"/>
                  </a:cubicBezTo>
                  <a:cubicBezTo>
                    <a:pt x="9151" y="10515"/>
                    <a:pt x="8953" y="10595"/>
                    <a:pt x="8755" y="10713"/>
                  </a:cubicBezTo>
                  <a:cubicBezTo>
                    <a:pt x="8398" y="10911"/>
                    <a:pt x="8002" y="11030"/>
                    <a:pt x="7566" y="11030"/>
                  </a:cubicBezTo>
                  <a:cubicBezTo>
                    <a:pt x="7546" y="11027"/>
                    <a:pt x="7526" y="11025"/>
                    <a:pt x="7506" y="11025"/>
                  </a:cubicBezTo>
                  <a:cubicBezTo>
                    <a:pt x="7296" y="11025"/>
                    <a:pt x="7127" y="11209"/>
                    <a:pt x="7091" y="11426"/>
                  </a:cubicBezTo>
                  <a:cubicBezTo>
                    <a:pt x="6972" y="11862"/>
                    <a:pt x="6893" y="12298"/>
                    <a:pt x="6814" y="12734"/>
                  </a:cubicBezTo>
                  <a:lnTo>
                    <a:pt x="5625" y="12496"/>
                  </a:lnTo>
                  <a:lnTo>
                    <a:pt x="4873" y="12377"/>
                  </a:lnTo>
                  <a:cubicBezTo>
                    <a:pt x="4833" y="11228"/>
                    <a:pt x="4754" y="10119"/>
                    <a:pt x="4714" y="9010"/>
                  </a:cubicBezTo>
                  <a:lnTo>
                    <a:pt x="5705" y="8574"/>
                  </a:lnTo>
                  <a:lnTo>
                    <a:pt x="6695" y="9367"/>
                  </a:lnTo>
                  <a:lnTo>
                    <a:pt x="6021" y="11070"/>
                  </a:lnTo>
                  <a:cubicBezTo>
                    <a:pt x="5863" y="11426"/>
                    <a:pt x="5744" y="11743"/>
                    <a:pt x="5625" y="12100"/>
                  </a:cubicBezTo>
                  <a:cubicBezTo>
                    <a:pt x="5625" y="12219"/>
                    <a:pt x="5625" y="12337"/>
                    <a:pt x="5665" y="12456"/>
                  </a:cubicBezTo>
                  <a:cubicBezTo>
                    <a:pt x="5784" y="12417"/>
                    <a:pt x="5942" y="12337"/>
                    <a:pt x="6021" y="12258"/>
                  </a:cubicBezTo>
                  <a:cubicBezTo>
                    <a:pt x="6220" y="11783"/>
                    <a:pt x="6418" y="11308"/>
                    <a:pt x="6616" y="10832"/>
                  </a:cubicBezTo>
                  <a:cubicBezTo>
                    <a:pt x="6814" y="10357"/>
                    <a:pt x="6933" y="10000"/>
                    <a:pt x="7091" y="9604"/>
                  </a:cubicBezTo>
                  <a:cubicBezTo>
                    <a:pt x="7131" y="9446"/>
                    <a:pt x="7289" y="9367"/>
                    <a:pt x="7448" y="9367"/>
                  </a:cubicBezTo>
                  <a:cubicBezTo>
                    <a:pt x="7883" y="9327"/>
                    <a:pt x="8359" y="9129"/>
                    <a:pt x="8715" y="8812"/>
                  </a:cubicBezTo>
                  <a:cubicBezTo>
                    <a:pt x="8874" y="8733"/>
                    <a:pt x="8953" y="8495"/>
                    <a:pt x="8874" y="8337"/>
                  </a:cubicBezTo>
                  <a:lnTo>
                    <a:pt x="8874" y="8337"/>
                  </a:lnTo>
                  <a:cubicBezTo>
                    <a:pt x="8398" y="8535"/>
                    <a:pt x="7923" y="8772"/>
                    <a:pt x="7487" y="8970"/>
                  </a:cubicBezTo>
                  <a:lnTo>
                    <a:pt x="7408" y="8891"/>
                  </a:lnTo>
                  <a:cubicBezTo>
                    <a:pt x="7527" y="8693"/>
                    <a:pt x="7606" y="8455"/>
                    <a:pt x="7685" y="8257"/>
                  </a:cubicBezTo>
                  <a:cubicBezTo>
                    <a:pt x="7764" y="8059"/>
                    <a:pt x="7804" y="7861"/>
                    <a:pt x="7844" y="7624"/>
                  </a:cubicBezTo>
                  <a:cubicBezTo>
                    <a:pt x="7844" y="7505"/>
                    <a:pt x="7804" y="7386"/>
                    <a:pt x="7725" y="7267"/>
                  </a:cubicBezTo>
                  <a:cubicBezTo>
                    <a:pt x="7646" y="7346"/>
                    <a:pt x="7527" y="7426"/>
                    <a:pt x="7487" y="7544"/>
                  </a:cubicBezTo>
                  <a:cubicBezTo>
                    <a:pt x="7329" y="7822"/>
                    <a:pt x="7210" y="8139"/>
                    <a:pt x="7051" y="8455"/>
                  </a:cubicBezTo>
                  <a:cubicBezTo>
                    <a:pt x="7012" y="8614"/>
                    <a:pt x="6972" y="8733"/>
                    <a:pt x="6893" y="8891"/>
                  </a:cubicBezTo>
                  <a:cubicBezTo>
                    <a:pt x="6536" y="8812"/>
                    <a:pt x="6220" y="8574"/>
                    <a:pt x="6021" y="8257"/>
                  </a:cubicBezTo>
                  <a:cubicBezTo>
                    <a:pt x="6576" y="7703"/>
                    <a:pt x="6814" y="6911"/>
                    <a:pt x="6695" y="6158"/>
                  </a:cubicBezTo>
                  <a:cubicBezTo>
                    <a:pt x="6695" y="6039"/>
                    <a:pt x="6695" y="5920"/>
                    <a:pt x="6655" y="5801"/>
                  </a:cubicBezTo>
                  <a:cubicBezTo>
                    <a:pt x="6576" y="5643"/>
                    <a:pt x="6457" y="5445"/>
                    <a:pt x="6338" y="5445"/>
                  </a:cubicBezTo>
                  <a:cubicBezTo>
                    <a:pt x="6140" y="5445"/>
                    <a:pt x="5982" y="5524"/>
                    <a:pt x="5863" y="5683"/>
                  </a:cubicBezTo>
                  <a:cubicBezTo>
                    <a:pt x="5744" y="5841"/>
                    <a:pt x="5665" y="6039"/>
                    <a:pt x="5625" y="6277"/>
                  </a:cubicBezTo>
                  <a:cubicBezTo>
                    <a:pt x="5467" y="6831"/>
                    <a:pt x="5427" y="7426"/>
                    <a:pt x="5507" y="8020"/>
                  </a:cubicBezTo>
                  <a:cubicBezTo>
                    <a:pt x="5507" y="8099"/>
                    <a:pt x="5507" y="8178"/>
                    <a:pt x="5427" y="8218"/>
                  </a:cubicBezTo>
                  <a:cubicBezTo>
                    <a:pt x="5229" y="8376"/>
                    <a:pt x="4992" y="8455"/>
                    <a:pt x="4714" y="8614"/>
                  </a:cubicBezTo>
                  <a:cubicBezTo>
                    <a:pt x="4714" y="8297"/>
                    <a:pt x="4754" y="8020"/>
                    <a:pt x="4754" y="7742"/>
                  </a:cubicBezTo>
                  <a:cubicBezTo>
                    <a:pt x="4754" y="7505"/>
                    <a:pt x="4754" y="7109"/>
                    <a:pt x="4714" y="6752"/>
                  </a:cubicBezTo>
                  <a:cubicBezTo>
                    <a:pt x="4714" y="6713"/>
                    <a:pt x="4635" y="6633"/>
                    <a:pt x="4595" y="6554"/>
                  </a:cubicBezTo>
                  <a:cubicBezTo>
                    <a:pt x="4556" y="6633"/>
                    <a:pt x="4477" y="6673"/>
                    <a:pt x="4437" y="6752"/>
                  </a:cubicBezTo>
                  <a:cubicBezTo>
                    <a:pt x="4358" y="7188"/>
                    <a:pt x="4318" y="7624"/>
                    <a:pt x="4279" y="8059"/>
                  </a:cubicBezTo>
                  <a:lnTo>
                    <a:pt x="4279" y="8495"/>
                  </a:lnTo>
                  <a:cubicBezTo>
                    <a:pt x="4160" y="8416"/>
                    <a:pt x="4001" y="8376"/>
                    <a:pt x="3962" y="8297"/>
                  </a:cubicBezTo>
                  <a:cubicBezTo>
                    <a:pt x="3764" y="8059"/>
                    <a:pt x="3645" y="7822"/>
                    <a:pt x="3447" y="7544"/>
                  </a:cubicBezTo>
                  <a:cubicBezTo>
                    <a:pt x="3407" y="7465"/>
                    <a:pt x="3328" y="7426"/>
                    <a:pt x="3249" y="7346"/>
                  </a:cubicBezTo>
                  <a:cubicBezTo>
                    <a:pt x="3209" y="7426"/>
                    <a:pt x="3130" y="7544"/>
                    <a:pt x="3169" y="7624"/>
                  </a:cubicBezTo>
                  <a:cubicBezTo>
                    <a:pt x="3209" y="8139"/>
                    <a:pt x="3566" y="8574"/>
                    <a:pt x="4041" y="8812"/>
                  </a:cubicBezTo>
                  <a:cubicBezTo>
                    <a:pt x="4199" y="8852"/>
                    <a:pt x="4279" y="9010"/>
                    <a:pt x="4279" y="9208"/>
                  </a:cubicBezTo>
                  <a:cubicBezTo>
                    <a:pt x="4318" y="10080"/>
                    <a:pt x="4397" y="10911"/>
                    <a:pt x="4477" y="11783"/>
                  </a:cubicBezTo>
                  <a:cubicBezTo>
                    <a:pt x="4477" y="11941"/>
                    <a:pt x="4516" y="12100"/>
                    <a:pt x="4556" y="12337"/>
                  </a:cubicBezTo>
                  <a:lnTo>
                    <a:pt x="3169" y="12139"/>
                  </a:lnTo>
                  <a:cubicBezTo>
                    <a:pt x="3288" y="11624"/>
                    <a:pt x="3367" y="11149"/>
                    <a:pt x="3526" y="10674"/>
                  </a:cubicBezTo>
                  <a:cubicBezTo>
                    <a:pt x="3605" y="10515"/>
                    <a:pt x="3566" y="10317"/>
                    <a:pt x="3407" y="10238"/>
                  </a:cubicBezTo>
                  <a:cubicBezTo>
                    <a:pt x="3328" y="10159"/>
                    <a:pt x="3209" y="10119"/>
                    <a:pt x="3130" y="10080"/>
                  </a:cubicBezTo>
                  <a:cubicBezTo>
                    <a:pt x="2338" y="9763"/>
                    <a:pt x="1704" y="9168"/>
                    <a:pt x="1308" y="8376"/>
                  </a:cubicBezTo>
                  <a:cubicBezTo>
                    <a:pt x="832" y="7584"/>
                    <a:pt x="555" y="6673"/>
                    <a:pt x="555" y="5722"/>
                  </a:cubicBezTo>
                  <a:cubicBezTo>
                    <a:pt x="595" y="4613"/>
                    <a:pt x="1070" y="3504"/>
                    <a:pt x="1862" y="2712"/>
                  </a:cubicBezTo>
                  <a:cubicBezTo>
                    <a:pt x="3037" y="1329"/>
                    <a:pt x="4755" y="520"/>
                    <a:pt x="6542" y="520"/>
                  </a:cubicBezTo>
                  <a:close/>
                  <a:moveTo>
                    <a:pt x="2496" y="14041"/>
                  </a:moveTo>
                  <a:lnTo>
                    <a:pt x="6140" y="14754"/>
                  </a:lnTo>
                  <a:cubicBezTo>
                    <a:pt x="5767" y="15127"/>
                    <a:pt x="5308" y="15326"/>
                    <a:pt x="4810" y="15326"/>
                  </a:cubicBezTo>
                  <a:cubicBezTo>
                    <a:pt x="4727" y="15326"/>
                    <a:pt x="4642" y="15320"/>
                    <a:pt x="4556" y="15308"/>
                  </a:cubicBezTo>
                  <a:cubicBezTo>
                    <a:pt x="3922" y="15269"/>
                    <a:pt x="3328" y="15071"/>
                    <a:pt x="2813" y="14714"/>
                  </a:cubicBezTo>
                  <a:cubicBezTo>
                    <a:pt x="2575" y="14595"/>
                    <a:pt x="2456" y="14318"/>
                    <a:pt x="2496" y="14041"/>
                  </a:cubicBezTo>
                  <a:close/>
                  <a:moveTo>
                    <a:pt x="6501" y="1"/>
                  </a:moveTo>
                  <a:cubicBezTo>
                    <a:pt x="4494" y="1"/>
                    <a:pt x="2594" y="933"/>
                    <a:pt x="1308" y="2514"/>
                  </a:cubicBezTo>
                  <a:cubicBezTo>
                    <a:pt x="476" y="3385"/>
                    <a:pt x="40" y="4573"/>
                    <a:pt x="0" y="5801"/>
                  </a:cubicBezTo>
                  <a:cubicBezTo>
                    <a:pt x="40" y="6792"/>
                    <a:pt x="317" y="7742"/>
                    <a:pt x="793" y="8574"/>
                  </a:cubicBezTo>
                  <a:cubicBezTo>
                    <a:pt x="1149" y="9367"/>
                    <a:pt x="1783" y="10000"/>
                    <a:pt x="2615" y="10357"/>
                  </a:cubicBezTo>
                  <a:lnTo>
                    <a:pt x="3051" y="10555"/>
                  </a:lnTo>
                  <a:cubicBezTo>
                    <a:pt x="2892" y="11030"/>
                    <a:pt x="2773" y="11545"/>
                    <a:pt x="2615" y="12021"/>
                  </a:cubicBezTo>
                  <a:cubicBezTo>
                    <a:pt x="2417" y="11981"/>
                    <a:pt x="2219" y="11941"/>
                    <a:pt x="2021" y="11902"/>
                  </a:cubicBezTo>
                  <a:cubicBezTo>
                    <a:pt x="1941" y="11902"/>
                    <a:pt x="1823" y="11981"/>
                    <a:pt x="1783" y="12021"/>
                  </a:cubicBezTo>
                  <a:cubicBezTo>
                    <a:pt x="1704" y="12337"/>
                    <a:pt x="1625" y="12654"/>
                    <a:pt x="1545" y="12971"/>
                  </a:cubicBezTo>
                  <a:cubicBezTo>
                    <a:pt x="1426" y="13684"/>
                    <a:pt x="1426" y="13684"/>
                    <a:pt x="2100" y="13962"/>
                  </a:cubicBezTo>
                  <a:cubicBezTo>
                    <a:pt x="2219" y="14793"/>
                    <a:pt x="2298" y="14952"/>
                    <a:pt x="2892" y="15269"/>
                  </a:cubicBezTo>
                  <a:cubicBezTo>
                    <a:pt x="3486" y="15599"/>
                    <a:pt x="4135" y="15764"/>
                    <a:pt x="4794" y="15764"/>
                  </a:cubicBezTo>
                  <a:cubicBezTo>
                    <a:pt x="4926" y="15764"/>
                    <a:pt x="5058" y="15757"/>
                    <a:pt x="5190" y="15744"/>
                  </a:cubicBezTo>
                  <a:cubicBezTo>
                    <a:pt x="5784" y="15665"/>
                    <a:pt x="6259" y="15348"/>
                    <a:pt x="6536" y="14833"/>
                  </a:cubicBezTo>
                  <a:cubicBezTo>
                    <a:pt x="6695" y="14873"/>
                    <a:pt x="6853" y="14873"/>
                    <a:pt x="7051" y="14873"/>
                  </a:cubicBezTo>
                  <a:cubicBezTo>
                    <a:pt x="7170" y="14873"/>
                    <a:pt x="7329" y="14793"/>
                    <a:pt x="7368" y="14675"/>
                  </a:cubicBezTo>
                  <a:cubicBezTo>
                    <a:pt x="7448" y="14318"/>
                    <a:pt x="7527" y="13962"/>
                    <a:pt x="7566" y="13605"/>
                  </a:cubicBezTo>
                  <a:cubicBezTo>
                    <a:pt x="7566" y="13486"/>
                    <a:pt x="7448" y="13328"/>
                    <a:pt x="7646" y="13209"/>
                  </a:cubicBezTo>
                  <a:cubicBezTo>
                    <a:pt x="7606" y="13011"/>
                    <a:pt x="7448" y="12892"/>
                    <a:pt x="7249" y="12852"/>
                  </a:cubicBezTo>
                  <a:cubicBezTo>
                    <a:pt x="7329" y="12377"/>
                    <a:pt x="7408" y="11941"/>
                    <a:pt x="7487" y="11466"/>
                  </a:cubicBezTo>
                  <a:cubicBezTo>
                    <a:pt x="7543" y="11470"/>
                    <a:pt x="7600" y="11472"/>
                    <a:pt x="7657" y="11472"/>
                  </a:cubicBezTo>
                  <a:cubicBezTo>
                    <a:pt x="8168" y="11472"/>
                    <a:pt x="8724" y="11315"/>
                    <a:pt x="9151" y="11030"/>
                  </a:cubicBezTo>
                  <a:cubicBezTo>
                    <a:pt x="9230" y="10991"/>
                    <a:pt x="9309" y="10951"/>
                    <a:pt x="9349" y="10911"/>
                  </a:cubicBezTo>
                  <a:cubicBezTo>
                    <a:pt x="10616" y="10357"/>
                    <a:pt x="11528" y="9248"/>
                    <a:pt x="11884" y="7940"/>
                  </a:cubicBezTo>
                  <a:cubicBezTo>
                    <a:pt x="12359" y="6237"/>
                    <a:pt x="12122" y="4415"/>
                    <a:pt x="11250" y="2910"/>
                  </a:cubicBezTo>
                  <a:cubicBezTo>
                    <a:pt x="10339" y="1246"/>
                    <a:pt x="8953" y="137"/>
                    <a:pt x="6972" y="18"/>
                  </a:cubicBezTo>
                  <a:cubicBezTo>
                    <a:pt x="6815" y="7"/>
                    <a:pt x="6658" y="1"/>
                    <a:pt x="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588914" y="1744695"/>
              <a:ext cx="92578" cy="201594"/>
            </a:xfrm>
            <a:custGeom>
              <a:avLst/>
              <a:gdLst/>
              <a:ahLst/>
              <a:cxnLst/>
              <a:rect l="l" t="t" r="r" b="b"/>
              <a:pathLst>
                <a:path w="833" h="1814" extrusionOk="0">
                  <a:moveTo>
                    <a:pt x="145" y="1"/>
                  </a:moveTo>
                  <a:cubicBezTo>
                    <a:pt x="100" y="1"/>
                    <a:pt x="60" y="11"/>
                    <a:pt x="41" y="31"/>
                  </a:cubicBezTo>
                  <a:cubicBezTo>
                    <a:pt x="1" y="110"/>
                    <a:pt x="1" y="189"/>
                    <a:pt x="41" y="268"/>
                  </a:cubicBezTo>
                  <a:cubicBezTo>
                    <a:pt x="239" y="664"/>
                    <a:pt x="318" y="1100"/>
                    <a:pt x="318" y="1536"/>
                  </a:cubicBezTo>
                  <a:cubicBezTo>
                    <a:pt x="318" y="1615"/>
                    <a:pt x="357" y="1694"/>
                    <a:pt x="397" y="1813"/>
                  </a:cubicBezTo>
                  <a:cubicBezTo>
                    <a:pt x="516" y="1734"/>
                    <a:pt x="595" y="1655"/>
                    <a:pt x="674" y="1615"/>
                  </a:cubicBezTo>
                  <a:cubicBezTo>
                    <a:pt x="674" y="1536"/>
                    <a:pt x="714" y="1496"/>
                    <a:pt x="714" y="1417"/>
                  </a:cubicBezTo>
                  <a:cubicBezTo>
                    <a:pt x="833" y="1061"/>
                    <a:pt x="793" y="704"/>
                    <a:pt x="635" y="387"/>
                  </a:cubicBezTo>
                  <a:cubicBezTo>
                    <a:pt x="516" y="229"/>
                    <a:pt x="397" y="110"/>
                    <a:pt x="278" y="31"/>
                  </a:cubicBezTo>
                  <a:cubicBezTo>
                    <a:pt x="239" y="11"/>
                    <a:pt x="189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8461332" y="1423524"/>
              <a:ext cx="202604" cy="245381"/>
            </a:xfrm>
            <a:custGeom>
              <a:avLst/>
              <a:gdLst/>
              <a:ahLst/>
              <a:cxnLst/>
              <a:rect l="l" t="t" r="r" b="b"/>
              <a:pathLst>
                <a:path w="1823" h="2208" extrusionOk="0">
                  <a:moveTo>
                    <a:pt x="260" y="1"/>
                  </a:moveTo>
                  <a:cubicBezTo>
                    <a:pt x="152" y="1"/>
                    <a:pt x="51" y="48"/>
                    <a:pt x="0" y="227"/>
                  </a:cubicBezTo>
                  <a:cubicBezTo>
                    <a:pt x="872" y="583"/>
                    <a:pt x="1030" y="1495"/>
                    <a:pt x="1545" y="2208"/>
                  </a:cubicBezTo>
                  <a:cubicBezTo>
                    <a:pt x="1585" y="2168"/>
                    <a:pt x="1624" y="2089"/>
                    <a:pt x="1664" y="2049"/>
                  </a:cubicBezTo>
                  <a:cubicBezTo>
                    <a:pt x="1822" y="1415"/>
                    <a:pt x="1070" y="148"/>
                    <a:pt x="436" y="29"/>
                  </a:cubicBezTo>
                  <a:cubicBezTo>
                    <a:pt x="380" y="15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456887" y="1620338"/>
              <a:ext cx="79352" cy="246714"/>
            </a:xfrm>
            <a:custGeom>
              <a:avLst/>
              <a:gdLst/>
              <a:ahLst/>
              <a:cxnLst/>
              <a:rect l="l" t="t" r="r" b="b"/>
              <a:pathLst>
                <a:path w="714" h="2220" extrusionOk="0">
                  <a:moveTo>
                    <a:pt x="40" y="1"/>
                  </a:moveTo>
                  <a:cubicBezTo>
                    <a:pt x="40" y="120"/>
                    <a:pt x="1" y="199"/>
                    <a:pt x="1" y="278"/>
                  </a:cubicBezTo>
                  <a:cubicBezTo>
                    <a:pt x="1" y="318"/>
                    <a:pt x="1" y="357"/>
                    <a:pt x="1" y="397"/>
                  </a:cubicBezTo>
                  <a:cubicBezTo>
                    <a:pt x="159" y="833"/>
                    <a:pt x="199" y="1268"/>
                    <a:pt x="119" y="1704"/>
                  </a:cubicBezTo>
                  <a:lnTo>
                    <a:pt x="119" y="2219"/>
                  </a:lnTo>
                  <a:lnTo>
                    <a:pt x="199" y="2219"/>
                  </a:lnTo>
                  <a:cubicBezTo>
                    <a:pt x="436" y="1981"/>
                    <a:pt x="555" y="1704"/>
                    <a:pt x="634" y="1427"/>
                  </a:cubicBezTo>
                  <a:cubicBezTo>
                    <a:pt x="714" y="952"/>
                    <a:pt x="595" y="516"/>
                    <a:pt x="317" y="120"/>
                  </a:cubicBezTo>
                  <a:cubicBezTo>
                    <a:pt x="278" y="80"/>
                    <a:pt x="15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734963" y="1607113"/>
              <a:ext cx="74907" cy="189481"/>
            </a:xfrm>
            <a:custGeom>
              <a:avLst/>
              <a:gdLst/>
              <a:ahLst/>
              <a:cxnLst/>
              <a:rect l="l" t="t" r="r" b="b"/>
              <a:pathLst>
                <a:path w="674" h="1705" extrusionOk="0">
                  <a:moveTo>
                    <a:pt x="555" y="1"/>
                  </a:moveTo>
                  <a:cubicBezTo>
                    <a:pt x="475" y="80"/>
                    <a:pt x="317" y="80"/>
                    <a:pt x="277" y="159"/>
                  </a:cubicBezTo>
                  <a:cubicBezTo>
                    <a:pt x="159" y="476"/>
                    <a:pt x="79" y="793"/>
                    <a:pt x="40" y="1110"/>
                  </a:cubicBezTo>
                  <a:cubicBezTo>
                    <a:pt x="0" y="1348"/>
                    <a:pt x="119" y="1585"/>
                    <a:pt x="317" y="1704"/>
                  </a:cubicBezTo>
                  <a:lnTo>
                    <a:pt x="555" y="635"/>
                  </a:lnTo>
                  <a:cubicBezTo>
                    <a:pt x="594" y="556"/>
                    <a:pt x="634" y="437"/>
                    <a:pt x="674" y="318"/>
                  </a:cubicBezTo>
                  <a:cubicBezTo>
                    <a:pt x="634" y="239"/>
                    <a:pt x="594" y="120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602825" y="1730470"/>
              <a:ext cx="79352" cy="211374"/>
            </a:xfrm>
            <a:custGeom>
              <a:avLst/>
              <a:gdLst/>
              <a:ahLst/>
              <a:cxnLst/>
              <a:rect l="l" t="t" r="r" b="b"/>
              <a:pathLst>
                <a:path w="714" h="1902" extrusionOk="0">
                  <a:moveTo>
                    <a:pt x="437" y="0"/>
                  </a:moveTo>
                  <a:cubicBezTo>
                    <a:pt x="357" y="79"/>
                    <a:pt x="238" y="119"/>
                    <a:pt x="199" y="198"/>
                  </a:cubicBezTo>
                  <a:cubicBezTo>
                    <a:pt x="1" y="674"/>
                    <a:pt x="80" y="1228"/>
                    <a:pt x="357" y="1703"/>
                  </a:cubicBezTo>
                  <a:cubicBezTo>
                    <a:pt x="397" y="1783"/>
                    <a:pt x="555" y="1822"/>
                    <a:pt x="674" y="1902"/>
                  </a:cubicBezTo>
                  <a:lnTo>
                    <a:pt x="714" y="1822"/>
                  </a:lnTo>
                  <a:cubicBezTo>
                    <a:pt x="714" y="1743"/>
                    <a:pt x="714" y="1703"/>
                    <a:pt x="674" y="1624"/>
                  </a:cubicBezTo>
                  <a:cubicBezTo>
                    <a:pt x="555" y="1189"/>
                    <a:pt x="476" y="713"/>
                    <a:pt x="555" y="277"/>
                  </a:cubicBezTo>
                  <a:cubicBezTo>
                    <a:pt x="555" y="198"/>
                    <a:pt x="476" y="79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629275" y="1453085"/>
              <a:ext cx="118917" cy="220265"/>
            </a:xfrm>
            <a:custGeom>
              <a:avLst/>
              <a:gdLst/>
              <a:ahLst/>
              <a:cxnLst/>
              <a:rect l="l" t="t" r="r" b="b"/>
              <a:pathLst>
                <a:path w="1070" h="1982" extrusionOk="0">
                  <a:moveTo>
                    <a:pt x="872" y="1"/>
                  </a:moveTo>
                  <a:cubicBezTo>
                    <a:pt x="713" y="80"/>
                    <a:pt x="595" y="159"/>
                    <a:pt x="476" y="278"/>
                  </a:cubicBezTo>
                  <a:cubicBezTo>
                    <a:pt x="357" y="516"/>
                    <a:pt x="238" y="753"/>
                    <a:pt x="159" y="1030"/>
                  </a:cubicBezTo>
                  <a:cubicBezTo>
                    <a:pt x="40" y="1347"/>
                    <a:pt x="0" y="1664"/>
                    <a:pt x="40" y="1981"/>
                  </a:cubicBezTo>
                  <a:lnTo>
                    <a:pt x="159" y="1981"/>
                  </a:lnTo>
                  <a:lnTo>
                    <a:pt x="397" y="1506"/>
                  </a:lnTo>
                  <a:cubicBezTo>
                    <a:pt x="595" y="1070"/>
                    <a:pt x="674" y="595"/>
                    <a:pt x="1030" y="278"/>
                  </a:cubicBezTo>
                  <a:cubicBezTo>
                    <a:pt x="1070" y="199"/>
                    <a:pt x="1070" y="159"/>
                    <a:pt x="1030" y="119"/>
                  </a:cubicBezTo>
                  <a:cubicBezTo>
                    <a:pt x="991" y="80"/>
                    <a:pt x="912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3"/>
          <p:cNvSpPr/>
          <p:nvPr/>
        </p:nvSpPr>
        <p:spPr>
          <a:xfrm>
            <a:off x="676647" y="4736931"/>
            <a:ext cx="329909" cy="318514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090269">
            <a:off x="8051451" y="185989"/>
            <a:ext cx="354800" cy="22648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1256407">
            <a:off x="-3455" y="4705797"/>
            <a:ext cx="429424" cy="318498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155337" y="4217450"/>
            <a:ext cx="144161" cy="174259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3"/>
          <p:cNvGrpSpPr/>
          <p:nvPr/>
        </p:nvGrpSpPr>
        <p:grpSpPr>
          <a:xfrm>
            <a:off x="8794007" y="574661"/>
            <a:ext cx="166663" cy="184287"/>
            <a:chOff x="5414907" y="2017485"/>
            <a:chExt cx="220338" cy="243702"/>
          </a:xfrm>
        </p:grpSpPr>
        <p:sp>
          <p:nvSpPr>
            <p:cNvPr id="190" name="Google Shape;190;p13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3"/>
          <p:cNvSpPr/>
          <p:nvPr/>
        </p:nvSpPr>
        <p:spPr>
          <a:xfrm>
            <a:off x="8195945" y="32151"/>
            <a:ext cx="279497" cy="236255"/>
          </a:xfrm>
          <a:custGeom>
            <a:avLst/>
            <a:gdLst/>
            <a:ahLst/>
            <a:cxnLst/>
            <a:rect l="l" t="t" r="r" b="b"/>
            <a:pathLst>
              <a:path w="7805" h="6597" extrusionOk="0">
                <a:moveTo>
                  <a:pt x="6285" y="481"/>
                </a:moveTo>
                <a:cubicBezTo>
                  <a:pt x="6833" y="481"/>
                  <a:pt x="7178" y="1051"/>
                  <a:pt x="6972" y="2105"/>
                </a:cubicBezTo>
                <a:cubicBezTo>
                  <a:pt x="6854" y="2660"/>
                  <a:pt x="6695" y="3214"/>
                  <a:pt x="6497" y="3769"/>
                </a:cubicBezTo>
                <a:cubicBezTo>
                  <a:pt x="6141" y="4561"/>
                  <a:pt x="5705" y="5353"/>
                  <a:pt x="5190" y="6106"/>
                </a:cubicBezTo>
                <a:cubicBezTo>
                  <a:pt x="4001" y="5670"/>
                  <a:pt x="2615" y="5551"/>
                  <a:pt x="1625" y="4759"/>
                </a:cubicBezTo>
                <a:cubicBezTo>
                  <a:pt x="793" y="4046"/>
                  <a:pt x="634" y="2779"/>
                  <a:pt x="1704" y="2145"/>
                </a:cubicBezTo>
                <a:cubicBezTo>
                  <a:pt x="1982" y="1976"/>
                  <a:pt x="2274" y="1902"/>
                  <a:pt x="2565" y="1902"/>
                </a:cubicBezTo>
                <a:cubicBezTo>
                  <a:pt x="3227" y="1902"/>
                  <a:pt x="3878" y="2283"/>
                  <a:pt x="4318" y="2779"/>
                </a:cubicBezTo>
                <a:cubicBezTo>
                  <a:pt x="4370" y="2830"/>
                  <a:pt x="4433" y="2852"/>
                  <a:pt x="4493" y="2852"/>
                </a:cubicBezTo>
                <a:cubicBezTo>
                  <a:pt x="4665" y="2852"/>
                  <a:pt x="4821" y="2677"/>
                  <a:pt x="4675" y="2501"/>
                </a:cubicBezTo>
                <a:cubicBezTo>
                  <a:pt x="4754" y="2462"/>
                  <a:pt x="4794" y="2382"/>
                  <a:pt x="4794" y="2303"/>
                </a:cubicBezTo>
                <a:cubicBezTo>
                  <a:pt x="4794" y="1828"/>
                  <a:pt x="4952" y="1353"/>
                  <a:pt x="5269" y="996"/>
                </a:cubicBezTo>
                <a:cubicBezTo>
                  <a:pt x="5631" y="648"/>
                  <a:pt x="5988" y="481"/>
                  <a:pt x="6285" y="481"/>
                </a:cubicBezTo>
                <a:close/>
                <a:moveTo>
                  <a:pt x="6180" y="0"/>
                </a:moveTo>
                <a:cubicBezTo>
                  <a:pt x="5272" y="0"/>
                  <a:pt x="4436" y="1245"/>
                  <a:pt x="4318" y="2184"/>
                </a:cubicBezTo>
                <a:cubicBezTo>
                  <a:pt x="3781" y="1765"/>
                  <a:pt x="3088" y="1516"/>
                  <a:pt x="2434" y="1516"/>
                </a:cubicBezTo>
                <a:cubicBezTo>
                  <a:pt x="1544" y="1516"/>
                  <a:pt x="727" y="1977"/>
                  <a:pt x="476" y="3095"/>
                </a:cubicBezTo>
                <a:cubicBezTo>
                  <a:pt x="1" y="5551"/>
                  <a:pt x="3526" y="5948"/>
                  <a:pt x="5071" y="6542"/>
                </a:cubicBezTo>
                <a:lnTo>
                  <a:pt x="5150" y="6542"/>
                </a:lnTo>
                <a:cubicBezTo>
                  <a:pt x="5186" y="6577"/>
                  <a:pt x="5237" y="6597"/>
                  <a:pt x="5287" y="6597"/>
                </a:cubicBezTo>
                <a:cubicBezTo>
                  <a:pt x="5348" y="6597"/>
                  <a:pt x="5406" y="6568"/>
                  <a:pt x="5427" y="6502"/>
                </a:cubicBezTo>
                <a:cubicBezTo>
                  <a:pt x="6141" y="5551"/>
                  <a:pt x="6695" y="4482"/>
                  <a:pt x="7091" y="3373"/>
                </a:cubicBezTo>
                <a:cubicBezTo>
                  <a:pt x="7408" y="2501"/>
                  <a:pt x="7804" y="1313"/>
                  <a:pt x="7131" y="521"/>
                </a:cubicBezTo>
                <a:cubicBezTo>
                  <a:pt x="6823" y="152"/>
                  <a:pt x="6497" y="0"/>
                  <a:pt x="61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8902400" y="112365"/>
            <a:ext cx="147078" cy="177785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123011" y="4391712"/>
            <a:ext cx="144161" cy="174259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9025243" y="330871"/>
            <a:ext cx="109748" cy="132641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lam"/>
              <a:buNone/>
              <a:defRPr sz="2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4" r:id="rId20"/>
    <p:sldLayoutId id="2147483676" r:id="rId21"/>
    <p:sldLayoutId id="2147483678" r:id="rId22"/>
    <p:sldLayoutId id="2147483679" r:id="rId23"/>
    <p:sldLayoutId id="2147483680" r:id="rId24"/>
    <p:sldLayoutId id="2147483681" r:id="rId25"/>
    <p:sldLayoutId id="2147483682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>
            <a:spLocks noGrp="1"/>
          </p:cNvSpPr>
          <p:nvPr>
            <p:ph type="ctrTitle"/>
          </p:nvPr>
        </p:nvSpPr>
        <p:spPr>
          <a:xfrm>
            <a:off x="1383124" y="1596434"/>
            <a:ext cx="6377100" cy="1339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PENGANTAR TELEKOMUNIKASI</a:t>
            </a:r>
            <a:endParaRPr sz="4000" dirty="0">
              <a:sym typeface="Kalam"/>
            </a:endParaRPr>
          </a:p>
        </p:txBody>
      </p:sp>
      <p:sp>
        <p:nvSpPr>
          <p:cNvPr id="851" name="Google Shape;851;p39"/>
          <p:cNvSpPr txBox="1">
            <a:spLocks noGrp="1"/>
          </p:cNvSpPr>
          <p:nvPr>
            <p:ph type="subTitle" idx="1"/>
          </p:nvPr>
        </p:nvSpPr>
        <p:spPr>
          <a:xfrm>
            <a:off x="1383650" y="2834125"/>
            <a:ext cx="637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seluler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user </a:t>
            </a:r>
            <a:r>
              <a:rPr lang="en-US" sz="1800" dirty="0" err="1"/>
              <a:t>dengan</a:t>
            </a:r>
            <a:r>
              <a:rPr lang="en-US" sz="1800" dirty="0"/>
              <a:t> Base Transceiver Station ( BTS )</a:t>
            </a:r>
          </a:p>
        </p:txBody>
      </p:sp>
      <p:sp>
        <p:nvSpPr>
          <p:cNvPr id="852" name="Google Shape;852;p39"/>
          <p:cNvSpPr/>
          <p:nvPr/>
        </p:nvSpPr>
        <p:spPr>
          <a:xfrm rot="-827735" flipH="1">
            <a:off x="4278603" y="647862"/>
            <a:ext cx="914412" cy="756986"/>
          </a:xfrm>
          <a:custGeom>
            <a:avLst/>
            <a:gdLst/>
            <a:ahLst/>
            <a:cxnLst/>
            <a:rect l="l" t="t" r="r" b="b"/>
            <a:pathLst>
              <a:path w="16036" h="13283" extrusionOk="0">
                <a:moveTo>
                  <a:pt x="4134" y="448"/>
                </a:moveTo>
                <a:cubicBezTo>
                  <a:pt x="4259" y="448"/>
                  <a:pt x="4418" y="463"/>
                  <a:pt x="4627" y="482"/>
                </a:cubicBezTo>
                <a:lnTo>
                  <a:pt x="6449" y="719"/>
                </a:lnTo>
                <a:cubicBezTo>
                  <a:pt x="4469" y="4284"/>
                  <a:pt x="2448" y="7691"/>
                  <a:pt x="785" y="11296"/>
                </a:cubicBezTo>
                <a:lnTo>
                  <a:pt x="666" y="11256"/>
                </a:lnTo>
                <a:cubicBezTo>
                  <a:pt x="903" y="10266"/>
                  <a:pt x="1181" y="9315"/>
                  <a:pt x="1458" y="8325"/>
                </a:cubicBezTo>
                <a:cubicBezTo>
                  <a:pt x="2131" y="5948"/>
                  <a:pt x="2844" y="3571"/>
                  <a:pt x="3518" y="1195"/>
                </a:cubicBezTo>
                <a:cubicBezTo>
                  <a:pt x="3698" y="593"/>
                  <a:pt x="3742" y="448"/>
                  <a:pt x="4134" y="448"/>
                </a:cubicBezTo>
                <a:close/>
                <a:moveTo>
                  <a:pt x="10569" y="1908"/>
                </a:moveTo>
                <a:cubicBezTo>
                  <a:pt x="11401" y="2264"/>
                  <a:pt x="12153" y="2621"/>
                  <a:pt x="12906" y="2938"/>
                </a:cubicBezTo>
                <a:cubicBezTo>
                  <a:pt x="13698" y="3215"/>
                  <a:pt x="14490" y="3413"/>
                  <a:pt x="15362" y="3690"/>
                </a:cubicBezTo>
                <a:cubicBezTo>
                  <a:pt x="15164" y="3849"/>
                  <a:pt x="15005" y="3968"/>
                  <a:pt x="14807" y="4086"/>
                </a:cubicBezTo>
                <a:cubicBezTo>
                  <a:pt x="13777" y="4720"/>
                  <a:pt x="12747" y="5354"/>
                  <a:pt x="11678" y="5948"/>
                </a:cubicBezTo>
                <a:cubicBezTo>
                  <a:pt x="11622" y="5976"/>
                  <a:pt x="11546" y="6004"/>
                  <a:pt x="11464" y="6004"/>
                </a:cubicBezTo>
                <a:cubicBezTo>
                  <a:pt x="11431" y="6004"/>
                  <a:pt x="11396" y="5999"/>
                  <a:pt x="11361" y="5988"/>
                </a:cubicBezTo>
                <a:cubicBezTo>
                  <a:pt x="11333" y="5978"/>
                  <a:pt x="11309" y="5973"/>
                  <a:pt x="11289" y="5973"/>
                </a:cubicBezTo>
                <a:cubicBezTo>
                  <a:pt x="11224" y="5973"/>
                  <a:pt x="11193" y="6025"/>
                  <a:pt x="11163" y="6146"/>
                </a:cubicBezTo>
                <a:cubicBezTo>
                  <a:pt x="11123" y="6225"/>
                  <a:pt x="11044" y="6305"/>
                  <a:pt x="10965" y="6384"/>
                </a:cubicBezTo>
                <a:cubicBezTo>
                  <a:pt x="8707" y="7770"/>
                  <a:pt x="6449" y="9157"/>
                  <a:pt x="4152" y="10543"/>
                </a:cubicBezTo>
                <a:cubicBezTo>
                  <a:pt x="3280" y="11098"/>
                  <a:pt x="2369" y="11534"/>
                  <a:pt x="1418" y="12048"/>
                </a:cubicBezTo>
                <a:cubicBezTo>
                  <a:pt x="4548" y="8800"/>
                  <a:pt x="7796" y="5552"/>
                  <a:pt x="10569" y="1908"/>
                </a:cubicBezTo>
                <a:close/>
                <a:moveTo>
                  <a:pt x="3802" y="0"/>
                </a:moveTo>
                <a:cubicBezTo>
                  <a:pt x="3597" y="0"/>
                  <a:pt x="3430" y="150"/>
                  <a:pt x="3359" y="363"/>
                </a:cubicBezTo>
                <a:lnTo>
                  <a:pt x="2686" y="2621"/>
                </a:lnTo>
                <a:cubicBezTo>
                  <a:pt x="2211" y="4205"/>
                  <a:pt x="1775" y="5829"/>
                  <a:pt x="1260" y="7374"/>
                </a:cubicBezTo>
                <a:cubicBezTo>
                  <a:pt x="705" y="9236"/>
                  <a:pt x="270" y="11098"/>
                  <a:pt x="32" y="12999"/>
                </a:cubicBezTo>
                <a:cubicBezTo>
                  <a:pt x="32" y="13141"/>
                  <a:pt x="0" y="13283"/>
                  <a:pt x="135" y="13283"/>
                </a:cubicBezTo>
                <a:cubicBezTo>
                  <a:pt x="151" y="13283"/>
                  <a:pt x="169" y="13281"/>
                  <a:pt x="190" y="13276"/>
                </a:cubicBezTo>
                <a:cubicBezTo>
                  <a:pt x="349" y="13237"/>
                  <a:pt x="547" y="13197"/>
                  <a:pt x="705" y="13078"/>
                </a:cubicBezTo>
                <a:cubicBezTo>
                  <a:pt x="1062" y="12920"/>
                  <a:pt x="1418" y="12722"/>
                  <a:pt x="1775" y="12563"/>
                </a:cubicBezTo>
                <a:cubicBezTo>
                  <a:pt x="2171" y="12445"/>
                  <a:pt x="2607" y="12326"/>
                  <a:pt x="3003" y="12167"/>
                </a:cubicBezTo>
                <a:cubicBezTo>
                  <a:pt x="3439" y="12048"/>
                  <a:pt x="3914" y="11811"/>
                  <a:pt x="4350" y="11692"/>
                </a:cubicBezTo>
                <a:cubicBezTo>
                  <a:pt x="5974" y="11217"/>
                  <a:pt x="7519" y="10622"/>
                  <a:pt x="9024" y="9909"/>
                </a:cubicBezTo>
                <a:cubicBezTo>
                  <a:pt x="9935" y="9474"/>
                  <a:pt x="10846" y="8959"/>
                  <a:pt x="11757" y="8523"/>
                </a:cubicBezTo>
                <a:cubicBezTo>
                  <a:pt x="12470" y="8206"/>
                  <a:pt x="12549" y="8048"/>
                  <a:pt x="12193" y="7335"/>
                </a:cubicBezTo>
                <a:cubicBezTo>
                  <a:pt x="12074" y="7057"/>
                  <a:pt x="11916" y="6820"/>
                  <a:pt x="11757" y="6542"/>
                </a:cubicBezTo>
                <a:cubicBezTo>
                  <a:pt x="11836" y="6503"/>
                  <a:pt x="11876" y="6463"/>
                  <a:pt x="11916" y="6424"/>
                </a:cubicBezTo>
                <a:lnTo>
                  <a:pt x="14887" y="4641"/>
                </a:lnTo>
                <a:cubicBezTo>
                  <a:pt x="15164" y="4443"/>
                  <a:pt x="15481" y="4245"/>
                  <a:pt x="15758" y="4047"/>
                </a:cubicBezTo>
                <a:cubicBezTo>
                  <a:pt x="16035" y="3769"/>
                  <a:pt x="15996" y="3453"/>
                  <a:pt x="15639" y="3294"/>
                </a:cubicBezTo>
                <a:cubicBezTo>
                  <a:pt x="15481" y="3215"/>
                  <a:pt x="15362" y="3175"/>
                  <a:pt x="15203" y="3136"/>
                </a:cubicBezTo>
                <a:cubicBezTo>
                  <a:pt x="14609" y="2977"/>
                  <a:pt x="14015" y="2858"/>
                  <a:pt x="13460" y="2660"/>
                </a:cubicBezTo>
                <a:cubicBezTo>
                  <a:pt x="12668" y="2343"/>
                  <a:pt x="11916" y="1987"/>
                  <a:pt x="11123" y="1670"/>
                </a:cubicBezTo>
                <a:cubicBezTo>
                  <a:pt x="11005" y="1591"/>
                  <a:pt x="10886" y="1512"/>
                  <a:pt x="10767" y="1432"/>
                </a:cubicBezTo>
                <a:cubicBezTo>
                  <a:pt x="9816" y="2066"/>
                  <a:pt x="9222" y="3136"/>
                  <a:pt x="8430" y="3888"/>
                </a:cubicBezTo>
                <a:cubicBezTo>
                  <a:pt x="8152" y="3255"/>
                  <a:pt x="7875" y="2581"/>
                  <a:pt x="7598" y="1908"/>
                </a:cubicBezTo>
                <a:cubicBezTo>
                  <a:pt x="7479" y="1551"/>
                  <a:pt x="7281" y="1195"/>
                  <a:pt x="7162" y="838"/>
                </a:cubicBezTo>
                <a:cubicBezTo>
                  <a:pt x="7123" y="600"/>
                  <a:pt x="6964" y="442"/>
                  <a:pt x="6726" y="442"/>
                </a:cubicBezTo>
                <a:cubicBezTo>
                  <a:pt x="5776" y="284"/>
                  <a:pt x="4825" y="165"/>
                  <a:pt x="3874" y="6"/>
                </a:cubicBezTo>
                <a:cubicBezTo>
                  <a:pt x="3850" y="2"/>
                  <a:pt x="3826" y="0"/>
                  <a:pt x="3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9"/>
          <p:cNvGrpSpPr/>
          <p:nvPr/>
        </p:nvGrpSpPr>
        <p:grpSpPr>
          <a:xfrm>
            <a:off x="389741" y="2017762"/>
            <a:ext cx="797563" cy="833072"/>
            <a:chOff x="4022111" y="879761"/>
            <a:chExt cx="1373687" cy="1426738"/>
          </a:xfrm>
        </p:grpSpPr>
        <p:sp>
          <p:nvSpPr>
            <p:cNvPr id="854" name="Google Shape;854;p39"/>
            <p:cNvSpPr/>
            <p:nvPr/>
          </p:nvSpPr>
          <p:spPr>
            <a:xfrm>
              <a:off x="4154389" y="1027899"/>
              <a:ext cx="1198123" cy="1190500"/>
            </a:xfrm>
            <a:custGeom>
              <a:avLst/>
              <a:gdLst/>
              <a:ahLst/>
              <a:cxnLst/>
              <a:rect l="l" t="t" r="r" b="b"/>
              <a:pathLst>
                <a:path w="18658" h="18540" extrusionOk="0">
                  <a:moveTo>
                    <a:pt x="7719" y="3321"/>
                  </a:moveTo>
                  <a:cubicBezTo>
                    <a:pt x="7793" y="3321"/>
                    <a:pt x="7881" y="3380"/>
                    <a:pt x="8042" y="3487"/>
                  </a:cubicBezTo>
                  <a:lnTo>
                    <a:pt x="10379" y="5150"/>
                  </a:lnTo>
                  <a:cubicBezTo>
                    <a:pt x="10537" y="5269"/>
                    <a:pt x="10696" y="5388"/>
                    <a:pt x="10854" y="5507"/>
                  </a:cubicBezTo>
                  <a:cubicBezTo>
                    <a:pt x="10973" y="5586"/>
                    <a:pt x="10973" y="5784"/>
                    <a:pt x="10894" y="5903"/>
                  </a:cubicBezTo>
                  <a:cubicBezTo>
                    <a:pt x="10022" y="7210"/>
                    <a:pt x="9151" y="8518"/>
                    <a:pt x="8279" y="9825"/>
                  </a:cubicBezTo>
                  <a:cubicBezTo>
                    <a:pt x="7883" y="10379"/>
                    <a:pt x="7527" y="11013"/>
                    <a:pt x="7131" y="11607"/>
                  </a:cubicBezTo>
                  <a:cubicBezTo>
                    <a:pt x="7051" y="11687"/>
                    <a:pt x="6972" y="11726"/>
                    <a:pt x="6893" y="11766"/>
                  </a:cubicBezTo>
                  <a:cubicBezTo>
                    <a:pt x="6893" y="11726"/>
                    <a:pt x="6893" y="11726"/>
                    <a:pt x="6893" y="11687"/>
                  </a:cubicBezTo>
                  <a:cubicBezTo>
                    <a:pt x="6853" y="11607"/>
                    <a:pt x="6853" y="11528"/>
                    <a:pt x="6893" y="11449"/>
                  </a:cubicBezTo>
                  <a:cubicBezTo>
                    <a:pt x="7051" y="11092"/>
                    <a:pt x="7249" y="10736"/>
                    <a:pt x="7447" y="10419"/>
                  </a:cubicBezTo>
                  <a:cubicBezTo>
                    <a:pt x="8319" y="9033"/>
                    <a:pt x="9230" y="7686"/>
                    <a:pt x="10141" y="6339"/>
                  </a:cubicBezTo>
                  <a:cubicBezTo>
                    <a:pt x="10260" y="6180"/>
                    <a:pt x="10339" y="5982"/>
                    <a:pt x="10458" y="5784"/>
                  </a:cubicBezTo>
                  <a:lnTo>
                    <a:pt x="7844" y="3804"/>
                  </a:lnTo>
                  <a:cubicBezTo>
                    <a:pt x="6259" y="5586"/>
                    <a:pt x="4912" y="7567"/>
                    <a:pt x="3486" y="9468"/>
                  </a:cubicBezTo>
                  <a:lnTo>
                    <a:pt x="5744" y="10974"/>
                  </a:lnTo>
                  <a:cubicBezTo>
                    <a:pt x="5982" y="11132"/>
                    <a:pt x="6259" y="11251"/>
                    <a:pt x="6457" y="11409"/>
                  </a:cubicBezTo>
                  <a:cubicBezTo>
                    <a:pt x="6576" y="11528"/>
                    <a:pt x="6774" y="11607"/>
                    <a:pt x="6774" y="11726"/>
                  </a:cubicBezTo>
                  <a:cubicBezTo>
                    <a:pt x="6774" y="11766"/>
                    <a:pt x="6774" y="11845"/>
                    <a:pt x="6734" y="11885"/>
                  </a:cubicBezTo>
                  <a:cubicBezTo>
                    <a:pt x="6694" y="11953"/>
                    <a:pt x="6639" y="11979"/>
                    <a:pt x="6580" y="11979"/>
                  </a:cubicBezTo>
                  <a:cubicBezTo>
                    <a:pt x="6466" y="11979"/>
                    <a:pt x="6337" y="11883"/>
                    <a:pt x="6259" y="11805"/>
                  </a:cubicBezTo>
                  <a:cubicBezTo>
                    <a:pt x="5546" y="11370"/>
                    <a:pt x="4833" y="10894"/>
                    <a:pt x="4120" y="10419"/>
                  </a:cubicBezTo>
                  <a:cubicBezTo>
                    <a:pt x="3803" y="10181"/>
                    <a:pt x="3447" y="9983"/>
                    <a:pt x="3130" y="9746"/>
                  </a:cubicBezTo>
                  <a:cubicBezTo>
                    <a:pt x="3051" y="9666"/>
                    <a:pt x="3011" y="9587"/>
                    <a:pt x="2971" y="9508"/>
                  </a:cubicBezTo>
                  <a:cubicBezTo>
                    <a:pt x="2932" y="9508"/>
                    <a:pt x="3051" y="9429"/>
                    <a:pt x="3090" y="9389"/>
                  </a:cubicBezTo>
                  <a:cubicBezTo>
                    <a:pt x="3169" y="9349"/>
                    <a:pt x="3209" y="9310"/>
                    <a:pt x="3249" y="9270"/>
                  </a:cubicBezTo>
                  <a:cubicBezTo>
                    <a:pt x="4477" y="7290"/>
                    <a:pt x="5863" y="5388"/>
                    <a:pt x="7408" y="3606"/>
                  </a:cubicBezTo>
                  <a:cubicBezTo>
                    <a:pt x="7561" y="3409"/>
                    <a:pt x="7629" y="3321"/>
                    <a:pt x="7719" y="3321"/>
                  </a:cubicBezTo>
                  <a:close/>
                  <a:moveTo>
                    <a:pt x="6655" y="1"/>
                  </a:moveTo>
                  <a:cubicBezTo>
                    <a:pt x="6497" y="239"/>
                    <a:pt x="6299" y="437"/>
                    <a:pt x="6140" y="635"/>
                  </a:cubicBezTo>
                  <a:cubicBezTo>
                    <a:pt x="5031" y="2259"/>
                    <a:pt x="3962" y="3883"/>
                    <a:pt x="2813" y="5507"/>
                  </a:cubicBezTo>
                  <a:cubicBezTo>
                    <a:pt x="1862" y="6893"/>
                    <a:pt x="951" y="8240"/>
                    <a:pt x="0" y="9627"/>
                  </a:cubicBezTo>
                  <a:cubicBezTo>
                    <a:pt x="4160" y="12281"/>
                    <a:pt x="8161" y="15291"/>
                    <a:pt x="11924" y="18539"/>
                  </a:cubicBezTo>
                  <a:cubicBezTo>
                    <a:pt x="12478" y="17826"/>
                    <a:pt x="13112" y="17113"/>
                    <a:pt x="13627" y="16361"/>
                  </a:cubicBezTo>
                  <a:cubicBezTo>
                    <a:pt x="14697" y="14935"/>
                    <a:pt x="15687" y="13469"/>
                    <a:pt x="16677" y="12003"/>
                  </a:cubicBezTo>
                  <a:cubicBezTo>
                    <a:pt x="17390" y="11013"/>
                    <a:pt x="18024" y="9944"/>
                    <a:pt x="18658" y="9033"/>
                  </a:cubicBezTo>
                  <a:cubicBezTo>
                    <a:pt x="18024" y="8597"/>
                    <a:pt x="17390" y="8201"/>
                    <a:pt x="16836" y="7725"/>
                  </a:cubicBezTo>
                  <a:cubicBezTo>
                    <a:pt x="14697" y="5943"/>
                    <a:pt x="12557" y="4160"/>
                    <a:pt x="10260" y="2576"/>
                  </a:cubicBezTo>
                  <a:lnTo>
                    <a:pt x="8319" y="1189"/>
                  </a:lnTo>
                  <a:cubicBezTo>
                    <a:pt x="8002" y="991"/>
                    <a:pt x="7685" y="833"/>
                    <a:pt x="7408" y="595"/>
                  </a:cubicBezTo>
                  <a:cubicBezTo>
                    <a:pt x="7131" y="397"/>
                    <a:pt x="6933" y="199"/>
                    <a:pt x="6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4022111" y="879761"/>
              <a:ext cx="1373687" cy="1426738"/>
            </a:xfrm>
            <a:custGeom>
              <a:avLst/>
              <a:gdLst/>
              <a:ahLst/>
              <a:cxnLst/>
              <a:rect l="l" t="t" r="r" b="b"/>
              <a:pathLst>
                <a:path w="21392" h="22219" extrusionOk="0">
                  <a:moveTo>
                    <a:pt x="5705" y="763"/>
                  </a:moveTo>
                  <a:cubicBezTo>
                    <a:pt x="6457" y="1278"/>
                    <a:pt x="7250" y="1833"/>
                    <a:pt x="8002" y="2347"/>
                  </a:cubicBezTo>
                  <a:lnTo>
                    <a:pt x="2417" y="10587"/>
                  </a:lnTo>
                  <a:cubicBezTo>
                    <a:pt x="2457" y="10112"/>
                    <a:pt x="5150" y="1476"/>
                    <a:pt x="5705" y="763"/>
                  </a:cubicBezTo>
                  <a:close/>
                  <a:moveTo>
                    <a:pt x="2615" y="525"/>
                  </a:moveTo>
                  <a:lnTo>
                    <a:pt x="3090" y="961"/>
                  </a:lnTo>
                  <a:cubicBezTo>
                    <a:pt x="3566" y="1357"/>
                    <a:pt x="4001" y="1753"/>
                    <a:pt x="4437" y="2110"/>
                  </a:cubicBezTo>
                  <a:cubicBezTo>
                    <a:pt x="4556" y="2189"/>
                    <a:pt x="4596" y="2308"/>
                    <a:pt x="4556" y="2427"/>
                  </a:cubicBezTo>
                  <a:cubicBezTo>
                    <a:pt x="3724" y="5041"/>
                    <a:pt x="2892" y="7695"/>
                    <a:pt x="2060" y="10349"/>
                  </a:cubicBezTo>
                  <a:cubicBezTo>
                    <a:pt x="1981" y="10666"/>
                    <a:pt x="1902" y="10983"/>
                    <a:pt x="1823" y="11300"/>
                  </a:cubicBezTo>
                  <a:lnTo>
                    <a:pt x="1743" y="11260"/>
                  </a:lnTo>
                  <a:cubicBezTo>
                    <a:pt x="2060" y="7695"/>
                    <a:pt x="2338" y="4170"/>
                    <a:pt x="2615" y="525"/>
                  </a:cubicBezTo>
                  <a:close/>
                  <a:moveTo>
                    <a:pt x="2060" y="1872"/>
                  </a:moveTo>
                  <a:cubicBezTo>
                    <a:pt x="1981" y="3259"/>
                    <a:pt x="1862" y="4605"/>
                    <a:pt x="1783" y="5952"/>
                  </a:cubicBezTo>
                  <a:cubicBezTo>
                    <a:pt x="1664" y="7656"/>
                    <a:pt x="1506" y="9359"/>
                    <a:pt x="1427" y="11023"/>
                  </a:cubicBezTo>
                  <a:cubicBezTo>
                    <a:pt x="1427" y="11260"/>
                    <a:pt x="1427" y="11498"/>
                    <a:pt x="1466" y="11696"/>
                  </a:cubicBezTo>
                  <a:cubicBezTo>
                    <a:pt x="1354" y="11752"/>
                    <a:pt x="1242" y="11778"/>
                    <a:pt x="1133" y="11778"/>
                  </a:cubicBezTo>
                  <a:cubicBezTo>
                    <a:pt x="935" y="11778"/>
                    <a:pt x="748" y="11691"/>
                    <a:pt x="595" y="11538"/>
                  </a:cubicBezTo>
                  <a:cubicBezTo>
                    <a:pt x="516" y="11458"/>
                    <a:pt x="516" y="11379"/>
                    <a:pt x="516" y="11300"/>
                  </a:cubicBezTo>
                  <a:cubicBezTo>
                    <a:pt x="753" y="9240"/>
                    <a:pt x="991" y="7141"/>
                    <a:pt x="1268" y="5081"/>
                  </a:cubicBezTo>
                  <a:cubicBezTo>
                    <a:pt x="1387" y="4011"/>
                    <a:pt x="1545" y="2981"/>
                    <a:pt x="1704" y="1912"/>
                  </a:cubicBezTo>
                  <a:lnTo>
                    <a:pt x="2060" y="1872"/>
                  </a:lnTo>
                  <a:close/>
                  <a:moveTo>
                    <a:pt x="8715" y="2347"/>
                  </a:moveTo>
                  <a:cubicBezTo>
                    <a:pt x="8953" y="2546"/>
                    <a:pt x="9191" y="2744"/>
                    <a:pt x="9468" y="2942"/>
                  </a:cubicBezTo>
                  <a:cubicBezTo>
                    <a:pt x="9706" y="3100"/>
                    <a:pt x="10062" y="3338"/>
                    <a:pt x="10379" y="3536"/>
                  </a:cubicBezTo>
                  <a:lnTo>
                    <a:pt x="12320" y="4883"/>
                  </a:lnTo>
                  <a:cubicBezTo>
                    <a:pt x="14578" y="6467"/>
                    <a:pt x="16757" y="8250"/>
                    <a:pt x="18896" y="10072"/>
                  </a:cubicBezTo>
                  <a:cubicBezTo>
                    <a:pt x="19450" y="10508"/>
                    <a:pt x="20084" y="10904"/>
                    <a:pt x="20718" y="11340"/>
                  </a:cubicBezTo>
                  <a:cubicBezTo>
                    <a:pt x="20084" y="12290"/>
                    <a:pt x="19450" y="13281"/>
                    <a:pt x="18737" y="14310"/>
                  </a:cubicBezTo>
                  <a:cubicBezTo>
                    <a:pt x="17747" y="15776"/>
                    <a:pt x="16757" y="17242"/>
                    <a:pt x="15687" y="18707"/>
                  </a:cubicBezTo>
                  <a:cubicBezTo>
                    <a:pt x="15172" y="19460"/>
                    <a:pt x="14538" y="20133"/>
                    <a:pt x="13984" y="20846"/>
                  </a:cubicBezTo>
                  <a:cubicBezTo>
                    <a:pt x="10221" y="17598"/>
                    <a:pt x="6220" y="14627"/>
                    <a:pt x="2060" y="11934"/>
                  </a:cubicBezTo>
                  <a:cubicBezTo>
                    <a:pt x="3011" y="10547"/>
                    <a:pt x="3922" y="9200"/>
                    <a:pt x="4873" y="7814"/>
                  </a:cubicBezTo>
                  <a:cubicBezTo>
                    <a:pt x="5982" y="6229"/>
                    <a:pt x="7091" y="4566"/>
                    <a:pt x="8200" y="2981"/>
                  </a:cubicBezTo>
                  <a:cubicBezTo>
                    <a:pt x="8359" y="2744"/>
                    <a:pt x="8557" y="2546"/>
                    <a:pt x="8715" y="2347"/>
                  </a:cubicBezTo>
                  <a:close/>
                  <a:moveTo>
                    <a:pt x="2501" y="0"/>
                  </a:moveTo>
                  <a:cubicBezTo>
                    <a:pt x="2473" y="0"/>
                    <a:pt x="2445" y="3"/>
                    <a:pt x="2417" y="10"/>
                  </a:cubicBezTo>
                  <a:cubicBezTo>
                    <a:pt x="2298" y="50"/>
                    <a:pt x="2219" y="248"/>
                    <a:pt x="2219" y="367"/>
                  </a:cubicBezTo>
                  <a:cubicBezTo>
                    <a:pt x="2140" y="723"/>
                    <a:pt x="2100" y="1040"/>
                    <a:pt x="2060" y="1436"/>
                  </a:cubicBezTo>
                  <a:cubicBezTo>
                    <a:pt x="1961" y="1456"/>
                    <a:pt x="1872" y="1466"/>
                    <a:pt x="1788" y="1466"/>
                  </a:cubicBezTo>
                  <a:cubicBezTo>
                    <a:pt x="1704" y="1466"/>
                    <a:pt x="1625" y="1456"/>
                    <a:pt x="1545" y="1436"/>
                  </a:cubicBezTo>
                  <a:cubicBezTo>
                    <a:pt x="1465" y="1413"/>
                    <a:pt x="1401" y="1400"/>
                    <a:pt x="1350" y="1400"/>
                  </a:cubicBezTo>
                  <a:cubicBezTo>
                    <a:pt x="1225" y="1400"/>
                    <a:pt x="1177" y="1477"/>
                    <a:pt x="1149" y="1674"/>
                  </a:cubicBezTo>
                  <a:cubicBezTo>
                    <a:pt x="1110" y="2625"/>
                    <a:pt x="1030" y="3575"/>
                    <a:pt x="872" y="4487"/>
                  </a:cubicBezTo>
                  <a:cubicBezTo>
                    <a:pt x="634" y="5992"/>
                    <a:pt x="516" y="7457"/>
                    <a:pt x="357" y="8963"/>
                  </a:cubicBezTo>
                  <a:cubicBezTo>
                    <a:pt x="238" y="9795"/>
                    <a:pt x="199" y="10666"/>
                    <a:pt x="40" y="11538"/>
                  </a:cubicBezTo>
                  <a:cubicBezTo>
                    <a:pt x="1" y="11815"/>
                    <a:pt x="80" y="12092"/>
                    <a:pt x="278" y="12290"/>
                  </a:cubicBezTo>
                  <a:cubicBezTo>
                    <a:pt x="357" y="12369"/>
                    <a:pt x="436" y="12488"/>
                    <a:pt x="555" y="12567"/>
                  </a:cubicBezTo>
                  <a:cubicBezTo>
                    <a:pt x="1981" y="13716"/>
                    <a:pt x="3368" y="14905"/>
                    <a:pt x="4794" y="16014"/>
                  </a:cubicBezTo>
                  <a:cubicBezTo>
                    <a:pt x="6457" y="17361"/>
                    <a:pt x="8121" y="18668"/>
                    <a:pt x="9745" y="19935"/>
                  </a:cubicBezTo>
                  <a:cubicBezTo>
                    <a:pt x="10696" y="20648"/>
                    <a:pt x="11647" y="21322"/>
                    <a:pt x="12558" y="21995"/>
                  </a:cubicBezTo>
                  <a:cubicBezTo>
                    <a:pt x="12710" y="22148"/>
                    <a:pt x="12895" y="22219"/>
                    <a:pt x="13092" y="22219"/>
                  </a:cubicBezTo>
                  <a:cubicBezTo>
                    <a:pt x="13202" y="22219"/>
                    <a:pt x="13315" y="22196"/>
                    <a:pt x="13429" y="22154"/>
                  </a:cubicBezTo>
                  <a:cubicBezTo>
                    <a:pt x="13667" y="22035"/>
                    <a:pt x="13904" y="21876"/>
                    <a:pt x="14142" y="21718"/>
                  </a:cubicBezTo>
                  <a:cubicBezTo>
                    <a:pt x="14340" y="21560"/>
                    <a:pt x="14380" y="21282"/>
                    <a:pt x="14301" y="21084"/>
                  </a:cubicBezTo>
                  <a:cubicBezTo>
                    <a:pt x="14301" y="20965"/>
                    <a:pt x="14301" y="20886"/>
                    <a:pt x="14380" y="20807"/>
                  </a:cubicBezTo>
                  <a:cubicBezTo>
                    <a:pt x="14895" y="20292"/>
                    <a:pt x="15410" y="19777"/>
                    <a:pt x="15885" y="19183"/>
                  </a:cubicBezTo>
                  <a:cubicBezTo>
                    <a:pt x="16479" y="18430"/>
                    <a:pt x="17034" y="17598"/>
                    <a:pt x="17588" y="16766"/>
                  </a:cubicBezTo>
                  <a:cubicBezTo>
                    <a:pt x="18816" y="14944"/>
                    <a:pt x="20044" y="13122"/>
                    <a:pt x="21312" y="11260"/>
                  </a:cubicBezTo>
                  <a:cubicBezTo>
                    <a:pt x="21312" y="11260"/>
                    <a:pt x="21352" y="11221"/>
                    <a:pt x="21352" y="11181"/>
                  </a:cubicBezTo>
                  <a:cubicBezTo>
                    <a:pt x="21391" y="11062"/>
                    <a:pt x="21272" y="10904"/>
                    <a:pt x="21114" y="10904"/>
                  </a:cubicBezTo>
                  <a:lnTo>
                    <a:pt x="20955" y="10904"/>
                  </a:lnTo>
                  <a:cubicBezTo>
                    <a:pt x="20401" y="10547"/>
                    <a:pt x="19807" y="10191"/>
                    <a:pt x="19292" y="9755"/>
                  </a:cubicBezTo>
                  <a:cubicBezTo>
                    <a:pt x="17905" y="8646"/>
                    <a:pt x="16519" y="7537"/>
                    <a:pt x="15132" y="6388"/>
                  </a:cubicBezTo>
                  <a:cubicBezTo>
                    <a:pt x="14103" y="5596"/>
                    <a:pt x="13073" y="4803"/>
                    <a:pt x="12003" y="4051"/>
                  </a:cubicBezTo>
                  <a:cubicBezTo>
                    <a:pt x="10934" y="3298"/>
                    <a:pt x="9983" y="2664"/>
                    <a:pt x="8993" y="1991"/>
                  </a:cubicBezTo>
                  <a:cubicBezTo>
                    <a:pt x="8903" y="1902"/>
                    <a:pt x="8790" y="1861"/>
                    <a:pt x="8681" y="1861"/>
                  </a:cubicBezTo>
                  <a:cubicBezTo>
                    <a:pt x="8549" y="1861"/>
                    <a:pt x="8424" y="1922"/>
                    <a:pt x="8359" y="2031"/>
                  </a:cubicBezTo>
                  <a:cubicBezTo>
                    <a:pt x="8002" y="1793"/>
                    <a:pt x="7685" y="1595"/>
                    <a:pt x="7368" y="1397"/>
                  </a:cubicBezTo>
                  <a:cubicBezTo>
                    <a:pt x="6893" y="1080"/>
                    <a:pt x="6457" y="723"/>
                    <a:pt x="5942" y="446"/>
                  </a:cubicBezTo>
                  <a:cubicBezTo>
                    <a:pt x="5794" y="357"/>
                    <a:pt x="5679" y="312"/>
                    <a:pt x="5582" y="312"/>
                  </a:cubicBezTo>
                  <a:cubicBezTo>
                    <a:pt x="5422" y="312"/>
                    <a:pt x="5314" y="436"/>
                    <a:pt x="5190" y="684"/>
                  </a:cubicBezTo>
                  <a:cubicBezTo>
                    <a:pt x="5031" y="1119"/>
                    <a:pt x="4912" y="1397"/>
                    <a:pt x="4754" y="1753"/>
                  </a:cubicBezTo>
                  <a:lnTo>
                    <a:pt x="4596" y="1634"/>
                  </a:lnTo>
                  <a:cubicBezTo>
                    <a:pt x="4001" y="1159"/>
                    <a:pt x="3447" y="644"/>
                    <a:pt x="2853" y="169"/>
                  </a:cubicBezTo>
                  <a:cubicBezTo>
                    <a:pt x="2755" y="71"/>
                    <a:pt x="2630" y="0"/>
                    <a:pt x="2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342597" y="1241148"/>
              <a:ext cx="521554" cy="556851"/>
            </a:xfrm>
            <a:custGeom>
              <a:avLst/>
              <a:gdLst/>
              <a:ahLst/>
              <a:cxnLst/>
              <a:rect l="l" t="t" r="r" b="b"/>
              <a:pathLst>
                <a:path w="8122" h="8672" extrusionOk="0">
                  <a:moveTo>
                    <a:pt x="4788" y="0"/>
                  </a:moveTo>
                  <a:cubicBezTo>
                    <a:pt x="4698" y="0"/>
                    <a:pt x="4630" y="88"/>
                    <a:pt x="4477" y="285"/>
                  </a:cubicBezTo>
                  <a:cubicBezTo>
                    <a:pt x="2972" y="2067"/>
                    <a:pt x="1585" y="3969"/>
                    <a:pt x="318" y="5949"/>
                  </a:cubicBezTo>
                  <a:cubicBezTo>
                    <a:pt x="278" y="5989"/>
                    <a:pt x="238" y="6028"/>
                    <a:pt x="199" y="6068"/>
                  </a:cubicBezTo>
                  <a:cubicBezTo>
                    <a:pt x="120" y="6108"/>
                    <a:pt x="1" y="6187"/>
                    <a:pt x="1" y="6226"/>
                  </a:cubicBezTo>
                  <a:cubicBezTo>
                    <a:pt x="40" y="6306"/>
                    <a:pt x="80" y="6385"/>
                    <a:pt x="159" y="6425"/>
                  </a:cubicBezTo>
                  <a:cubicBezTo>
                    <a:pt x="476" y="6662"/>
                    <a:pt x="833" y="6900"/>
                    <a:pt x="1149" y="7138"/>
                  </a:cubicBezTo>
                  <a:cubicBezTo>
                    <a:pt x="1862" y="7613"/>
                    <a:pt x="2575" y="8049"/>
                    <a:pt x="3289" y="8524"/>
                  </a:cubicBezTo>
                  <a:cubicBezTo>
                    <a:pt x="3370" y="8579"/>
                    <a:pt x="3490" y="8671"/>
                    <a:pt x="3609" y="8671"/>
                  </a:cubicBezTo>
                  <a:cubicBezTo>
                    <a:pt x="3662" y="8671"/>
                    <a:pt x="3715" y="8652"/>
                    <a:pt x="3764" y="8603"/>
                  </a:cubicBezTo>
                  <a:cubicBezTo>
                    <a:pt x="3784" y="8623"/>
                    <a:pt x="3803" y="8633"/>
                    <a:pt x="3823" y="8633"/>
                  </a:cubicBezTo>
                  <a:cubicBezTo>
                    <a:pt x="3843" y="8633"/>
                    <a:pt x="3863" y="8623"/>
                    <a:pt x="3883" y="8603"/>
                  </a:cubicBezTo>
                  <a:lnTo>
                    <a:pt x="3962" y="8603"/>
                  </a:lnTo>
                  <a:cubicBezTo>
                    <a:pt x="4041" y="8524"/>
                    <a:pt x="4120" y="8445"/>
                    <a:pt x="4200" y="8326"/>
                  </a:cubicBezTo>
                  <a:lnTo>
                    <a:pt x="4239" y="8286"/>
                  </a:lnTo>
                  <a:cubicBezTo>
                    <a:pt x="4635" y="7692"/>
                    <a:pt x="4992" y="7098"/>
                    <a:pt x="5388" y="6504"/>
                  </a:cubicBezTo>
                  <a:cubicBezTo>
                    <a:pt x="6259" y="5197"/>
                    <a:pt x="7131" y="3889"/>
                    <a:pt x="8002" y="2582"/>
                  </a:cubicBezTo>
                  <a:cubicBezTo>
                    <a:pt x="8121" y="2463"/>
                    <a:pt x="8082" y="2265"/>
                    <a:pt x="7923" y="2186"/>
                  </a:cubicBezTo>
                  <a:cubicBezTo>
                    <a:pt x="7765" y="2067"/>
                    <a:pt x="7606" y="1948"/>
                    <a:pt x="7487" y="1829"/>
                  </a:cubicBezTo>
                  <a:lnTo>
                    <a:pt x="5111" y="166"/>
                  </a:lnTo>
                  <a:cubicBezTo>
                    <a:pt x="4950" y="59"/>
                    <a:pt x="4862" y="0"/>
                    <a:pt x="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9"/>
          <p:cNvGrpSpPr/>
          <p:nvPr/>
        </p:nvGrpSpPr>
        <p:grpSpPr>
          <a:xfrm rot="506022">
            <a:off x="7506378" y="3920392"/>
            <a:ext cx="914345" cy="605774"/>
            <a:chOff x="7328322" y="3673510"/>
            <a:chExt cx="1126909" cy="745122"/>
          </a:xfrm>
        </p:grpSpPr>
        <p:sp>
          <p:nvSpPr>
            <p:cNvPr id="858" name="Google Shape;858;p39"/>
            <p:cNvSpPr/>
            <p:nvPr/>
          </p:nvSpPr>
          <p:spPr>
            <a:xfrm>
              <a:off x="7394461" y="3703818"/>
              <a:ext cx="1030265" cy="689385"/>
            </a:xfrm>
            <a:custGeom>
              <a:avLst/>
              <a:gdLst/>
              <a:ahLst/>
              <a:cxnLst/>
              <a:rect l="l" t="t" r="r" b="b"/>
              <a:pathLst>
                <a:path w="16044" h="10736" extrusionOk="0">
                  <a:moveTo>
                    <a:pt x="11587" y="2580"/>
                  </a:moveTo>
                  <a:cubicBezTo>
                    <a:pt x="11642" y="2580"/>
                    <a:pt x="11688" y="2622"/>
                    <a:pt x="11726" y="2734"/>
                  </a:cubicBezTo>
                  <a:cubicBezTo>
                    <a:pt x="11844" y="2972"/>
                    <a:pt x="11924" y="3130"/>
                    <a:pt x="12003" y="3328"/>
                  </a:cubicBezTo>
                  <a:cubicBezTo>
                    <a:pt x="12439" y="4715"/>
                    <a:pt x="12835" y="6062"/>
                    <a:pt x="13231" y="7448"/>
                  </a:cubicBezTo>
                  <a:cubicBezTo>
                    <a:pt x="13350" y="7844"/>
                    <a:pt x="13468" y="8240"/>
                    <a:pt x="13587" y="8636"/>
                  </a:cubicBezTo>
                  <a:cubicBezTo>
                    <a:pt x="13587" y="8676"/>
                    <a:pt x="13667" y="8716"/>
                    <a:pt x="13706" y="8755"/>
                  </a:cubicBezTo>
                  <a:cubicBezTo>
                    <a:pt x="13746" y="8795"/>
                    <a:pt x="13865" y="8914"/>
                    <a:pt x="13825" y="8914"/>
                  </a:cubicBezTo>
                  <a:cubicBezTo>
                    <a:pt x="13825" y="8953"/>
                    <a:pt x="13706" y="9112"/>
                    <a:pt x="13627" y="9112"/>
                  </a:cubicBezTo>
                  <a:cubicBezTo>
                    <a:pt x="13270" y="9151"/>
                    <a:pt x="12874" y="9191"/>
                    <a:pt x="12518" y="9191"/>
                  </a:cubicBezTo>
                  <a:lnTo>
                    <a:pt x="12201" y="9191"/>
                  </a:lnTo>
                  <a:lnTo>
                    <a:pt x="10022" y="9151"/>
                  </a:lnTo>
                  <a:lnTo>
                    <a:pt x="8240" y="9112"/>
                  </a:lnTo>
                  <a:lnTo>
                    <a:pt x="5506" y="9112"/>
                  </a:lnTo>
                  <a:cubicBezTo>
                    <a:pt x="5110" y="9072"/>
                    <a:pt x="4714" y="9072"/>
                    <a:pt x="4318" y="9032"/>
                  </a:cubicBezTo>
                  <a:cubicBezTo>
                    <a:pt x="4041" y="9032"/>
                    <a:pt x="3922" y="8795"/>
                    <a:pt x="4120" y="8478"/>
                  </a:cubicBezTo>
                  <a:cubicBezTo>
                    <a:pt x="4278" y="8359"/>
                    <a:pt x="4476" y="8161"/>
                    <a:pt x="4714" y="8003"/>
                  </a:cubicBezTo>
                  <a:cubicBezTo>
                    <a:pt x="6378" y="6695"/>
                    <a:pt x="8042" y="5428"/>
                    <a:pt x="9745" y="4121"/>
                  </a:cubicBezTo>
                  <a:cubicBezTo>
                    <a:pt x="10299" y="3645"/>
                    <a:pt x="10814" y="3170"/>
                    <a:pt x="11369" y="2694"/>
                  </a:cubicBezTo>
                  <a:cubicBezTo>
                    <a:pt x="11453" y="2632"/>
                    <a:pt x="11525" y="2580"/>
                    <a:pt x="11587" y="2580"/>
                  </a:cubicBezTo>
                  <a:close/>
                  <a:moveTo>
                    <a:pt x="12439" y="1"/>
                  </a:moveTo>
                  <a:cubicBezTo>
                    <a:pt x="12003" y="437"/>
                    <a:pt x="11527" y="952"/>
                    <a:pt x="11052" y="1348"/>
                  </a:cubicBezTo>
                  <a:cubicBezTo>
                    <a:pt x="9626" y="2576"/>
                    <a:pt x="8160" y="3724"/>
                    <a:pt x="6734" y="4913"/>
                  </a:cubicBezTo>
                  <a:cubicBezTo>
                    <a:pt x="4595" y="6695"/>
                    <a:pt x="2535" y="8478"/>
                    <a:pt x="436" y="10260"/>
                  </a:cubicBezTo>
                  <a:lnTo>
                    <a:pt x="0" y="10617"/>
                  </a:lnTo>
                  <a:lnTo>
                    <a:pt x="2417" y="10577"/>
                  </a:lnTo>
                  <a:cubicBezTo>
                    <a:pt x="2417" y="10340"/>
                    <a:pt x="2456" y="10142"/>
                    <a:pt x="2496" y="9944"/>
                  </a:cubicBezTo>
                  <a:cubicBezTo>
                    <a:pt x="2496" y="9864"/>
                    <a:pt x="2615" y="9785"/>
                    <a:pt x="2694" y="9666"/>
                  </a:cubicBezTo>
                  <a:cubicBezTo>
                    <a:pt x="2773" y="9785"/>
                    <a:pt x="2852" y="9864"/>
                    <a:pt x="2892" y="9983"/>
                  </a:cubicBezTo>
                  <a:cubicBezTo>
                    <a:pt x="2932" y="10181"/>
                    <a:pt x="2932" y="10379"/>
                    <a:pt x="2932" y="10577"/>
                  </a:cubicBezTo>
                  <a:lnTo>
                    <a:pt x="4358" y="10538"/>
                  </a:lnTo>
                  <a:cubicBezTo>
                    <a:pt x="4358" y="10379"/>
                    <a:pt x="4358" y="10221"/>
                    <a:pt x="4358" y="10102"/>
                  </a:cubicBezTo>
                  <a:cubicBezTo>
                    <a:pt x="4397" y="9983"/>
                    <a:pt x="4437" y="9904"/>
                    <a:pt x="4516" y="9785"/>
                  </a:cubicBezTo>
                  <a:cubicBezTo>
                    <a:pt x="4595" y="9864"/>
                    <a:pt x="4714" y="9944"/>
                    <a:pt x="4754" y="10062"/>
                  </a:cubicBezTo>
                  <a:cubicBezTo>
                    <a:pt x="4793" y="10221"/>
                    <a:pt x="4833" y="10379"/>
                    <a:pt x="4833" y="10538"/>
                  </a:cubicBezTo>
                  <a:lnTo>
                    <a:pt x="6219" y="10538"/>
                  </a:lnTo>
                  <a:cubicBezTo>
                    <a:pt x="6180" y="10340"/>
                    <a:pt x="6180" y="10142"/>
                    <a:pt x="6219" y="9944"/>
                  </a:cubicBezTo>
                  <a:cubicBezTo>
                    <a:pt x="6219" y="9864"/>
                    <a:pt x="6299" y="9785"/>
                    <a:pt x="6378" y="9706"/>
                  </a:cubicBezTo>
                  <a:cubicBezTo>
                    <a:pt x="6457" y="9785"/>
                    <a:pt x="6576" y="9825"/>
                    <a:pt x="6616" y="9944"/>
                  </a:cubicBezTo>
                  <a:cubicBezTo>
                    <a:pt x="6655" y="10142"/>
                    <a:pt x="6695" y="10340"/>
                    <a:pt x="6734" y="10538"/>
                  </a:cubicBezTo>
                  <a:lnTo>
                    <a:pt x="8042" y="10538"/>
                  </a:lnTo>
                  <a:cubicBezTo>
                    <a:pt x="8002" y="10379"/>
                    <a:pt x="8002" y="10181"/>
                    <a:pt x="8042" y="10023"/>
                  </a:cubicBezTo>
                  <a:cubicBezTo>
                    <a:pt x="8081" y="9904"/>
                    <a:pt x="8121" y="9785"/>
                    <a:pt x="8200" y="9666"/>
                  </a:cubicBezTo>
                  <a:cubicBezTo>
                    <a:pt x="8279" y="9785"/>
                    <a:pt x="8438" y="9864"/>
                    <a:pt x="8477" y="9983"/>
                  </a:cubicBezTo>
                  <a:cubicBezTo>
                    <a:pt x="8517" y="10181"/>
                    <a:pt x="8517" y="10379"/>
                    <a:pt x="8517" y="10577"/>
                  </a:cubicBezTo>
                  <a:lnTo>
                    <a:pt x="9943" y="10577"/>
                  </a:lnTo>
                  <a:cubicBezTo>
                    <a:pt x="9903" y="10340"/>
                    <a:pt x="9903" y="10142"/>
                    <a:pt x="9903" y="9944"/>
                  </a:cubicBezTo>
                  <a:cubicBezTo>
                    <a:pt x="9903" y="9864"/>
                    <a:pt x="9943" y="9706"/>
                    <a:pt x="9983" y="9706"/>
                  </a:cubicBezTo>
                  <a:lnTo>
                    <a:pt x="10062" y="9706"/>
                  </a:lnTo>
                  <a:cubicBezTo>
                    <a:pt x="10141" y="9706"/>
                    <a:pt x="10181" y="9706"/>
                    <a:pt x="10260" y="9746"/>
                  </a:cubicBezTo>
                  <a:cubicBezTo>
                    <a:pt x="10339" y="9864"/>
                    <a:pt x="10379" y="9983"/>
                    <a:pt x="10418" y="10102"/>
                  </a:cubicBezTo>
                  <a:cubicBezTo>
                    <a:pt x="10458" y="10260"/>
                    <a:pt x="10458" y="10379"/>
                    <a:pt x="10458" y="10538"/>
                  </a:cubicBezTo>
                  <a:lnTo>
                    <a:pt x="12082" y="10617"/>
                  </a:lnTo>
                  <a:cubicBezTo>
                    <a:pt x="12042" y="10459"/>
                    <a:pt x="12042" y="10260"/>
                    <a:pt x="12042" y="10062"/>
                  </a:cubicBezTo>
                  <a:cubicBezTo>
                    <a:pt x="12082" y="9944"/>
                    <a:pt x="12122" y="9825"/>
                    <a:pt x="12201" y="9746"/>
                  </a:cubicBezTo>
                  <a:cubicBezTo>
                    <a:pt x="12320" y="9825"/>
                    <a:pt x="12399" y="9944"/>
                    <a:pt x="12439" y="10062"/>
                  </a:cubicBezTo>
                  <a:cubicBezTo>
                    <a:pt x="12518" y="10260"/>
                    <a:pt x="12557" y="10459"/>
                    <a:pt x="12557" y="10657"/>
                  </a:cubicBezTo>
                  <a:lnTo>
                    <a:pt x="14221" y="10696"/>
                  </a:lnTo>
                  <a:cubicBezTo>
                    <a:pt x="14181" y="10538"/>
                    <a:pt x="14181" y="10379"/>
                    <a:pt x="14181" y="10221"/>
                  </a:cubicBezTo>
                  <a:cubicBezTo>
                    <a:pt x="14221" y="10102"/>
                    <a:pt x="14300" y="9983"/>
                    <a:pt x="14380" y="9904"/>
                  </a:cubicBezTo>
                  <a:cubicBezTo>
                    <a:pt x="14459" y="9983"/>
                    <a:pt x="14578" y="10062"/>
                    <a:pt x="14617" y="10181"/>
                  </a:cubicBezTo>
                  <a:cubicBezTo>
                    <a:pt x="14657" y="10340"/>
                    <a:pt x="14736" y="10538"/>
                    <a:pt x="14776" y="10736"/>
                  </a:cubicBezTo>
                  <a:lnTo>
                    <a:pt x="16043" y="10736"/>
                  </a:lnTo>
                  <a:cubicBezTo>
                    <a:pt x="14815" y="7171"/>
                    <a:pt x="13627" y="3566"/>
                    <a:pt x="1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7328322" y="3673510"/>
              <a:ext cx="1126909" cy="745122"/>
            </a:xfrm>
            <a:custGeom>
              <a:avLst/>
              <a:gdLst/>
              <a:ahLst/>
              <a:cxnLst/>
              <a:rect l="l" t="t" r="r" b="b"/>
              <a:pathLst>
                <a:path w="17549" h="11604" extrusionOk="0">
                  <a:moveTo>
                    <a:pt x="13469" y="473"/>
                  </a:moveTo>
                  <a:cubicBezTo>
                    <a:pt x="14657" y="4038"/>
                    <a:pt x="15845" y="7643"/>
                    <a:pt x="17034" y="11208"/>
                  </a:cubicBezTo>
                  <a:lnTo>
                    <a:pt x="15766" y="11208"/>
                  </a:lnTo>
                  <a:cubicBezTo>
                    <a:pt x="15726" y="11010"/>
                    <a:pt x="15687" y="10812"/>
                    <a:pt x="15608" y="10614"/>
                  </a:cubicBezTo>
                  <a:cubicBezTo>
                    <a:pt x="15568" y="10534"/>
                    <a:pt x="15449" y="10455"/>
                    <a:pt x="15370" y="10376"/>
                  </a:cubicBezTo>
                  <a:cubicBezTo>
                    <a:pt x="15291" y="10455"/>
                    <a:pt x="15251" y="10534"/>
                    <a:pt x="15211" y="10653"/>
                  </a:cubicBezTo>
                  <a:cubicBezTo>
                    <a:pt x="15172" y="10812"/>
                    <a:pt x="15211" y="11010"/>
                    <a:pt x="15211" y="11168"/>
                  </a:cubicBezTo>
                  <a:lnTo>
                    <a:pt x="13587" y="11089"/>
                  </a:lnTo>
                  <a:cubicBezTo>
                    <a:pt x="13548" y="10891"/>
                    <a:pt x="13508" y="10693"/>
                    <a:pt x="13469" y="10495"/>
                  </a:cubicBezTo>
                  <a:cubicBezTo>
                    <a:pt x="13389" y="10376"/>
                    <a:pt x="13310" y="10257"/>
                    <a:pt x="13231" y="10178"/>
                  </a:cubicBezTo>
                  <a:cubicBezTo>
                    <a:pt x="13152" y="10297"/>
                    <a:pt x="13072" y="10416"/>
                    <a:pt x="13033" y="10534"/>
                  </a:cubicBezTo>
                  <a:cubicBezTo>
                    <a:pt x="13033" y="10693"/>
                    <a:pt x="13072" y="10891"/>
                    <a:pt x="13072" y="11089"/>
                  </a:cubicBezTo>
                  <a:lnTo>
                    <a:pt x="11488" y="11010"/>
                  </a:lnTo>
                  <a:cubicBezTo>
                    <a:pt x="11488" y="10851"/>
                    <a:pt x="11448" y="10693"/>
                    <a:pt x="11448" y="10534"/>
                  </a:cubicBezTo>
                  <a:cubicBezTo>
                    <a:pt x="11409" y="10416"/>
                    <a:pt x="11369" y="10297"/>
                    <a:pt x="11290" y="10218"/>
                  </a:cubicBezTo>
                  <a:cubicBezTo>
                    <a:pt x="11211" y="10178"/>
                    <a:pt x="11131" y="10138"/>
                    <a:pt x="11052" y="10138"/>
                  </a:cubicBezTo>
                  <a:lnTo>
                    <a:pt x="11013" y="10138"/>
                  </a:lnTo>
                  <a:cubicBezTo>
                    <a:pt x="10933" y="10138"/>
                    <a:pt x="10894" y="10297"/>
                    <a:pt x="10933" y="10376"/>
                  </a:cubicBezTo>
                  <a:cubicBezTo>
                    <a:pt x="10933" y="10574"/>
                    <a:pt x="10973" y="10772"/>
                    <a:pt x="10973" y="11010"/>
                  </a:cubicBezTo>
                  <a:lnTo>
                    <a:pt x="9587" y="11010"/>
                  </a:lnTo>
                  <a:cubicBezTo>
                    <a:pt x="9587" y="10812"/>
                    <a:pt x="9547" y="10614"/>
                    <a:pt x="9507" y="10416"/>
                  </a:cubicBezTo>
                  <a:cubicBezTo>
                    <a:pt x="9468" y="10297"/>
                    <a:pt x="9349" y="10178"/>
                    <a:pt x="9230" y="10059"/>
                  </a:cubicBezTo>
                  <a:cubicBezTo>
                    <a:pt x="9190" y="10178"/>
                    <a:pt x="9111" y="10297"/>
                    <a:pt x="9072" y="10416"/>
                  </a:cubicBezTo>
                  <a:cubicBezTo>
                    <a:pt x="9072" y="10614"/>
                    <a:pt x="9072" y="10772"/>
                    <a:pt x="9072" y="10970"/>
                  </a:cubicBezTo>
                  <a:lnTo>
                    <a:pt x="7764" y="10970"/>
                  </a:lnTo>
                  <a:cubicBezTo>
                    <a:pt x="7725" y="10772"/>
                    <a:pt x="7685" y="10534"/>
                    <a:pt x="7646" y="10336"/>
                  </a:cubicBezTo>
                  <a:cubicBezTo>
                    <a:pt x="7606" y="10257"/>
                    <a:pt x="7487" y="10178"/>
                    <a:pt x="7408" y="10138"/>
                  </a:cubicBezTo>
                  <a:cubicBezTo>
                    <a:pt x="7368" y="10218"/>
                    <a:pt x="7249" y="10297"/>
                    <a:pt x="7249" y="10376"/>
                  </a:cubicBezTo>
                  <a:cubicBezTo>
                    <a:pt x="7249" y="10574"/>
                    <a:pt x="7249" y="10772"/>
                    <a:pt x="7249" y="10970"/>
                  </a:cubicBezTo>
                  <a:lnTo>
                    <a:pt x="5903" y="10970"/>
                  </a:lnTo>
                  <a:cubicBezTo>
                    <a:pt x="5863" y="10812"/>
                    <a:pt x="5863" y="10614"/>
                    <a:pt x="5823" y="10455"/>
                  </a:cubicBezTo>
                  <a:cubicBezTo>
                    <a:pt x="5784" y="10376"/>
                    <a:pt x="5625" y="10297"/>
                    <a:pt x="5546" y="10218"/>
                  </a:cubicBezTo>
                  <a:cubicBezTo>
                    <a:pt x="5506" y="10336"/>
                    <a:pt x="5427" y="10455"/>
                    <a:pt x="5427" y="10574"/>
                  </a:cubicBezTo>
                  <a:cubicBezTo>
                    <a:pt x="5388" y="10732"/>
                    <a:pt x="5388" y="10891"/>
                    <a:pt x="5427" y="11049"/>
                  </a:cubicBezTo>
                  <a:lnTo>
                    <a:pt x="3962" y="11049"/>
                  </a:lnTo>
                  <a:cubicBezTo>
                    <a:pt x="3962" y="10851"/>
                    <a:pt x="3962" y="10653"/>
                    <a:pt x="3922" y="10455"/>
                  </a:cubicBezTo>
                  <a:cubicBezTo>
                    <a:pt x="3922" y="10336"/>
                    <a:pt x="3803" y="10257"/>
                    <a:pt x="3724" y="10178"/>
                  </a:cubicBezTo>
                  <a:cubicBezTo>
                    <a:pt x="3645" y="10257"/>
                    <a:pt x="3565" y="10336"/>
                    <a:pt x="3526" y="10455"/>
                  </a:cubicBezTo>
                  <a:cubicBezTo>
                    <a:pt x="3486" y="10653"/>
                    <a:pt x="3486" y="10851"/>
                    <a:pt x="3486" y="11049"/>
                  </a:cubicBezTo>
                  <a:lnTo>
                    <a:pt x="1030" y="11089"/>
                  </a:lnTo>
                  <a:lnTo>
                    <a:pt x="1426" y="10732"/>
                  </a:lnTo>
                  <a:cubicBezTo>
                    <a:pt x="3526" y="8950"/>
                    <a:pt x="5625" y="7167"/>
                    <a:pt x="7725" y="5385"/>
                  </a:cubicBezTo>
                  <a:cubicBezTo>
                    <a:pt x="9151" y="4196"/>
                    <a:pt x="10616" y="3048"/>
                    <a:pt x="12043" y="1820"/>
                  </a:cubicBezTo>
                  <a:cubicBezTo>
                    <a:pt x="12557" y="1424"/>
                    <a:pt x="12993" y="909"/>
                    <a:pt x="13469" y="473"/>
                  </a:cubicBezTo>
                  <a:close/>
                  <a:moveTo>
                    <a:pt x="13605" y="0"/>
                  </a:moveTo>
                  <a:cubicBezTo>
                    <a:pt x="13505" y="0"/>
                    <a:pt x="13428" y="78"/>
                    <a:pt x="13350" y="156"/>
                  </a:cubicBezTo>
                  <a:cubicBezTo>
                    <a:pt x="12439" y="948"/>
                    <a:pt x="11528" y="1820"/>
                    <a:pt x="10577" y="2572"/>
                  </a:cubicBezTo>
                  <a:cubicBezTo>
                    <a:pt x="7210" y="5345"/>
                    <a:pt x="3764" y="8118"/>
                    <a:pt x="515" y="11049"/>
                  </a:cubicBezTo>
                  <a:cubicBezTo>
                    <a:pt x="436" y="11089"/>
                    <a:pt x="397" y="11089"/>
                    <a:pt x="317" y="11129"/>
                  </a:cubicBezTo>
                  <a:cubicBezTo>
                    <a:pt x="198" y="11168"/>
                    <a:pt x="0" y="11168"/>
                    <a:pt x="40" y="11366"/>
                  </a:cubicBezTo>
                  <a:cubicBezTo>
                    <a:pt x="119" y="11485"/>
                    <a:pt x="238" y="11564"/>
                    <a:pt x="397" y="11564"/>
                  </a:cubicBezTo>
                  <a:cubicBezTo>
                    <a:pt x="2179" y="11564"/>
                    <a:pt x="3962" y="11525"/>
                    <a:pt x="5705" y="11525"/>
                  </a:cubicBezTo>
                  <a:cubicBezTo>
                    <a:pt x="8240" y="11525"/>
                    <a:pt x="10775" y="11564"/>
                    <a:pt x="13310" y="11564"/>
                  </a:cubicBezTo>
                  <a:lnTo>
                    <a:pt x="17192" y="11604"/>
                  </a:lnTo>
                  <a:cubicBezTo>
                    <a:pt x="17509" y="11604"/>
                    <a:pt x="17549" y="11525"/>
                    <a:pt x="17509" y="11247"/>
                  </a:cubicBezTo>
                  <a:cubicBezTo>
                    <a:pt x="17469" y="11010"/>
                    <a:pt x="17390" y="10772"/>
                    <a:pt x="17351" y="10534"/>
                  </a:cubicBezTo>
                  <a:cubicBezTo>
                    <a:pt x="17152" y="9940"/>
                    <a:pt x="16954" y="9386"/>
                    <a:pt x="16717" y="8791"/>
                  </a:cubicBezTo>
                  <a:cubicBezTo>
                    <a:pt x="16162" y="7207"/>
                    <a:pt x="15608" y="5622"/>
                    <a:pt x="15093" y="3998"/>
                  </a:cubicBezTo>
                  <a:cubicBezTo>
                    <a:pt x="14657" y="2770"/>
                    <a:pt x="14300" y="1542"/>
                    <a:pt x="13944" y="275"/>
                  </a:cubicBezTo>
                  <a:cubicBezTo>
                    <a:pt x="13904" y="196"/>
                    <a:pt x="13865" y="116"/>
                    <a:pt x="13785" y="77"/>
                  </a:cubicBezTo>
                  <a:cubicBezTo>
                    <a:pt x="13717" y="22"/>
                    <a:pt x="13658" y="0"/>
                    <a:pt x="13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7646239" y="3868202"/>
              <a:ext cx="641123" cy="425793"/>
            </a:xfrm>
            <a:custGeom>
              <a:avLst/>
              <a:gdLst/>
              <a:ahLst/>
              <a:cxnLst/>
              <a:rect l="l" t="t" r="r" b="b"/>
              <a:pathLst>
                <a:path w="9984" h="6631" extrusionOk="0">
                  <a:moveTo>
                    <a:pt x="7646" y="610"/>
                  </a:moveTo>
                  <a:cubicBezTo>
                    <a:pt x="8201" y="2432"/>
                    <a:pt x="8716" y="4294"/>
                    <a:pt x="9270" y="6195"/>
                  </a:cubicBezTo>
                  <a:lnTo>
                    <a:pt x="714" y="6037"/>
                  </a:lnTo>
                  <a:lnTo>
                    <a:pt x="7646" y="610"/>
                  </a:lnTo>
                  <a:close/>
                  <a:moveTo>
                    <a:pt x="7646" y="0"/>
                  </a:moveTo>
                  <a:cubicBezTo>
                    <a:pt x="7589" y="0"/>
                    <a:pt x="7523" y="39"/>
                    <a:pt x="7448" y="95"/>
                  </a:cubicBezTo>
                  <a:cubicBezTo>
                    <a:pt x="6893" y="610"/>
                    <a:pt x="6378" y="1085"/>
                    <a:pt x="5824" y="1521"/>
                  </a:cubicBezTo>
                  <a:cubicBezTo>
                    <a:pt x="4160" y="2828"/>
                    <a:pt x="2457" y="4135"/>
                    <a:pt x="793" y="5443"/>
                  </a:cubicBezTo>
                  <a:cubicBezTo>
                    <a:pt x="555" y="5601"/>
                    <a:pt x="357" y="5799"/>
                    <a:pt x="199" y="5918"/>
                  </a:cubicBezTo>
                  <a:cubicBezTo>
                    <a:pt x="1" y="6235"/>
                    <a:pt x="120" y="6433"/>
                    <a:pt x="397" y="6472"/>
                  </a:cubicBezTo>
                  <a:cubicBezTo>
                    <a:pt x="793" y="6512"/>
                    <a:pt x="1189" y="6512"/>
                    <a:pt x="1585" y="6512"/>
                  </a:cubicBezTo>
                  <a:lnTo>
                    <a:pt x="2457" y="6512"/>
                  </a:lnTo>
                  <a:lnTo>
                    <a:pt x="4319" y="6552"/>
                  </a:lnTo>
                  <a:lnTo>
                    <a:pt x="6101" y="6591"/>
                  </a:lnTo>
                  <a:lnTo>
                    <a:pt x="8280" y="6631"/>
                  </a:lnTo>
                  <a:lnTo>
                    <a:pt x="8597" y="6631"/>
                  </a:lnTo>
                  <a:cubicBezTo>
                    <a:pt x="8953" y="6631"/>
                    <a:pt x="9349" y="6591"/>
                    <a:pt x="9706" y="6552"/>
                  </a:cubicBezTo>
                  <a:cubicBezTo>
                    <a:pt x="9785" y="6552"/>
                    <a:pt x="9864" y="6433"/>
                    <a:pt x="9904" y="6354"/>
                  </a:cubicBezTo>
                  <a:cubicBezTo>
                    <a:pt x="9983" y="6274"/>
                    <a:pt x="9825" y="6235"/>
                    <a:pt x="9785" y="6195"/>
                  </a:cubicBezTo>
                  <a:cubicBezTo>
                    <a:pt x="9746" y="6116"/>
                    <a:pt x="9706" y="6116"/>
                    <a:pt x="9666" y="6076"/>
                  </a:cubicBezTo>
                  <a:cubicBezTo>
                    <a:pt x="9547" y="5680"/>
                    <a:pt x="9429" y="5284"/>
                    <a:pt x="9310" y="4888"/>
                  </a:cubicBezTo>
                  <a:cubicBezTo>
                    <a:pt x="8914" y="3502"/>
                    <a:pt x="8518" y="2115"/>
                    <a:pt x="8082" y="768"/>
                  </a:cubicBezTo>
                  <a:cubicBezTo>
                    <a:pt x="8003" y="531"/>
                    <a:pt x="7884" y="372"/>
                    <a:pt x="7805" y="174"/>
                  </a:cubicBezTo>
                  <a:cubicBezTo>
                    <a:pt x="7763" y="49"/>
                    <a:pt x="7710" y="0"/>
                    <a:pt x="7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1275144" y="505785"/>
            <a:ext cx="829411" cy="861785"/>
            <a:chOff x="6038323" y="506808"/>
            <a:chExt cx="2625549" cy="2728894"/>
          </a:xfrm>
        </p:grpSpPr>
        <p:sp>
          <p:nvSpPr>
            <p:cNvPr id="862" name="Google Shape;862;p39"/>
            <p:cNvSpPr/>
            <p:nvPr/>
          </p:nvSpPr>
          <p:spPr>
            <a:xfrm>
              <a:off x="6860206" y="1334081"/>
              <a:ext cx="1714992" cy="1577986"/>
            </a:xfrm>
            <a:custGeom>
              <a:avLst/>
              <a:gdLst/>
              <a:ahLst/>
              <a:cxnLst/>
              <a:rect l="l" t="t" r="r" b="b"/>
              <a:pathLst>
                <a:path w="11489" h="10571" extrusionOk="0">
                  <a:moveTo>
                    <a:pt x="5953" y="410"/>
                  </a:moveTo>
                  <a:cubicBezTo>
                    <a:pt x="7104" y="410"/>
                    <a:pt x="8209" y="858"/>
                    <a:pt x="9032" y="1681"/>
                  </a:cubicBezTo>
                  <a:cubicBezTo>
                    <a:pt x="9785" y="2355"/>
                    <a:pt x="10340" y="3226"/>
                    <a:pt x="10538" y="4256"/>
                  </a:cubicBezTo>
                  <a:cubicBezTo>
                    <a:pt x="10617" y="4652"/>
                    <a:pt x="10617" y="5048"/>
                    <a:pt x="10577" y="5445"/>
                  </a:cubicBezTo>
                  <a:cubicBezTo>
                    <a:pt x="10458" y="6831"/>
                    <a:pt x="9785" y="8099"/>
                    <a:pt x="8715" y="9010"/>
                  </a:cubicBezTo>
                  <a:cubicBezTo>
                    <a:pt x="7760" y="9768"/>
                    <a:pt x="6722" y="10306"/>
                    <a:pt x="5533" y="10306"/>
                  </a:cubicBezTo>
                  <a:cubicBezTo>
                    <a:pt x="5293" y="10306"/>
                    <a:pt x="5047" y="10284"/>
                    <a:pt x="4794" y="10238"/>
                  </a:cubicBezTo>
                  <a:cubicBezTo>
                    <a:pt x="3407" y="10000"/>
                    <a:pt x="2179" y="9168"/>
                    <a:pt x="1466" y="7901"/>
                  </a:cubicBezTo>
                  <a:cubicBezTo>
                    <a:pt x="1387" y="7703"/>
                    <a:pt x="1308" y="7504"/>
                    <a:pt x="1229" y="7267"/>
                  </a:cubicBezTo>
                  <a:cubicBezTo>
                    <a:pt x="912" y="6395"/>
                    <a:pt x="872" y="5405"/>
                    <a:pt x="1189" y="4494"/>
                  </a:cubicBezTo>
                  <a:cubicBezTo>
                    <a:pt x="1229" y="4177"/>
                    <a:pt x="1308" y="3900"/>
                    <a:pt x="1387" y="3583"/>
                  </a:cubicBezTo>
                  <a:cubicBezTo>
                    <a:pt x="1744" y="2949"/>
                    <a:pt x="2140" y="2394"/>
                    <a:pt x="2615" y="1840"/>
                  </a:cubicBezTo>
                  <a:cubicBezTo>
                    <a:pt x="3249" y="1206"/>
                    <a:pt x="4041" y="731"/>
                    <a:pt x="4913" y="533"/>
                  </a:cubicBezTo>
                  <a:cubicBezTo>
                    <a:pt x="5259" y="451"/>
                    <a:pt x="5608" y="410"/>
                    <a:pt x="5953" y="410"/>
                  </a:cubicBezTo>
                  <a:close/>
                  <a:moveTo>
                    <a:pt x="6161" y="1"/>
                  </a:moveTo>
                  <a:cubicBezTo>
                    <a:pt x="4404" y="1"/>
                    <a:pt x="2692" y="789"/>
                    <a:pt x="1546" y="2236"/>
                  </a:cubicBezTo>
                  <a:cubicBezTo>
                    <a:pt x="1466" y="2315"/>
                    <a:pt x="1387" y="2434"/>
                    <a:pt x="1308" y="2553"/>
                  </a:cubicBezTo>
                  <a:cubicBezTo>
                    <a:pt x="833" y="3028"/>
                    <a:pt x="516" y="3583"/>
                    <a:pt x="357" y="4256"/>
                  </a:cubicBezTo>
                  <a:cubicBezTo>
                    <a:pt x="1" y="5920"/>
                    <a:pt x="476" y="7663"/>
                    <a:pt x="1665" y="8891"/>
                  </a:cubicBezTo>
                  <a:cubicBezTo>
                    <a:pt x="2692" y="9991"/>
                    <a:pt x="4110" y="10571"/>
                    <a:pt x="5542" y="10571"/>
                  </a:cubicBezTo>
                  <a:cubicBezTo>
                    <a:pt x="6484" y="10571"/>
                    <a:pt x="7432" y="10320"/>
                    <a:pt x="8280" y="9802"/>
                  </a:cubicBezTo>
                  <a:cubicBezTo>
                    <a:pt x="9032" y="9287"/>
                    <a:pt x="9706" y="8653"/>
                    <a:pt x="10181" y="7901"/>
                  </a:cubicBezTo>
                  <a:cubicBezTo>
                    <a:pt x="11211" y="6633"/>
                    <a:pt x="11488" y="4930"/>
                    <a:pt x="10973" y="3385"/>
                  </a:cubicBezTo>
                  <a:cubicBezTo>
                    <a:pt x="10498" y="1919"/>
                    <a:pt x="9706" y="1008"/>
                    <a:pt x="8517" y="493"/>
                  </a:cubicBezTo>
                  <a:cubicBezTo>
                    <a:pt x="7754" y="161"/>
                    <a:pt x="6953" y="1"/>
                    <a:pt x="6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415304" y="506808"/>
              <a:ext cx="189427" cy="179578"/>
            </a:xfrm>
            <a:custGeom>
              <a:avLst/>
              <a:gdLst/>
              <a:ahLst/>
              <a:cxnLst/>
              <a:rect l="l" t="t" r="r" b="b"/>
              <a:pathLst>
                <a:path w="1269" h="1203" extrusionOk="0">
                  <a:moveTo>
                    <a:pt x="400" y="0"/>
                  </a:moveTo>
                  <a:cubicBezTo>
                    <a:pt x="347" y="0"/>
                    <a:pt x="293" y="5"/>
                    <a:pt x="238" y="14"/>
                  </a:cubicBezTo>
                  <a:cubicBezTo>
                    <a:pt x="159" y="54"/>
                    <a:pt x="80" y="93"/>
                    <a:pt x="1" y="172"/>
                  </a:cubicBezTo>
                  <a:cubicBezTo>
                    <a:pt x="80" y="212"/>
                    <a:pt x="120" y="331"/>
                    <a:pt x="199" y="331"/>
                  </a:cubicBezTo>
                  <a:cubicBezTo>
                    <a:pt x="476" y="450"/>
                    <a:pt x="753" y="648"/>
                    <a:pt x="912" y="925"/>
                  </a:cubicBezTo>
                  <a:cubicBezTo>
                    <a:pt x="991" y="1044"/>
                    <a:pt x="1110" y="1123"/>
                    <a:pt x="1229" y="1202"/>
                  </a:cubicBezTo>
                  <a:cubicBezTo>
                    <a:pt x="1229" y="1044"/>
                    <a:pt x="1268" y="885"/>
                    <a:pt x="1268" y="727"/>
                  </a:cubicBezTo>
                  <a:lnTo>
                    <a:pt x="1268" y="648"/>
                  </a:lnTo>
                  <a:cubicBezTo>
                    <a:pt x="1163" y="262"/>
                    <a:pt x="810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8190652" y="555919"/>
              <a:ext cx="248539" cy="171816"/>
            </a:xfrm>
            <a:custGeom>
              <a:avLst/>
              <a:gdLst/>
              <a:ahLst/>
              <a:cxnLst/>
              <a:rect l="l" t="t" r="r" b="b"/>
              <a:pathLst>
                <a:path w="1665" h="1151" extrusionOk="0">
                  <a:moveTo>
                    <a:pt x="505" y="1"/>
                  </a:moveTo>
                  <a:cubicBezTo>
                    <a:pt x="404" y="1"/>
                    <a:pt x="301" y="14"/>
                    <a:pt x="199" y="41"/>
                  </a:cubicBezTo>
                  <a:cubicBezTo>
                    <a:pt x="119" y="41"/>
                    <a:pt x="80" y="121"/>
                    <a:pt x="1" y="160"/>
                  </a:cubicBezTo>
                  <a:cubicBezTo>
                    <a:pt x="40" y="240"/>
                    <a:pt x="119" y="279"/>
                    <a:pt x="159" y="319"/>
                  </a:cubicBezTo>
                  <a:cubicBezTo>
                    <a:pt x="238" y="358"/>
                    <a:pt x="357" y="358"/>
                    <a:pt x="436" y="398"/>
                  </a:cubicBezTo>
                  <a:cubicBezTo>
                    <a:pt x="793" y="398"/>
                    <a:pt x="1070" y="596"/>
                    <a:pt x="1268" y="873"/>
                  </a:cubicBezTo>
                  <a:cubicBezTo>
                    <a:pt x="1308" y="953"/>
                    <a:pt x="1347" y="992"/>
                    <a:pt x="1427" y="1071"/>
                  </a:cubicBezTo>
                  <a:cubicBezTo>
                    <a:pt x="1466" y="1111"/>
                    <a:pt x="1545" y="1151"/>
                    <a:pt x="1585" y="1151"/>
                  </a:cubicBezTo>
                  <a:cubicBezTo>
                    <a:pt x="1625" y="1071"/>
                    <a:pt x="1664" y="992"/>
                    <a:pt x="1664" y="953"/>
                  </a:cubicBezTo>
                  <a:cubicBezTo>
                    <a:pt x="1664" y="873"/>
                    <a:pt x="1664" y="834"/>
                    <a:pt x="1625" y="794"/>
                  </a:cubicBezTo>
                  <a:cubicBezTo>
                    <a:pt x="1428" y="303"/>
                    <a:pt x="988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6393139" y="745496"/>
              <a:ext cx="2270733" cy="2490206"/>
            </a:xfrm>
            <a:custGeom>
              <a:avLst/>
              <a:gdLst/>
              <a:ahLst/>
              <a:cxnLst/>
              <a:rect l="l" t="t" r="r" b="b"/>
              <a:pathLst>
                <a:path w="15212" h="16682" extrusionOk="0">
                  <a:moveTo>
                    <a:pt x="11564" y="417"/>
                  </a:moveTo>
                  <a:cubicBezTo>
                    <a:pt x="11898" y="417"/>
                    <a:pt x="12234" y="478"/>
                    <a:pt x="12558" y="594"/>
                  </a:cubicBezTo>
                  <a:cubicBezTo>
                    <a:pt x="13072" y="792"/>
                    <a:pt x="13429" y="1267"/>
                    <a:pt x="13548" y="1782"/>
                  </a:cubicBezTo>
                  <a:cubicBezTo>
                    <a:pt x="13667" y="2297"/>
                    <a:pt x="13667" y="2812"/>
                    <a:pt x="13469" y="3327"/>
                  </a:cubicBezTo>
                  <a:lnTo>
                    <a:pt x="9389" y="1980"/>
                  </a:lnTo>
                  <a:cubicBezTo>
                    <a:pt x="9547" y="1227"/>
                    <a:pt x="10141" y="673"/>
                    <a:pt x="10854" y="514"/>
                  </a:cubicBezTo>
                  <a:cubicBezTo>
                    <a:pt x="11086" y="448"/>
                    <a:pt x="11324" y="417"/>
                    <a:pt x="11564" y="417"/>
                  </a:cubicBezTo>
                  <a:close/>
                  <a:moveTo>
                    <a:pt x="3169" y="5268"/>
                  </a:moveTo>
                  <a:cubicBezTo>
                    <a:pt x="2694" y="6575"/>
                    <a:pt x="2219" y="7764"/>
                    <a:pt x="1783" y="8952"/>
                  </a:cubicBezTo>
                  <a:cubicBezTo>
                    <a:pt x="1704" y="8952"/>
                    <a:pt x="1585" y="8912"/>
                    <a:pt x="1506" y="8912"/>
                  </a:cubicBezTo>
                  <a:cubicBezTo>
                    <a:pt x="912" y="8635"/>
                    <a:pt x="515" y="8041"/>
                    <a:pt x="515" y="7367"/>
                  </a:cubicBezTo>
                  <a:cubicBezTo>
                    <a:pt x="476" y="6456"/>
                    <a:pt x="1110" y="5624"/>
                    <a:pt x="1981" y="5347"/>
                  </a:cubicBezTo>
                  <a:cubicBezTo>
                    <a:pt x="2377" y="5308"/>
                    <a:pt x="2773" y="5268"/>
                    <a:pt x="3169" y="5268"/>
                  </a:cubicBezTo>
                  <a:close/>
                  <a:moveTo>
                    <a:pt x="9290" y="3904"/>
                  </a:moveTo>
                  <a:cubicBezTo>
                    <a:pt x="10082" y="3904"/>
                    <a:pt x="10883" y="4064"/>
                    <a:pt x="11646" y="4396"/>
                  </a:cubicBezTo>
                  <a:cubicBezTo>
                    <a:pt x="12835" y="4911"/>
                    <a:pt x="13627" y="5862"/>
                    <a:pt x="14102" y="7288"/>
                  </a:cubicBezTo>
                  <a:cubicBezTo>
                    <a:pt x="14617" y="8833"/>
                    <a:pt x="14340" y="10576"/>
                    <a:pt x="13310" y="11844"/>
                  </a:cubicBezTo>
                  <a:cubicBezTo>
                    <a:pt x="12795" y="12596"/>
                    <a:pt x="12161" y="13230"/>
                    <a:pt x="11369" y="13745"/>
                  </a:cubicBezTo>
                  <a:cubicBezTo>
                    <a:pt x="10534" y="14249"/>
                    <a:pt x="9591" y="14497"/>
                    <a:pt x="8652" y="14497"/>
                  </a:cubicBezTo>
                  <a:cubicBezTo>
                    <a:pt x="7232" y="14497"/>
                    <a:pt x="5819" y="13931"/>
                    <a:pt x="4794" y="12834"/>
                  </a:cubicBezTo>
                  <a:cubicBezTo>
                    <a:pt x="3605" y="11606"/>
                    <a:pt x="3090" y="9823"/>
                    <a:pt x="3486" y="8160"/>
                  </a:cubicBezTo>
                  <a:cubicBezTo>
                    <a:pt x="3645" y="7526"/>
                    <a:pt x="3962" y="6932"/>
                    <a:pt x="4437" y="6456"/>
                  </a:cubicBezTo>
                  <a:cubicBezTo>
                    <a:pt x="4516" y="6377"/>
                    <a:pt x="4595" y="6258"/>
                    <a:pt x="4675" y="6139"/>
                  </a:cubicBezTo>
                  <a:cubicBezTo>
                    <a:pt x="5821" y="4692"/>
                    <a:pt x="7533" y="3904"/>
                    <a:pt x="9290" y="3904"/>
                  </a:cubicBezTo>
                  <a:close/>
                  <a:moveTo>
                    <a:pt x="11750" y="1"/>
                  </a:moveTo>
                  <a:cubicBezTo>
                    <a:pt x="11595" y="1"/>
                    <a:pt x="11440" y="14"/>
                    <a:pt x="11290" y="39"/>
                  </a:cubicBezTo>
                  <a:cubicBezTo>
                    <a:pt x="10181" y="79"/>
                    <a:pt x="9190" y="871"/>
                    <a:pt x="8953" y="1980"/>
                  </a:cubicBezTo>
                  <a:cubicBezTo>
                    <a:pt x="8874" y="2218"/>
                    <a:pt x="8992" y="2297"/>
                    <a:pt x="9151" y="2337"/>
                  </a:cubicBezTo>
                  <a:lnTo>
                    <a:pt x="10260" y="2654"/>
                  </a:lnTo>
                  <a:cubicBezTo>
                    <a:pt x="10458" y="2733"/>
                    <a:pt x="10656" y="2812"/>
                    <a:pt x="10854" y="2852"/>
                  </a:cubicBezTo>
                  <a:cubicBezTo>
                    <a:pt x="10815" y="3129"/>
                    <a:pt x="10735" y="3367"/>
                    <a:pt x="10696" y="3565"/>
                  </a:cubicBezTo>
                  <a:cubicBezTo>
                    <a:pt x="10271" y="3494"/>
                    <a:pt x="9842" y="3458"/>
                    <a:pt x="9411" y="3458"/>
                  </a:cubicBezTo>
                  <a:cubicBezTo>
                    <a:pt x="8635" y="3458"/>
                    <a:pt x="7855" y="3573"/>
                    <a:pt x="7091" y="3802"/>
                  </a:cubicBezTo>
                  <a:lnTo>
                    <a:pt x="6933" y="3802"/>
                  </a:lnTo>
                  <a:cubicBezTo>
                    <a:pt x="6814" y="3644"/>
                    <a:pt x="6695" y="3446"/>
                    <a:pt x="6616" y="3248"/>
                  </a:cubicBezTo>
                  <a:cubicBezTo>
                    <a:pt x="6576" y="3168"/>
                    <a:pt x="6774" y="3010"/>
                    <a:pt x="6853" y="2931"/>
                  </a:cubicBezTo>
                  <a:cubicBezTo>
                    <a:pt x="6933" y="2812"/>
                    <a:pt x="6972" y="2772"/>
                    <a:pt x="7012" y="2733"/>
                  </a:cubicBezTo>
                  <a:cubicBezTo>
                    <a:pt x="7131" y="2574"/>
                    <a:pt x="7249" y="2337"/>
                    <a:pt x="7091" y="2218"/>
                  </a:cubicBezTo>
                  <a:cubicBezTo>
                    <a:pt x="6993" y="2120"/>
                    <a:pt x="6842" y="2049"/>
                    <a:pt x="6681" y="2049"/>
                  </a:cubicBezTo>
                  <a:cubicBezTo>
                    <a:pt x="6646" y="2049"/>
                    <a:pt x="6611" y="2052"/>
                    <a:pt x="6576" y="2059"/>
                  </a:cubicBezTo>
                  <a:cubicBezTo>
                    <a:pt x="5665" y="2218"/>
                    <a:pt x="4794" y="2733"/>
                    <a:pt x="4239" y="3525"/>
                  </a:cubicBezTo>
                  <a:cubicBezTo>
                    <a:pt x="4160" y="3604"/>
                    <a:pt x="4120" y="3763"/>
                    <a:pt x="4160" y="3881"/>
                  </a:cubicBezTo>
                  <a:cubicBezTo>
                    <a:pt x="4160" y="4000"/>
                    <a:pt x="4358" y="4040"/>
                    <a:pt x="4477" y="4040"/>
                  </a:cubicBezTo>
                  <a:cubicBezTo>
                    <a:pt x="4794" y="4040"/>
                    <a:pt x="5071" y="3961"/>
                    <a:pt x="5388" y="3881"/>
                  </a:cubicBezTo>
                  <a:cubicBezTo>
                    <a:pt x="5467" y="4040"/>
                    <a:pt x="5546" y="4238"/>
                    <a:pt x="5625" y="4396"/>
                  </a:cubicBezTo>
                  <a:cubicBezTo>
                    <a:pt x="5625" y="4436"/>
                    <a:pt x="5625" y="4515"/>
                    <a:pt x="5665" y="4555"/>
                  </a:cubicBezTo>
                  <a:cubicBezTo>
                    <a:pt x="5625" y="4595"/>
                    <a:pt x="5586" y="4674"/>
                    <a:pt x="5546" y="4713"/>
                  </a:cubicBezTo>
                  <a:cubicBezTo>
                    <a:pt x="5031" y="5030"/>
                    <a:pt x="4595" y="5466"/>
                    <a:pt x="4239" y="5941"/>
                  </a:cubicBezTo>
                  <a:cubicBezTo>
                    <a:pt x="4001" y="6258"/>
                    <a:pt x="3764" y="6536"/>
                    <a:pt x="3486" y="6813"/>
                  </a:cubicBezTo>
                  <a:lnTo>
                    <a:pt x="3130" y="6654"/>
                  </a:lnTo>
                  <a:cubicBezTo>
                    <a:pt x="3288" y="6219"/>
                    <a:pt x="3447" y="5823"/>
                    <a:pt x="3566" y="5466"/>
                  </a:cubicBezTo>
                  <a:cubicBezTo>
                    <a:pt x="3684" y="5189"/>
                    <a:pt x="3566" y="5030"/>
                    <a:pt x="3367" y="4951"/>
                  </a:cubicBezTo>
                  <a:cubicBezTo>
                    <a:pt x="3110" y="4872"/>
                    <a:pt x="2843" y="4832"/>
                    <a:pt x="2575" y="4832"/>
                  </a:cubicBezTo>
                  <a:cubicBezTo>
                    <a:pt x="2308" y="4832"/>
                    <a:pt x="2040" y="4872"/>
                    <a:pt x="1783" y="4951"/>
                  </a:cubicBezTo>
                  <a:cubicBezTo>
                    <a:pt x="674" y="5347"/>
                    <a:pt x="0" y="6417"/>
                    <a:pt x="80" y="7565"/>
                  </a:cubicBezTo>
                  <a:cubicBezTo>
                    <a:pt x="159" y="8358"/>
                    <a:pt x="674" y="9031"/>
                    <a:pt x="1426" y="9308"/>
                  </a:cubicBezTo>
                  <a:cubicBezTo>
                    <a:pt x="1545" y="9348"/>
                    <a:pt x="1664" y="9348"/>
                    <a:pt x="1823" y="9348"/>
                  </a:cubicBezTo>
                  <a:cubicBezTo>
                    <a:pt x="1848" y="9353"/>
                    <a:pt x="1873" y="9356"/>
                    <a:pt x="1897" y="9356"/>
                  </a:cubicBezTo>
                  <a:cubicBezTo>
                    <a:pt x="2060" y="9356"/>
                    <a:pt x="2184" y="9243"/>
                    <a:pt x="2219" y="9071"/>
                  </a:cubicBezTo>
                  <a:cubicBezTo>
                    <a:pt x="2298" y="8754"/>
                    <a:pt x="2456" y="8437"/>
                    <a:pt x="2575" y="8120"/>
                  </a:cubicBezTo>
                  <a:lnTo>
                    <a:pt x="3051" y="8199"/>
                  </a:lnTo>
                  <a:cubicBezTo>
                    <a:pt x="2813" y="9546"/>
                    <a:pt x="3051" y="10933"/>
                    <a:pt x="3764" y="12121"/>
                  </a:cubicBezTo>
                  <a:cubicBezTo>
                    <a:pt x="4318" y="13190"/>
                    <a:pt x="5308" y="14022"/>
                    <a:pt x="6457" y="14458"/>
                  </a:cubicBezTo>
                  <a:cubicBezTo>
                    <a:pt x="6616" y="14498"/>
                    <a:pt x="6735" y="14656"/>
                    <a:pt x="6774" y="14815"/>
                  </a:cubicBezTo>
                  <a:cubicBezTo>
                    <a:pt x="6933" y="15290"/>
                    <a:pt x="7091" y="15765"/>
                    <a:pt x="7289" y="16241"/>
                  </a:cubicBezTo>
                  <a:cubicBezTo>
                    <a:pt x="7423" y="16530"/>
                    <a:pt x="7606" y="16682"/>
                    <a:pt x="7805" y="16682"/>
                  </a:cubicBezTo>
                  <a:cubicBezTo>
                    <a:pt x="7960" y="16682"/>
                    <a:pt x="8123" y="16590"/>
                    <a:pt x="8279" y="16399"/>
                  </a:cubicBezTo>
                  <a:cubicBezTo>
                    <a:pt x="8636" y="16003"/>
                    <a:pt x="8953" y="15488"/>
                    <a:pt x="9270" y="15052"/>
                  </a:cubicBezTo>
                  <a:cubicBezTo>
                    <a:pt x="9349" y="14933"/>
                    <a:pt x="9428" y="14854"/>
                    <a:pt x="9547" y="14854"/>
                  </a:cubicBezTo>
                  <a:cubicBezTo>
                    <a:pt x="10894" y="14616"/>
                    <a:pt x="12122" y="13903"/>
                    <a:pt x="12993" y="12874"/>
                  </a:cubicBezTo>
                  <a:cubicBezTo>
                    <a:pt x="13097" y="12691"/>
                    <a:pt x="13287" y="12595"/>
                    <a:pt x="13483" y="12595"/>
                  </a:cubicBezTo>
                  <a:cubicBezTo>
                    <a:pt x="13586" y="12595"/>
                    <a:pt x="13690" y="12621"/>
                    <a:pt x="13785" y="12675"/>
                  </a:cubicBezTo>
                  <a:cubicBezTo>
                    <a:pt x="14102" y="12755"/>
                    <a:pt x="14419" y="12834"/>
                    <a:pt x="14776" y="12913"/>
                  </a:cubicBezTo>
                  <a:cubicBezTo>
                    <a:pt x="14811" y="12927"/>
                    <a:pt x="14846" y="12934"/>
                    <a:pt x="14880" y="12934"/>
                  </a:cubicBezTo>
                  <a:cubicBezTo>
                    <a:pt x="15038" y="12934"/>
                    <a:pt x="15172" y="12792"/>
                    <a:pt x="15172" y="12596"/>
                  </a:cubicBezTo>
                  <a:cubicBezTo>
                    <a:pt x="15212" y="12081"/>
                    <a:pt x="15013" y="11527"/>
                    <a:pt x="14697" y="11091"/>
                  </a:cubicBezTo>
                  <a:cubicBezTo>
                    <a:pt x="14660" y="11054"/>
                    <a:pt x="14519" y="10810"/>
                    <a:pt x="14436" y="10810"/>
                  </a:cubicBezTo>
                  <a:cubicBezTo>
                    <a:pt x="14430" y="10810"/>
                    <a:pt x="14425" y="10811"/>
                    <a:pt x="14419" y="10814"/>
                  </a:cubicBezTo>
                  <a:cubicBezTo>
                    <a:pt x="14855" y="9823"/>
                    <a:pt x="14974" y="8714"/>
                    <a:pt x="14697" y="7684"/>
                  </a:cubicBezTo>
                  <a:cubicBezTo>
                    <a:pt x="14419" y="6100"/>
                    <a:pt x="13389" y="4753"/>
                    <a:pt x="11963" y="4000"/>
                  </a:cubicBezTo>
                  <a:cubicBezTo>
                    <a:pt x="12003" y="3763"/>
                    <a:pt x="12043" y="3525"/>
                    <a:pt x="12082" y="3327"/>
                  </a:cubicBezTo>
                  <a:cubicBezTo>
                    <a:pt x="12518" y="3446"/>
                    <a:pt x="12954" y="3604"/>
                    <a:pt x="13350" y="3763"/>
                  </a:cubicBezTo>
                  <a:cubicBezTo>
                    <a:pt x="13407" y="3774"/>
                    <a:pt x="13458" y="3782"/>
                    <a:pt x="13504" y="3782"/>
                  </a:cubicBezTo>
                  <a:cubicBezTo>
                    <a:pt x="13617" y="3782"/>
                    <a:pt x="13701" y="3733"/>
                    <a:pt x="13785" y="3565"/>
                  </a:cubicBezTo>
                  <a:cubicBezTo>
                    <a:pt x="14063" y="3010"/>
                    <a:pt x="14142" y="2376"/>
                    <a:pt x="13984" y="1782"/>
                  </a:cubicBezTo>
                  <a:cubicBezTo>
                    <a:pt x="13865" y="1069"/>
                    <a:pt x="13389" y="475"/>
                    <a:pt x="12716" y="198"/>
                  </a:cubicBezTo>
                  <a:cubicBezTo>
                    <a:pt x="12418" y="62"/>
                    <a:pt x="12083" y="1"/>
                    <a:pt x="1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8184681" y="931938"/>
              <a:ext cx="195398" cy="209731"/>
            </a:xfrm>
            <a:custGeom>
              <a:avLst/>
              <a:gdLst/>
              <a:ahLst/>
              <a:cxnLst/>
              <a:rect l="l" t="t" r="r" b="b"/>
              <a:pathLst>
                <a:path w="1309" h="1405" extrusionOk="0">
                  <a:moveTo>
                    <a:pt x="249" y="0"/>
                  </a:moveTo>
                  <a:cubicBezTo>
                    <a:pt x="230" y="0"/>
                    <a:pt x="212" y="5"/>
                    <a:pt x="199" y="18"/>
                  </a:cubicBezTo>
                  <a:cubicBezTo>
                    <a:pt x="120" y="58"/>
                    <a:pt x="80" y="137"/>
                    <a:pt x="1" y="216"/>
                  </a:cubicBezTo>
                  <a:cubicBezTo>
                    <a:pt x="80" y="256"/>
                    <a:pt x="120" y="295"/>
                    <a:pt x="159" y="335"/>
                  </a:cubicBezTo>
                  <a:cubicBezTo>
                    <a:pt x="318" y="454"/>
                    <a:pt x="476" y="533"/>
                    <a:pt x="635" y="691"/>
                  </a:cubicBezTo>
                  <a:cubicBezTo>
                    <a:pt x="793" y="929"/>
                    <a:pt x="912" y="1167"/>
                    <a:pt x="1031" y="1405"/>
                  </a:cubicBezTo>
                  <a:cubicBezTo>
                    <a:pt x="1308" y="850"/>
                    <a:pt x="991" y="137"/>
                    <a:pt x="357" y="18"/>
                  </a:cubicBezTo>
                  <a:cubicBezTo>
                    <a:pt x="331" y="18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6996191" y="1394387"/>
              <a:ext cx="1454810" cy="1478270"/>
            </a:xfrm>
            <a:custGeom>
              <a:avLst/>
              <a:gdLst/>
              <a:ahLst/>
              <a:cxnLst/>
              <a:rect l="l" t="t" r="r" b="b"/>
              <a:pathLst>
                <a:path w="9746" h="9903" extrusionOk="0">
                  <a:moveTo>
                    <a:pt x="5111" y="446"/>
                  </a:moveTo>
                  <a:cubicBezTo>
                    <a:pt x="6118" y="446"/>
                    <a:pt x="7079" y="839"/>
                    <a:pt x="7804" y="1594"/>
                  </a:cubicBezTo>
                  <a:cubicBezTo>
                    <a:pt x="8518" y="2189"/>
                    <a:pt x="8993" y="2981"/>
                    <a:pt x="9191" y="3892"/>
                  </a:cubicBezTo>
                  <a:cubicBezTo>
                    <a:pt x="9270" y="4090"/>
                    <a:pt x="9270" y="4328"/>
                    <a:pt x="9270" y="4526"/>
                  </a:cubicBezTo>
                  <a:cubicBezTo>
                    <a:pt x="9270" y="6189"/>
                    <a:pt x="8399" y="7734"/>
                    <a:pt x="7012" y="8645"/>
                  </a:cubicBezTo>
                  <a:cubicBezTo>
                    <a:pt x="6378" y="9041"/>
                    <a:pt x="5665" y="9319"/>
                    <a:pt x="4952" y="9438"/>
                  </a:cubicBezTo>
                  <a:cubicBezTo>
                    <a:pt x="4873" y="9438"/>
                    <a:pt x="4794" y="9455"/>
                    <a:pt x="4715" y="9455"/>
                  </a:cubicBezTo>
                  <a:cubicBezTo>
                    <a:pt x="4675" y="9455"/>
                    <a:pt x="4636" y="9451"/>
                    <a:pt x="4596" y="9438"/>
                  </a:cubicBezTo>
                  <a:cubicBezTo>
                    <a:pt x="4566" y="9438"/>
                    <a:pt x="4536" y="9439"/>
                    <a:pt x="4507" y="9439"/>
                  </a:cubicBezTo>
                  <a:cubicBezTo>
                    <a:pt x="2761" y="9439"/>
                    <a:pt x="1220" y="8301"/>
                    <a:pt x="714" y="6665"/>
                  </a:cubicBezTo>
                  <a:cubicBezTo>
                    <a:pt x="318" y="5556"/>
                    <a:pt x="397" y="4328"/>
                    <a:pt x="991" y="3298"/>
                  </a:cubicBezTo>
                  <a:cubicBezTo>
                    <a:pt x="1110" y="3020"/>
                    <a:pt x="1229" y="2743"/>
                    <a:pt x="1387" y="2466"/>
                  </a:cubicBezTo>
                  <a:cubicBezTo>
                    <a:pt x="2021" y="1515"/>
                    <a:pt x="2932" y="881"/>
                    <a:pt x="4002" y="604"/>
                  </a:cubicBezTo>
                  <a:cubicBezTo>
                    <a:pt x="4372" y="498"/>
                    <a:pt x="4745" y="446"/>
                    <a:pt x="5111" y="446"/>
                  </a:cubicBezTo>
                  <a:close/>
                  <a:moveTo>
                    <a:pt x="5103" y="1"/>
                  </a:moveTo>
                  <a:cubicBezTo>
                    <a:pt x="4749" y="1"/>
                    <a:pt x="4393" y="43"/>
                    <a:pt x="4041" y="129"/>
                  </a:cubicBezTo>
                  <a:cubicBezTo>
                    <a:pt x="3170" y="287"/>
                    <a:pt x="2338" y="762"/>
                    <a:pt x="1704" y="1436"/>
                  </a:cubicBezTo>
                  <a:cubicBezTo>
                    <a:pt x="1229" y="1951"/>
                    <a:pt x="833" y="2545"/>
                    <a:pt x="516" y="3179"/>
                  </a:cubicBezTo>
                  <a:cubicBezTo>
                    <a:pt x="397" y="3456"/>
                    <a:pt x="357" y="3773"/>
                    <a:pt x="318" y="4050"/>
                  </a:cubicBezTo>
                  <a:cubicBezTo>
                    <a:pt x="1" y="4961"/>
                    <a:pt x="1" y="5952"/>
                    <a:pt x="357" y="6863"/>
                  </a:cubicBezTo>
                  <a:cubicBezTo>
                    <a:pt x="437" y="7061"/>
                    <a:pt x="516" y="7259"/>
                    <a:pt x="595" y="7457"/>
                  </a:cubicBezTo>
                  <a:cubicBezTo>
                    <a:pt x="1268" y="8725"/>
                    <a:pt x="2496" y="9596"/>
                    <a:pt x="3922" y="9834"/>
                  </a:cubicBezTo>
                  <a:cubicBezTo>
                    <a:pt x="4169" y="9880"/>
                    <a:pt x="4411" y="9902"/>
                    <a:pt x="4648" y="9902"/>
                  </a:cubicBezTo>
                  <a:cubicBezTo>
                    <a:pt x="5823" y="9902"/>
                    <a:pt x="6888" y="9364"/>
                    <a:pt x="7844" y="8606"/>
                  </a:cubicBezTo>
                  <a:cubicBezTo>
                    <a:pt x="8914" y="7695"/>
                    <a:pt x="9587" y="6427"/>
                    <a:pt x="9706" y="5001"/>
                  </a:cubicBezTo>
                  <a:cubicBezTo>
                    <a:pt x="9745" y="4605"/>
                    <a:pt x="9706" y="4209"/>
                    <a:pt x="9627" y="3813"/>
                  </a:cubicBezTo>
                  <a:cubicBezTo>
                    <a:pt x="9429" y="2822"/>
                    <a:pt x="8914" y="1911"/>
                    <a:pt x="8161" y="1238"/>
                  </a:cubicBezTo>
                  <a:cubicBezTo>
                    <a:pt x="7318" y="425"/>
                    <a:pt x="6223" y="1"/>
                    <a:pt x="5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8539497" y="2359589"/>
              <a:ext cx="6120" cy="11942"/>
            </a:xfrm>
            <a:custGeom>
              <a:avLst/>
              <a:gdLst/>
              <a:ahLst/>
              <a:cxnLst/>
              <a:rect l="l" t="t" r="r" b="b"/>
              <a:pathLst>
                <a:path w="41" h="80" extrusionOk="0">
                  <a:moveTo>
                    <a:pt x="40" y="1"/>
                  </a:moveTo>
                  <a:cubicBezTo>
                    <a:pt x="1" y="1"/>
                    <a:pt x="1" y="40"/>
                    <a:pt x="1" y="80"/>
                  </a:cubicBezTo>
                  <a:cubicBezTo>
                    <a:pt x="1" y="4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8125570" y="1861314"/>
              <a:ext cx="153900" cy="108224"/>
            </a:xfrm>
            <a:custGeom>
              <a:avLst/>
              <a:gdLst/>
              <a:ahLst/>
              <a:cxnLst/>
              <a:rect l="l" t="t" r="r" b="b"/>
              <a:pathLst>
                <a:path w="1031" h="725" extrusionOk="0">
                  <a:moveTo>
                    <a:pt x="770" y="0"/>
                  </a:moveTo>
                  <a:cubicBezTo>
                    <a:pt x="749" y="0"/>
                    <a:pt x="730" y="3"/>
                    <a:pt x="714" y="11"/>
                  </a:cubicBezTo>
                  <a:cubicBezTo>
                    <a:pt x="516" y="90"/>
                    <a:pt x="357" y="209"/>
                    <a:pt x="199" y="328"/>
                  </a:cubicBezTo>
                  <a:cubicBezTo>
                    <a:pt x="120" y="368"/>
                    <a:pt x="80" y="526"/>
                    <a:pt x="1" y="605"/>
                  </a:cubicBezTo>
                  <a:lnTo>
                    <a:pt x="318" y="724"/>
                  </a:lnTo>
                  <a:cubicBezTo>
                    <a:pt x="516" y="605"/>
                    <a:pt x="714" y="487"/>
                    <a:pt x="952" y="368"/>
                  </a:cubicBezTo>
                  <a:cubicBezTo>
                    <a:pt x="991" y="289"/>
                    <a:pt x="991" y="170"/>
                    <a:pt x="1031" y="51"/>
                  </a:cubicBezTo>
                  <a:cubicBezTo>
                    <a:pt x="967" y="51"/>
                    <a:pt x="853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7936445" y="1555453"/>
              <a:ext cx="218833" cy="153903"/>
            </a:xfrm>
            <a:custGeom>
              <a:avLst/>
              <a:gdLst/>
              <a:ahLst/>
              <a:cxnLst/>
              <a:rect l="l" t="t" r="r" b="b"/>
              <a:pathLst>
                <a:path w="1466" h="1031" extrusionOk="0">
                  <a:moveTo>
                    <a:pt x="119" y="0"/>
                  </a:moveTo>
                  <a:cubicBezTo>
                    <a:pt x="79" y="0"/>
                    <a:pt x="0" y="80"/>
                    <a:pt x="0" y="119"/>
                  </a:cubicBezTo>
                  <a:cubicBezTo>
                    <a:pt x="0" y="159"/>
                    <a:pt x="0" y="238"/>
                    <a:pt x="40" y="278"/>
                  </a:cubicBezTo>
                  <a:cubicBezTo>
                    <a:pt x="436" y="515"/>
                    <a:pt x="832" y="753"/>
                    <a:pt x="1228" y="1030"/>
                  </a:cubicBezTo>
                  <a:cubicBezTo>
                    <a:pt x="1307" y="1030"/>
                    <a:pt x="1387" y="1030"/>
                    <a:pt x="1426" y="991"/>
                  </a:cubicBezTo>
                  <a:cubicBezTo>
                    <a:pt x="1466" y="991"/>
                    <a:pt x="1466" y="872"/>
                    <a:pt x="1466" y="872"/>
                  </a:cubicBezTo>
                  <a:cubicBezTo>
                    <a:pt x="1149" y="397"/>
                    <a:pt x="674" y="119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8220208" y="2123140"/>
              <a:ext cx="71054" cy="165695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19" y="277"/>
                    <a:pt x="1" y="634"/>
                    <a:pt x="1" y="990"/>
                  </a:cubicBezTo>
                  <a:cubicBezTo>
                    <a:pt x="1" y="1030"/>
                    <a:pt x="40" y="1109"/>
                    <a:pt x="80" y="1109"/>
                  </a:cubicBezTo>
                  <a:cubicBezTo>
                    <a:pt x="159" y="1109"/>
                    <a:pt x="199" y="1109"/>
                    <a:pt x="278" y="1070"/>
                  </a:cubicBezTo>
                  <a:cubicBezTo>
                    <a:pt x="476" y="753"/>
                    <a:pt x="476" y="317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8054667" y="2383323"/>
              <a:ext cx="153900" cy="162411"/>
            </a:xfrm>
            <a:custGeom>
              <a:avLst/>
              <a:gdLst/>
              <a:ahLst/>
              <a:cxnLst/>
              <a:rect l="l" t="t" r="r" b="b"/>
              <a:pathLst>
                <a:path w="1031" h="1088" extrusionOk="0">
                  <a:moveTo>
                    <a:pt x="912" y="0"/>
                  </a:moveTo>
                  <a:cubicBezTo>
                    <a:pt x="832" y="79"/>
                    <a:pt x="713" y="159"/>
                    <a:pt x="634" y="238"/>
                  </a:cubicBezTo>
                  <a:cubicBezTo>
                    <a:pt x="436" y="436"/>
                    <a:pt x="278" y="634"/>
                    <a:pt x="80" y="832"/>
                  </a:cubicBezTo>
                  <a:cubicBezTo>
                    <a:pt x="40" y="911"/>
                    <a:pt x="40" y="990"/>
                    <a:pt x="0" y="1070"/>
                  </a:cubicBezTo>
                  <a:cubicBezTo>
                    <a:pt x="80" y="1070"/>
                    <a:pt x="159" y="1087"/>
                    <a:pt x="226" y="1087"/>
                  </a:cubicBezTo>
                  <a:cubicBezTo>
                    <a:pt x="260" y="1087"/>
                    <a:pt x="291" y="1083"/>
                    <a:pt x="317" y="1070"/>
                  </a:cubicBezTo>
                  <a:cubicBezTo>
                    <a:pt x="515" y="872"/>
                    <a:pt x="753" y="634"/>
                    <a:pt x="951" y="357"/>
                  </a:cubicBezTo>
                  <a:cubicBezTo>
                    <a:pt x="991" y="277"/>
                    <a:pt x="991" y="198"/>
                    <a:pt x="1030" y="79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7427881" y="1703234"/>
              <a:ext cx="573654" cy="529926"/>
            </a:xfrm>
            <a:custGeom>
              <a:avLst/>
              <a:gdLst/>
              <a:ahLst/>
              <a:cxnLst/>
              <a:rect l="l" t="t" r="r" b="b"/>
              <a:pathLst>
                <a:path w="3843" h="3550" extrusionOk="0">
                  <a:moveTo>
                    <a:pt x="40" y="1"/>
                  </a:moveTo>
                  <a:cubicBezTo>
                    <a:pt x="1" y="80"/>
                    <a:pt x="1" y="199"/>
                    <a:pt x="40" y="318"/>
                  </a:cubicBezTo>
                  <a:cubicBezTo>
                    <a:pt x="159" y="634"/>
                    <a:pt x="357" y="951"/>
                    <a:pt x="516" y="1268"/>
                  </a:cubicBezTo>
                  <a:cubicBezTo>
                    <a:pt x="832" y="1942"/>
                    <a:pt x="1149" y="2615"/>
                    <a:pt x="1466" y="3289"/>
                  </a:cubicBezTo>
                  <a:cubicBezTo>
                    <a:pt x="1570" y="3470"/>
                    <a:pt x="1657" y="3550"/>
                    <a:pt x="1782" y="3550"/>
                  </a:cubicBezTo>
                  <a:cubicBezTo>
                    <a:pt x="1848" y="3550"/>
                    <a:pt x="1925" y="3528"/>
                    <a:pt x="2021" y="3487"/>
                  </a:cubicBezTo>
                  <a:cubicBezTo>
                    <a:pt x="2179" y="3447"/>
                    <a:pt x="2338" y="3368"/>
                    <a:pt x="2496" y="3289"/>
                  </a:cubicBezTo>
                  <a:cubicBezTo>
                    <a:pt x="2932" y="3051"/>
                    <a:pt x="3328" y="2774"/>
                    <a:pt x="3724" y="2536"/>
                  </a:cubicBezTo>
                  <a:cubicBezTo>
                    <a:pt x="3803" y="2496"/>
                    <a:pt x="3803" y="2338"/>
                    <a:pt x="3843" y="2219"/>
                  </a:cubicBezTo>
                  <a:cubicBezTo>
                    <a:pt x="3764" y="2219"/>
                    <a:pt x="3645" y="2219"/>
                    <a:pt x="3526" y="2259"/>
                  </a:cubicBezTo>
                  <a:cubicBezTo>
                    <a:pt x="3447" y="2259"/>
                    <a:pt x="3368" y="2298"/>
                    <a:pt x="3288" y="2377"/>
                  </a:cubicBezTo>
                  <a:lnTo>
                    <a:pt x="1902" y="3051"/>
                  </a:lnTo>
                  <a:cubicBezTo>
                    <a:pt x="1744" y="2694"/>
                    <a:pt x="1585" y="2417"/>
                    <a:pt x="1427" y="2100"/>
                  </a:cubicBezTo>
                  <a:cubicBezTo>
                    <a:pt x="1070" y="1427"/>
                    <a:pt x="714" y="793"/>
                    <a:pt x="317" y="120"/>
                  </a:cubicBezTo>
                  <a:cubicBezTo>
                    <a:pt x="278" y="40"/>
                    <a:pt x="11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7865392" y="2507369"/>
              <a:ext cx="130315" cy="165845"/>
            </a:xfrm>
            <a:custGeom>
              <a:avLst/>
              <a:gdLst/>
              <a:ahLst/>
              <a:cxnLst/>
              <a:rect l="l" t="t" r="r" b="b"/>
              <a:pathLst>
                <a:path w="873" h="1111" extrusionOk="0">
                  <a:moveTo>
                    <a:pt x="80" y="1"/>
                  </a:moveTo>
                  <a:cubicBezTo>
                    <a:pt x="80" y="120"/>
                    <a:pt x="1" y="239"/>
                    <a:pt x="40" y="318"/>
                  </a:cubicBezTo>
                  <a:cubicBezTo>
                    <a:pt x="159" y="556"/>
                    <a:pt x="278" y="793"/>
                    <a:pt x="437" y="991"/>
                  </a:cubicBezTo>
                  <a:cubicBezTo>
                    <a:pt x="516" y="1071"/>
                    <a:pt x="635" y="1110"/>
                    <a:pt x="754" y="1110"/>
                  </a:cubicBezTo>
                  <a:cubicBezTo>
                    <a:pt x="833" y="1071"/>
                    <a:pt x="833" y="912"/>
                    <a:pt x="872" y="793"/>
                  </a:cubicBezTo>
                  <a:cubicBezTo>
                    <a:pt x="714" y="556"/>
                    <a:pt x="555" y="318"/>
                    <a:pt x="397" y="80"/>
                  </a:cubicBezTo>
                  <a:cubicBezTo>
                    <a:pt x="318" y="1"/>
                    <a:pt x="159" y="4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7175912" y="1827429"/>
              <a:ext cx="92549" cy="133452"/>
            </a:xfrm>
            <a:custGeom>
              <a:avLst/>
              <a:gdLst/>
              <a:ahLst/>
              <a:cxnLst/>
              <a:rect l="l" t="t" r="r" b="b"/>
              <a:pathLst>
                <a:path w="620" h="894" extrusionOk="0">
                  <a:moveTo>
                    <a:pt x="579" y="1"/>
                  </a:moveTo>
                  <a:cubicBezTo>
                    <a:pt x="540" y="1"/>
                    <a:pt x="421" y="1"/>
                    <a:pt x="381" y="40"/>
                  </a:cubicBezTo>
                  <a:cubicBezTo>
                    <a:pt x="263" y="238"/>
                    <a:pt x="144" y="436"/>
                    <a:pt x="64" y="674"/>
                  </a:cubicBezTo>
                  <a:cubicBezTo>
                    <a:pt x="0" y="771"/>
                    <a:pt x="40" y="893"/>
                    <a:pt x="143" y="893"/>
                  </a:cubicBezTo>
                  <a:cubicBezTo>
                    <a:pt x="166" y="893"/>
                    <a:pt x="193" y="887"/>
                    <a:pt x="223" y="872"/>
                  </a:cubicBezTo>
                  <a:cubicBezTo>
                    <a:pt x="461" y="674"/>
                    <a:pt x="619" y="317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7203229" y="2398400"/>
              <a:ext cx="189278" cy="121062"/>
            </a:xfrm>
            <a:custGeom>
              <a:avLst/>
              <a:gdLst/>
              <a:ahLst/>
              <a:cxnLst/>
              <a:rect l="l" t="t" r="r" b="b"/>
              <a:pathLst>
                <a:path w="1268" h="811" extrusionOk="0">
                  <a:moveTo>
                    <a:pt x="1080" y="0"/>
                  </a:moveTo>
                  <a:cubicBezTo>
                    <a:pt x="1048" y="0"/>
                    <a:pt x="1017" y="5"/>
                    <a:pt x="991" y="18"/>
                  </a:cubicBezTo>
                  <a:cubicBezTo>
                    <a:pt x="674" y="137"/>
                    <a:pt x="396" y="295"/>
                    <a:pt x="80" y="454"/>
                  </a:cubicBezTo>
                  <a:cubicBezTo>
                    <a:pt x="40" y="493"/>
                    <a:pt x="40" y="612"/>
                    <a:pt x="0" y="691"/>
                  </a:cubicBezTo>
                  <a:cubicBezTo>
                    <a:pt x="80" y="731"/>
                    <a:pt x="159" y="771"/>
                    <a:pt x="238" y="810"/>
                  </a:cubicBezTo>
                  <a:cubicBezTo>
                    <a:pt x="317" y="810"/>
                    <a:pt x="357" y="771"/>
                    <a:pt x="436" y="731"/>
                  </a:cubicBezTo>
                  <a:cubicBezTo>
                    <a:pt x="674" y="612"/>
                    <a:pt x="911" y="493"/>
                    <a:pt x="1149" y="335"/>
                  </a:cubicBezTo>
                  <a:cubicBezTo>
                    <a:pt x="1228" y="295"/>
                    <a:pt x="1228" y="137"/>
                    <a:pt x="1268" y="18"/>
                  </a:cubicBezTo>
                  <a:cubicBezTo>
                    <a:pt x="1215" y="18"/>
                    <a:pt x="1145" y="0"/>
                    <a:pt x="1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7108591" y="2028500"/>
              <a:ext cx="88817" cy="331241"/>
            </a:xfrm>
            <a:custGeom>
              <a:avLst/>
              <a:gdLst/>
              <a:ahLst/>
              <a:cxnLst/>
              <a:rect l="l" t="t" r="r" b="b"/>
              <a:pathLst>
                <a:path w="595" h="2219" extrusionOk="0">
                  <a:moveTo>
                    <a:pt x="436" y="0"/>
                  </a:moveTo>
                  <a:cubicBezTo>
                    <a:pt x="357" y="80"/>
                    <a:pt x="278" y="159"/>
                    <a:pt x="238" y="278"/>
                  </a:cubicBezTo>
                  <a:cubicBezTo>
                    <a:pt x="1" y="832"/>
                    <a:pt x="1" y="1466"/>
                    <a:pt x="278" y="2021"/>
                  </a:cubicBezTo>
                  <a:cubicBezTo>
                    <a:pt x="317" y="2100"/>
                    <a:pt x="436" y="2139"/>
                    <a:pt x="515" y="2219"/>
                  </a:cubicBezTo>
                  <a:cubicBezTo>
                    <a:pt x="515" y="2139"/>
                    <a:pt x="595" y="2021"/>
                    <a:pt x="555" y="1941"/>
                  </a:cubicBezTo>
                  <a:cubicBezTo>
                    <a:pt x="436" y="1426"/>
                    <a:pt x="436" y="911"/>
                    <a:pt x="555" y="396"/>
                  </a:cubicBezTo>
                  <a:cubicBezTo>
                    <a:pt x="595" y="278"/>
                    <a:pt x="595" y="159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511361" y="1791902"/>
              <a:ext cx="112551" cy="177637"/>
            </a:xfrm>
            <a:custGeom>
              <a:avLst/>
              <a:gdLst/>
              <a:ahLst/>
              <a:cxnLst/>
              <a:rect l="l" t="t" r="r" b="b"/>
              <a:pathLst>
                <a:path w="754" h="1190" extrusionOk="0">
                  <a:moveTo>
                    <a:pt x="318" y="1"/>
                  </a:moveTo>
                  <a:cubicBezTo>
                    <a:pt x="278" y="40"/>
                    <a:pt x="159" y="120"/>
                    <a:pt x="120" y="199"/>
                  </a:cubicBezTo>
                  <a:cubicBezTo>
                    <a:pt x="1" y="635"/>
                    <a:pt x="278" y="1070"/>
                    <a:pt x="753" y="1189"/>
                  </a:cubicBezTo>
                  <a:cubicBezTo>
                    <a:pt x="674" y="991"/>
                    <a:pt x="634" y="833"/>
                    <a:pt x="595" y="674"/>
                  </a:cubicBezTo>
                  <a:cubicBezTo>
                    <a:pt x="555" y="516"/>
                    <a:pt x="555" y="357"/>
                    <a:pt x="476" y="199"/>
                  </a:cubicBezTo>
                  <a:cubicBezTo>
                    <a:pt x="436" y="120"/>
                    <a:pt x="397" y="40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6192072" y="1774288"/>
              <a:ext cx="124344" cy="295714"/>
            </a:xfrm>
            <a:custGeom>
              <a:avLst/>
              <a:gdLst/>
              <a:ahLst/>
              <a:cxnLst/>
              <a:rect l="l" t="t" r="r" b="b"/>
              <a:pathLst>
                <a:path w="833" h="1981" extrusionOk="0">
                  <a:moveTo>
                    <a:pt x="357" y="0"/>
                  </a:moveTo>
                  <a:cubicBezTo>
                    <a:pt x="238" y="198"/>
                    <a:pt x="119" y="277"/>
                    <a:pt x="119" y="396"/>
                  </a:cubicBezTo>
                  <a:cubicBezTo>
                    <a:pt x="1" y="911"/>
                    <a:pt x="159" y="1466"/>
                    <a:pt x="516" y="1862"/>
                  </a:cubicBezTo>
                  <a:cubicBezTo>
                    <a:pt x="595" y="1941"/>
                    <a:pt x="714" y="1941"/>
                    <a:pt x="793" y="1981"/>
                  </a:cubicBezTo>
                  <a:cubicBezTo>
                    <a:pt x="832" y="1862"/>
                    <a:pt x="832" y="1783"/>
                    <a:pt x="793" y="1703"/>
                  </a:cubicBezTo>
                  <a:cubicBezTo>
                    <a:pt x="595" y="1268"/>
                    <a:pt x="516" y="792"/>
                    <a:pt x="555" y="317"/>
                  </a:cubicBezTo>
                  <a:cubicBezTo>
                    <a:pt x="555" y="238"/>
                    <a:pt x="436" y="158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38323" y="1827429"/>
              <a:ext cx="153900" cy="337212"/>
            </a:xfrm>
            <a:custGeom>
              <a:avLst/>
              <a:gdLst/>
              <a:ahLst/>
              <a:cxnLst/>
              <a:rect l="l" t="t" r="r" b="b"/>
              <a:pathLst>
                <a:path w="1031" h="2259" extrusionOk="0">
                  <a:moveTo>
                    <a:pt x="278" y="1"/>
                  </a:moveTo>
                  <a:cubicBezTo>
                    <a:pt x="199" y="1"/>
                    <a:pt x="120" y="1"/>
                    <a:pt x="80" y="80"/>
                  </a:cubicBezTo>
                  <a:cubicBezTo>
                    <a:pt x="40" y="159"/>
                    <a:pt x="1" y="278"/>
                    <a:pt x="1" y="397"/>
                  </a:cubicBezTo>
                  <a:cubicBezTo>
                    <a:pt x="40" y="991"/>
                    <a:pt x="238" y="1545"/>
                    <a:pt x="634" y="1981"/>
                  </a:cubicBezTo>
                  <a:cubicBezTo>
                    <a:pt x="753" y="2060"/>
                    <a:pt x="872" y="2179"/>
                    <a:pt x="1031" y="2258"/>
                  </a:cubicBezTo>
                  <a:cubicBezTo>
                    <a:pt x="1031" y="2219"/>
                    <a:pt x="1031" y="2179"/>
                    <a:pt x="1031" y="2140"/>
                  </a:cubicBezTo>
                  <a:cubicBezTo>
                    <a:pt x="674" y="1545"/>
                    <a:pt x="436" y="832"/>
                    <a:pt x="357" y="119"/>
                  </a:cubicBezTo>
                  <a:cubicBezTo>
                    <a:pt x="357" y="80"/>
                    <a:pt x="318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39"/>
          <p:cNvSpPr/>
          <p:nvPr/>
        </p:nvSpPr>
        <p:spPr>
          <a:xfrm rot="8100000" flipH="1">
            <a:off x="3862900" y="626028"/>
            <a:ext cx="417267" cy="26635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6324998" y="601791"/>
            <a:ext cx="424413" cy="314803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39"/>
          <p:cNvGrpSpPr/>
          <p:nvPr/>
        </p:nvGrpSpPr>
        <p:grpSpPr>
          <a:xfrm>
            <a:off x="3374740" y="4069703"/>
            <a:ext cx="314245" cy="307150"/>
            <a:chOff x="3536277" y="1668288"/>
            <a:chExt cx="475769" cy="465027"/>
          </a:xfrm>
        </p:grpSpPr>
        <p:sp>
          <p:nvSpPr>
            <p:cNvPr id="884" name="Google Shape;884;p39"/>
            <p:cNvSpPr/>
            <p:nvPr/>
          </p:nvSpPr>
          <p:spPr>
            <a:xfrm>
              <a:off x="3584630" y="1696863"/>
              <a:ext cx="386703" cy="404539"/>
            </a:xfrm>
            <a:custGeom>
              <a:avLst/>
              <a:gdLst/>
              <a:ahLst/>
              <a:cxnLst/>
              <a:rect l="l" t="t" r="r" b="b"/>
              <a:pathLst>
                <a:path w="6022" h="6300" extrusionOk="0">
                  <a:moveTo>
                    <a:pt x="2100" y="1"/>
                  </a:moveTo>
                  <a:cubicBezTo>
                    <a:pt x="2020" y="1"/>
                    <a:pt x="1783" y="199"/>
                    <a:pt x="1704" y="239"/>
                  </a:cubicBezTo>
                  <a:lnTo>
                    <a:pt x="951" y="635"/>
                  </a:lnTo>
                  <a:lnTo>
                    <a:pt x="2219" y="2972"/>
                  </a:lnTo>
                  <a:cubicBezTo>
                    <a:pt x="2298" y="3130"/>
                    <a:pt x="2179" y="3289"/>
                    <a:pt x="2020" y="3328"/>
                  </a:cubicBezTo>
                  <a:cubicBezTo>
                    <a:pt x="2020" y="3408"/>
                    <a:pt x="1941" y="3447"/>
                    <a:pt x="1902" y="3447"/>
                  </a:cubicBezTo>
                  <a:cubicBezTo>
                    <a:pt x="1228" y="3645"/>
                    <a:pt x="594" y="3962"/>
                    <a:pt x="0" y="4319"/>
                  </a:cubicBezTo>
                  <a:cubicBezTo>
                    <a:pt x="79" y="4477"/>
                    <a:pt x="198" y="4636"/>
                    <a:pt x="357" y="4794"/>
                  </a:cubicBezTo>
                  <a:lnTo>
                    <a:pt x="555" y="5111"/>
                  </a:lnTo>
                  <a:cubicBezTo>
                    <a:pt x="647" y="5264"/>
                    <a:pt x="668" y="5323"/>
                    <a:pt x="746" y="5323"/>
                  </a:cubicBezTo>
                  <a:cubicBezTo>
                    <a:pt x="769" y="5323"/>
                    <a:pt x="796" y="5318"/>
                    <a:pt x="832" y="5309"/>
                  </a:cubicBezTo>
                  <a:cubicBezTo>
                    <a:pt x="1149" y="5190"/>
                    <a:pt x="1466" y="5032"/>
                    <a:pt x="1704" y="4834"/>
                  </a:cubicBezTo>
                  <a:cubicBezTo>
                    <a:pt x="1941" y="4675"/>
                    <a:pt x="2219" y="4477"/>
                    <a:pt x="2417" y="4319"/>
                  </a:cubicBezTo>
                  <a:cubicBezTo>
                    <a:pt x="2456" y="4292"/>
                    <a:pt x="2500" y="4279"/>
                    <a:pt x="2544" y="4279"/>
                  </a:cubicBezTo>
                  <a:cubicBezTo>
                    <a:pt x="2632" y="4279"/>
                    <a:pt x="2720" y="4332"/>
                    <a:pt x="2773" y="4438"/>
                  </a:cubicBezTo>
                  <a:cubicBezTo>
                    <a:pt x="2794" y="4427"/>
                    <a:pt x="2816" y="4422"/>
                    <a:pt x="2837" y="4422"/>
                  </a:cubicBezTo>
                  <a:cubicBezTo>
                    <a:pt x="2895" y="4422"/>
                    <a:pt x="2953" y="4459"/>
                    <a:pt x="3011" y="4517"/>
                  </a:cubicBezTo>
                  <a:cubicBezTo>
                    <a:pt x="3288" y="4913"/>
                    <a:pt x="3565" y="5269"/>
                    <a:pt x="3803" y="5666"/>
                  </a:cubicBezTo>
                  <a:cubicBezTo>
                    <a:pt x="3882" y="5903"/>
                    <a:pt x="4001" y="6101"/>
                    <a:pt x="4160" y="6299"/>
                  </a:cubicBezTo>
                  <a:lnTo>
                    <a:pt x="4476" y="6141"/>
                  </a:lnTo>
                  <a:cubicBezTo>
                    <a:pt x="4754" y="6062"/>
                    <a:pt x="4991" y="5903"/>
                    <a:pt x="5229" y="5784"/>
                  </a:cubicBezTo>
                  <a:cubicBezTo>
                    <a:pt x="5467" y="5547"/>
                    <a:pt x="5308" y="5467"/>
                    <a:pt x="5150" y="5190"/>
                  </a:cubicBezTo>
                  <a:lnTo>
                    <a:pt x="4239" y="4002"/>
                  </a:lnTo>
                  <a:cubicBezTo>
                    <a:pt x="4199" y="3923"/>
                    <a:pt x="4199" y="3764"/>
                    <a:pt x="4278" y="3725"/>
                  </a:cubicBezTo>
                  <a:cubicBezTo>
                    <a:pt x="4318" y="3645"/>
                    <a:pt x="4358" y="3566"/>
                    <a:pt x="4437" y="3566"/>
                  </a:cubicBezTo>
                  <a:cubicBezTo>
                    <a:pt x="4991" y="3368"/>
                    <a:pt x="5506" y="3091"/>
                    <a:pt x="6021" y="2774"/>
                  </a:cubicBezTo>
                  <a:cubicBezTo>
                    <a:pt x="5902" y="2576"/>
                    <a:pt x="5784" y="2378"/>
                    <a:pt x="5665" y="2180"/>
                  </a:cubicBezTo>
                  <a:cubicBezTo>
                    <a:pt x="5546" y="1982"/>
                    <a:pt x="5546" y="1942"/>
                    <a:pt x="5467" y="1863"/>
                  </a:cubicBezTo>
                  <a:cubicBezTo>
                    <a:pt x="5442" y="1739"/>
                    <a:pt x="5402" y="1677"/>
                    <a:pt x="5346" y="1677"/>
                  </a:cubicBezTo>
                  <a:cubicBezTo>
                    <a:pt x="5313" y="1677"/>
                    <a:pt x="5274" y="1699"/>
                    <a:pt x="5229" y="1744"/>
                  </a:cubicBezTo>
                  <a:cubicBezTo>
                    <a:pt x="4991" y="1823"/>
                    <a:pt x="4754" y="1902"/>
                    <a:pt x="4556" y="2061"/>
                  </a:cubicBezTo>
                  <a:cubicBezTo>
                    <a:pt x="4318" y="2140"/>
                    <a:pt x="4080" y="2259"/>
                    <a:pt x="3843" y="2378"/>
                  </a:cubicBezTo>
                  <a:lnTo>
                    <a:pt x="3684" y="2378"/>
                  </a:lnTo>
                  <a:cubicBezTo>
                    <a:pt x="3645" y="2437"/>
                    <a:pt x="3575" y="2467"/>
                    <a:pt x="3506" y="2467"/>
                  </a:cubicBezTo>
                  <a:cubicBezTo>
                    <a:pt x="3437" y="2467"/>
                    <a:pt x="3367" y="2437"/>
                    <a:pt x="3328" y="2378"/>
                  </a:cubicBezTo>
                  <a:lnTo>
                    <a:pt x="2337" y="516"/>
                  </a:lnTo>
                  <a:cubicBezTo>
                    <a:pt x="2298" y="437"/>
                    <a:pt x="2139" y="1"/>
                    <a:pt x="2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3536277" y="1668288"/>
              <a:ext cx="475769" cy="465027"/>
            </a:xfrm>
            <a:custGeom>
              <a:avLst/>
              <a:gdLst/>
              <a:ahLst/>
              <a:cxnLst/>
              <a:rect l="l" t="t" r="r" b="b"/>
              <a:pathLst>
                <a:path w="7409" h="7242" extrusionOk="0">
                  <a:moveTo>
                    <a:pt x="2813" y="446"/>
                  </a:moveTo>
                  <a:cubicBezTo>
                    <a:pt x="2892" y="486"/>
                    <a:pt x="3051" y="882"/>
                    <a:pt x="3090" y="961"/>
                  </a:cubicBezTo>
                  <a:lnTo>
                    <a:pt x="4081" y="2823"/>
                  </a:lnTo>
                  <a:cubicBezTo>
                    <a:pt x="4120" y="2882"/>
                    <a:pt x="4180" y="2912"/>
                    <a:pt x="4239" y="2912"/>
                  </a:cubicBezTo>
                  <a:cubicBezTo>
                    <a:pt x="4299" y="2912"/>
                    <a:pt x="4358" y="2882"/>
                    <a:pt x="4398" y="2823"/>
                  </a:cubicBezTo>
                  <a:cubicBezTo>
                    <a:pt x="4437" y="2842"/>
                    <a:pt x="4467" y="2852"/>
                    <a:pt x="4497" y="2852"/>
                  </a:cubicBezTo>
                  <a:cubicBezTo>
                    <a:pt x="4526" y="2852"/>
                    <a:pt x="4556" y="2842"/>
                    <a:pt x="4596" y="2823"/>
                  </a:cubicBezTo>
                  <a:cubicBezTo>
                    <a:pt x="4833" y="2704"/>
                    <a:pt x="5031" y="2585"/>
                    <a:pt x="5269" y="2506"/>
                  </a:cubicBezTo>
                  <a:cubicBezTo>
                    <a:pt x="5507" y="2387"/>
                    <a:pt x="5744" y="2268"/>
                    <a:pt x="5982" y="2189"/>
                  </a:cubicBezTo>
                  <a:cubicBezTo>
                    <a:pt x="6027" y="2144"/>
                    <a:pt x="6066" y="2122"/>
                    <a:pt x="6099" y="2122"/>
                  </a:cubicBezTo>
                  <a:cubicBezTo>
                    <a:pt x="6155" y="2122"/>
                    <a:pt x="6195" y="2184"/>
                    <a:pt x="6220" y="2308"/>
                  </a:cubicBezTo>
                  <a:cubicBezTo>
                    <a:pt x="6259" y="2427"/>
                    <a:pt x="6339" y="2506"/>
                    <a:pt x="6418" y="2625"/>
                  </a:cubicBezTo>
                  <a:cubicBezTo>
                    <a:pt x="6457" y="2743"/>
                    <a:pt x="6655" y="3021"/>
                    <a:pt x="6735" y="3219"/>
                  </a:cubicBezTo>
                  <a:cubicBezTo>
                    <a:pt x="6259" y="3536"/>
                    <a:pt x="5744" y="3813"/>
                    <a:pt x="5150" y="3971"/>
                  </a:cubicBezTo>
                  <a:cubicBezTo>
                    <a:pt x="5111" y="4011"/>
                    <a:pt x="5031" y="4090"/>
                    <a:pt x="5031" y="4130"/>
                  </a:cubicBezTo>
                  <a:cubicBezTo>
                    <a:pt x="4952" y="4209"/>
                    <a:pt x="4913" y="4368"/>
                    <a:pt x="4992" y="4447"/>
                  </a:cubicBezTo>
                  <a:lnTo>
                    <a:pt x="5903" y="5635"/>
                  </a:lnTo>
                  <a:cubicBezTo>
                    <a:pt x="6101" y="5912"/>
                    <a:pt x="6220" y="5992"/>
                    <a:pt x="5982" y="6229"/>
                  </a:cubicBezTo>
                  <a:cubicBezTo>
                    <a:pt x="5744" y="6348"/>
                    <a:pt x="5507" y="6507"/>
                    <a:pt x="5229" y="6586"/>
                  </a:cubicBezTo>
                  <a:lnTo>
                    <a:pt x="4913" y="6744"/>
                  </a:lnTo>
                  <a:cubicBezTo>
                    <a:pt x="4754" y="6546"/>
                    <a:pt x="4635" y="6348"/>
                    <a:pt x="4556" y="6150"/>
                  </a:cubicBezTo>
                  <a:cubicBezTo>
                    <a:pt x="4318" y="5714"/>
                    <a:pt x="4041" y="5358"/>
                    <a:pt x="3764" y="4962"/>
                  </a:cubicBezTo>
                  <a:cubicBezTo>
                    <a:pt x="3685" y="4922"/>
                    <a:pt x="3605" y="4883"/>
                    <a:pt x="3526" y="4883"/>
                  </a:cubicBezTo>
                  <a:cubicBezTo>
                    <a:pt x="3469" y="4797"/>
                    <a:pt x="3371" y="4732"/>
                    <a:pt x="3276" y="4732"/>
                  </a:cubicBezTo>
                  <a:cubicBezTo>
                    <a:pt x="3239" y="4732"/>
                    <a:pt x="3203" y="4742"/>
                    <a:pt x="3170" y="4764"/>
                  </a:cubicBezTo>
                  <a:cubicBezTo>
                    <a:pt x="2932" y="4962"/>
                    <a:pt x="2694" y="5120"/>
                    <a:pt x="2457" y="5279"/>
                  </a:cubicBezTo>
                  <a:cubicBezTo>
                    <a:pt x="2219" y="5477"/>
                    <a:pt x="1902" y="5675"/>
                    <a:pt x="1585" y="5754"/>
                  </a:cubicBezTo>
                  <a:cubicBezTo>
                    <a:pt x="1427" y="5754"/>
                    <a:pt x="1427" y="5754"/>
                    <a:pt x="1308" y="5596"/>
                  </a:cubicBezTo>
                  <a:lnTo>
                    <a:pt x="1070" y="5239"/>
                  </a:lnTo>
                  <a:cubicBezTo>
                    <a:pt x="951" y="5081"/>
                    <a:pt x="832" y="4922"/>
                    <a:pt x="714" y="4764"/>
                  </a:cubicBezTo>
                  <a:cubicBezTo>
                    <a:pt x="1308" y="4368"/>
                    <a:pt x="1981" y="4090"/>
                    <a:pt x="2655" y="3892"/>
                  </a:cubicBezTo>
                  <a:cubicBezTo>
                    <a:pt x="2694" y="3853"/>
                    <a:pt x="2734" y="3813"/>
                    <a:pt x="2773" y="3773"/>
                  </a:cubicBezTo>
                  <a:cubicBezTo>
                    <a:pt x="2932" y="3734"/>
                    <a:pt x="3011" y="3536"/>
                    <a:pt x="2932" y="3417"/>
                  </a:cubicBezTo>
                  <a:lnTo>
                    <a:pt x="1664" y="1080"/>
                  </a:lnTo>
                  <a:lnTo>
                    <a:pt x="2417" y="684"/>
                  </a:lnTo>
                  <a:cubicBezTo>
                    <a:pt x="2496" y="644"/>
                    <a:pt x="2734" y="446"/>
                    <a:pt x="2813" y="446"/>
                  </a:cubicBezTo>
                  <a:close/>
                  <a:moveTo>
                    <a:pt x="2868" y="0"/>
                  </a:moveTo>
                  <a:cubicBezTo>
                    <a:pt x="2783" y="0"/>
                    <a:pt x="2694" y="30"/>
                    <a:pt x="2615" y="89"/>
                  </a:cubicBezTo>
                  <a:cubicBezTo>
                    <a:pt x="2179" y="287"/>
                    <a:pt x="1744" y="486"/>
                    <a:pt x="1308" y="763"/>
                  </a:cubicBezTo>
                  <a:cubicBezTo>
                    <a:pt x="1229" y="802"/>
                    <a:pt x="1189" y="882"/>
                    <a:pt x="1189" y="961"/>
                  </a:cubicBezTo>
                  <a:cubicBezTo>
                    <a:pt x="1149" y="1040"/>
                    <a:pt x="1149" y="1119"/>
                    <a:pt x="1189" y="1199"/>
                  </a:cubicBezTo>
                  <a:lnTo>
                    <a:pt x="2457" y="3456"/>
                  </a:lnTo>
                  <a:cubicBezTo>
                    <a:pt x="1704" y="3694"/>
                    <a:pt x="1031" y="4011"/>
                    <a:pt x="397" y="4407"/>
                  </a:cubicBezTo>
                  <a:cubicBezTo>
                    <a:pt x="1" y="4684"/>
                    <a:pt x="357" y="5041"/>
                    <a:pt x="595" y="5318"/>
                  </a:cubicBezTo>
                  <a:cubicBezTo>
                    <a:pt x="783" y="5619"/>
                    <a:pt x="1043" y="6314"/>
                    <a:pt x="1476" y="6314"/>
                  </a:cubicBezTo>
                  <a:cubicBezTo>
                    <a:pt x="1499" y="6314"/>
                    <a:pt x="1522" y="6313"/>
                    <a:pt x="1545" y="6309"/>
                  </a:cubicBezTo>
                  <a:cubicBezTo>
                    <a:pt x="1862" y="6190"/>
                    <a:pt x="2100" y="6031"/>
                    <a:pt x="2338" y="5873"/>
                  </a:cubicBezTo>
                  <a:cubicBezTo>
                    <a:pt x="2694" y="5635"/>
                    <a:pt x="3011" y="5437"/>
                    <a:pt x="3368" y="5199"/>
                  </a:cubicBezTo>
                  <a:cubicBezTo>
                    <a:pt x="3605" y="5516"/>
                    <a:pt x="3843" y="5833"/>
                    <a:pt x="4041" y="6190"/>
                  </a:cubicBezTo>
                  <a:cubicBezTo>
                    <a:pt x="4200" y="6507"/>
                    <a:pt x="4398" y="6824"/>
                    <a:pt x="4635" y="7140"/>
                  </a:cubicBezTo>
                  <a:cubicBezTo>
                    <a:pt x="4707" y="7212"/>
                    <a:pt x="4796" y="7241"/>
                    <a:pt x="4896" y="7241"/>
                  </a:cubicBezTo>
                  <a:cubicBezTo>
                    <a:pt x="5236" y="7241"/>
                    <a:pt x="5688" y="6898"/>
                    <a:pt x="5903" y="6744"/>
                  </a:cubicBezTo>
                  <a:cubicBezTo>
                    <a:pt x="6220" y="6586"/>
                    <a:pt x="6735" y="6427"/>
                    <a:pt x="6655" y="5952"/>
                  </a:cubicBezTo>
                  <a:cubicBezTo>
                    <a:pt x="6537" y="5675"/>
                    <a:pt x="6378" y="5398"/>
                    <a:pt x="6141" y="5199"/>
                  </a:cubicBezTo>
                  <a:cubicBezTo>
                    <a:pt x="5942" y="4922"/>
                    <a:pt x="5744" y="4645"/>
                    <a:pt x="5507" y="4368"/>
                  </a:cubicBezTo>
                  <a:cubicBezTo>
                    <a:pt x="6022" y="4130"/>
                    <a:pt x="6497" y="3892"/>
                    <a:pt x="6933" y="3655"/>
                  </a:cubicBezTo>
                  <a:cubicBezTo>
                    <a:pt x="7408" y="3338"/>
                    <a:pt x="7250" y="3140"/>
                    <a:pt x="7012" y="2704"/>
                  </a:cubicBezTo>
                  <a:cubicBezTo>
                    <a:pt x="6814" y="2427"/>
                    <a:pt x="6576" y="1714"/>
                    <a:pt x="6180" y="1674"/>
                  </a:cubicBezTo>
                  <a:cubicBezTo>
                    <a:pt x="5942" y="1714"/>
                    <a:pt x="5705" y="1793"/>
                    <a:pt x="5507" y="1912"/>
                  </a:cubicBezTo>
                  <a:cubicBezTo>
                    <a:pt x="5150" y="2070"/>
                    <a:pt x="4794" y="2229"/>
                    <a:pt x="4437" y="2387"/>
                  </a:cubicBezTo>
                  <a:lnTo>
                    <a:pt x="4398" y="2387"/>
                  </a:lnTo>
                  <a:lnTo>
                    <a:pt x="3724" y="1199"/>
                  </a:lnTo>
                  <a:cubicBezTo>
                    <a:pt x="3566" y="763"/>
                    <a:pt x="3368" y="406"/>
                    <a:pt x="3090" y="89"/>
                  </a:cubicBezTo>
                  <a:cubicBezTo>
                    <a:pt x="3031" y="30"/>
                    <a:pt x="2952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39"/>
          <p:cNvSpPr/>
          <p:nvPr/>
        </p:nvSpPr>
        <p:spPr>
          <a:xfrm>
            <a:off x="2248562" y="4114391"/>
            <a:ext cx="243038" cy="388069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7238313" y="3945385"/>
            <a:ext cx="244847" cy="242424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39"/>
          <p:cNvGrpSpPr/>
          <p:nvPr/>
        </p:nvGrpSpPr>
        <p:grpSpPr>
          <a:xfrm>
            <a:off x="6935693" y="1077106"/>
            <a:ext cx="218825" cy="225782"/>
            <a:chOff x="6109266" y="2958701"/>
            <a:chExt cx="158099" cy="163114"/>
          </a:xfrm>
        </p:grpSpPr>
        <p:sp>
          <p:nvSpPr>
            <p:cNvPr id="889" name="Google Shape;889;p39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9"/>
          <p:cNvGrpSpPr/>
          <p:nvPr/>
        </p:nvGrpSpPr>
        <p:grpSpPr>
          <a:xfrm>
            <a:off x="3790395" y="1000910"/>
            <a:ext cx="470204" cy="456903"/>
            <a:chOff x="4915097" y="219724"/>
            <a:chExt cx="427847" cy="414801"/>
          </a:xfrm>
        </p:grpSpPr>
        <p:sp>
          <p:nvSpPr>
            <p:cNvPr id="893" name="Google Shape;893;p39"/>
            <p:cNvSpPr/>
            <p:nvPr/>
          </p:nvSpPr>
          <p:spPr>
            <a:xfrm>
              <a:off x="4946857" y="255387"/>
              <a:ext cx="364328" cy="353741"/>
            </a:xfrm>
            <a:custGeom>
              <a:avLst/>
              <a:gdLst/>
              <a:ahLst/>
              <a:cxnLst/>
              <a:rect l="l" t="t" r="r" b="b"/>
              <a:pathLst>
                <a:path w="6814" h="6616" extrusionOk="0">
                  <a:moveTo>
                    <a:pt x="3565" y="0"/>
                  </a:moveTo>
                  <a:cubicBezTo>
                    <a:pt x="3248" y="832"/>
                    <a:pt x="2932" y="1624"/>
                    <a:pt x="2615" y="2456"/>
                  </a:cubicBezTo>
                  <a:cubicBezTo>
                    <a:pt x="2570" y="2545"/>
                    <a:pt x="2488" y="2597"/>
                    <a:pt x="2411" y="2597"/>
                  </a:cubicBezTo>
                  <a:cubicBezTo>
                    <a:pt x="2350" y="2597"/>
                    <a:pt x="2293" y="2565"/>
                    <a:pt x="2258" y="2496"/>
                  </a:cubicBezTo>
                  <a:cubicBezTo>
                    <a:pt x="2219" y="2575"/>
                    <a:pt x="2139" y="2575"/>
                    <a:pt x="2100" y="2575"/>
                  </a:cubicBezTo>
                  <a:cubicBezTo>
                    <a:pt x="1704" y="2575"/>
                    <a:pt x="1347" y="2575"/>
                    <a:pt x="991" y="2615"/>
                  </a:cubicBezTo>
                  <a:cubicBezTo>
                    <a:pt x="634" y="2615"/>
                    <a:pt x="317" y="2654"/>
                    <a:pt x="0" y="2694"/>
                  </a:cubicBezTo>
                  <a:cubicBezTo>
                    <a:pt x="476" y="3328"/>
                    <a:pt x="1070" y="3843"/>
                    <a:pt x="1783" y="4159"/>
                  </a:cubicBezTo>
                  <a:cubicBezTo>
                    <a:pt x="1941" y="4278"/>
                    <a:pt x="1941" y="4476"/>
                    <a:pt x="1783" y="4595"/>
                  </a:cubicBezTo>
                  <a:cubicBezTo>
                    <a:pt x="1704" y="4952"/>
                    <a:pt x="1624" y="5348"/>
                    <a:pt x="1545" y="5704"/>
                  </a:cubicBezTo>
                  <a:cubicBezTo>
                    <a:pt x="1426" y="6021"/>
                    <a:pt x="1387" y="6298"/>
                    <a:pt x="1347" y="6615"/>
                  </a:cubicBezTo>
                  <a:cubicBezTo>
                    <a:pt x="1743" y="6457"/>
                    <a:pt x="2100" y="6219"/>
                    <a:pt x="2377" y="5902"/>
                  </a:cubicBezTo>
                  <a:cubicBezTo>
                    <a:pt x="2773" y="5585"/>
                    <a:pt x="3169" y="5229"/>
                    <a:pt x="3565" y="4872"/>
                  </a:cubicBezTo>
                  <a:cubicBezTo>
                    <a:pt x="3605" y="4833"/>
                    <a:pt x="3664" y="4813"/>
                    <a:pt x="3724" y="4813"/>
                  </a:cubicBezTo>
                  <a:cubicBezTo>
                    <a:pt x="3783" y="4813"/>
                    <a:pt x="3843" y="4833"/>
                    <a:pt x="3882" y="4872"/>
                  </a:cubicBezTo>
                  <a:cubicBezTo>
                    <a:pt x="3895" y="4859"/>
                    <a:pt x="3913" y="4855"/>
                    <a:pt x="3932" y="4855"/>
                  </a:cubicBezTo>
                  <a:cubicBezTo>
                    <a:pt x="3970" y="4855"/>
                    <a:pt x="4014" y="4872"/>
                    <a:pt x="4041" y="4872"/>
                  </a:cubicBezTo>
                  <a:cubicBezTo>
                    <a:pt x="4437" y="5150"/>
                    <a:pt x="4833" y="5387"/>
                    <a:pt x="5229" y="5625"/>
                  </a:cubicBezTo>
                  <a:cubicBezTo>
                    <a:pt x="5339" y="5698"/>
                    <a:pt x="5989" y="6109"/>
                    <a:pt x="6182" y="6109"/>
                  </a:cubicBezTo>
                  <a:cubicBezTo>
                    <a:pt x="6197" y="6109"/>
                    <a:pt x="6210" y="6106"/>
                    <a:pt x="6219" y="6100"/>
                  </a:cubicBezTo>
                  <a:cubicBezTo>
                    <a:pt x="6338" y="6061"/>
                    <a:pt x="6101" y="5150"/>
                    <a:pt x="6061" y="4991"/>
                  </a:cubicBezTo>
                  <a:cubicBezTo>
                    <a:pt x="5942" y="4595"/>
                    <a:pt x="5744" y="4239"/>
                    <a:pt x="5506" y="3882"/>
                  </a:cubicBezTo>
                  <a:cubicBezTo>
                    <a:pt x="5506" y="3843"/>
                    <a:pt x="5467" y="3803"/>
                    <a:pt x="5467" y="3763"/>
                  </a:cubicBezTo>
                  <a:cubicBezTo>
                    <a:pt x="5427" y="3684"/>
                    <a:pt x="5427" y="3565"/>
                    <a:pt x="5506" y="3526"/>
                  </a:cubicBezTo>
                  <a:cubicBezTo>
                    <a:pt x="5982" y="3050"/>
                    <a:pt x="6417" y="2575"/>
                    <a:pt x="6814" y="2020"/>
                  </a:cubicBezTo>
                  <a:cubicBezTo>
                    <a:pt x="6654" y="1983"/>
                    <a:pt x="6482" y="1968"/>
                    <a:pt x="6303" y="1968"/>
                  </a:cubicBezTo>
                  <a:cubicBezTo>
                    <a:pt x="5725" y="1968"/>
                    <a:pt x="5079" y="2128"/>
                    <a:pt x="4595" y="2218"/>
                  </a:cubicBezTo>
                  <a:cubicBezTo>
                    <a:pt x="4516" y="2218"/>
                    <a:pt x="4437" y="2179"/>
                    <a:pt x="4397" y="2139"/>
                  </a:cubicBezTo>
                  <a:cubicBezTo>
                    <a:pt x="4318" y="2100"/>
                    <a:pt x="4278" y="2060"/>
                    <a:pt x="4239" y="1981"/>
                  </a:cubicBezTo>
                  <a:cubicBezTo>
                    <a:pt x="4120" y="1585"/>
                    <a:pt x="4001" y="1228"/>
                    <a:pt x="3882" y="872"/>
                  </a:cubicBezTo>
                  <a:cubicBezTo>
                    <a:pt x="3803" y="555"/>
                    <a:pt x="3684" y="277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915097" y="219724"/>
              <a:ext cx="427847" cy="414801"/>
            </a:xfrm>
            <a:custGeom>
              <a:avLst/>
              <a:gdLst/>
              <a:ahLst/>
              <a:cxnLst/>
              <a:rect l="l" t="t" r="r" b="b"/>
              <a:pathLst>
                <a:path w="8002" h="7758" extrusionOk="0">
                  <a:moveTo>
                    <a:pt x="4159" y="627"/>
                  </a:moveTo>
                  <a:cubicBezTo>
                    <a:pt x="4278" y="905"/>
                    <a:pt x="4397" y="1222"/>
                    <a:pt x="4476" y="1539"/>
                  </a:cubicBezTo>
                  <a:cubicBezTo>
                    <a:pt x="4635" y="1895"/>
                    <a:pt x="4754" y="2252"/>
                    <a:pt x="4833" y="2608"/>
                  </a:cubicBezTo>
                  <a:cubicBezTo>
                    <a:pt x="4872" y="2687"/>
                    <a:pt x="4952" y="2767"/>
                    <a:pt x="5031" y="2767"/>
                  </a:cubicBezTo>
                  <a:cubicBezTo>
                    <a:pt x="5060" y="2825"/>
                    <a:pt x="5110" y="2861"/>
                    <a:pt x="5166" y="2861"/>
                  </a:cubicBezTo>
                  <a:cubicBezTo>
                    <a:pt x="5186" y="2861"/>
                    <a:pt x="5208" y="2856"/>
                    <a:pt x="5229" y="2846"/>
                  </a:cubicBezTo>
                  <a:cubicBezTo>
                    <a:pt x="5680" y="2786"/>
                    <a:pt x="6314" y="2634"/>
                    <a:pt x="6888" y="2634"/>
                  </a:cubicBezTo>
                  <a:cubicBezTo>
                    <a:pt x="7070" y="2634"/>
                    <a:pt x="7246" y="2649"/>
                    <a:pt x="7408" y="2687"/>
                  </a:cubicBezTo>
                  <a:cubicBezTo>
                    <a:pt x="7011" y="3242"/>
                    <a:pt x="6576" y="3717"/>
                    <a:pt x="6100" y="4193"/>
                  </a:cubicBezTo>
                  <a:cubicBezTo>
                    <a:pt x="6021" y="4272"/>
                    <a:pt x="6021" y="4351"/>
                    <a:pt x="6061" y="4430"/>
                  </a:cubicBezTo>
                  <a:cubicBezTo>
                    <a:pt x="6061" y="4470"/>
                    <a:pt x="6100" y="4510"/>
                    <a:pt x="6100" y="4549"/>
                  </a:cubicBezTo>
                  <a:cubicBezTo>
                    <a:pt x="6338" y="4906"/>
                    <a:pt x="6536" y="5262"/>
                    <a:pt x="6695" y="5658"/>
                  </a:cubicBezTo>
                  <a:cubicBezTo>
                    <a:pt x="6734" y="5817"/>
                    <a:pt x="7051" y="6649"/>
                    <a:pt x="6853" y="6767"/>
                  </a:cubicBezTo>
                  <a:cubicBezTo>
                    <a:pt x="6833" y="6780"/>
                    <a:pt x="6807" y="6785"/>
                    <a:pt x="6778" y="6785"/>
                  </a:cubicBezTo>
                  <a:cubicBezTo>
                    <a:pt x="6523" y="6785"/>
                    <a:pt x="5969" y="6359"/>
                    <a:pt x="5863" y="6252"/>
                  </a:cubicBezTo>
                  <a:cubicBezTo>
                    <a:pt x="5427" y="6054"/>
                    <a:pt x="5031" y="5817"/>
                    <a:pt x="4635" y="5539"/>
                  </a:cubicBezTo>
                  <a:cubicBezTo>
                    <a:pt x="4595" y="5500"/>
                    <a:pt x="4555" y="5500"/>
                    <a:pt x="4516" y="5500"/>
                  </a:cubicBezTo>
                  <a:cubicBezTo>
                    <a:pt x="4456" y="5460"/>
                    <a:pt x="4397" y="5440"/>
                    <a:pt x="4338" y="5440"/>
                  </a:cubicBezTo>
                  <a:cubicBezTo>
                    <a:pt x="4278" y="5440"/>
                    <a:pt x="4219" y="5460"/>
                    <a:pt x="4159" y="5500"/>
                  </a:cubicBezTo>
                  <a:cubicBezTo>
                    <a:pt x="3763" y="5856"/>
                    <a:pt x="3407" y="6213"/>
                    <a:pt x="2971" y="6569"/>
                  </a:cubicBezTo>
                  <a:cubicBezTo>
                    <a:pt x="2694" y="6886"/>
                    <a:pt x="2337" y="7124"/>
                    <a:pt x="1941" y="7282"/>
                  </a:cubicBezTo>
                  <a:cubicBezTo>
                    <a:pt x="1981" y="6965"/>
                    <a:pt x="2060" y="6649"/>
                    <a:pt x="2139" y="6371"/>
                  </a:cubicBezTo>
                  <a:cubicBezTo>
                    <a:pt x="2258" y="5975"/>
                    <a:pt x="2337" y="5619"/>
                    <a:pt x="2416" y="5223"/>
                  </a:cubicBezTo>
                  <a:cubicBezTo>
                    <a:pt x="2535" y="5143"/>
                    <a:pt x="2535" y="4906"/>
                    <a:pt x="2416" y="4826"/>
                  </a:cubicBezTo>
                  <a:cubicBezTo>
                    <a:pt x="1703" y="4510"/>
                    <a:pt x="1070" y="3995"/>
                    <a:pt x="594" y="3361"/>
                  </a:cubicBezTo>
                  <a:cubicBezTo>
                    <a:pt x="826" y="3303"/>
                    <a:pt x="1079" y="3266"/>
                    <a:pt x="1323" y="3266"/>
                  </a:cubicBezTo>
                  <a:cubicBezTo>
                    <a:pt x="1412" y="3266"/>
                    <a:pt x="1500" y="3271"/>
                    <a:pt x="1585" y="3282"/>
                  </a:cubicBezTo>
                  <a:cubicBezTo>
                    <a:pt x="1941" y="3282"/>
                    <a:pt x="2337" y="3242"/>
                    <a:pt x="2694" y="3242"/>
                  </a:cubicBezTo>
                  <a:cubicBezTo>
                    <a:pt x="2733" y="3242"/>
                    <a:pt x="2813" y="3202"/>
                    <a:pt x="2852" y="3163"/>
                  </a:cubicBezTo>
                  <a:cubicBezTo>
                    <a:pt x="2885" y="3212"/>
                    <a:pt x="2939" y="3234"/>
                    <a:pt x="2997" y="3234"/>
                  </a:cubicBezTo>
                  <a:cubicBezTo>
                    <a:pt x="3076" y="3234"/>
                    <a:pt x="3163" y="3192"/>
                    <a:pt x="3209" y="3123"/>
                  </a:cubicBezTo>
                  <a:cubicBezTo>
                    <a:pt x="3526" y="2291"/>
                    <a:pt x="3842" y="1459"/>
                    <a:pt x="4159" y="627"/>
                  </a:cubicBezTo>
                  <a:close/>
                  <a:moveTo>
                    <a:pt x="4056" y="0"/>
                  </a:moveTo>
                  <a:cubicBezTo>
                    <a:pt x="3974" y="0"/>
                    <a:pt x="3898" y="56"/>
                    <a:pt x="3842" y="113"/>
                  </a:cubicBezTo>
                  <a:cubicBezTo>
                    <a:pt x="3486" y="1024"/>
                    <a:pt x="3169" y="1935"/>
                    <a:pt x="2813" y="2846"/>
                  </a:cubicBezTo>
                  <a:cubicBezTo>
                    <a:pt x="2773" y="2806"/>
                    <a:pt x="2694" y="2806"/>
                    <a:pt x="2654" y="2806"/>
                  </a:cubicBezTo>
                  <a:cubicBezTo>
                    <a:pt x="2139" y="2806"/>
                    <a:pt x="1664" y="2846"/>
                    <a:pt x="1149" y="2846"/>
                  </a:cubicBezTo>
                  <a:cubicBezTo>
                    <a:pt x="792" y="2846"/>
                    <a:pt x="436" y="2925"/>
                    <a:pt x="119" y="3083"/>
                  </a:cubicBezTo>
                  <a:cubicBezTo>
                    <a:pt x="40" y="3123"/>
                    <a:pt x="0" y="3242"/>
                    <a:pt x="40" y="3321"/>
                  </a:cubicBezTo>
                  <a:cubicBezTo>
                    <a:pt x="357" y="4113"/>
                    <a:pt x="1188" y="4708"/>
                    <a:pt x="1941" y="5143"/>
                  </a:cubicBezTo>
                  <a:cubicBezTo>
                    <a:pt x="1783" y="5777"/>
                    <a:pt x="1664" y="6411"/>
                    <a:pt x="1545" y="7045"/>
                  </a:cubicBezTo>
                  <a:cubicBezTo>
                    <a:pt x="1466" y="7322"/>
                    <a:pt x="1426" y="7718"/>
                    <a:pt x="1862" y="7758"/>
                  </a:cubicBezTo>
                  <a:cubicBezTo>
                    <a:pt x="2258" y="7758"/>
                    <a:pt x="2773" y="7322"/>
                    <a:pt x="3090" y="7084"/>
                  </a:cubicBezTo>
                  <a:cubicBezTo>
                    <a:pt x="3526" y="6728"/>
                    <a:pt x="3961" y="6332"/>
                    <a:pt x="4397" y="5936"/>
                  </a:cubicBezTo>
                  <a:cubicBezTo>
                    <a:pt x="4872" y="6252"/>
                    <a:pt x="5427" y="6569"/>
                    <a:pt x="5942" y="6847"/>
                  </a:cubicBezTo>
                  <a:cubicBezTo>
                    <a:pt x="6193" y="6972"/>
                    <a:pt x="6619" y="7273"/>
                    <a:pt x="6963" y="7273"/>
                  </a:cubicBezTo>
                  <a:cubicBezTo>
                    <a:pt x="7052" y="7273"/>
                    <a:pt x="7136" y="7252"/>
                    <a:pt x="7209" y="7203"/>
                  </a:cubicBezTo>
                  <a:cubicBezTo>
                    <a:pt x="7526" y="6965"/>
                    <a:pt x="7289" y="6292"/>
                    <a:pt x="7249" y="5975"/>
                  </a:cubicBezTo>
                  <a:cubicBezTo>
                    <a:pt x="7091" y="5421"/>
                    <a:pt x="6853" y="4866"/>
                    <a:pt x="6536" y="4351"/>
                  </a:cubicBezTo>
                  <a:cubicBezTo>
                    <a:pt x="7051" y="3876"/>
                    <a:pt x="7526" y="3321"/>
                    <a:pt x="7922" y="2727"/>
                  </a:cubicBezTo>
                  <a:cubicBezTo>
                    <a:pt x="8002" y="2608"/>
                    <a:pt x="8002" y="2450"/>
                    <a:pt x="7883" y="2410"/>
                  </a:cubicBezTo>
                  <a:cubicBezTo>
                    <a:pt x="7578" y="2250"/>
                    <a:pt x="7222" y="2193"/>
                    <a:pt x="6851" y="2193"/>
                  </a:cubicBezTo>
                  <a:cubicBezTo>
                    <a:pt x="6304" y="2193"/>
                    <a:pt x="5724" y="2316"/>
                    <a:pt x="5229" y="2410"/>
                  </a:cubicBezTo>
                  <a:cubicBezTo>
                    <a:pt x="5110" y="1895"/>
                    <a:pt x="4912" y="1380"/>
                    <a:pt x="4714" y="905"/>
                  </a:cubicBezTo>
                  <a:cubicBezTo>
                    <a:pt x="4595" y="588"/>
                    <a:pt x="4516" y="152"/>
                    <a:pt x="4159" y="33"/>
                  </a:cubicBezTo>
                  <a:cubicBezTo>
                    <a:pt x="4125" y="10"/>
                    <a:pt x="4090" y="0"/>
                    <a:pt x="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9"/>
          <p:cNvSpPr/>
          <p:nvPr/>
        </p:nvSpPr>
        <p:spPr>
          <a:xfrm>
            <a:off x="886571" y="119889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39"/>
          <p:cNvGrpSpPr/>
          <p:nvPr/>
        </p:nvGrpSpPr>
        <p:grpSpPr>
          <a:xfrm>
            <a:off x="944337" y="545674"/>
            <a:ext cx="166752" cy="184433"/>
            <a:chOff x="5414907" y="2017485"/>
            <a:chExt cx="220338" cy="243702"/>
          </a:xfrm>
        </p:grpSpPr>
        <p:sp>
          <p:nvSpPr>
            <p:cNvPr id="897" name="Google Shape;897;p39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9"/>
          <p:cNvGrpSpPr/>
          <p:nvPr/>
        </p:nvGrpSpPr>
        <p:grpSpPr>
          <a:xfrm rot="-1739504">
            <a:off x="6040412" y="891081"/>
            <a:ext cx="353569" cy="479108"/>
            <a:chOff x="3989427" y="3265633"/>
            <a:chExt cx="411747" cy="557942"/>
          </a:xfrm>
        </p:grpSpPr>
        <p:sp>
          <p:nvSpPr>
            <p:cNvPr id="901" name="Google Shape;901;p39"/>
            <p:cNvSpPr/>
            <p:nvPr/>
          </p:nvSpPr>
          <p:spPr>
            <a:xfrm>
              <a:off x="4027184" y="3301913"/>
              <a:ext cx="327304" cy="491996"/>
            </a:xfrm>
            <a:custGeom>
              <a:avLst/>
              <a:gdLst/>
              <a:ahLst/>
              <a:cxnLst/>
              <a:rect l="l" t="t" r="r" b="b"/>
              <a:pathLst>
                <a:path w="5097" h="7662" extrusionOk="0">
                  <a:moveTo>
                    <a:pt x="674" y="0"/>
                  </a:moveTo>
                  <a:cubicBezTo>
                    <a:pt x="476" y="1070"/>
                    <a:pt x="238" y="2100"/>
                    <a:pt x="1" y="3130"/>
                  </a:cubicBezTo>
                  <a:lnTo>
                    <a:pt x="1110" y="2575"/>
                  </a:lnTo>
                  <a:lnTo>
                    <a:pt x="1150" y="2575"/>
                  </a:lnTo>
                  <a:cubicBezTo>
                    <a:pt x="1178" y="2547"/>
                    <a:pt x="1216" y="2534"/>
                    <a:pt x="1255" y="2534"/>
                  </a:cubicBezTo>
                  <a:cubicBezTo>
                    <a:pt x="1326" y="2534"/>
                    <a:pt x="1401" y="2578"/>
                    <a:pt x="1427" y="2654"/>
                  </a:cubicBezTo>
                  <a:cubicBezTo>
                    <a:pt x="1902" y="3566"/>
                    <a:pt x="2378" y="4477"/>
                    <a:pt x="2892" y="5348"/>
                  </a:cubicBezTo>
                  <a:cubicBezTo>
                    <a:pt x="3209" y="5982"/>
                    <a:pt x="3645" y="7408"/>
                    <a:pt x="4319" y="7606"/>
                  </a:cubicBezTo>
                  <a:cubicBezTo>
                    <a:pt x="4433" y="7644"/>
                    <a:pt x="4528" y="7661"/>
                    <a:pt x="4606" y="7661"/>
                  </a:cubicBezTo>
                  <a:cubicBezTo>
                    <a:pt x="5097" y="7661"/>
                    <a:pt x="4931" y="6986"/>
                    <a:pt x="4794" y="6576"/>
                  </a:cubicBezTo>
                  <a:cubicBezTo>
                    <a:pt x="4556" y="6061"/>
                    <a:pt x="4279" y="5546"/>
                    <a:pt x="4002" y="5071"/>
                  </a:cubicBezTo>
                  <a:lnTo>
                    <a:pt x="2655" y="2536"/>
                  </a:lnTo>
                  <a:cubicBezTo>
                    <a:pt x="2417" y="2536"/>
                    <a:pt x="2219" y="2258"/>
                    <a:pt x="2457" y="2139"/>
                  </a:cubicBezTo>
                  <a:lnTo>
                    <a:pt x="3407" y="1664"/>
                  </a:lnTo>
                  <a:cubicBezTo>
                    <a:pt x="2576" y="991"/>
                    <a:pt x="1664" y="476"/>
                    <a:pt x="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3989427" y="3265633"/>
              <a:ext cx="411747" cy="557942"/>
            </a:xfrm>
            <a:custGeom>
              <a:avLst/>
              <a:gdLst/>
              <a:ahLst/>
              <a:cxnLst/>
              <a:rect l="l" t="t" r="r" b="b"/>
              <a:pathLst>
                <a:path w="6412" h="8689" extrusionOk="0">
                  <a:moveTo>
                    <a:pt x="1262" y="565"/>
                  </a:moveTo>
                  <a:cubicBezTo>
                    <a:pt x="2252" y="1001"/>
                    <a:pt x="3164" y="1556"/>
                    <a:pt x="3995" y="2190"/>
                  </a:cubicBezTo>
                  <a:lnTo>
                    <a:pt x="3045" y="2704"/>
                  </a:lnTo>
                  <a:cubicBezTo>
                    <a:pt x="2821" y="2816"/>
                    <a:pt x="2984" y="3104"/>
                    <a:pt x="3169" y="3104"/>
                  </a:cubicBezTo>
                  <a:cubicBezTo>
                    <a:pt x="3180" y="3104"/>
                    <a:pt x="3192" y="3103"/>
                    <a:pt x="3203" y="3101"/>
                  </a:cubicBezTo>
                  <a:cubicBezTo>
                    <a:pt x="3679" y="3932"/>
                    <a:pt x="4114" y="4764"/>
                    <a:pt x="4550" y="5636"/>
                  </a:cubicBezTo>
                  <a:cubicBezTo>
                    <a:pt x="4867" y="6111"/>
                    <a:pt x="5144" y="6587"/>
                    <a:pt x="5342" y="7101"/>
                  </a:cubicBezTo>
                  <a:cubicBezTo>
                    <a:pt x="5515" y="7552"/>
                    <a:pt x="5689" y="8214"/>
                    <a:pt x="5173" y="8214"/>
                  </a:cubicBezTo>
                  <a:cubicBezTo>
                    <a:pt x="5099" y="8214"/>
                    <a:pt x="5011" y="8201"/>
                    <a:pt x="4907" y="8171"/>
                  </a:cubicBezTo>
                  <a:cubicBezTo>
                    <a:pt x="4233" y="7973"/>
                    <a:pt x="3797" y="6547"/>
                    <a:pt x="3441" y="5913"/>
                  </a:cubicBezTo>
                  <a:cubicBezTo>
                    <a:pt x="2966" y="5002"/>
                    <a:pt x="2490" y="4091"/>
                    <a:pt x="2015" y="3180"/>
                  </a:cubicBezTo>
                  <a:cubicBezTo>
                    <a:pt x="1993" y="3114"/>
                    <a:pt x="1935" y="3085"/>
                    <a:pt x="1874" y="3085"/>
                  </a:cubicBezTo>
                  <a:cubicBezTo>
                    <a:pt x="1825" y="3085"/>
                    <a:pt x="1773" y="3105"/>
                    <a:pt x="1738" y="3140"/>
                  </a:cubicBezTo>
                  <a:lnTo>
                    <a:pt x="1658" y="3140"/>
                  </a:lnTo>
                  <a:lnTo>
                    <a:pt x="589" y="3695"/>
                  </a:lnTo>
                  <a:cubicBezTo>
                    <a:pt x="826" y="2665"/>
                    <a:pt x="1064" y="1595"/>
                    <a:pt x="1262" y="565"/>
                  </a:cubicBezTo>
                  <a:close/>
                  <a:moveTo>
                    <a:pt x="1139" y="1"/>
                  </a:moveTo>
                  <a:cubicBezTo>
                    <a:pt x="1013" y="1"/>
                    <a:pt x="906" y="72"/>
                    <a:pt x="906" y="169"/>
                  </a:cubicBezTo>
                  <a:cubicBezTo>
                    <a:pt x="628" y="1477"/>
                    <a:pt x="311" y="2784"/>
                    <a:pt x="34" y="4051"/>
                  </a:cubicBezTo>
                  <a:cubicBezTo>
                    <a:pt x="1" y="4185"/>
                    <a:pt x="136" y="4347"/>
                    <a:pt x="275" y="4347"/>
                  </a:cubicBezTo>
                  <a:cubicBezTo>
                    <a:pt x="300" y="4347"/>
                    <a:pt x="326" y="4341"/>
                    <a:pt x="351" y="4329"/>
                  </a:cubicBezTo>
                  <a:lnTo>
                    <a:pt x="1738" y="3616"/>
                  </a:lnTo>
                  <a:cubicBezTo>
                    <a:pt x="2451" y="5042"/>
                    <a:pt x="3203" y="6428"/>
                    <a:pt x="3956" y="7775"/>
                  </a:cubicBezTo>
                  <a:cubicBezTo>
                    <a:pt x="4279" y="8362"/>
                    <a:pt x="4537" y="8689"/>
                    <a:pt x="5004" y="8689"/>
                  </a:cubicBezTo>
                  <a:cubicBezTo>
                    <a:pt x="5167" y="8689"/>
                    <a:pt x="5355" y="8649"/>
                    <a:pt x="5580" y="8567"/>
                  </a:cubicBezTo>
                  <a:cubicBezTo>
                    <a:pt x="6412" y="8290"/>
                    <a:pt x="6333" y="7933"/>
                    <a:pt x="5936" y="7220"/>
                  </a:cubicBezTo>
                  <a:lnTo>
                    <a:pt x="3639" y="2903"/>
                  </a:lnTo>
                  <a:lnTo>
                    <a:pt x="4550" y="2388"/>
                  </a:lnTo>
                  <a:cubicBezTo>
                    <a:pt x="4669" y="2348"/>
                    <a:pt x="4669" y="2150"/>
                    <a:pt x="4550" y="2071"/>
                  </a:cubicBezTo>
                  <a:cubicBezTo>
                    <a:pt x="3679" y="1160"/>
                    <a:pt x="2292" y="645"/>
                    <a:pt x="1223" y="11"/>
                  </a:cubicBezTo>
                  <a:cubicBezTo>
                    <a:pt x="1195" y="4"/>
                    <a:pt x="116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39"/>
          <p:cNvSpPr/>
          <p:nvPr/>
        </p:nvSpPr>
        <p:spPr>
          <a:xfrm>
            <a:off x="7042675" y="517488"/>
            <a:ext cx="310975" cy="344775"/>
          </a:xfrm>
          <a:custGeom>
            <a:avLst/>
            <a:gdLst/>
            <a:ahLst/>
            <a:cxnLst/>
            <a:rect l="l" t="t" r="r" b="b"/>
            <a:pathLst>
              <a:path w="12439" h="13791" extrusionOk="0">
                <a:moveTo>
                  <a:pt x="4678" y="0"/>
                </a:moveTo>
                <a:cubicBezTo>
                  <a:pt x="4575" y="0"/>
                  <a:pt x="4470" y="6"/>
                  <a:pt x="4365" y="19"/>
                </a:cubicBezTo>
                <a:cubicBezTo>
                  <a:pt x="3637" y="91"/>
                  <a:pt x="2910" y="382"/>
                  <a:pt x="2255" y="819"/>
                </a:cubicBezTo>
                <a:cubicBezTo>
                  <a:pt x="1382" y="1546"/>
                  <a:pt x="728" y="2492"/>
                  <a:pt x="291" y="3583"/>
                </a:cubicBezTo>
                <a:cubicBezTo>
                  <a:pt x="1" y="4092"/>
                  <a:pt x="219" y="4819"/>
                  <a:pt x="801" y="5110"/>
                </a:cubicBezTo>
                <a:cubicBezTo>
                  <a:pt x="1019" y="5256"/>
                  <a:pt x="1237" y="5474"/>
                  <a:pt x="1455" y="5619"/>
                </a:cubicBezTo>
                <a:cubicBezTo>
                  <a:pt x="1665" y="5829"/>
                  <a:pt x="1824" y="5938"/>
                  <a:pt x="1966" y="5938"/>
                </a:cubicBezTo>
                <a:cubicBezTo>
                  <a:pt x="2118" y="5938"/>
                  <a:pt x="2250" y="5811"/>
                  <a:pt x="2401" y="5547"/>
                </a:cubicBezTo>
                <a:cubicBezTo>
                  <a:pt x="2692" y="5037"/>
                  <a:pt x="3055" y="4528"/>
                  <a:pt x="3419" y="4019"/>
                </a:cubicBezTo>
                <a:cubicBezTo>
                  <a:pt x="3579" y="3806"/>
                  <a:pt x="3855" y="3671"/>
                  <a:pt x="4135" y="3671"/>
                </a:cubicBezTo>
                <a:cubicBezTo>
                  <a:pt x="4237" y="3671"/>
                  <a:pt x="4340" y="3689"/>
                  <a:pt x="4437" y="3728"/>
                </a:cubicBezTo>
                <a:cubicBezTo>
                  <a:pt x="4874" y="3874"/>
                  <a:pt x="4728" y="4310"/>
                  <a:pt x="4655" y="4674"/>
                </a:cubicBezTo>
                <a:cubicBezTo>
                  <a:pt x="4510" y="5328"/>
                  <a:pt x="4219" y="5910"/>
                  <a:pt x="3710" y="6347"/>
                </a:cubicBezTo>
                <a:cubicBezTo>
                  <a:pt x="2764" y="7001"/>
                  <a:pt x="2764" y="7510"/>
                  <a:pt x="3564" y="8383"/>
                </a:cubicBezTo>
                <a:cubicBezTo>
                  <a:pt x="3928" y="8820"/>
                  <a:pt x="4292" y="9183"/>
                  <a:pt x="4655" y="9692"/>
                </a:cubicBezTo>
                <a:cubicBezTo>
                  <a:pt x="4825" y="9904"/>
                  <a:pt x="4970" y="10017"/>
                  <a:pt x="5133" y="10017"/>
                </a:cubicBezTo>
                <a:cubicBezTo>
                  <a:pt x="5250" y="10017"/>
                  <a:pt x="5377" y="9959"/>
                  <a:pt x="5528" y="9838"/>
                </a:cubicBezTo>
                <a:cubicBezTo>
                  <a:pt x="5965" y="9474"/>
                  <a:pt x="6401" y="9183"/>
                  <a:pt x="6838" y="8892"/>
                </a:cubicBezTo>
                <a:cubicBezTo>
                  <a:pt x="7051" y="8786"/>
                  <a:pt x="7263" y="8718"/>
                  <a:pt x="7505" y="8718"/>
                </a:cubicBezTo>
                <a:cubicBezTo>
                  <a:pt x="7593" y="8718"/>
                  <a:pt x="7686" y="8727"/>
                  <a:pt x="7783" y="8747"/>
                </a:cubicBezTo>
                <a:cubicBezTo>
                  <a:pt x="8001" y="8747"/>
                  <a:pt x="8219" y="8965"/>
                  <a:pt x="8365" y="9183"/>
                </a:cubicBezTo>
                <a:cubicBezTo>
                  <a:pt x="8438" y="9402"/>
                  <a:pt x="8365" y="9692"/>
                  <a:pt x="8219" y="9911"/>
                </a:cubicBezTo>
                <a:cubicBezTo>
                  <a:pt x="7856" y="10493"/>
                  <a:pt x="7128" y="10929"/>
                  <a:pt x="6401" y="10929"/>
                </a:cubicBezTo>
                <a:cubicBezTo>
                  <a:pt x="5892" y="10929"/>
                  <a:pt x="5747" y="11220"/>
                  <a:pt x="5819" y="11802"/>
                </a:cubicBezTo>
                <a:cubicBezTo>
                  <a:pt x="5892" y="12020"/>
                  <a:pt x="5892" y="12238"/>
                  <a:pt x="5965" y="12529"/>
                </a:cubicBezTo>
                <a:cubicBezTo>
                  <a:pt x="6141" y="13589"/>
                  <a:pt x="6175" y="13791"/>
                  <a:pt x="6914" y="13791"/>
                </a:cubicBezTo>
                <a:cubicBezTo>
                  <a:pt x="7088" y="13791"/>
                  <a:pt x="7301" y="13780"/>
                  <a:pt x="7565" y="13766"/>
                </a:cubicBezTo>
                <a:cubicBezTo>
                  <a:pt x="9965" y="13547"/>
                  <a:pt x="11856" y="12529"/>
                  <a:pt x="12220" y="9692"/>
                </a:cubicBezTo>
                <a:cubicBezTo>
                  <a:pt x="12438" y="8092"/>
                  <a:pt x="11638" y="6419"/>
                  <a:pt x="10111" y="5692"/>
                </a:cubicBezTo>
                <a:cubicBezTo>
                  <a:pt x="9468" y="5445"/>
                  <a:pt x="8759" y="5299"/>
                  <a:pt x="8050" y="5299"/>
                </a:cubicBezTo>
                <a:cubicBezTo>
                  <a:pt x="7716" y="5299"/>
                  <a:pt x="7382" y="5331"/>
                  <a:pt x="7056" y="5401"/>
                </a:cubicBezTo>
                <a:cubicBezTo>
                  <a:pt x="7128" y="5110"/>
                  <a:pt x="7201" y="4892"/>
                  <a:pt x="7347" y="4674"/>
                </a:cubicBezTo>
                <a:cubicBezTo>
                  <a:pt x="7710" y="3728"/>
                  <a:pt x="7638" y="2637"/>
                  <a:pt x="7201" y="1692"/>
                </a:cubicBezTo>
                <a:cubicBezTo>
                  <a:pt x="6736" y="694"/>
                  <a:pt x="5783" y="0"/>
                  <a:pt x="46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2736938" y="4110338"/>
            <a:ext cx="240050" cy="377800"/>
          </a:xfrm>
          <a:custGeom>
            <a:avLst/>
            <a:gdLst/>
            <a:ahLst/>
            <a:cxnLst/>
            <a:rect l="l" t="t" r="r" b="b"/>
            <a:pathLst>
              <a:path w="9602" h="15112" extrusionOk="0">
                <a:moveTo>
                  <a:pt x="5808" y="0"/>
                </a:moveTo>
                <a:cubicBezTo>
                  <a:pt x="4730" y="0"/>
                  <a:pt x="3695" y="434"/>
                  <a:pt x="2910" y="1219"/>
                </a:cubicBezTo>
                <a:cubicBezTo>
                  <a:pt x="1964" y="2238"/>
                  <a:pt x="1019" y="3329"/>
                  <a:pt x="219" y="4420"/>
                </a:cubicBezTo>
                <a:cubicBezTo>
                  <a:pt x="0" y="4711"/>
                  <a:pt x="0" y="5147"/>
                  <a:pt x="219" y="5438"/>
                </a:cubicBezTo>
                <a:cubicBezTo>
                  <a:pt x="437" y="5729"/>
                  <a:pt x="655" y="6020"/>
                  <a:pt x="801" y="6311"/>
                </a:cubicBezTo>
                <a:cubicBezTo>
                  <a:pt x="1003" y="6715"/>
                  <a:pt x="1160" y="6917"/>
                  <a:pt x="1359" y="6917"/>
                </a:cubicBezTo>
                <a:cubicBezTo>
                  <a:pt x="1519" y="6917"/>
                  <a:pt x="1706" y="6788"/>
                  <a:pt x="1964" y="6529"/>
                </a:cubicBezTo>
                <a:cubicBezTo>
                  <a:pt x="2037" y="6383"/>
                  <a:pt x="2110" y="6311"/>
                  <a:pt x="2255" y="6238"/>
                </a:cubicBezTo>
                <a:cubicBezTo>
                  <a:pt x="2910" y="5729"/>
                  <a:pt x="3564" y="5074"/>
                  <a:pt x="4292" y="4638"/>
                </a:cubicBezTo>
                <a:cubicBezTo>
                  <a:pt x="4496" y="4479"/>
                  <a:pt x="4707" y="4405"/>
                  <a:pt x="4899" y="4405"/>
                </a:cubicBezTo>
                <a:cubicBezTo>
                  <a:pt x="5322" y="4405"/>
                  <a:pt x="5651" y="4765"/>
                  <a:pt x="5601" y="5365"/>
                </a:cubicBezTo>
                <a:cubicBezTo>
                  <a:pt x="5601" y="5802"/>
                  <a:pt x="5456" y="6238"/>
                  <a:pt x="5237" y="6602"/>
                </a:cubicBezTo>
                <a:cubicBezTo>
                  <a:pt x="4728" y="7329"/>
                  <a:pt x="4074" y="7984"/>
                  <a:pt x="3419" y="8638"/>
                </a:cubicBezTo>
                <a:cubicBezTo>
                  <a:pt x="2764" y="9293"/>
                  <a:pt x="1964" y="9875"/>
                  <a:pt x="1237" y="10457"/>
                </a:cubicBezTo>
                <a:cubicBezTo>
                  <a:pt x="510" y="10966"/>
                  <a:pt x="146" y="11839"/>
                  <a:pt x="364" y="12711"/>
                </a:cubicBezTo>
                <a:cubicBezTo>
                  <a:pt x="437" y="13148"/>
                  <a:pt x="510" y="13584"/>
                  <a:pt x="510" y="14021"/>
                </a:cubicBezTo>
                <a:cubicBezTo>
                  <a:pt x="510" y="14602"/>
                  <a:pt x="655" y="14821"/>
                  <a:pt x="1237" y="14893"/>
                </a:cubicBezTo>
                <a:cubicBezTo>
                  <a:pt x="2183" y="15039"/>
                  <a:pt x="3201" y="15112"/>
                  <a:pt x="4146" y="15112"/>
                </a:cubicBezTo>
                <a:cubicBezTo>
                  <a:pt x="5674" y="15039"/>
                  <a:pt x="7274" y="14821"/>
                  <a:pt x="8801" y="14675"/>
                </a:cubicBezTo>
                <a:cubicBezTo>
                  <a:pt x="9238" y="14675"/>
                  <a:pt x="9601" y="14312"/>
                  <a:pt x="9529" y="13875"/>
                </a:cubicBezTo>
                <a:cubicBezTo>
                  <a:pt x="9529" y="13293"/>
                  <a:pt x="9529" y="12784"/>
                  <a:pt x="9529" y="12202"/>
                </a:cubicBezTo>
                <a:cubicBezTo>
                  <a:pt x="9529" y="11548"/>
                  <a:pt x="9383" y="11402"/>
                  <a:pt x="8729" y="11329"/>
                </a:cubicBezTo>
                <a:lnTo>
                  <a:pt x="8147" y="11329"/>
                </a:lnTo>
                <a:lnTo>
                  <a:pt x="5456" y="11620"/>
                </a:lnTo>
                <a:lnTo>
                  <a:pt x="5456" y="11475"/>
                </a:lnTo>
                <a:cubicBezTo>
                  <a:pt x="5601" y="11184"/>
                  <a:pt x="5819" y="10893"/>
                  <a:pt x="6037" y="10529"/>
                </a:cubicBezTo>
                <a:cubicBezTo>
                  <a:pt x="7274" y="8856"/>
                  <a:pt x="8219" y="6965"/>
                  <a:pt x="8947" y="4929"/>
                </a:cubicBezTo>
                <a:cubicBezTo>
                  <a:pt x="9165" y="4420"/>
                  <a:pt x="9238" y="3838"/>
                  <a:pt x="9238" y="3256"/>
                </a:cubicBezTo>
                <a:cubicBezTo>
                  <a:pt x="9092" y="1728"/>
                  <a:pt x="8001" y="492"/>
                  <a:pt x="6474" y="55"/>
                </a:cubicBezTo>
                <a:cubicBezTo>
                  <a:pt x="6251" y="18"/>
                  <a:pt x="6029" y="0"/>
                  <a:pt x="58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7808700" y="3652788"/>
            <a:ext cx="227325" cy="356225"/>
          </a:xfrm>
          <a:custGeom>
            <a:avLst/>
            <a:gdLst/>
            <a:ahLst/>
            <a:cxnLst/>
            <a:rect l="l" t="t" r="r" b="b"/>
            <a:pathLst>
              <a:path w="9093" h="14249" extrusionOk="0">
                <a:moveTo>
                  <a:pt x="4600" y="1"/>
                </a:moveTo>
                <a:cubicBezTo>
                  <a:pt x="3168" y="1"/>
                  <a:pt x="2463" y="550"/>
                  <a:pt x="1601" y="2089"/>
                </a:cubicBezTo>
                <a:cubicBezTo>
                  <a:pt x="1237" y="2816"/>
                  <a:pt x="801" y="3471"/>
                  <a:pt x="292" y="4198"/>
                </a:cubicBezTo>
                <a:cubicBezTo>
                  <a:pt x="1" y="4562"/>
                  <a:pt x="1" y="5144"/>
                  <a:pt x="292" y="5507"/>
                </a:cubicBezTo>
                <a:cubicBezTo>
                  <a:pt x="631" y="5998"/>
                  <a:pt x="991" y="6254"/>
                  <a:pt x="1350" y="6254"/>
                </a:cubicBezTo>
                <a:cubicBezTo>
                  <a:pt x="1682" y="6254"/>
                  <a:pt x="2013" y="6035"/>
                  <a:pt x="2328" y="5580"/>
                </a:cubicBezTo>
                <a:lnTo>
                  <a:pt x="2983" y="4780"/>
                </a:lnTo>
                <a:lnTo>
                  <a:pt x="2983" y="10162"/>
                </a:lnTo>
                <a:lnTo>
                  <a:pt x="1455" y="10599"/>
                </a:lnTo>
                <a:cubicBezTo>
                  <a:pt x="801" y="10744"/>
                  <a:pt x="655" y="11035"/>
                  <a:pt x="728" y="11617"/>
                </a:cubicBezTo>
                <a:cubicBezTo>
                  <a:pt x="801" y="12199"/>
                  <a:pt x="946" y="12781"/>
                  <a:pt x="1092" y="13290"/>
                </a:cubicBezTo>
                <a:cubicBezTo>
                  <a:pt x="1284" y="13996"/>
                  <a:pt x="1533" y="14249"/>
                  <a:pt x="2138" y="14249"/>
                </a:cubicBezTo>
                <a:cubicBezTo>
                  <a:pt x="2219" y="14249"/>
                  <a:pt x="2306" y="14244"/>
                  <a:pt x="2401" y="14235"/>
                </a:cubicBezTo>
                <a:cubicBezTo>
                  <a:pt x="4292" y="14017"/>
                  <a:pt x="6256" y="13799"/>
                  <a:pt x="8220" y="13581"/>
                </a:cubicBezTo>
                <a:cubicBezTo>
                  <a:pt x="8874" y="13508"/>
                  <a:pt x="9092" y="13144"/>
                  <a:pt x="9092" y="12563"/>
                </a:cubicBezTo>
                <a:cubicBezTo>
                  <a:pt x="9092" y="11908"/>
                  <a:pt x="9092" y="11399"/>
                  <a:pt x="9020" y="10817"/>
                </a:cubicBezTo>
                <a:cubicBezTo>
                  <a:pt x="9020" y="10162"/>
                  <a:pt x="8729" y="9871"/>
                  <a:pt x="8074" y="9871"/>
                </a:cubicBezTo>
                <a:lnTo>
                  <a:pt x="6110" y="9653"/>
                </a:lnTo>
                <a:lnTo>
                  <a:pt x="6110" y="8198"/>
                </a:lnTo>
                <a:lnTo>
                  <a:pt x="6110" y="779"/>
                </a:lnTo>
                <a:cubicBezTo>
                  <a:pt x="6110" y="343"/>
                  <a:pt x="5892" y="125"/>
                  <a:pt x="5456" y="52"/>
                </a:cubicBezTo>
                <a:cubicBezTo>
                  <a:pt x="5143" y="19"/>
                  <a:pt x="4859" y="1"/>
                  <a:pt x="4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2701550" y="624550"/>
            <a:ext cx="350975" cy="381875"/>
          </a:xfrm>
          <a:custGeom>
            <a:avLst/>
            <a:gdLst/>
            <a:ahLst/>
            <a:cxnLst/>
            <a:rect l="l" t="t" r="r" b="b"/>
            <a:pathLst>
              <a:path w="14039" h="15275" extrusionOk="0">
                <a:moveTo>
                  <a:pt x="7201" y="5965"/>
                </a:moveTo>
                <a:cubicBezTo>
                  <a:pt x="7710" y="6837"/>
                  <a:pt x="8219" y="7638"/>
                  <a:pt x="8656" y="8510"/>
                </a:cubicBezTo>
                <a:lnTo>
                  <a:pt x="6692" y="8656"/>
                </a:lnTo>
                <a:cubicBezTo>
                  <a:pt x="6838" y="7783"/>
                  <a:pt x="7056" y="6837"/>
                  <a:pt x="7201" y="5965"/>
                </a:cubicBezTo>
                <a:close/>
                <a:moveTo>
                  <a:pt x="8656" y="0"/>
                </a:moveTo>
                <a:cubicBezTo>
                  <a:pt x="7929" y="73"/>
                  <a:pt x="7201" y="146"/>
                  <a:pt x="6474" y="146"/>
                </a:cubicBezTo>
                <a:cubicBezTo>
                  <a:pt x="6435" y="136"/>
                  <a:pt x="6396" y="132"/>
                  <a:pt x="6358" y="132"/>
                </a:cubicBezTo>
                <a:cubicBezTo>
                  <a:pt x="6110" y="132"/>
                  <a:pt x="5892" y="321"/>
                  <a:pt x="5892" y="510"/>
                </a:cubicBezTo>
                <a:cubicBezTo>
                  <a:pt x="5747" y="1019"/>
                  <a:pt x="5601" y="1455"/>
                  <a:pt x="5456" y="1891"/>
                </a:cubicBezTo>
                <a:cubicBezTo>
                  <a:pt x="3710" y="5892"/>
                  <a:pt x="2037" y="9965"/>
                  <a:pt x="364" y="13966"/>
                </a:cubicBezTo>
                <a:cubicBezTo>
                  <a:pt x="1" y="14838"/>
                  <a:pt x="146" y="15057"/>
                  <a:pt x="1019" y="15129"/>
                </a:cubicBezTo>
                <a:cubicBezTo>
                  <a:pt x="1964" y="15202"/>
                  <a:pt x="2910" y="15275"/>
                  <a:pt x="3855" y="15275"/>
                </a:cubicBezTo>
                <a:cubicBezTo>
                  <a:pt x="4146" y="15275"/>
                  <a:pt x="4437" y="15057"/>
                  <a:pt x="4510" y="14766"/>
                </a:cubicBezTo>
                <a:cubicBezTo>
                  <a:pt x="4874" y="13966"/>
                  <a:pt x="5237" y="13093"/>
                  <a:pt x="5674" y="12293"/>
                </a:cubicBezTo>
                <a:cubicBezTo>
                  <a:pt x="5747" y="12074"/>
                  <a:pt x="5965" y="12002"/>
                  <a:pt x="6183" y="11929"/>
                </a:cubicBezTo>
                <a:lnTo>
                  <a:pt x="8510" y="11929"/>
                </a:lnTo>
                <a:cubicBezTo>
                  <a:pt x="8510" y="12074"/>
                  <a:pt x="8656" y="12365"/>
                  <a:pt x="8729" y="12584"/>
                </a:cubicBezTo>
                <a:cubicBezTo>
                  <a:pt x="8947" y="13238"/>
                  <a:pt x="9092" y="13893"/>
                  <a:pt x="9383" y="14547"/>
                </a:cubicBezTo>
                <a:cubicBezTo>
                  <a:pt x="9447" y="14864"/>
                  <a:pt x="9786" y="15070"/>
                  <a:pt x="10112" y="15070"/>
                </a:cubicBezTo>
                <a:cubicBezTo>
                  <a:pt x="10161" y="15070"/>
                  <a:pt x="10209" y="15066"/>
                  <a:pt x="10256" y="15057"/>
                </a:cubicBezTo>
                <a:cubicBezTo>
                  <a:pt x="11347" y="14984"/>
                  <a:pt x="12365" y="14911"/>
                  <a:pt x="13384" y="14838"/>
                </a:cubicBezTo>
                <a:cubicBezTo>
                  <a:pt x="13965" y="14766"/>
                  <a:pt x="14038" y="14620"/>
                  <a:pt x="13893" y="14111"/>
                </a:cubicBezTo>
                <a:cubicBezTo>
                  <a:pt x="13747" y="13529"/>
                  <a:pt x="13456" y="13093"/>
                  <a:pt x="13311" y="12511"/>
                </a:cubicBezTo>
                <a:cubicBezTo>
                  <a:pt x="13020" y="11638"/>
                  <a:pt x="12729" y="10838"/>
                  <a:pt x="12438" y="9965"/>
                </a:cubicBezTo>
                <a:cubicBezTo>
                  <a:pt x="11493" y="6837"/>
                  <a:pt x="10474" y="3783"/>
                  <a:pt x="9529" y="655"/>
                </a:cubicBezTo>
                <a:cubicBezTo>
                  <a:pt x="9456" y="291"/>
                  <a:pt x="9092" y="0"/>
                  <a:pt x="8656" y="0"/>
                </a:cubicBezTo>
                <a:close/>
              </a:path>
            </a:pathLst>
          </a:custGeom>
          <a:solidFill>
            <a:srgbClr val="213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6038825" y="4102838"/>
            <a:ext cx="274600" cy="392800"/>
          </a:xfrm>
          <a:custGeom>
            <a:avLst/>
            <a:gdLst/>
            <a:ahLst/>
            <a:cxnLst/>
            <a:rect l="l" t="t" r="r" b="b"/>
            <a:pathLst>
              <a:path w="10984" h="15712" extrusionOk="0">
                <a:moveTo>
                  <a:pt x="4038" y="3224"/>
                </a:moveTo>
                <a:cubicBezTo>
                  <a:pt x="4508" y="3224"/>
                  <a:pt x="4974" y="3337"/>
                  <a:pt x="5383" y="3565"/>
                </a:cubicBezTo>
                <a:cubicBezTo>
                  <a:pt x="5601" y="3710"/>
                  <a:pt x="5819" y="3928"/>
                  <a:pt x="5892" y="4219"/>
                </a:cubicBezTo>
                <a:cubicBezTo>
                  <a:pt x="5892" y="4292"/>
                  <a:pt x="5601" y="4583"/>
                  <a:pt x="5383" y="4656"/>
                </a:cubicBezTo>
                <a:cubicBezTo>
                  <a:pt x="4801" y="4801"/>
                  <a:pt x="4219" y="4947"/>
                  <a:pt x="3564" y="5092"/>
                </a:cubicBezTo>
                <a:lnTo>
                  <a:pt x="3201" y="3346"/>
                </a:lnTo>
                <a:cubicBezTo>
                  <a:pt x="3473" y="3265"/>
                  <a:pt x="3756" y="3224"/>
                  <a:pt x="4038" y="3224"/>
                </a:cubicBezTo>
                <a:close/>
                <a:moveTo>
                  <a:pt x="4752" y="10424"/>
                </a:moveTo>
                <a:cubicBezTo>
                  <a:pt x="5245" y="10424"/>
                  <a:pt x="5728" y="10538"/>
                  <a:pt x="6183" y="10765"/>
                </a:cubicBezTo>
                <a:cubicBezTo>
                  <a:pt x="6692" y="11129"/>
                  <a:pt x="6765" y="11493"/>
                  <a:pt x="6183" y="11784"/>
                </a:cubicBezTo>
                <a:cubicBezTo>
                  <a:pt x="5601" y="12075"/>
                  <a:pt x="4946" y="12293"/>
                  <a:pt x="4292" y="12511"/>
                </a:cubicBezTo>
                <a:cubicBezTo>
                  <a:pt x="4146" y="11711"/>
                  <a:pt x="4001" y="11202"/>
                  <a:pt x="3855" y="10547"/>
                </a:cubicBezTo>
                <a:cubicBezTo>
                  <a:pt x="4155" y="10465"/>
                  <a:pt x="4455" y="10424"/>
                  <a:pt x="4752" y="10424"/>
                </a:cubicBezTo>
                <a:close/>
                <a:moveTo>
                  <a:pt x="3273" y="1"/>
                </a:moveTo>
                <a:cubicBezTo>
                  <a:pt x="2510" y="1"/>
                  <a:pt x="1746" y="146"/>
                  <a:pt x="1019" y="437"/>
                </a:cubicBezTo>
                <a:cubicBezTo>
                  <a:pt x="73" y="801"/>
                  <a:pt x="0" y="946"/>
                  <a:pt x="73" y="1964"/>
                </a:cubicBezTo>
                <a:cubicBezTo>
                  <a:pt x="219" y="4219"/>
                  <a:pt x="364" y="6474"/>
                  <a:pt x="510" y="8801"/>
                </a:cubicBezTo>
                <a:cubicBezTo>
                  <a:pt x="655" y="10620"/>
                  <a:pt x="800" y="12511"/>
                  <a:pt x="946" y="14402"/>
                </a:cubicBezTo>
                <a:cubicBezTo>
                  <a:pt x="1019" y="15420"/>
                  <a:pt x="1237" y="15566"/>
                  <a:pt x="2255" y="15711"/>
                </a:cubicBezTo>
                <a:lnTo>
                  <a:pt x="2692" y="15711"/>
                </a:lnTo>
                <a:cubicBezTo>
                  <a:pt x="4364" y="15711"/>
                  <a:pt x="5965" y="15420"/>
                  <a:pt x="7565" y="14984"/>
                </a:cubicBezTo>
                <a:cubicBezTo>
                  <a:pt x="8583" y="14766"/>
                  <a:pt x="9456" y="14184"/>
                  <a:pt x="10038" y="13311"/>
                </a:cubicBezTo>
                <a:cubicBezTo>
                  <a:pt x="10620" y="12511"/>
                  <a:pt x="10983" y="11565"/>
                  <a:pt x="10983" y="10620"/>
                </a:cubicBezTo>
                <a:cubicBezTo>
                  <a:pt x="10911" y="9238"/>
                  <a:pt x="10038" y="8001"/>
                  <a:pt x="8728" y="7565"/>
                </a:cubicBezTo>
                <a:lnTo>
                  <a:pt x="7856" y="7274"/>
                </a:lnTo>
                <a:cubicBezTo>
                  <a:pt x="8074" y="7056"/>
                  <a:pt x="8219" y="6838"/>
                  <a:pt x="8365" y="6619"/>
                </a:cubicBezTo>
                <a:cubicBezTo>
                  <a:pt x="9383" y="5383"/>
                  <a:pt x="9383" y="3565"/>
                  <a:pt x="8365" y="2255"/>
                </a:cubicBezTo>
                <a:cubicBezTo>
                  <a:pt x="7637" y="1382"/>
                  <a:pt x="6619" y="728"/>
                  <a:pt x="5528" y="437"/>
                </a:cubicBezTo>
                <a:cubicBezTo>
                  <a:pt x="4801" y="146"/>
                  <a:pt x="4037" y="1"/>
                  <a:pt x="3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39"/>
          <p:cNvGrpSpPr/>
          <p:nvPr/>
        </p:nvGrpSpPr>
        <p:grpSpPr>
          <a:xfrm>
            <a:off x="5374930" y="4250616"/>
            <a:ext cx="329834" cy="305328"/>
            <a:chOff x="1412390" y="2258211"/>
            <a:chExt cx="620689" cy="574573"/>
          </a:xfrm>
        </p:grpSpPr>
        <p:sp>
          <p:nvSpPr>
            <p:cNvPr id="909" name="Google Shape;909;p39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9"/>
          <p:cNvGrpSpPr/>
          <p:nvPr/>
        </p:nvGrpSpPr>
        <p:grpSpPr>
          <a:xfrm>
            <a:off x="2363596" y="1198901"/>
            <a:ext cx="301450" cy="226949"/>
            <a:chOff x="6530133" y="2132672"/>
            <a:chExt cx="567275" cy="427077"/>
          </a:xfrm>
        </p:grpSpPr>
        <p:sp>
          <p:nvSpPr>
            <p:cNvPr id="913" name="Google Shape;913;p39"/>
            <p:cNvSpPr/>
            <p:nvPr/>
          </p:nvSpPr>
          <p:spPr>
            <a:xfrm>
              <a:off x="6619132" y="2164778"/>
              <a:ext cx="478273" cy="363956"/>
            </a:xfrm>
            <a:custGeom>
              <a:avLst/>
              <a:gdLst/>
              <a:ahLst/>
              <a:cxnLst/>
              <a:rect l="l" t="t" r="r" b="b"/>
              <a:pathLst>
                <a:path w="7448" h="5668" extrusionOk="0">
                  <a:moveTo>
                    <a:pt x="1522" y="1"/>
                  </a:moveTo>
                  <a:cubicBezTo>
                    <a:pt x="1490" y="1"/>
                    <a:pt x="1459" y="1"/>
                    <a:pt x="1427" y="3"/>
                  </a:cubicBezTo>
                  <a:cubicBezTo>
                    <a:pt x="278" y="42"/>
                    <a:pt x="1" y="1310"/>
                    <a:pt x="278" y="2221"/>
                  </a:cubicBezTo>
                  <a:cubicBezTo>
                    <a:pt x="674" y="3409"/>
                    <a:pt x="1189" y="4558"/>
                    <a:pt x="1862" y="5628"/>
                  </a:cubicBezTo>
                  <a:cubicBezTo>
                    <a:pt x="1862" y="5628"/>
                    <a:pt x="1862" y="5667"/>
                    <a:pt x="1862" y="5667"/>
                  </a:cubicBezTo>
                  <a:cubicBezTo>
                    <a:pt x="3288" y="5548"/>
                    <a:pt x="4635" y="5073"/>
                    <a:pt x="5824" y="4281"/>
                  </a:cubicBezTo>
                  <a:cubicBezTo>
                    <a:pt x="6656" y="3726"/>
                    <a:pt x="7448" y="2419"/>
                    <a:pt x="6418" y="1587"/>
                  </a:cubicBezTo>
                  <a:cubicBezTo>
                    <a:pt x="6113" y="1330"/>
                    <a:pt x="5756" y="1230"/>
                    <a:pt x="5389" y="1230"/>
                  </a:cubicBezTo>
                  <a:cubicBezTo>
                    <a:pt x="4851" y="1230"/>
                    <a:pt x="4291" y="1447"/>
                    <a:pt x="3843" y="1706"/>
                  </a:cubicBezTo>
                  <a:cubicBezTo>
                    <a:pt x="3807" y="1720"/>
                    <a:pt x="3772" y="1727"/>
                    <a:pt x="3738" y="1727"/>
                  </a:cubicBezTo>
                  <a:cubicBezTo>
                    <a:pt x="3583" y="1727"/>
                    <a:pt x="3461" y="1591"/>
                    <a:pt x="3526" y="1429"/>
                  </a:cubicBezTo>
                  <a:lnTo>
                    <a:pt x="3526" y="1389"/>
                  </a:lnTo>
                  <a:cubicBezTo>
                    <a:pt x="3220" y="547"/>
                    <a:pt x="2433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6530133" y="2132672"/>
              <a:ext cx="567275" cy="427077"/>
            </a:xfrm>
            <a:custGeom>
              <a:avLst/>
              <a:gdLst/>
              <a:ahLst/>
              <a:cxnLst/>
              <a:rect l="l" t="t" r="r" b="b"/>
              <a:pathLst>
                <a:path w="8834" h="6651" extrusionOk="0">
                  <a:moveTo>
                    <a:pt x="2899" y="501"/>
                  </a:moveTo>
                  <a:cubicBezTo>
                    <a:pt x="3776" y="501"/>
                    <a:pt x="4566" y="1085"/>
                    <a:pt x="4873" y="1929"/>
                  </a:cubicBezTo>
                  <a:cubicBezTo>
                    <a:pt x="4810" y="2085"/>
                    <a:pt x="4945" y="2242"/>
                    <a:pt x="5103" y="2242"/>
                  </a:cubicBezTo>
                  <a:cubicBezTo>
                    <a:pt x="5144" y="2242"/>
                    <a:pt x="5188" y="2231"/>
                    <a:pt x="5229" y="2206"/>
                  </a:cubicBezTo>
                  <a:cubicBezTo>
                    <a:pt x="5677" y="1947"/>
                    <a:pt x="6223" y="1730"/>
                    <a:pt x="6758" y="1730"/>
                  </a:cubicBezTo>
                  <a:cubicBezTo>
                    <a:pt x="7123" y="1730"/>
                    <a:pt x="7483" y="1830"/>
                    <a:pt x="7804" y="2087"/>
                  </a:cubicBezTo>
                  <a:cubicBezTo>
                    <a:pt x="8834" y="2959"/>
                    <a:pt x="8042" y="4226"/>
                    <a:pt x="7210" y="4820"/>
                  </a:cubicBezTo>
                  <a:cubicBezTo>
                    <a:pt x="5982" y="5573"/>
                    <a:pt x="4635" y="6048"/>
                    <a:pt x="3248" y="6207"/>
                  </a:cubicBezTo>
                  <a:cubicBezTo>
                    <a:pt x="3248" y="6167"/>
                    <a:pt x="3248" y="6167"/>
                    <a:pt x="3248" y="6128"/>
                  </a:cubicBezTo>
                  <a:cubicBezTo>
                    <a:pt x="2575" y="5098"/>
                    <a:pt x="2020" y="3949"/>
                    <a:pt x="1664" y="2761"/>
                  </a:cubicBezTo>
                  <a:cubicBezTo>
                    <a:pt x="1387" y="1810"/>
                    <a:pt x="1624" y="542"/>
                    <a:pt x="2813" y="503"/>
                  </a:cubicBezTo>
                  <a:cubicBezTo>
                    <a:pt x="2841" y="501"/>
                    <a:pt x="2870" y="501"/>
                    <a:pt x="2899" y="501"/>
                  </a:cubicBezTo>
                  <a:close/>
                  <a:moveTo>
                    <a:pt x="2835" y="1"/>
                  </a:moveTo>
                  <a:cubicBezTo>
                    <a:pt x="2392" y="1"/>
                    <a:pt x="1956" y="140"/>
                    <a:pt x="1585" y="463"/>
                  </a:cubicBezTo>
                  <a:cubicBezTo>
                    <a:pt x="0" y="1889"/>
                    <a:pt x="2060" y="5058"/>
                    <a:pt x="2852" y="6365"/>
                  </a:cubicBezTo>
                  <a:cubicBezTo>
                    <a:pt x="2852" y="6405"/>
                    <a:pt x="2892" y="6445"/>
                    <a:pt x="2971" y="6445"/>
                  </a:cubicBezTo>
                  <a:cubicBezTo>
                    <a:pt x="2971" y="6547"/>
                    <a:pt x="3060" y="6650"/>
                    <a:pt x="3161" y="6650"/>
                  </a:cubicBezTo>
                  <a:cubicBezTo>
                    <a:pt x="3177" y="6650"/>
                    <a:pt x="3193" y="6648"/>
                    <a:pt x="3209" y="6643"/>
                  </a:cubicBezTo>
                  <a:cubicBezTo>
                    <a:pt x="5031" y="6405"/>
                    <a:pt x="8438" y="5652"/>
                    <a:pt x="8755" y="3355"/>
                  </a:cubicBezTo>
                  <a:cubicBezTo>
                    <a:pt x="8834" y="2562"/>
                    <a:pt x="8438" y="1810"/>
                    <a:pt x="7685" y="1493"/>
                  </a:cubicBezTo>
                  <a:cubicBezTo>
                    <a:pt x="7348" y="1341"/>
                    <a:pt x="6996" y="1268"/>
                    <a:pt x="6646" y="1268"/>
                  </a:cubicBezTo>
                  <a:cubicBezTo>
                    <a:pt x="6173" y="1268"/>
                    <a:pt x="5701" y="1401"/>
                    <a:pt x="5269" y="1651"/>
                  </a:cubicBezTo>
                  <a:cubicBezTo>
                    <a:pt x="4909" y="739"/>
                    <a:pt x="3856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9"/>
          <p:cNvGrpSpPr/>
          <p:nvPr/>
        </p:nvGrpSpPr>
        <p:grpSpPr>
          <a:xfrm>
            <a:off x="8148550" y="2529208"/>
            <a:ext cx="534334" cy="513328"/>
            <a:chOff x="7047366" y="2801445"/>
            <a:chExt cx="753220" cy="723609"/>
          </a:xfrm>
        </p:grpSpPr>
        <p:sp>
          <p:nvSpPr>
            <p:cNvPr id="916" name="Google Shape;916;p39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39"/>
          <p:cNvSpPr/>
          <p:nvPr/>
        </p:nvSpPr>
        <p:spPr>
          <a:xfrm>
            <a:off x="5384317" y="736470"/>
            <a:ext cx="301460" cy="226965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9"/>
          <p:cNvSpPr/>
          <p:nvPr/>
        </p:nvSpPr>
        <p:spPr>
          <a:xfrm rot="8327044">
            <a:off x="1285038" y="1302993"/>
            <a:ext cx="243039" cy="388071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9"/>
          <p:cNvGrpSpPr/>
          <p:nvPr/>
        </p:nvGrpSpPr>
        <p:grpSpPr>
          <a:xfrm>
            <a:off x="497733" y="3886777"/>
            <a:ext cx="786568" cy="672984"/>
            <a:chOff x="827999" y="1951577"/>
            <a:chExt cx="786568" cy="672984"/>
          </a:xfrm>
        </p:grpSpPr>
        <p:grpSp>
          <p:nvGrpSpPr>
            <p:cNvPr id="946" name="Google Shape;946;p39"/>
            <p:cNvGrpSpPr/>
            <p:nvPr/>
          </p:nvGrpSpPr>
          <p:grpSpPr>
            <a:xfrm rot="10800000">
              <a:off x="827999" y="1951577"/>
              <a:ext cx="786568" cy="672984"/>
              <a:chOff x="6896974" y="3519590"/>
              <a:chExt cx="786568" cy="672984"/>
            </a:xfrm>
          </p:grpSpPr>
          <p:sp>
            <p:nvSpPr>
              <p:cNvPr id="947" name="Google Shape;947;p39"/>
              <p:cNvSpPr/>
              <p:nvPr/>
            </p:nvSpPr>
            <p:spPr>
              <a:xfrm>
                <a:off x="6941621" y="3530588"/>
                <a:ext cx="721016" cy="651503"/>
              </a:xfrm>
              <a:custGeom>
                <a:avLst/>
                <a:gdLst/>
                <a:ahLst/>
                <a:cxnLst/>
                <a:rect l="l" t="t" r="r" b="b"/>
                <a:pathLst>
                  <a:path w="46219" h="41763" extrusionOk="0">
                    <a:moveTo>
                      <a:pt x="25100" y="1"/>
                    </a:moveTo>
                    <a:cubicBezTo>
                      <a:pt x="21290" y="1"/>
                      <a:pt x="17411" y="918"/>
                      <a:pt x="13837" y="2174"/>
                    </a:cubicBezTo>
                    <a:cubicBezTo>
                      <a:pt x="10686" y="3297"/>
                      <a:pt x="7571" y="4782"/>
                      <a:pt x="5506" y="7100"/>
                    </a:cubicBezTo>
                    <a:cubicBezTo>
                      <a:pt x="3405" y="9418"/>
                      <a:pt x="2608" y="12280"/>
                      <a:pt x="2246" y="15141"/>
                    </a:cubicBezTo>
                    <a:cubicBezTo>
                      <a:pt x="1630" y="19922"/>
                      <a:pt x="2391" y="25102"/>
                      <a:pt x="5759" y="28869"/>
                    </a:cubicBezTo>
                    <a:cubicBezTo>
                      <a:pt x="4021" y="32781"/>
                      <a:pt x="1340" y="38540"/>
                      <a:pt x="0" y="41728"/>
                    </a:cubicBezTo>
                    <a:cubicBezTo>
                      <a:pt x="45" y="41751"/>
                      <a:pt x="105" y="41762"/>
                      <a:pt x="178" y="41762"/>
                    </a:cubicBezTo>
                    <a:cubicBezTo>
                      <a:pt x="1570" y="41762"/>
                      <a:pt x="7859" y="37623"/>
                      <a:pt x="11990" y="34628"/>
                    </a:cubicBezTo>
                    <a:cubicBezTo>
                      <a:pt x="13294" y="36584"/>
                      <a:pt x="15720" y="38142"/>
                      <a:pt x="18220" y="38939"/>
                    </a:cubicBezTo>
                    <a:cubicBezTo>
                      <a:pt x="20165" y="39570"/>
                      <a:pt x="22206" y="39866"/>
                      <a:pt x="24254" y="39866"/>
                    </a:cubicBezTo>
                    <a:cubicBezTo>
                      <a:pt x="30902" y="39866"/>
                      <a:pt x="37618" y="36749"/>
                      <a:pt x="41329" y="31875"/>
                    </a:cubicBezTo>
                    <a:cubicBezTo>
                      <a:pt x="46219" y="25500"/>
                      <a:pt x="46146" y="16880"/>
                      <a:pt x="42162" y="10034"/>
                    </a:cubicBezTo>
                    <a:cubicBezTo>
                      <a:pt x="39735" y="5905"/>
                      <a:pt x="35787" y="2246"/>
                      <a:pt x="30716" y="761"/>
                    </a:cubicBezTo>
                    <a:cubicBezTo>
                      <a:pt x="28893" y="230"/>
                      <a:pt x="27005" y="1"/>
                      <a:pt x="25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6925226" y="3519590"/>
                <a:ext cx="758316" cy="672984"/>
              </a:xfrm>
              <a:custGeom>
                <a:avLst/>
                <a:gdLst/>
                <a:ahLst/>
                <a:cxnLst/>
                <a:rect l="l" t="t" r="r" b="b"/>
                <a:pathLst>
                  <a:path w="48610" h="43140" extrusionOk="0">
                    <a:moveTo>
                      <a:pt x="25898" y="1339"/>
                    </a:moveTo>
                    <a:cubicBezTo>
                      <a:pt x="27617" y="1339"/>
                      <a:pt x="29330" y="1531"/>
                      <a:pt x="31006" y="1973"/>
                    </a:cubicBezTo>
                    <a:cubicBezTo>
                      <a:pt x="35932" y="3277"/>
                      <a:pt x="39844" y="6755"/>
                      <a:pt x="42416" y="11029"/>
                    </a:cubicBezTo>
                    <a:cubicBezTo>
                      <a:pt x="42416" y="11029"/>
                      <a:pt x="42416" y="11029"/>
                      <a:pt x="42416" y="11029"/>
                    </a:cubicBezTo>
                    <a:lnTo>
                      <a:pt x="42416" y="11029"/>
                    </a:lnTo>
                    <a:cubicBezTo>
                      <a:pt x="42419" y="11035"/>
                      <a:pt x="42423" y="11041"/>
                      <a:pt x="42426" y="11047"/>
                    </a:cubicBezTo>
                    <a:lnTo>
                      <a:pt x="42426" y="11047"/>
                    </a:lnTo>
                    <a:cubicBezTo>
                      <a:pt x="47051" y="19303"/>
                      <a:pt x="45887" y="30049"/>
                      <a:pt x="37852" y="35768"/>
                    </a:cubicBezTo>
                    <a:cubicBezTo>
                      <a:pt x="34435" y="38217"/>
                      <a:pt x="29375" y="39940"/>
                      <a:pt x="24552" y="39940"/>
                    </a:cubicBezTo>
                    <a:cubicBezTo>
                      <a:pt x="20173" y="39940"/>
                      <a:pt x="15988" y="38520"/>
                      <a:pt x="13403" y="34935"/>
                    </a:cubicBezTo>
                    <a:cubicBezTo>
                      <a:pt x="13286" y="34724"/>
                      <a:pt x="13078" y="34604"/>
                      <a:pt x="12858" y="34604"/>
                    </a:cubicBezTo>
                    <a:cubicBezTo>
                      <a:pt x="12737" y="34604"/>
                      <a:pt x="12613" y="34640"/>
                      <a:pt x="12497" y="34717"/>
                    </a:cubicBezTo>
                    <a:cubicBezTo>
                      <a:pt x="10360" y="36239"/>
                      <a:pt x="8187" y="37724"/>
                      <a:pt x="5977" y="39136"/>
                    </a:cubicBezTo>
                    <a:cubicBezTo>
                      <a:pt x="5252" y="39572"/>
                      <a:pt x="3246" y="41171"/>
                      <a:pt x="1882" y="41639"/>
                    </a:cubicBezTo>
                    <a:lnTo>
                      <a:pt x="1882" y="41639"/>
                    </a:lnTo>
                    <a:cubicBezTo>
                      <a:pt x="3600" y="37701"/>
                      <a:pt x="5447" y="33816"/>
                      <a:pt x="7173" y="29900"/>
                    </a:cubicBezTo>
                    <a:cubicBezTo>
                      <a:pt x="7318" y="29610"/>
                      <a:pt x="7281" y="29284"/>
                      <a:pt x="7064" y="29067"/>
                    </a:cubicBezTo>
                    <a:cubicBezTo>
                      <a:pt x="3695" y="25010"/>
                      <a:pt x="3007" y="19577"/>
                      <a:pt x="3985" y="14542"/>
                    </a:cubicBezTo>
                    <a:cubicBezTo>
                      <a:pt x="5181" y="8385"/>
                      <a:pt x="9600" y="5306"/>
                      <a:pt x="15250" y="3350"/>
                    </a:cubicBezTo>
                    <a:cubicBezTo>
                      <a:pt x="18618" y="2195"/>
                      <a:pt x="22269" y="1339"/>
                      <a:pt x="25898" y="1339"/>
                    </a:cubicBezTo>
                    <a:close/>
                    <a:moveTo>
                      <a:pt x="25815" y="0"/>
                    </a:moveTo>
                    <a:cubicBezTo>
                      <a:pt x="21320" y="0"/>
                      <a:pt x="16782" y="1232"/>
                      <a:pt x="12678" y="2879"/>
                    </a:cubicBezTo>
                    <a:cubicBezTo>
                      <a:pt x="7136" y="5161"/>
                      <a:pt x="3514" y="8892"/>
                      <a:pt x="2536" y="14904"/>
                    </a:cubicBezTo>
                    <a:cubicBezTo>
                      <a:pt x="1658" y="20142"/>
                      <a:pt x="2485" y="25449"/>
                      <a:pt x="5779" y="29664"/>
                    </a:cubicBezTo>
                    <a:lnTo>
                      <a:pt x="5779" y="29664"/>
                    </a:lnTo>
                    <a:cubicBezTo>
                      <a:pt x="3952" y="33819"/>
                      <a:pt x="2001" y="37911"/>
                      <a:pt x="218" y="42070"/>
                    </a:cubicBezTo>
                    <a:cubicBezTo>
                      <a:pt x="1" y="42469"/>
                      <a:pt x="218" y="42940"/>
                      <a:pt x="617" y="43085"/>
                    </a:cubicBezTo>
                    <a:cubicBezTo>
                      <a:pt x="760" y="43122"/>
                      <a:pt x="910" y="43140"/>
                      <a:pt x="1066" y="43140"/>
                    </a:cubicBezTo>
                    <a:cubicBezTo>
                      <a:pt x="2405" y="43140"/>
                      <a:pt x="4135" y="41858"/>
                      <a:pt x="5108" y="41274"/>
                    </a:cubicBezTo>
                    <a:cubicBezTo>
                      <a:pt x="7700" y="39705"/>
                      <a:pt x="10228" y="37975"/>
                      <a:pt x="12692" y="36206"/>
                    </a:cubicBezTo>
                    <a:lnTo>
                      <a:pt x="12692" y="36206"/>
                    </a:lnTo>
                    <a:cubicBezTo>
                      <a:pt x="15618" y="39795"/>
                      <a:pt x="20059" y="41261"/>
                      <a:pt x="24669" y="41261"/>
                    </a:cubicBezTo>
                    <a:cubicBezTo>
                      <a:pt x="29668" y="41261"/>
                      <a:pt x="34864" y="39537"/>
                      <a:pt x="38540" y="36927"/>
                    </a:cubicBezTo>
                    <a:cubicBezTo>
                      <a:pt x="47197" y="30806"/>
                      <a:pt x="48610" y="19287"/>
                      <a:pt x="43575" y="10341"/>
                    </a:cubicBezTo>
                    <a:cubicBezTo>
                      <a:pt x="43539" y="10271"/>
                      <a:pt x="43496" y="10214"/>
                      <a:pt x="43448" y="10168"/>
                    </a:cubicBezTo>
                    <a:lnTo>
                      <a:pt x="43448" y="10168"/>
                    </a:lnTo>
                    <a:cubicBezTo>
                      <a:pt x="40620" y="5557"/>
                      <a:pt x="36287" y="1882"/>
                      <a:pt x="30970" y="597"/>
                    </a:cubicBezTo>
                    <a:cubicBezTo>
                      <a:pt x="29276" y="184"/>
                      <a:pt x="27549" y="0"/>
                      <a:pt x="258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7080961" y="3618634"/>
                <a:ext cx="95144" cy="87563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5613" extrusionOk="0">
                    <a:moveTo>
                      <a:pt x="5361" y="1"/>
                    </a:moveTo>
                    <a:cubicBezTo>
                      <a:pt x="5331" y="1"/>
                      <a:pt x="5299" y="3"/>
                      <a:pt x="5267" y="7"/>
                    </a:cubicBezTo>
                    <a:cubicBezTo>
                      <a:pt x="2695" y="297"/>
                      <a:pt x="595" y="2217"/>
                      <a:pt x="87" y="4752"/>
                    </a:cubicBezTo>
                    <a:cubicBezTo>
                      <a:pt x="0" y="5274"/>
                      <a:pt x="435" y="5613"/>
                      <a:pt x="828" y="5613"/>
                    </a:cubicBezTo>
                    <a:cubicBezTo>
                      <a:pt x="1090" y="5613"/>
                      <a:pt x="1333" y="5462"/>
                      <a:pt x="1391" y="5114"/>
                    </a:cubicBezTo>
                    <a:cubicBezTo>
                      <a:pt x="1754" y="3158"/>
                      <a:pt x="3311" y="1673"/>
                      <a:pt x="5267" y="1347"/>
                    </a:cubicBezTo>
                    <a:cubicBezTo>
                      <a:pt x="6068" y="1243"/>
                      <a:pt x="6099" y="1"/>
                      <a:pt x="5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7118260" y="3663936"/>
                <a:ext cx="52790" cy="49046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3144" extrusionOk="0">
                    <a:moveTo>
                      <a:pt x="2695" y="1"/>
                    </a:moveTo>
                    <a:cubicBezTo>
                      <a:pt x="1427" y="110"/>
                      <a:pt x="377" y="1051"/>
                      <a:pt x="87" y="2283"/>
                    </a:cubicBezTo>
                    <a:cubicBezTo>
                      <a:pt x="0" y="2804"/>
                      <a:pt x="435" y="3144"/>
                      <a:pt x="828" y="3144"/>
                    </a:cubicBezTo>
                    <a:cubicBezTo>
                      <a:pt x="1090" y="3144"/>
                      <a:pt x="1333" y="2993"/>
                      <a:pt x="1391" y="2645"/>
                    </a:cubicBezTo>
                    <a:cubicBezTo>
                      <a:pt x="1536" y="1993"/>
                      <a:pt x="2043" y="1486"/>
                      <a:pt x="2695" y="1377"/>
                    </a:cubicBezTo>
                    <a:cubicBezTo>
                      <a:pt x="3093" y="1341"/>
                      <a:pt x="3383" y="1051"/>
                      <a:pt x="3383" y="689"/>
                    </a:cubicBezTo>
                    <a:cubicBezTo>
                      <a:pt x="3383" y="327"/>
                      <a:pt x="3093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7442834" y="3953379"/>
                <a:ext cx="115268" cy="113974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7306" extrusionOk="0">
                    <a:moveTo>
                      <a:pt x="6589" y="1"/>
                    </a:moveTo>
                    <a:cubicBezTo>
                      <a:pt x="6322" y="1"/>
                      <a:pt x="6056" y="152"/>
                      <a:pt x="5940" y="499"/>
                    </a:cubicBezTo>
                    <a:cubicBezTo>
                      <a:pt x="5288" y="3071"/>
                      <a:pt x="3332" y="5172"/>
                      <a:pt x="760" y="5969"/>
                    </a:cubicBezTo>
                    <a:cubicBezTo>
                      <a:pt x="0" y="6200"/>
                      <a:pt x="235" y="7305"/>
                      <a:pt x="914" y="7305"/>
                    </a:cubicBezTo>
                    <a:cubicBezTo>
                      <a:pt x="980" y="7305"/>
                      <a:pt x="1049" y="7295"/>
                      <a:pt x="1122" y="7273"/>
                    </a:cubicBezTo>
                    <a:cubicBezTo>
                      <a:pt x="4129" y="6331"/>
                      <a:pt x="6483" y="3904"/>
                      <a:pt x="7280" y="862"/>
                    </a:cubicBezTo>
                    <a:cubicBezTo>
                      <a:pt x="7389" y="340"/>
                      <a:pt x="6989" y="1"/>
                      <a:pt x="6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7457482" y="3949089"/>
                <a:ext cx="54007" cy="6193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3970" extrusionOk="0">
                    <a:moveTo>
                      <a:pt x="2793" y="0"/>
                    </a:moveTo>
                    <a:cubicBezTo>
                      <a:pt x="2446" y="0"/>
                      <a:pt x="2085" y="227"/>
                      <a:pt x="2067" y="666"/>
                    </a:cubicBezTo>
                    <a:cubicBezTo>
                      <a:pt x="1995" y="1535"/>
                      <a:pt x="1487" y="2332"/>
                      <a:pt x="654" y="2730"/>
                    </a:cubicBezTo>
                    <a:cubicBezTo>
                      <a:pt x="0" y="3042"/>
                      <a:pt x="418" y="3970"/>
                      <a:pt x="1031" y="3970"/>
                    </a:cubicBezTo>
                    <a:cubicBezTo>
                      <a:pt x="1131" y="3970"/>
                      <a:pt x="1236" y="3945"/>
                      <a:pt x="1343" y="3889"/>
                    </a:cubicBezTo>
                    <a:cubicBezTo>
                      <a:pt x="2574" y="3237"/>
                      <a:pt x="3371" y="2006"/>
                      <a:pt x="3443" y="666"/>
                    </a:cubicBezTo>
                    <a:cubicBezTo>
                      <a:pt x="3461" y="218"/>
                      <a:pt x="3133" y="0"/>
                      <a:pt x="27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6896974" y="4001286"/>
                <a:ext cx="55957" cy="3379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2166" extrusionOk="0">
                    <a:moveTo>
                      <a:pt x="2681" y="0"/>
                    </a:moveTo>
                    <a:lnTo>
                      <a:pt x="544" y="833"/>
                    </a:lnTo>
                    <a:cubicBezTo>
                      <a:pt x="218" y="942"/>
                      <a:pt x="1" y="1304"/>
                      <a:pt x="73" y="1666"/>
                    </a:cubicBezTo>
                    <a:cubicBezTo>
                      <a:pt x="163" y="1965"/>
                      <a:pt x="425" y="2165"/>
                      <a:pt x="717" y="2165"/>
                    </a:cubicBezTo>
                    <a:cubicBezTo>
                      <a:pt x="779" y="2165"/>
                      <a:pt x="843" y="2156"/>
                      <a:pt x="906" y="2137"/>
                    </a:cubicBezTo>
                    <a:lnTo>
                      <a:pt x="3043" y="1304"/>
                    </a:lnTo>
                    <a:cubicBezTo>
                      <a:pt x="3406" y="1195"/>
                      <a:pt x="3587" y="833"/>
                      <a:pt x="3514" y="471"/>
                    </a:cubicBezTo>
                    <a:cubicBezTo>
                      <a:pt x="3427" y="179"/>
                      <a:pt x="3175" y="5"/>
                      <a:pt x="2891" y="5"/>
                    </a:cubicBezTo>
                    <a:cubicBezTo>
                      <a:pt x="2822" y="5"/>
                      <a:pt x="2752" y="15"/>
                      <a:pt x="2681" y="36"/>
                    </a:cubicBezTo>
                    <a:lnTo>
                      <a:pt x="2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4" name="Google Shape;954;p39"/>
            <p:cNvSpPr txBox="1"/>
            <p:nvPr/>
          </p:nvSpPr>
          <p:spPr>
            <a:xfrm>
              <a:off x="968445" y="2187736"/>
              <a:ext cx="4833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Kalam"/>
                  <a:ea typeface="Kalam"/>
                  <a:cs typeface="Kalam"/>
                  <a:sym typeface="Kalam"/>
                </a:rPr>
                <a:t>Hi!</a:t>
              </a:r>
              <a:endParaRPr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endParaRPr>
            </a:p>
          </p:txBody>
        </p:sp>
      </p:grpSp>
      <p:grpSp>
        <p:nvGrpSpPr>
          <p:cNvPr id="955" name="Google Shape;955;p39"/>
          <p:cNvGrpSpPr/>
          <p:nvPr/>
        </p:nvGrpSpPr>
        <p:grpSpPr>
          <a:xfrm>
            <a:off x="7578602" y="537035"/>
            <a:ext cx="992342" cy="1246919"/>
            <a:chOff x="7350002" y="765635"/>
            <a:chExt cx="992342" cy="1246919"/>
          </a:xfrm>
        </p:grpSpPr>
        <p:grpSp>
          <p:nvGrpSpPr>
            <p:cNvPr id="956" name="Google Shape;956;p39"/>
            <p:cNvGrpSpPr/>
            <p:nvPr/>
          </p:nvGrpSpPr>
          <p:grpSpPr>
            <a:xfrm rot="475014">
              <a:off x="7454209" y="809482"/>
              <a:ext cx="783927" cy="1159224"/>
              <a:chOff x="6922402" y="2086121"/>
              <a:chExt cx="793354" cy="1358635"/>
            </a:xfrm>
          </p:grpSpPr>
          <p:sp>
            <p:nvSpPr>
              <p:cNvPr id="957" name="Google Shape;957;p39"/>
              <p:cNvSpPr/>
              <p:nvPr/>
            </p:nvSpPr>
            <p:spPr>
              <a:xfrm>
                <a:off x="6922402" y="2097010"/>
                <a:ext cx="793354" cy="1336405"/>
              </a:xfrm>
              <a:custGeom>
                <a:avLst/>
                <a:gdLst/>
                <a:ahLst/>
                <a:cxnLst/>
                <a:rect l="l" t="t" r="r" b="b"/>
                <a:pathLst>
                  <a:path w="50856" h="85667" extrusionOk="0">
                    <a:moveTo>
                      <a:pt x="22836" y="1"/>
                    </a:moveTo>
                    <a:cubicBezTo>
                      <a:pt x="17213" y="1"/>
                      <a:pt x="11566" y="1130"/>
                      <a:pt x="8694" y="3517"/>
                    </a:cubicBezTo>
                    <a:cubicBezTo>
                      <a:pt x="2464" y="8697"/>
                      <a:pt x="4384" y="20505"/>
                      <a:pt x="3985" y="27423"/>
                    </a:cubicBezTo>
                    <a:cubicBezTo>
                      <a:pt x="3224" y="40861"/>
                      <a:pt x="1" y="60203"/>
                      <a:pt x="8006" y="72699"/>
                    </a:cubicBezTo>
                    <a:cubicBezTo>
                      <a:pt x="7100" y="74293"/>
                      <a:pt x="6521" y="76068"/>
                      <a:pt x="6267" y="77879"/>
                    </a:cubicBezTo>
                    <a:cubicBezTo>
                      <a:pt x="5905" y="80451"/>
                      <a:pt x="6086" y="83095"/>
                      <a:pt x="6267" y="85667"/>
                    </a:cubicBezTo>
                    <a:cubicBezTo>
                      <a:pt x="7136" y="82298"/>
                      <a:pt x="9382" y="79473"/>
                      <a:pt x="12425" y="77807"/>
                    </a:cubicBezTo>
                    <a:cubicBezTo>
                      <a:pt x="15823" y="80500"/>
                      <a:pt x="20305" y="81741"/>
                      <a:pt x="24882" y="81741"/>
                    </a:cubicBezTo>
                    <a:cubicBezTo>
                      <a:pt x="29477" y="81741"/>
                      <a:pt x="34169" y="80491"/>
                      <a:pt x="37961" y="78205"/>
                    </a:cubicBezTo>
                    <a:cubicBezTo>
                      <a:pt x="46473" y="73098"/>
                      <a:pt x="46111" y="62340"/>
                      <a:pt x="46364" y="54082"/>
                    </a:cubicBezTo>
                    <a:cubicBezTo>
                      <a:pt x="46799" y="40209"/>
                      <a:pt x="50856" y="12391"/>
                      <a:pt x="36331" y="2901"/>
                    </a:cubicBezTo>
                    <a:cubicBezTo>
                      <a:pt x="33414" y="1003"/>
                      <a:pt x="28135" y="1"/>
                      <a:pt x="228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6940483" y="2086121"/>
                <a:ext cx="737974" cy="1358635"/>
              </a:xfrm>
              <a:custGeom>
                <a:avLst/>
                <a:gdLst/>
                <a:ahLst/>
                <a:cxnLst/>
                <a:rect l="l" t="t" r="r" b="b"/>
                <a:pathLst>
                  <a:path w="47306" h="87092" extrusionOk="0">
                    <a:moveTo>
                      <a:pt x="22684" y="1315"/>
                    </a:moveTo>
                    <a:cubicBezTo>
                      <a:pt x="27019" y="1315"/>
                      <a:pt x="31478" y="2069"/>
                      <a:pt x="34923" y="4165"/>
                    </a:cubicBezTo>
                    <a:lnTo>
                      <a:pt x="34923" y="4165"/>
                    </a:lnTo>
                    <a:cubicBezTo>
                      <a:pt x="34953" y="4195"/>
                      <a:pt x="34988" y="4224"/>
                      <a:pt x="35027" y="4251"/>
                    </a:cubicBezTo>
                    <a:cubicBezTo>
                      <a:pt x="46074" y="11676"/>
                      <a:pt x="45893" y="28230"/>
                      <a:pt x="45495" y="40001"/>
                    </a:cubicBezTo>
                    <a:cubicBezTo>
                      <a:pt x="45278" y="45906"/>
                      <a:pt x="44843" y="51737"/>
                      <a:pt x="44662" y="57605"/>
                    </a:cubicBezTo>
                    <a:cubicBezTo>
                      <a:pt x="44444" y="64668"/>
                      <a:pt x="44010" y="73108"/>
                      <a:pt x="37707" y="77672"/>
                    </a:cubicBezTo>
                    <a:cubicBezTo>
                      <a:pt x="33945" y="80399"/>
                      <a:pt x="29050" y="81857"/>
                      <a:pt x="24209" y="81857"/>
                    </a:cubicBezTo>
                    <a:cubicBezTo>
                      <a:pt x="19728" y="81857"/>
                      <a:pt x="15293" y="80608"/>
                      <a:pt x="11845" y="77961"/>
                    </a:cubicBezTo>
                    <a:cubicBezTo>
                      <a:pt x="11737" y="77907"/>
                      <a:pt x="11619" y="77880"/>
                      <a:pt x="11501" y="77880"/>
                    </a:cubicBezTo>
                    <a:cubicBezTo>
                      <a:pt x="11383" y="77880"/>
                      <a:pt x="11266" y="77907"/>
                      <a:pt x="11157" y="77961"/>
                    </a:cubicBezTo>
                    <a:cubicBezTo>
                      <a:pt x="8914" y="79236"/>
                      <a:pt x="7083" y="81085"/>
                      <a:pt x="5854" y="83293"/>
                    </a:cubicBezTo>
                    <a:lnTo>
                      <a:pt x="5854" y="83293"/>
                    </a:lnTo>
                    <a:cubicBezTo>
                      <a:pt x="5771" y="80025"/>
                      <a:pt x="6056" y="76795"/>
                      <a:pt x="7680" y="73796"/>
                    </a:cubicBezTo>
                    <a:cubicBezTo>
                      <a:pt x="7788" y="73579"/>
                      <a:pt x="7788" y="73325"/>
                      <a:pt x="7680" y="73108"/>
                    </a:cubicBezTo>
                    <a:cubicBezTo>
                      <a:pt x="1" y="60829"/>
                      <a:pt x="2536" y="44819"/>
                      <a:pt x="3551" y="31164"/>
                    </a:cubicBezTo>
                    <a:cubicBezTo>
                      <a:pt x="3985" y="25151"/>
                      <a:pt x="3225" y="19066"/>
                      <a:pt x="4166" y="13125"/>
                    </a:cubicBezTo>
                    <a:cubicBezTo>
                      <a:pt x="4673" y="10047"/>
                      <a:pt x="5724" y="6787"/>
                      <a:pt x="8259" y="4758"/>
                    </a:cubicBezTo>
                    <a:cubicBezTo>
                      <a:pt x="10324" y="3092"/>
                      <a:pt x="13077" y="2404"/>
                      <a:pt x="15648" y="1933"/>
                    </a:cubicBezTo>
                    <a:cubicBezTo>
                      <a:pt x="17816" y="1557"/>
                      <a:pt x="20230" y="1315"/>
                      <a:pt x="22684" y="1315"/>
                    </a:cubicBezTo>
                    <a:close/>
                    <a:moveTo>
                      <a:pt x="22682" y="1"/>
                    </a:moveTo>
                    <a:cubicBezTo>
                      <a:pt x="20584" y="1"/>
                      <a:pt x="18525" y="162"/>
                      <a:pt x="16626" y="412"/>
                    </a:cubicBezTo>
                    <a:cubicBezTo>
                      <a:pt x="10215" y="1281"/>
                      <a:pt x="5072" y="3889"/>
                      <a:pt x="3333" y="10517"/>
                    </a:cubicBezTo>
                    <a:cubicBezTo>
                      <a:pt x="1450" y="17508"/>
                      <a:pt x="2609" y="25187"/>
                      <a:pt x="2065" y="32395"/>
                    </a:cubicBezTo>
                    <a:cubicBezTo>
                      <a:pt x="1413" y="40907"/>
                      <a:pt x="508" y="49491"/>
                      <a:pt x="1486" y="58040"/>
                    </a:cubicBezTo>
                    <a:cubicBezTo>
                      <a:pt x="1957" y="62495"/>
                      <a:pt x="2971" y="66950"/>
                      <a:pt x="4927" y="71007"/>
                    </a:cubicBezTo>
                    <a:cubicBezTo>
                      <a:pt x="5325" y="71876"/>
                      <a:pt x="6231" y="72854"/>
                      <a:pt x="6122" y="73796"/>
                    </a:cubicBezTo>
                    <a:cubicBezTo>
                      <a:pt x="5941" y="75064"/>
                      <a:pt x="5036" y="76404"/>
                      <a:pt x="4818" y="77672"/>
                    </a:cubicBezTo>
                    <a:cubicBezTo>
                      <a:pt x="4239" y="80569"/>
                      <a:pt x="4420" y="83503"/>
                      <a:pt x="4637" y="86437"/>
                    </a:cubicBezTo>
                    <a:cubicBezTo>
                      <a:pt x="4637" y="86859"/>
                      <a:pt x="4971" y="87091"/>
                      <a:pt x="5306" y="87091"/>
                    </a:cubicBezTo>
                    <a:cubicBezTo>
                      <a:pt x="5575" y="87091"/>
                      <a:pt x="5844" y="86941"/>
                      <a:pt x="5941" y="86618"/>
                    </a:cubicBezTo>
                    <a:cubicBezTo>
                      <a:pt x="5962" y="86545"/>
                      <a:pt x="5983" y="86473"/>
                      <a:pt x="6005" y="86400"/>
                    </a:cubicBezTo>
                    <a:lnTo>
                      <a:pt x="6005" y="86400"/>
                    </a:lnTo>
                    <a:lnTo>
                      <a:pt x="6014" y="86401"/>
                    </a:lnTo>
                    <a:cubicBezTo>
                      <a:pt x="6013" y="86393"/>
                      <a:pt x="6013" y="86386"/>
                      <a:pt x="6012" y="86378"/>
                    </a:cubicBezTo>
                    <a:lnTo>
                      <a:pt x="6012" y="86378"/>
                    </a:lnTo>
                    <a:cubicBezTo>
                      <a:pt x="6373" y="85195"/>
                      <a:pt x="6893" y="84050"/>
                      <a:pt x="7571" y="83032"/>
                    </a:cubicBezTo>
                    <a:cubicBezTo>
                      <a:pt x="8223" y="82091"/>
                      <a:pt x="9744" y="79954"/>
                      <a:pt x="10940" y="79664"/>
                    </a:cubicBezTo>
                    <a:cubicBezTo>
                      <a:pt x="11027" y="79644"/>
                      <a:pt x="11120" y="79635"/>
                      <a:pt x="11218" y="79635"/>
                    </a:cubicBezTo>
                    <a:cubicBezTo>
                      <a:pt x="12575" y="79635"/>
                      <a:pt x="14840" y="81400"/>
                      <a:pt x="16192" y="81873"/>
                    </a:cubicBezTo>
                    <a:cubicBezTo>
                      <a:pt x="18660" y="82771"/>
                      <a:pt x="21282" y="83168"/>
                      <a:pt x="23909" y="83168"/>
                    </a:cubicBezTo>
                    <a:cubicBezTo>
                      <a:pt x="25523" y="83168"/>
                      <a:pt x="27140" y="83018"/>
                      <a:pt x="28724" y="82743"/>
                    </a:cubicBezTo>
                    <a:cubicBezTo>
                      <a:pt x="32745" y="82018"/>
                      <a:pt x="36947" y="80388"/>
                      <a:pt x="39953" y="77563"/>
                    </a:cubicBezTo>
                    <a:cubicBezTo>
                      <a:pt x="42742" y="74955"/>
                      <a:pt x="44300" y="71369"/>
                      <a:pt x="45060" y="67675"/>
                    </a:cubicBezTo>
                    <a:cubicBezTo>
                      <a:pt x="46545" y="60720"/>
                      <a:pt x="46147" y="53222"/>
                      <a:pt x="46545" y="46123"/>
                    </a:cubicBezTo>
                    <a:cubicBezTo>
                      <a:pt x="47016" y="38444"/>
                      <a:pt x="47306" y="30620"/>
                      <a:pt x="46183" y="22941"/>
                    </a:cubicBezTo>
                    <a:cubicBezTo>
                      <a:pt x="45099" y="15320"/>
                      <a:pt x="42395" y="7591"/>
                      <a:pt x="35772" y="3094"/>
                    </a:cubicBezTo>
                    <a:lnTo>
                      <a:pt x="35772" y="3094"/>
                    </a:lnTo>
                    <a:cubicBezTo>
                      <a:pt x="35754" y="3081"/>
                      <a:pt x="35735" y="3068"/>
                      <a:pt x="35715" y="3056"/>
                    </a:cubicBezTo>
                    <a:lnTo>
                      <a:pt x="35715" y="3056"/>
                    </a:lnTo>
                    <a:cubicBezTo>
                      <a:pt x="35715" y="3056"/>
                      <a:pt x="35715" y="3056"/>
                      <a:pt x="35715" y="3056"/>
                    </a:cubicBezTo>
                    <a:cubicBezTo>
                      <a:pt x="35705" y="3049"/>
                      <a:pt x="35695" y="3043"/>
                      <a:pt x="35685" y="3037"/>
                    </a:cubicBezTo>
                    <a:lnTo>
                      <a:pt x="35685" y="3037"/>
                    </a:lnTo>
                    <a:cubicBezTo>
                      <a:pt x="32011" y="765"/>
                      <a:pt x="27255" y="1"/>
                      <a:pt x="22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7067825" y="2175494"/>
                <a:ext cx="115627" cy="174720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11200" extrusionOk="0">
                    <a:moveTo>
                      <a:pt x="5799" y="1"/>
                    </a:moveTo>
                    <a:cubicBezTo>
                      <a:pt x="617" y="1"/>
                      <a:pt x="0" y="6565"/>
                      <a:pt x="277" y="10548"/>
                    </a:cubicBezTo>
                    <a:cubicBezTo>
                      <a:pt x="296" y="10982"/>
                      <a:pt x="649" y="11200"/>
                      <a:pt x="988" y="11200"/>
                    </a:cubicBezTo>
                    <a:cubicBezTo>
                      <a:pt x="1328" y="11200"/>
                      <a:pt x="1654" y="10982"/>
                      <a:pt x="1618" y="10548"/>
                    </a:cubicBezTo>
                    <a:cubicBezTo>
                      <a:pt x="1374" y="7248"/>
                      <a:pt x="1498" y="1350"/>
                      <a:pt x="5948" y="1350"/>
                    </a:cubicBezTo>
                    <a:cubicBezTo>
                      <a:pt x="6138" y="1350"/>
                      <a:pt x="6337" y="1361"/>
                      <a:pt x="6544" y="1384"/>
                    </a:cubicBezTo>
                    <a:cubicBezTo>
                      <a:pt x="6577" y="1388"/>
                      <a:pt x="6608" y="1390"/>
                      <a:pt x="6639" y="1390"/>
                    </a:cubicBezTo>
                    <a:cubicBezTo>
                      <a:pt x="7412" y="1390"/>
                      <a:pt x="7380" y="113"/>
                      <a:pt x="6544" y="43"/>
                    </a:cubicBezTo>
                    <a:cubicBezTo>
                      <a:pt x="6286" y="15"/>
                      <a:pt x="6038" y="1"/>
                      <a:pt x="5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7056890" y="2413487"/>
                <a:ext cx="28267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377" extrusionOk="0">
                    <a:moveTo>
                      <a:pt x="906" y="0"/>
                    </a:moveTo>
                    <a:cubicBezTo>
                      <a:pt x="0" y="0"/>
                      <a:pt x="0" y="1377"/>
                      <a:pt x="906" y="1377"/>
                    </a:cubicBezTo>
                    <a:cubicBezTo>
                      <a:pt x="1812" y="1377"/>
                      <a:pt x="1812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7130350" y="2221326"/>
                <a:ext cx="58172" cy="57689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698" extrusionOk="0">
                    <a:moveTo>
                      <a:pt x="2893" y="0"/>
                    </a:moveTo>
                    <a:cubicBezTo>
                      <a:pt x="2871" y="0"/>
                      <a:pt x="2849" y="1"/>
                      <a:pt x="2825" y="3"/>
                    </a:cubicBezTo>
                    <a:cubicBezTo>
                      <a:pt x="1232" y="112"/>
                      <a:pt x="0" y="1452"/>
                      <a:pt x="0" y="3046"/>
                    </a:cubicBezTo>
                    <a:cubicBezTo>
                      <a:pt x="18" y="3480"/>
                      <a:pt x="362" y="3698"/>
                      <a:pt x="702" y="3698"/>
                    </a:cubicBezTo>
                    <a:cubicBezTo>
                      <a:pt x="1042" y="3698"/>
                      <a:pt x="1377" y="3480"/>
                      <a:pt x="1377" y="3046"/>
                    </a:cubicBezTo>
                    <a:cubicBezTo>
                      <a:pt x="1340" y="2176"/>
                      <a:pt x="1992" y="1452"/>
                      <a:pt x="2825" y="1343"/>
                    </a:cubicBezTo>
                    <a:cubicBezTo>
                      <a:pt x="3673" y="1308"/>
                      <a:pt x="3729" y="0"/>
                      <a:pt x="2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7424753" y="3190570"/>
                <a:ext cx="114364" cy="104504"/>
              </a:xfrm>
              <a:custGeom>
                <a:avLst/>
                <a:gdLst/>
                <a:ahLst/>
                <a:cxnLst/>
                <a:rect l="l" t="t" r="r" b="b"/>
                <a:pathLst>
                  <a:path w="7331" h="6699" extrusionOk="0">
                    <a:moveTo>
                      <a:pt x="6503" y="0"/>
                    </a:moveTo>
                    <a:cubicBezTo>
                      <a:pt x="6241" y="0"/>
                      <a:pt x="5998" y="151"/>
                      <a:pt x="5940" y="499"/>
                    </a:cubicBezTo>
                    <a:cubicBezTo>
                      <a:pt x="5541" y="3070"/>
                      <a:pt x="3477" y="5063"/>
                      <a:pt x="869" y="5352"/>
                    </a:cubicBezTo>
                    <a:cubicBezTo>
                      <a:pt x="33" y="5422"/>
                      <a:pt x="1" y="6699"/>
                      <a:pt x="774" y="6699"/>
                    </a:cubicBezTo>
                    <a:cubicBezTo>
                      <a:pt x="804" y="6699"/>
                      <a:pt x="836" y="6697"/>
                      <a:pt x="869" y="6692"/>
                    </a:cubicBezTo>
                    <a:cubicBezTo>
                      <a:pt x="4093" y="6439"/>
                      <a:pt x="6700" y="4012"/>
                      <a:pt x="7244" y="861"/>
                    </a:cubicBezTo>
                    <a:cubicBezTo>
                      <a:pt x="7331" y="339"/>
                      <a:pt x="6896" y="0"/>
                      <a:pt x="6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7437202" y="3162724"/>
                <a:ext cx="56737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038" extrusionOk="0">
                    <a:moveTo>
                      <a:pt x="2805" y="0"/>
                    </a:moveTo>
                    <a:cubicBezTo>
                      <a:pt x="2530" y="0"/>
                      <a:pt x="2250" y="143"/>
                      <a:pt x="2135" y="473"/>
                    </a:cubicBezTo>
                    <a:cubicBezTo>
                      <a:pt x="1773" y="1378"/>
                      <a:pt x="1230" y="2211"/>
                      <a:pt x="506" y="2899"/>
                    </a:cubicBezTo>
                    <a:cubicBezTo>
                      <a:pt x="0" y="3349"/>
                      <a:pt x="474" y="4037"/>
                      <a:pt x="1017" y="4037"/>
                    </a:cubicBezTo>
                    <a:cubicBezTo>
                      <a:pt x="1174" y="4037"/>
                      <a:pt x="1337" y="3980"/>
                      <a:pt x="1483" y="3841"/>
                    </a:cubicBezTo>
                    <a:cubicBezTo>
                      <a:pt x="2353" y="3008"/>
                      <a:pt x="3041" y="1958"/>
                      <a:pt x="3439" y="835"/>
                    </a:cubicBezTo>
                    <a:cubicBezTo>
                      <a:pt x="3636" y="332"/>
                      <a:pt x="3225" y="0"/>
                      <a:pt x="2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4" name="Google Shape;964;p39"/>
            <p:cNvSpPr txBox="1"/>
            <p:nvPr/>
          </p:nvSpPr>
          <p:spPr>
            <a:xfrm>
              <a:off x="7477609" y="1229500"/>
              <a:ext cx="786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Kalam"/>
                  <a:ea typeface="Kalam"/>
                  <a:cs typeface="Kalam"/>
                  <a:sym typeface="Kalam"/>
                </a:rPr>
                <a:t>Hello!</a:t>
              </a:r>
              <a:endParaRPr sz="16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6749406" y="4290393"/>
            <a:ext cx="218825" cy="225782"/>
            <a:chOff x="6109266" y="2958701"/>
            <a:chExt cx="158099" cy="163114"/>
          </a:xfrm>
        </p:grpSpPr>
        <p:sp>
          <p:nvSpPr>
            <p:cNvPr id="966" name="Google Shape;966;p39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9"/>
          <p:cNvGrpSpPr/>
          <p:nvPr/>
        </p:nvGrpSpPr>
        <p:grpSpPr>
          <a:xfrm>
            <a:off x="466181" y="1502943"/>
            <a:ext cx="218825" cy="225782"/>
            <a:chOff x="6109266" y="2958701"/>
            <a:chExt cx="158099" cy="163114"/>
          </a:xfrm>
        </p:grpSpPr>
        <p:sp>
          <p:nvSpPr>
            <p:cNvPr id="970" name="Google Shape;970;p39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9"/>
          <p:cNvGrpSpPr/>
          <p:nvPr/>
        </p:nvGrpSpPr>
        <p:grpSpPr>
          <a:xfrm>
            <a:off x="3281351" y="734172"/>
            <a:ext cx="270342" cy="245590"/>
            <a:chOff x="3281351" y="734172"/>
            <a:chExt cx="270342" cy="245590"/>
          </a:xfrm>
        </p:grpSpPr>
        <p:sp>
          <p:nvSpPr>
            <p:cNvPr id="974" name="Google Shape;974;p39"/>
            <p:cNvSpPr/>
            <p:nvPr/>
          </p:nvSpPr>
          <p:spPr>
            <a:xfrm>
              <a:off x="3281351" y="893596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3397551" y="734172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39"/>
          <p:cNvSpPr/>
          <p:nvPr/>
        </p:nvSpPr>
        <p:spPr>
          <a:xfrm>
            <a:off x="8146801" y="2249934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39"/>
          <p:cNvGrpSpPr/>
          <p:nvPr/>
        </p:nvGrpSpPr>
        <p:grpSpPr>
          <a:xfrm>
            <a:off x="1539940" y="4185533"/>
            <a:ext cx="321790" cy="270342"/>
            <a:chOff x="1692340" y="4261733"/>
            <a:chExt cx="321790" cy="270342"/>
          </a:xfrm>
        </p:grpSpPr>
        <p:sp>
          <p:nvSpPr>
            <p:cNvPr id="978" name="Google Shape;978;p39"/>
            <p:cNvSpPr/>
            <p:nvPr/>
          </p:nvSpPr>
          <p:spPr>
            <a:xfrm rot="5400000">
              <a:off x="1688722" y="4265350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 rot="5400000">
              <a:off x="1855739" y="43736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9"/>
          <p:cNvGrpSpPr/>
          <p:nvPr/>
        </p:nvGrpSpPr>
        <p:grpSpPr>
          <a:xfrm>
            <a:off x="4085376" y="3807646"/>
            <a:ext cx="1028550" cy="868521"/>
            <a:chOff x="4085376" y="3807646"/>
            <a:chExt cx="1028550" cy="868521"/>
          </a:xfrm>
        </p:grpSpPr>
        <p:grpSp>
          <p:nvGrpSpPr>
            <p:cNvPr id="981" name="Google Shape;981;p39"/>
            <p:cNvGrpSpPr/>
            <p:nvPr/>
          </p:nvGrpSpPr>
          <p:grpSpPr>
            <a:xfrm>
              <a:off x="4275994" y="3922328"/>
              <a:ext cx="591360" cy="753839"/>
              <a:chOff x="7470798" y="1116578"/>
              <a:chExt cx="1373660" cy="1751893"/>
            </a:xfrm>
          </p:grpSpPr>
          <p:sp>
            <p:nvSpPr>
              <p:cNvPr id="982" name="Google Shape;982;p39"/>
              <p:cNvSpPr/>
              <p:nvPr/>
            </p:nvSpPr>
            <p:spPr>
              <a:xfrm>
                <a:off x="7528032" y="1174144"/>
                <a:ext cx="1276748" cy="1357595"/>
              </a:xfrm>
              <a:custGeom>
                <a:avLst/>
                <a:gdLst/>
                <a:ahLst/>
                <a:cxnLst/>
                <a:rect l="l" t="t" r="r" b="b"/>
                <a:pathLst>
                  <a:path w="11488" h="12216" extrusionOk="0">
                    <a:moveTo>
                      <a:pt x="8690" y="2253"/>
                    </a:moveTo>
                    <a:cubicBezTo>
                      <a:pt x="8739" y="2253"/>
                      <a:pt x="8788" y="2261"/>
                      <a:pt x="8834" y="2273"/>
                    </a:cubicBezTo>
                    <a:lnTo>
                      <a:pt x="8794" y="2273"/>
                    </a:lnTo>
                    <a:cubicBezTo>
                      <a:pt x="9468" y="2392"/>
                      <a:pt x="10220" y="3659"/>
                      <a:pt x="10022" y="4293"/>
                    </a:cubicBezTo>
                    <a:cubicBezTo>
                      <a:pt x="10022" y="4372"/>
                      <a:pt x="9983" y="4412"/>
                      <a:pt x="9943" y="4452"/>
                    </a:cubicBezTo>
                    <a:cubicBezTo>
                      <a:pt x="9428" y="3739"/>
                      <a:pt x="9270" y="2827"/>
                      <a:pt x="8398" y="2471"/>
                    </a:cubicBezTo>
                    <a:cubicBezTo>
                      <a:pt x="8454" y="2302"/>
                      <a:pt x="8571" y="2253"/>
                      <a:pt x="8690" y="2253"/>
                    </a:cubicBezTo>
                    <a:close/>
                    <a:moveTo>
                      <a:pt x="1783" y="2511"/>
                    </a:moveTo>
                    <a:cubicBezTo>
                      <a:pt x="1823" y="2511"/>
                      <a:pt x="1902" y="2550"/>
                      <a:pt x="1981" y="2629"/>
                    </a:cubicBezTo>
                    <a:cubicBezTo>
                      <a:pt x="1981" y="2669"/>
                      <a:pt x="1981" y="2709"/>
                      <a:pt x="1981" y="2748"/>
                    </a:cubicBezTo>
                    <a:cubicBezTo>
                      <a:pt x="1585" y="3105"/>
                      <a:pt x="1545" y="3580"/>
                      <a:pt x="1347" y="3976"/>
                    </a:cubicBezTo>
                    <a:lnTo>
                      <a:pt x="1110" y="4491"/>
                    </a:lnTo>
                    <a:lnTo>
                      <a:pt x="991" y="4491"/>
                    </a:lnTo>
                    <a:cubicBezTo>
                      <a:pt x="951" y="4174"/>
                      <a:pt x="951" y="3818"/>
                      <a:pt x="1070" y="3501"/>
                    </a:cubicBezTo>
                    <a:lnTo>
                      <a:pt x="1070" y="3540"/>
                    </a:lnTo>
                    <a:cubicBezTo>
                      <a:pt x="1149" y="3263"/>
                      <a:pt x="1268" y="2986"/>
                      <a:pt x="1426" y="2788"/>
                    </a:cubicBezTo>
                    <a:cubicBezTo>
                      <a:pt x="1506" y="2669"/>
                      <a:pt x="1664" y="2550"/>
                      <a:pt x="1783" y="2511"/>
                    </a:cubicBezTo>
                    <a:close/>
                    <a:moveTo>
                      <a:pt x="2456" y="3897"/>
                    </a:moveTo>
                    <a:cubicBezTo>
                      <a:pt x="2496" y="4016"/>
                      <a:pt x="2496" y="4135"/>
                      <a:pt x="2536" y="4214"/>
                    </a:cubicBezTo>
                    <a:cubicBezTo>
                      <a:pt x="2496" y="4333"/>
                      <a:pt x="2496" y="4452"/>
                      <a:pt x="2456" y="4531"/>
                    </a:cubicBezTo>
                    <a:lnTo>
                      <a:pt x="2219" y="5600"/>
                    </a:lnTo>
                    <a:cubicBezTo>
                      <a:pt x="1981" y="5481"/>
                      <a:pt x="1862" y="5244"/>
                      <a:pt x="1902" y="5006"/>
                    </a:cubicBezTo>
                    <a:cubicBezTo>
                      <a:pt x="1941" y="4689"/>
                      <a:pt x="2060" y="4372"/>
                      <a:pt x="2179" y="4055"/>
                    </a:cubicBezTo>
                    <a:cubicBezTo>
                      <a:pt x="2179" y="3976"/>
                      <a:pt x="2337" y="3976"/>
                      <a:pt x="2417" y="3897"/>
                    </a:cubicBezTo>
                    <a:close/>
                    <a:moveTo>
                      <a:pt x="8398" y="4055"/>
                    </a:moveTo>
                    <a:cubicBezTo>
                      <a:pt x="8477" y="4095"/>
                      <a:pt x="8596" y="4095"/>
                      <a:pt x="8675" y="4174"/>
                    </a:cubicBezTo>
                    <a:cubicBezTo>
                      <a:pt x="8953" y="4531"/>
                      <a:pt x="9032" y="5006"/>
                      <a:pt x="8953" y="5442"/>
                    </a:cubicBezTo>
                    <a:cubicBezTo>
                      <a:pt x="8913" y="5759"/>
                      <a:pt x="8755" y="6036"/>
                      <a:pt x="8517" y="6234"/>
                    </a:cubicBezTo>
                    <a:lnTo>
                      <a:pt x="8438" y="6234"/>
                    </a:lnTo>
                    <a:lnTo>
                      <a:pt x="8438" y="5759"/>
                    </a:lnTo>
                    <a:cubicBezTo>
                      <a:pt x="8477" y="5323"/>
                      <a:pt x="8438" y="4887"/>
                      <a:pt x="8319" y="4491"/>
                    </a:cubicBezTo>
                    <a:cubicBezTo>
                      <a:pt x="8319" y="4452"/>
                      <a:pt x="8279" y="4372"/>
                      <a:pt x="8279" y="4333"/>
                    </a:cubicBezTo>
                    <a:cubicBezTo>
                      <a:pt x="8359" y="4214"/>
                      <a:pt x="8359" y="4135"/>
                      <a:pt x="8398" y="4055"/>
                    </a:cubicBezTo>
                    <a:close/>
                    <a:moveTo>
                      <a:pt x="1110" y="5006"/>
                    </a:moveTo>
                    <a:cubicBezTo>
                      <a:pt x="1149" y="5085"/>
                      <a:pt x="1228" y="5204"/>
                      <a:pt x="1228" y="5283"/>
                    </a:cubicBezTo>
                    <a:cubicBezTo>
                      <a:pt x="1149" y="5719"/>
                      <a:pt x="1228" y="6195"/>
                      <a:pt x="1347" y="6630"/>
                    </a:cubicBezTo>
                    <a:cubicBezTo>
                      <a:pt x="1347" y="6709"/>
                      <a:pt x="1347" y="6749"/>
                      <a:pt x="1387" y="6828"/>
                    </a:cubicBezTo>
                    <a:lnTo>
                      <a:pt x="1308" y="6908"/>
                    </a:lnTo>
                    <a:cubicBezTo>
                      <a:pt x="1228" y="6828"/>
                      <a:pt x="1070" y="6789"/>
                      <a:pt x="1030" y="6670"/>
                    </a:cubicBezTo>
                    <a:cubicBezTo>
                      <a:pt x="713" y="6234"/>
                      <a:pt x="674" y="5680"/>
                      <a:pt x="832" y="5204"/>
                    </a:cubicBezTo>
                    <a:lnTo>
                      <a:pt x="872" y="5204"/>
                    </a:lnTo>
                    <a:cubicBezTo>
                      <a:pt x="911" y="5125"/>
                      <a:pt x="1030" y="5085"/>
                      <a:pt x="1110" y="5006"/>
                    </a:cubicBezTo>
                    <a:close/>
                    <a:moveTo>
                      <a:pt x="9666" y="5135"/>
                    </a:moveTo>
                    <a:cubicBezTo>
                      <a:pt x="9705" y="5135"/>
                      <a:pt x="9745" y="5145"/>
                      <a:pt x="9785" y="5165"/>
                    </a:cubicBezTo>
                    <a:cubicBezTo>
                      <a:pt x="9903" y="5244"/>
                      <a:pt x="10022" y="5363"/>
                      <a:pt x="10101" y="5521"/>
                    </a:cubicBezTo>
                    <a:cubicBezTo>
                      <a:pt x="10260" y="5838"/>
                      <a:pt x="10300" y="6195"/>
                      <a:pt x="10260" y="6551"/>
                    </a:cubicBezTo>
                    <a:cubicBezTo>
                      <a:pt x="10220" y="6630"/>
                      <a:pt x="10220" y="6670"/>
                      <a:pt x="10181" y="6749"/>
                    </a:cubicBezTo>
                    <a:cubicBezTo>
                      <a:pt x="10101" y="6789"/>
                      <a:pt x="10022" y="6868"/>
                      <a:pt x="9943" y="6947"/>
                    </a:cubicBezTo>
                    <a:cubicBezTo>
                      <a:pt x="9864" y="6828"/>
                      <a:pt x="9824" y="6749"/>
                      <a:pt x="9824" y="6670"/>
                    </a:cubicBezTo>
                    <a:cubicBezTo>
                      <a:pt x="9824" y="6234"/>
                      <a:pt x="9745" y="5798"/>
                      <a:pt x="9547" y="5402"/>
                    </a:cubicBezTo>
                    <a:cubicBezTo>
                      <a:pt x="9507" y="5323"/>
                      <a:pt x="9507" y="5244"/>
                      <a:pt x="9547" y="5165"/>
                    </a:cubicBezTo>
                    <a:cubicBezTo>
                      <a:pt x="9587" y="5145"/>
                      <a:pt x="9626" y="5135"/>
                      <a:pt x="9666" y="5135"/>
                    </a:cubicBezTo>
                    <a:close/>
                    <a:moveTo>
                      <a:pt x="6000" y="0"/>
                    </a:moveTo>
                    <a:cubicBezTo>
                      <a:pt x="4214" y="0"/>
                      <a:pt x="2472" y="783"/>
                      <a:pt x="1268" y="2194"/>
                    </a:cubicBezTo>
                    <a:cubicBezTo>
                      <a:pt x="476" y="2986"/>
                      <a:pt x="40" y="4055"/>
                      <a:pt x="0" y="5204"/>
                    </a:cubicBezTo>
                    <a:cubicBezTo>
                      <a:pt x="0" y="6155"/>
                      <a:pt x="278" y="7066"/>
                      <a:pt x="753" y="7858"/>
                    </a:cubicBezTo>
                    <a:cubicBezTo>
                      <a:pt x="1110" y="8611"/>
                      <a:pt x="1743" y="9205"/>
                      <a:pt x="2536" y="9562"/>
                    </a:cubicBezTo>
                    <a:cubicBezTo>
                      <a:pt x="2654" y="9601"/>
                      <a:pt x="2734" y="9641"/>
                      <a:pt x="2813" y="9720"/>
                    </a:cubicBezTo>
                    <a:cubicBezTo>
                      <a:pt x="2971" y="9799"/>
                      <a:pt x="3051" y="9997"/>
                      <a:pt x="2932" y="10156"/>
                    </a:cubicBezTo>
                    <a:cubicBezTo>
                      <a:pt x="2813" y="10631"/>
                      <a:pt x="2694" y="11106"/>
                      <a:pt x="2575" y="11582"/>
                    </a:cubicBezTo>
                    <a:lnTo>
                      <a:pt x="3962" y="11780"/>
                    </a:lnTo>
                    <a:cubicBezTo>
                      <a:pt x="3962" y="11582"/>
                      <a:pt x="3882" y="11423"/>
                      <a:pt x="3882" y="11265"/>
                    </a:cubicBezTo>
                    <a:cubicBezTo>
                      <a:pt x="3803" y="10393"/>
                      <a:pt x="3764" y="9522"/>
                      <a:pt x="3684" y="8650"/>
                    </a:cubicBezTo>
                    <a:cubicBezTo>
                      <a:pt x="3724" y="8492"/>
                      <a:pt x="3605" y="8334"/>
                      <a:pt x="3447" y="8294"/>
                    </a:cubicBezTo>
                    <a:cubicBezTo>
                      <a:pt x="2971" y="8056"/>
                      <a:pt x="2654" y="7581"/>
                      <a:pt x="2575" y="7066"/>
                    </a:cubicBezTo>
                    <a:cubicBezTo>
                      <a:pt x="2575" y="6987"/>
                      <a:pt x="2654" y="6908"/>
                      <a:pt x="2694" y="6828"/>
                    </a:cubicBezTo>
                    <a:cubicBezTo>
                      <a:pt x="2734" y="6868"/>
                      <a:pt x="2813" y="6947"/>
                      <a:pt x="2852" y="7026"/>
                    </a:cubicBezTo>
                    <a:cubicBezTo>
                      <a:pt x="3051" y="7264"/>
                      <a:pt x="3169" y="7502"/>
                      <a:pt x="3367" y="7779"/>
                    </a:cubicBezTo>
                    <a:cubicBezTo>
                      <a:pt x="3447" y="7858"/>
                      <a:pt x="3565" y="7898"/>
                      <a:pt x="3684" y="7977"/>
                    </a:cubicBezTo>
                    <a:lnTo>
                      <a:pt x="3684" y="7541"/>
                    </a:lnTo>
                    <a:cubicBezTo>
                      <a:pt x="3764" y="7106"/>
                      <a:pt x="3803" y="6630"/>
                      <a:pt x="3882" y="6234"/>
                    </a:cubicBezTo>
                    <a:cubicBezTo>
                      <a:pt x="3882" y="6155"/>
                      <a:pt x="3962" y="6076"/>
                      <a:pt x="4041" y="6036"/>
                    </a:cubicBezTo>
                    <a:cubicBezTo>
                      <a:pt x="4080" y="6115"/>
                      <a:pt x="4160" y="6155"/>
                      <a:pt x="4160" y="6234"/>
                    </a:cubicBezTo>
                    <a:cubicBezTo>
                      <a:pt x="4160" y="6551"/>
                      <a:pt x="4160" y="6908"/>
                      <a:pt x="4160" y="7224"/>
                    </a:cubicBezTo>
                    <a:cubicBezTo>
                      <a:pt x="4199" y="7541"/>
                      <a:pt x="4160" y="7739"/>
                      <a:pt x="4160" y="8096"/>
                    </a:cubicBezTo>
                    <a:cubicBezTo>
                      <a:pt x="4437" y="7937"/>
                      <a:pt x="4635" y="7819"/>
                      <a:pt x="4873" y="7700"/>
                    </a:cubicBezTo>
                    <a:cubicBezTo>
                      <a:pt x="4912" y="7660"/>
                      <a:pt x="4952" y="7581"/>
                      <a:pt x="4912" y="7502"/>
                    </a:cubicBezTo>
                    <a:cubicBezTo>
                      <a:pt x="4833" y="6908"/>
                      <a:pt x="4873" y="6313"/>
                      <a:pt x="5031" y="5719"/>
                    </a:cubicBezTo>
                    <a:cubicBezTo>
                      <a:pt x="5071" y="5521"/>
                      <a:pt x="5150" y="5323"/>
                      <a:pt x="5308" y="5125"/>
                    </a:cubicBezTo>
                    <a:cubicBezTo>
                      <a:pt x="5388" y="5006"/>
                      <a:pt x="5546" y="4927"/>
                      <a:pt x="5744" y="4887"/>
                    </a:cubicBezTo>
                    <a:cubicBezTo>
                      <a:pt x="5863" y="4887"/>
                      <a:pt x="5982" y="5125"/>
                      <a:pt x="6061" y="5283"/>
                    </a:cubicBezTo>
                    <a:cubicBezTo>
                      <a:pt x="6101" y="5402"/>
                      <a:pt x="6140" y="5521"/>
                      <a:pt x="6140" y="5640"/>
                    </a:cubicBezTo>
                    <a:cubicBezTo>
                      <a:pt x="6259" y="6393"/>
                      <a:pt x="5982" y="7145"/>
                      <a:pt x="5467" y="7700"/>
                    </a:cubicBezTo>
                    <a:cubicBezTo>
                      <a:pt x="5625" y="8056"/>
                      <a:pt x="5942" y="8294"/>
                      <a:pt x="6299" y="8373"/>
                    </a:cubicBezTo>
                    <a:cubicBezTo>
                      <a:pt x="6378" y="8215"/>
                      <a:pt x="6457" y="8056"/>
                      <a:pt x="6497" y="7937"/>
                    </a:cubicBezTo>
                    <a:cubicBezTo>
                      <a:pt x="6616" y="7621"/>
                      <a:pt x="6734" y="7304"/>
                      <a:pt x="6893" y="6987"/>
                    </a:cubicBezTo>
                    <a:cubicBezTo>
                      <a:pt x="6933" y="6908"/>
                      <a:pt x="7051" y="6828"/>
                      <a:pt x="7170" y="6749"/>
                    </a:cubicBezTo>
                    <a:cubicBezTo>
                      <a:pt x="7210" y="6868"/>
                      <a:pt x="7249" y="6987"/>
                      <a:pt x="7249" y="7106"/>
                    </a:cubicBezTo>
                    <a:cubicBezTo>
                      <a:pt x="7249" y="7343"/>
                      <a:pt x="7170" y="7541"/>
                      <a:pt x="7091" y="7739"/>
                    </a:cubicBezTo>
                    <a:cubicBezTo>
                      <a:pt x="7012" y="7937"/>
                      <a:pt x="6933" y="8175"/>
                      <a:pt x="6853" y="8373"/>
                    </a:cubicBezTo>
                    <a:lnTo>
                      <a:pt x="6893" y="8452"/>
                    </a:lnTo>
                    <a:cubicBezTo>
                      <a:pt x="7368" y="8215"/>
                      <a:pt x="7804" y="8017"/>
                      <a:pt x="8279" y="7779"/>
                    </a:cubicBezTo>
                    <a:lnTo>
                      <a:pt x="8279" y="7779"/>
                    </a:lnTo>
                    <a:cubicBezTo>
                      <a:pt x="8359" y="7977"/>
                      <a:pt x="8319" y="8175"/>
                      <a:pt x="8121" y="8294"/>
                    </a:cubicBezTo>
                    <a:cubicBezTo>
                      <a:pt x="7764" y="8611"/>
                      <a:pt x="7329" y="8769"/>
                      <a:pt x="6853" y="8809"/>
                    </a:cubicBezTo>
                    <a:cubicBezTo>
                      <a:pt x="6695" y="8849"/>
                      <a:pt x="6576" y="8928"/>
                      <a:pt x="6536" y="9086"/>
                    </a:cubicBezTo>
                    <a:cubicBezTo>
                      <a:pt x="6378" y="9482"/>
                      <a:pt x="6180" y="9878"/>
                      <a:pt x="6021" y="10314"/>
                    </a:cubicBezTo>
                    <a:cubicBezTo>
                      <a:pt x="5863" y="10710"/>
                      <a:pt x="5665" y="11265"/>
                      <a:pt x="5427" y="11740"/>
                    </a:cubicBezTo>
                    <a:cubicBezTo>
                      <a:pt x="5388" y="11819"/>
                      <a:pt x="5229" y="11859"/>
                      <a:pt x="5110" y="11938"/>
                    </a:cubicBezTo>
                    <a:cubicBezTo>
                      <a:pt x="5071" y="11819"/>
                      <a:pt x="5031" y="11701"/>
                      <a:pt x="5031" y="11582"/>
                    </a:cubicBezTo>
                    <a:cubicBezTo>
                      <a:pt x="5150" y="11225"/>
                      <a:pt x="5308" y="10869"/>
                      <a:pt x="5427" y="10552"/>
                    </a:cubicBezTo>
                    <a:lnTo>
                      <a:pt x="6101" y="8809"/>
                    </a:lnTo>
                    <a:lnTo>
                      <a:pt x="5110" y="8056"/>
                    </a:lnTo>
                    <a:lnTo>
                      <a:pt x="4120" y="8492"/>
                    </a:lnTo>
                    <a:cubicBezTo>
                      <a:pt x="4199" y="9601"/>
                      <a:pt x="4239" y="10710"/>
                      <a:pt x="4318" y="11819"/>
                    </a:cubicBezTo>
                    <a:lnTo>
                      <a:pt x="5031" y="11978"/>
                    </a:lnTo>
                    <a:lnTo>
                      <a:pt x="6219" y="12216"/>
                    </a:lnTo>
                    <a:cubicBezTo>
                      <a:pt x="6299" y="11740"/>
                      <a:pt x="6418" y="11344"/>
                      <a:pt x="6497" y="10908"/>
                    </a:cubicBezTo>
                    <a:cubicBezTo>
                      <a:pt x="6536" y="10671"/>
                      <a:pt x="6774" y="10473"/>
                      <a:pt x="7012" y="10473"/>
                    </a:cubicBezTo>
                    <a:cubicBezTo>
                      <a:pt x="7062" y="10478"/>
                      <a:pt x="7113" y="10480"/>
                      <a:pt x="7164" y="10480"/>
                    </a:cubicBezTo>
                    <a:cubicBezTo>
                      <a:pt x="7517" y="10480"/>
                      <a:pt x="7884" y="10363"/>
                      <a:pt x="8160" y="10156"/>
                    </a:cubicBezTo>
                    <a:cubicBezTo>
                      <a:pt x="8359" y="10037"/>
                      <a:pt x="8557" y="9997"/>
                      <a:pt x="8755" y="9878"/>
                    </a:cubicBezTo>
                    <a:cubicBezTo>
                      <a:pt x="9507" y="9522"/>
                      <a:pt x="10141" y="8888"/>
                      <a:pt x="10498" y="8136"/>
                    </a:cubicBezTo>
                    <a:cubicBezTo>
                      <a:pt x="11488" y="6155"/>
                      <a:pt x="11250" y="3818"/>
                      <a:pt x="9943" y="2035"/>
                    </a:cubicBezTo>
                    <a:cubicBezTo>
                      <a:pt x="9270" y="926"/>
                      <a:pt x="8121" y="213"/>
                      <a:pt x="6814" y="55"/>
                    </a:cubicBezTo>
                    <a:cubicBezTo>
                      <a:pt x="6543" y="18"/>
                      <a:pt x="6271" y="0"/>
                      <a:pt x="6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7470798" y="1116578"/>
                <a:ext cx="1373660" cy="1751893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5764" extrusionOk="0">
                    <a:moveTo>
                      <a:pt x="6140" y="5801"/>
                    </a:moveTo>
                    <a:lnTo>
                      <a:pt x="6140" y="5801"/>
                    </a:lnTo>
                    <a:cubicBezTo>
                      <a:pt x="6378" y="6475"/>
                      <a:pt x="6220" y="7188"/>
                      <a:pt x="5823" y="7742"/>
                    </a:cubicBezTo>
                    <a:cubicBezTo>
                      <a:pt x="5744" y="7069"/>
                      <a:pt x="5863" y="6396"/>
                      <a:pt x="6140" y="5801"/>
                    </a:cubicBezTo>
                    <a:close/>
                    <a:moveTo>
                      <a:pt x="6542" y="520"/>
                    </a:moveTo>
                    <a:cubicBezTo>
                      <a:pt x="6803" y="520"/>
                      <a:pt x="7066" y="537"/>
                      <a:pt x="7329" y="573"/>
                    </a:cubicBezTo>
                    <a:cubicBezTo>
                      <a:pt x="8636" y="731"/>
                      <a:pt x="9785" y="1444"/>
                      <a:pt x="10458" y="2553"/>
                    </a:cubicBezTo>
                    <a:cubicBezTo>
                      <a:pt x="11805" y="4296"/>
                      <a:pt x="12043" y="6673"/>
                      <a:pt x="11092" y="8654"/>
                    </a:cubicBezTo>
                    <a:cubicBezTo>
                      <a:pt x="10696" y="9446"/>
                      <a:pt x="10102" y="10040"/>
                      <a:pt x="9349" y="10436"/>
                    </a:cubicBezTo>
                    <a:cubicBezTo>
                      <a:pt x="9151" y="10515"/>
                      <a:pt x="8953" y="10595"/>
                      <a:pt x="8755" y="10713"/>
                    </a:cubicBezTo>
                    <a:cubicBezTo>
                      <a:pt x="8398" y="10911"/>
                      <a:pt x="8002" y="11030"/>
                      <a:pt x="7566" y="11030"/>
                    </a:cubicBezTo>
                    <a:cubicBezTo>
                      <a:pt x="7546" y="11027"/>
                      <a:pt x="7526" y="11025"/>
                      <a:pt x="7506" y="11025"/>
                    </a:cubicBezTo>
                    <a:cubicBezTo>
                      <a:pt x="7296" y="11025"/>
                      <a:pt x="7127" y="11209"/>
                      <a:pt x="7091" y="11426"/>
                    </a:cubicBezTo>
                    <a:cubicBezTo>
                      <a:pt x="6972" y="11862"/>
                      <a:pt x="6893" y="12298"/>
                      <a:pt x="6814" y="12734"/>
                    </a:cubicBezTo>
                    <a:lnTo>
                      <a:pt x="5625" y="12496"/>
                    </a:lnTo>
                    <a:lnTo>
                      <a:pt x="4873" y="12377"/>
                    </a:lnTo>
                    <a:cubicBezTo>
                      <a:pt x="4833" y="11228"/>
                      <a:pt x="4754" y="10119"/>
                      <a:pt x="4714" y="9010"/>
                    </a:cubicBezTo>
                    <a:lnTo>
                      <a:pt x="5705" y="8574"/>
                    </a:lnTo>
                    <a:lnTo>
                      <a:pt x="6695" y="9367"/>
                    </a:lnTo>
                    <a:lnTo>
                      <a:pt x="6021" y="11070"/>
                    </a:lnTo>
                    <a:cubicBezTo>
                      <a:pt x="5863" y="11426"/>
                      <a:pt x="5744" y="11743"/>
                      <a:pt x="5625" y="12100"/>
                    </a:cubicBezTo>
                    <a:cubicBezTo>
                      <a:pt x="5625" y="12219"/>
                      <a:pt x="5625" y="12337"/>
                      <a:pt x="5665" y="12456"/>
                    </a:cubicBezTo>
                    <a:cubicBezTo>
                      <a:pt x="5784" y="12417"/>
                      <a:pt x="5942" y="12337"/>
                      <a:pt x="6021" y="12258"/>
                    </a:cubicBezTo>
                    <a:cubicBezTo>
                      <a:pt x="6220" y="11783"/>
                      <a:pt x="6418" y="11308"/>
                      <a:pt x="6616" y="10832"/>
                    </a:cubicBezTo>
                    <a:cubicBezTo>
                      <a:pt x="6814" y="10357"/>
                      <a:pt x="6933" y="10000"/>
                      <a:pt x="7091" y="9604"/>
                    </a:cubicBezTo>
                    <a:cubicBezTo>
                      <a:pt x="7131" y="9446"/>
                      <a:pt x="7289" y="9367"/>
                      <a:pt x="7448" y="9367"/>
                    </a:cubicBezTo>
                    <a:cubicBezTo>
                      <a:pt x="7883" y="9327"/>
                      <a:pt x="8359" y="9129"/>
                      <a:pt x="8715" y="8812"/>
                    </a:cubicBezTo>
                    <a:cubicBezTo>
                      <a:pt x="8874" y="8733"/>
                      <a:pt x="8953" y="8495"/>
                      <a:pt x="8874" y="8337"/>
                    </a:cubicBezTo>
                    <a:lnTo>
                      <a:pt x="8874" y="8337"/>
                    </a:lnTo>
                    <a:cubicBezTo>
                      <a:pt x="8398" y="8535"/>
                      <a:pt x="7923" y="8772"/>
                      <a:pt x="7487" y="8970"/>
                    </a:cubicBezTo>
                    <a:lnTo>
                      <a:pt x="7408" y="8891"/>
                    </a:lnTo>
                    <a:cubicBezTo>
                      <a:pt x="7527" y="8693"/>
                      <a:pt x="7606" y="8455"/>
                      <a:pt x="7685" y="8257"/>
                    </a:cubicBezTo>
                    <a:cubicBezTo>
                      <a:pt x="7764" y="8059"/>
                      <a:pt x="7804" y="7861"/>
                      <a:pt x="7844" y="7624"/>
                    </a:cubicBezTo>
                    <a:cubicBezTo>
                      <a:pt x="7844" y="7505"/>
                      <a:pt x="7804" y="7386"/>
                      <a:pt x="7725" y="7267"/>
                    </a:cubicBezTo>
                    <a:cubicBezTo>
                      <a:pt x="7646" y="7346"/>
                      <a:pt x="7527" y="7426"/>
                      <a:pt x="7487" y="7544"/>
                    </a:cubicBezTo>
                    <a:cubicBezTo>
                      <a:pt x="7329" y="7822"/>
                      <a:pt x="7210" y="8139"/>
                      <a:pt x="7051" y="8455"/>
                    </a:cubicBezTo>
                    <a:cubicBezTo>
                      <a:pt x="7012" y="8614"/>
                      <a:pt x="6972" y="8733"/>
                      <a:pt x="6893" y="8891"/>
                    </a:cubicBezTo>
                    <a:cubicBezTo>
                      <a:pt x="6536" y="8812"/>
                      <a:pt x="6220" y="8574"/>
                      <a:pt x="6021" y="8257"/>
                    </a:cubicBezTo>
                    <a:cubicBezTo>
                      <a:pt x="6576" y="7703"/>
                      <a:pt x="6814" y="6911"/>
                      <a:pt x="6695" y="6158"/>
                    </a:cubicBezTo>
                    <a:cubicBezTo>
                      <a:pt x="6695" y="6039"/>
                      <a:pt x="6695" y="5920"/>
                      <a:pt x="6655" y="5801"/>
                    </a:cubicBezTo>
                    <a:cubicBezTo>
                      <a:pt x="6576" y="5643"/>
                      <a:pt x="6457" y="5445"/>
                      <a:pt x="6338" y="5445"/>
                    </a:cubicBezTo>
                    <a:cubicBezTo>
                      <a:pt x="6140" y="5445"/>
                      <a:pt x="5982" y="5524"/>
                      <a:pt x="5863" y="5683"/>
                    </a:cubicBezTo>
                    <a:cubicBezTo>
                      <a:pt x="5744" y="5841"/>
                      <a:pt x="5665" y="6039"/>
                      <a:pt x="5625" y="6277"/>
                    </a:cubicBezTo>
                    <a:cubicBezTo>
                      <a:pt x="5467" y="6831"/>
                      <a:pt x="5427" y="7426"/>
                      <a:pt x="5507" y="8020"/>
                    </a:cubicBezTo>
                    <a:cubicBezTo>
                      <a:pt x="5507" y="8099"/>
                      <a:pt x="5507" y="8178"/>
                      <a:pt x="5427" y="8218"/>
                    </a:cubicBezTo>
                    <a:cubicBezTo>
                      <a:pt x="5229" y="8376"/>
                      <a:pt x="4992" y="8455"/>
                      <a:pt x="4714" y="8614"/>
                    </a:cubicBezTo>
                    <a:cubicBezTo>
                      <a:pt x="4714" y="8297"/>
                      <a:pt x="4754" y="8020"/>
                      <a:pt x="4754" y="7742"/>
                    </a:cubicBezTo>
                    <a:cubicBezTo>
                      <a:pt x="4754" y="7505"/>
                      <a:pt x="4754" y="7109"/>
                      <a:pt x="4714" y="6752"/>
                    </a:cubicBezTo>
                    <a:cubicBezTo>
                      <a:pt x="4714" y="6713"/>
                      <a:pt x="4635" y="6633"/>
                      <a:pt x="4595" y="6554"/>
                    </a:cubicBezTo>
                    <a:cubicBezTo>
                      <a:pt x="4556" y="6633"/>
                      <a:pt x="4477" y="6673"/>
                      <a:pt x="4437" y="6752"/>
                    </a:cubicBezTo>
                    <a:cubicBezTo>
                      <a:pt x="4358" y="7188"/>
                      <a:pt x="4318" y="7624"/>
                      <a:pt x="4279" y="8059"/>
                    </a:cubicBezTo>
                    <a:lnTo>
                      <a:pt x="4279" y="8495"/>
                    </a:lnTo>
                    <a:cubicBezTo>
                      <a:pt x="4160" y="8416"/>
                      <a:pt x="4001" y="8376"/>
                      <a:pt x="3962" y="8297"/>
                    </a:cubicBezTo>
                    <a:cubicBezTo>
                      <a:pt x="3764" y="8059"/>
                      <a:pt x="3645" y="7822"/>
                      <a:pt x="3447" y="7544"/>
                    </a:cubicBezTo>
                    <a:cubicBezTo>
                      <a:pt x="3407" y="7465"/>
                      <a:pt x="3328" y="7426"/>
                      <a:pt x="3249" y="7346"/>
                    </a:cubicBezTo>
                    <a:cubicBezTo>
                      <a:pt x="3209" y="7426"/>
                      <a:pt x="3130" y="7544"/>
                      <a:pt x="3169" y="7624"/>
                    </a:cubicBezTo>
                    <a:cubicBezTo>
                      <a:pt x="3209" y="8139"/>
                      <a:pt x="3566" y="8574"/>
                      <a:pt x="4041" y="8812"/>
                    </a:cubicBezTo>
                    <a:cubicBezTo>
                      <a:pt x="4199" y="8852"/>
                      <a:pt x="4279" y="9010"/>
                      <a:pt x="4279" y="9208"/>
                    </a:cubicBezTo>
                    <a:cubicBezTo>
                      <a:pt x="4318" y="10080"/>
                      <a:pt x="4397" y="10911"/>
                      <a:pt x="4477" y="11783"/>
                    </a:cubicBezTo>
                    <a:cubicBezTo>
                      <a:pt x="4477" y="11941"/>
                      <a:pt x="4516" y="12100"/>
                      <a:pt x="4556" y="12337"/>
                    </a:cubicBezTo>
                    <a:lnTo>
                      <a:pt x="3169" y="12139"/>
                    </a:lnTo>
                    <a:cubicBezTo>
                      <a:pt x="3288" y="11624"/>
                      <a:pt x="3367" y="11149"/>
                      <a:pt x="3526" y="10674"/>
                    </a:cubicBezTo>
                    <a:cubicBezTo>
                      <a:pt x="3605" y="10515"/>
                      <a:pt x="3566" y="10317"/>
                      <a:pt x="3407" y="10238"/>
                    </a:cubicBezTo>
                    <a:cubicBezTo>
                      <a:pt x="3328" y="10159"/>
                      <a:pt x="3209" y="10119"/>
                      <a:pt x="3130" y="10080"/>
                    </a:cubicBezTo>
                    <a:cubicBezTo>
                      <a:pt x="2338" y="9763"/>
                      <a:pt x="1704" y="9168"/>
                      <a:pt x="1308" y="8376"/>
                    </a:cubicBezTo>
                    <a:cubicBezTo>
                      <a:pt x="832" y="7584"/>
                      <a:pt x="555" y="6673"/>
                      <a:pt x="555" y="5722"/>
                    </a:cubicBezTo>
                    <a:cubicBezTo>
                      <a:pt x="595" y="4613"/>
                      <a:pt x="1070" y="3504"/>
                      <a:pt x="1862" y="2712"/>
                    </a:cubicBezTo>
                    <a:cubicBezTo>
                      <a:pt x="3037" y="1329"/>
                      <a:pt x="4755" y="520"/>
                      <a:pt x="6542" y="520"/>
                    </a:cubicBezTo>
                    <a:close/>
                    <a:moveTo>
                      <a:pt x="2496" y="14041"/>
                    </a:moveTo>
                    <a:lnTo>
                      <a:pt x="6140" y="14754"/>
                    </a:lnTo>
                    <a:cubicBezTo>
                      <a:pt x="5767" y="15127"/>
                      <a:pt x="5308" y="15326"/>
                      <a:pt x="4810" y="15326"/>
                    </a:cubicBezTo>
                    <a:cubicBezTo>
                      <a:pt x="4727" y="15326"/>
                      <a:pt x="4642" y="15320"/>
                      <a:pt x="4556" y="15308"/>
                    </a:cubicBezTo>
                    <a:cubicBezTo>
                      <a:pt x="3922" y="15269"/>
                      <a:pt x="3328" y="15071"/>
                      <a:pt x="2813" y="14714"/>
                    </a:cubicBezTo>
                    <a:cubicBezTo>
                      <a:pt x="2575" y="14595"/>
                      <a:pt x="2456" y="14318"/>
                      <a:pt x="2496" y="14041"/>
                    </a:cubicBezTo>
                    <a:close/>
                    <a:moveTo>
                      <a:pt x="6501" y="1"/>
                    </a:moveTo>
                    <a:cubicBezTo>
                      <a:pt x="4494" y="1"/>
                      <a:pt x="2594" y="933"/>
                      <a:pt x="1308" y="2514"/>
                    </a:cubicBezTo>
                    <a:cubicBezTo>
                      <a:pt x="476" y="3385"/>
                      <a:pt x="40" y="4573"/>
                      <a:pt x="0" y="5801"/>
                    </a:cubicBezTo>
                    <a:cubicBezTo>
                      <a:pt x="40" y="6792"/>
                      <a:pt x="317" y="7742"/>
                      <a:pt x="793" y="8574"/>
                    </a:cubicBezTo>
                    <a:cubicBezTo>
                      <a:pt x="1149" y="9367"/>
                      <a:pt x="1783" y="10000"/>
                      <a:pt x="2615" y="10357"/>
                    </a:cubicBezTo>
                    <a:lnTo>
                      <a:pt x="3051" y="10555"/>
                    </a:lnTo>
                    <a:cubicBezTo>
                      <a:pt x="2892" y="11030"/>
                      <a:pt x="2773" y="11545"/>
                      <a:pt x="2615" y="12021"/>
                    </a:cubicBezTo>
                    <a:cubicBezTo>
                      <a:pt x="2417" y="11981"/>
                      <a:pt x="2219" y="11941"/>
                      <a:pt x="2021" y="11902"/>
                    </a:cubicBezTo>
                    <a:cubicBezTo>
                      <a:pt x="1941" y="11902"/>
                      <a:pt x="1823" y="11981"/>
                      <a:pt x="1783" y="12021"/>
                    </a:cubicBezTo>
                    <a:cubicBezTo>
                      <a:pt x="1704" y="12337"/>
                      <a:pt x="1625" y="12654"/>
                      <a:pt x="1545" y="12971"/>
                    </a:cubicBezTo>
                    <a:cubicBezTo>
                      <a:pt x="1426" y="13684"/>
                      <a:pt x="1426" y="13684"/>
                      <a:pt x="2100" y="13962"/>
                    </a:cubicBezTo>
                    <a:cubicBezTo>
                      <a:pt x="2219" y="14793"/>
                      <a:pt x="2298" y="14952"/>
                      <a:pt x="2892" y="15269"/>
                    </a:cubicBezTo>
                    <a:cubicBezTo>
                      <a:pt x="3486" y="15599"/>
                      <a:pt x="4135" y="15764"/>
                      <a:pt x="4794" y="15764"/>
                    </a:cubicBezTo>
                    <a:cubicBezTo>
                      <a:pt x="4926" y="15764"/>
                      <a:pt x="5058" y="15757"/>
                      <a:pt x="5190" y="15744"/>
                    </a:cubicBezTo>
                    <a:cubicBezTo>
                      <a:pt x="5784" y="15665"/>
                      <a:pt x="6259" y="15348"/>
                      <a:pt x="6536" y="14833"/>
                    </a:cubicBezTo>
                    <a:cubicBezTo>
                      <a:pt x="6695" y="14873"/>
                      <a:pt x="6853" y="14873"/>
                      <a:pt x="7051" y="14873"/>
                    </a:cubicBezTo>
                    <a:cubicBezTo>
                      <a:pt x="7170" y="14873"/>
                      <a:pt x="7329" y="14793"/>
                      <a:pt x="7368" y="14675"/>
                    </a:cubicBezTo>
                    <a:cubicBezTo>
                      <a:pt x="7448" y="14318"/>
                      <a:pt x="7527" y="13962"/>
                      <a:pt x="7566" y="13605"/>
                    </a:cubicBezTo>
                    <a:cubicBezTo>
                      <a:pt x="7566" y="13486"/>
                      <a:pt x="7448" y="13328"/>
                      <a:pt x="7646" y="13209"/>
                    </a:cubicBezTo>
                    <a:cubicBezTo>
                      <a:pt x="7606" y="13011"/>
                      <a:pt x="7448" y="12892"/>
                      <a:pt x="7249" y="12852"/>
                    </a:cubicBezTo>
                    <a:cubicBezTo>
                      <a:pt x="7329" y="12377"/>
                      <a:pt x="7408" y="11941"/>
                      <a:pt x="7487" y="11466"/>
                    </a:cubicBezTo>
                    <a:cubicBezTo>
                      <a:pt x="7543" y="11470"/>
                      <a:pt x="7600" y="11472"/>
                      <a:pt x="7657" y="11472"/>
                    </a:cubicBezTo>
                    <a:cubicBezTo>
                      <a:pt x="8168" y="11472"/>
                      <a:pt x="8724" y="11315"/>
                      <a:pt x="9151" y="11030"/>
                    </a:cubicBezTo>
                    <a:cubicBezTo>
                      <a:pt x="9230" y="10991"/>
                      <a:pt x="9309" y="10951"/>
                      <a:pt x="9349" y="10911"/>
                    </a:cubicBezTo>
                    <a:cubicBezTo>
                      <a:pt x="10616" y="10357"/>
                      <a:pt x="11528" y="9248"/>
                      <a:pt x="11884" y="7940"/>
                    </a:cubicBezTo>
                    <a:cubicBezTo>
                      <a:pt x="12359" y="6237"/>
                      <a:pt x="12122" y="4415"/>
                      <a:pt x="11250" y="2910"/>
                    </a:cubicBezTo>
                    <a:cubicBezTo>
                      <a:pt x="10339" y="1246"/>
                      <a:pt x="8953" y="137"/>
                      <a:pt x="6972" y="18"/>
                    </a:cubicBezTo>
                    <a:cubicBezTo>
                      <a:pt x="6815" y="7"/>
                      <a:pt x="6658" y="1"/>
                      <a:pt x="6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8588914" y="1744695"/>
                <a:ext cx="92578" cy="20159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814" extrusionOk="0">
                    <a:moveTo>
                      <a:pt x="145" y="1"/>
                    </a:moveTo>
                    <a:cubicBezTo>
                      <a:pt x="100" y="1"/>
                      <a:pt x="60" y="11"/>
                      <a:pt x="41" y="31"/>
                    </a:cubicBezTo>
                    <a:cubicBezTo>
                      <a:pt x="1" y="110"/>
                      <a:pt x="1" y="189"/>
                      <a:pt x="41" y="268"/>
                    </a:cubicBezTo>
                    <a:cubicBezTo>
                      <a:pt x="239" y="664"/>
                      <a:pt x="318" y="1100"/>
                      <a:pt x="318" y="1536"/>
                    </a:cubicBezTo>
                    <a:cubicBezTo>
                      <a:pt x="318" y="1615"/>
                      <a:pt x="357" y="1694"/>
                      <a:pt x="397" y="1813"/>
                    </a:cubicBezTo>
                    <a:cubicBezTo>
                      <a:pt x="516" y="1734"/>
                      <a:pt x="595" y="1655"/>
                      <a:pt x="674" y="1615"/>
                    </a:cubicBezTo>
                    <a:cubicBezTo>
                      <a:pt x="674" y="1536"/>
                      <a:pt x="714" y="1496"/>
                      <a:pt x="714" y="1417"/>
                    </a:cubicBezTo>
                    <a:cubicBezTo>
                      <a:pt x="833" y="1061"/>
                      <a:pt x="793" y="704"/>
                      <a:pt x="635" y="387"/>
                    </a:cubicBezTo>
                    <a:cubicBezTo>
                      <a:pt x="516" y="229"/>
                      <a:pt x="397" y="110"/>
                      <a:pt x="278" y="31"/>
                    </a:cubicBezTo>
                    <a:cubicBezTo>
                      <a:pt x="239" y="11"/>
                      <a:pt x="189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8461332" y="1423524"/>
                <a:ext cx="202604" cy="24538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208" extrusionOk="0">
                    <a:moveTo>
                      <a:pt x="260" y="1"/>
                    </a:moveTo>
                    <a:cubicBezTo>
                      <a:pt x="152" y="1"/>
                      <a:pt x="51" y="48"/>
                      <a:pt x="0" y="227"/>
                    </a:cubicBezTo>
                    <a:cubicBezTo>
                      <a:pt x="872" y="583"/>
                      <a:pt x="1030" y="1495"/>
                      <a:pt x="1545" y="2208"/>
                    </a:cubicBezTo>
                    <a:cubicBezTo>
                      <a:pt x="1585" y="2168"/>
                      <a:pt x="1624" y="2089"/>
                      <a:pt x="1664" y="2049"/>
                    </a:cubicBezTo>
                    <a:cubicBezTo>
                      <a:pt x="1822" y="1415"/>
                      <a:pt x="1070" y="148"/>
                      <a:pt x="436" y="29"/>
                    </a:cubicBezTo>
                    <a:cubicBezTo>
                      <a:pt x="380" y="15"/>
                      <a:pt x="319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8456887" y="1620338"/>
                <a:ext cx="79352" cy="24671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220" extrusionOk="0">
                    <a:moveTo>
                      <a:pt x="40" y="1"/>
                    </a:moveTo>
                    <a:cubicBezTo>
                      <a:pt x="40" y="120"/>
                      <a:pt x="1" y="199"/>
                      <a:pt x="1" y="278"/>
                    </a:cubicBezTo>
                    <a:cubicBezTo>
                      <a:pt x="1" y="318"/>
                      <a:pt x="1" y="357"/>
                      <a:pt x="1" y="397"/>
                    </a:cubicBezTo>
                    <a:cubicBezTo>
                      <a:pt x="159" y="833"/>
                      <a:pt x="199" y="1268"/>
                      <a:pt x="119" y="1704"/>
                    </a:cubicBezTo>
                    <a:lnTo>
                      <a:pt x="119" y="2219"/>
                    </a:lnTo>
                    <a:lnTo>
                      <a:pt x="199" y="2219"/>
                    </a:lnTo>
                    <a:cubicBezTo>
                      <a:pt x="436" y="1981"/>
                      <a:pt x="555" y="1704"/>
                      <a:pt x="634" y="1427"/>
                    </a:cubicBezTo>
                    <a:cubicBezTo>
                      <a:pt x="714" y="952"/>
                      <a:pt x="595" y="516"/>
                      <a:pt x="317" y="120"/>
                    </a:cubicBezTo>
                    <a:cubicBezTo>
                      <a:pt x="278" y="80"/>
                      <a:pt x="159" y="40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734963" y="1607113"/>
                <a:ext cx="74907" cy="18948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1705" extrusionOk="0">
                    <a:moveTo>
                      <a:pt x="555" y="1"/>
                    </a:moveTo>
                    <a:cubicBezTo>
                      <a:pt x="475" y="80"/>
                      <a:pt x="317" y="80"/>
                      <a:pt x="277" y="159"/>
                    </a:cubicBezTo>
                    <a:cubicBezTo>
                      <a:pt x="159" y="476"/>
                      <a:pt x="79" y="793"/>
                      <a:pt x="40" y="1110"/>
                    </a:cubicBezTo>
                    <a:cubicBezTo>
                      <a:pt x="0" y="1348"/>
                      <a:pt x="119" y="1585"/>
                      <a:pt x="317" y="1704"/>
                    </a:cubicBezTo>
                    <a:lnTo>
                      <a:pt x="555" y="635"/>
                    </a:lnTo>
                    <a:cubicBezTo>
                      <a:pt x="594" y="556"/>
                      <a:pt x="634" y="437"/>
                      <a:pt x="674" y="318"/>
                    </a:cubicBezTo>
                    <a:cubicBezTo>
                      <a:pt x="634" y="239"/>
                      <a:pt x="594" y="120"/>
                      <a:pt x="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602825" y="1730470"/>
                <a:ext cx="79352" cy="21137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902" extrusionOk="0">
                    <a:moveTo>
                      <a:pt x="437" y="0"/>
                    </a:moveTo>
                    <a:cubicBezTo>
                      <a:pt x="357" y="79"/>
                      <a:pt x="238" y="119"/>
                      <a:pt x="199" y="198"/>
                    </a:cubicBezTo>
                    <a:cubicBezTo>
                      <a:pt x="1" y="674"/>
                      <a:pt x="80" y="1228"/>
                      <a:pt x="357" y="1703"/>
                    </a:cubicBezTo>
                    <a:cubicBezTo>
                      <a:pt x="397" y="1783"/>
                      <a:pt x="555" y="1822"/>
                      <a:pt x="674" y="1902"/>
                    </a:cubicBezTo>
                    <a:lnTo>
                      <a:pt x="714" y="1822"/>
                    </a:lnTo>
                    <a:cubicBezTo>
                      <a:pt x="714" y="1743"/>
                      <a:pt x="714" y="1703"/>
                      <a:pt x="674" y="1624"/>
                    </a:cubicBezTo>
                    <a:cubicBezTo>
                      <a:pt x="555" y="1189"/>
                      <a:pt x="476" y="713"/>
                      <a:pt x="555" y="277"/>
                    </a:cubicBezTo>
                    <a:cubicBezTo>
                      <a:pt x="555" y="198"/>
                      <a:pt x="476" y="79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7629275" y="1453085"/>
                <a:ext cx="118917" cy="22026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982" extrusionOk="0">
                    <a:moveTo>
                      <a:pt x="872" y="1"/>
                    </a:moveTo>
                    <a:cubicBezTo>
                      <a:pt x="713" y="80"/>
                      <a:pt x="595" y="159"/>
                      <a:pt x="476" y="278"/>
                    </a:cubicBezTo>
                    <a:cubicBezTo>
                      <a:pt x="357" y="516"/>
                      <a:pt x="238" y="753"/>
                      <a:pt x="159" y="1030"/>
                    </a:cubicBezTo>
                    <a:cubicBezTo>
                      <a:pt x="40" y="1347"/>
                      <a:pt x="0" y="1664"/>
                      <a:pt x="40" y="1981"/>
                    </a:cubicBezTo>
                    <a:lnTo>
                      <a:pt x="159" y="1981"/>
                    </a:lnTo>
                    <a:lnTo>
                      <a:pt x="397" y="1506"/>
                    </a:lnTo>
                    <a:cubicBezTo>
                      <a:pt x="595" y="1070"/>
                      <a:pt x="674" y="595"/>
                      <a:pt x="1030" y="278"/>
                    </a:cubicBezTo>
                    <a:cubicBezTo>
                      <a:pt x="1070" y="199"/>
                      <a:pt x="1070" y="159"/>
                      <a:pt x="1030" y="119"/>
                    </a:cubicBezTo>
                    <a:cubicBezTo>
                      <a:pt x="991" y="80"/>
                      <a:pt x="912" y="1"/>
                      <a:pt x="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0" name="Google Shape;990;p39"/>
            <p:cNvSpPr/>
            <p:nvPr/>
          </p:nvSpPr>
          <p:spPr>
            <a:xfrm>
              <a:off x="4410826" y="3807646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4121851" y="3886022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4085376" y="4360209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020526" y="4023509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9"/>
          <p:cNvGrpSpPr/>
          <p:nvPr/>
        </p:nvGrpSpPr>
        <p:grpSpPr>
          <a:xfrm>
            <a:off x="497721" y="751144"/>
            <a:ext cx="253204" cy="251068"/>
            <a:chOff x="3536277" y="1668288"/>
            <a:chExt cx="475769" cy="465027"/>
          </a:xfrm>
        </p:grpSpPr>
        <p:sp>
          <p:nvSpPr>
            <p:cNvPr id="995" name="Google Shape;995;p39"/>
            <p:cNvSpPr/>
            <p:nvPr/>
          </p:nvSpPr>
          <p:spPr>
            <a:xfrm>
              <a:off x="3584630" y="1696863"/>
              <a:ext cx="386703" cy="404539"/>
            </a:xfrm>
            <a:custGeom>
              <a:avLst/>
              <a:gdLst/>
              <a:ahLst/>
              <a:cxnLst/>
              <a:rect l="l" t="t" r="r" b="b"/>
              <a:pathLst>
                <a:path w="6022" h="6300" extrusionOk="0">
                  <a:moveTo>
                    <a:pt x="2100" y="1"/>
                  </a:moveTo>
                  <a:cubicBezTo>
                    <a:pt x="2020" y="1"/>
                    <a:pt x="1783" y="199"/>
                    <a:pt x="1704" y="239"/>
                  </a:cubicBezTo>
                  <a:lnTo>
                    <a:pt x="951" y="635"/>
                  </a:lnTo>
                  <a:lnTo>
                    <a:pt x="2219" y="2972"/>
                  </a:lnTo>
                  <a:cubicBezTo>
                    <a:pt x="2298" y="3130"/>
                    <a:pt x="2179" y="3289"/>
                    <a:pt x="2020" y="3328"/>
                  </a:cubicBezTo>
                  <a:cubicBezTo>
                    <a:pt x="2020" y="3408"/>
                    <a:pt x="1941" y="3447"/>
                    <a:pt x="1902" y="3447"/>
                  </a:cubicBezTo>
                  <a:cubicBezTo>
                    <a:pt x="1228" y="3645"/>
                    <a:pt x="594" y="3962"/>
                    <a:pt x="0" y="4319"/>
                  </a:cubicBezTo>
                  <a:cubicBezTo>
                    <a:pt x="79" y="4477"/>
                    <a:pt x="198" y="4636"/>
                    <a:pt x="357" y="4794"/>
                  </a:cubicBezTo>
                  <a:lnTo>
                    <a:pt x="555" y="5111"/>
                  </a:lnTo>
                  <a:cubicBezTo>
                    <a:pt x="647" y="5264"/>
                    <a:pt x="668" y="5323"/>
                    <a:pt x="746" y="5323"/>
                  </a:cubicBezTo>
                  <a:cubicBezTo>
                    <a:pt x="769" y="5323"/>
                    <a:pt x="796" y="5318"/>
                    <a:pt x="832" y="5309"/>
                  </a:cubicBezTo>
                  <a:cubicBezTo>
                    <a:pt x="1149" y="5190"/>
                    <a:pt x="1466" y="5032"/>
                    <a:pt x="1704" y="4834"/>
                  </a:cubicBezTo>
                  <a:cubicBezTo>
                    <a:pt x="1941" y="4675"/>
                    <a:pt x="2219" y="4477"/>
                    <a:pt x="2417" y="4319"/>
                  </a:cubicBezTo>
                  <a:cubicBezTo>
                    <a:pt x="2456" y="4292"/>
                    <a:pt x="2500" y="4279"/>
                    <a:pt x="2544" y="4279"/>
                  </a:cubicBezTo>
                  <a:cubicBezTo>
                    <a:pt x="2632" y="4279"/>
                    <a:pt x="2720" y="4332"/>
                    <a:pt x="2773" y="4438"/>
                  </a:cubicBezTo>
                  <a:cubicBezTo>
                    <a:pt x="2794" y="4427"/>
                    <a:pt x="2816" y="4422"/>
                    <a:pt x="2837" y="4422"/>
                  </a:cubicBezTo>
                  <a:cubicBezTo>
                    <a:pt x="2895" y="4422"/>
                    <a:pt x="2953" y="4459"/>
                    <a:pt x="3011" y="4517"/>
                  </a:cubicBezTo>
                  <a:cubicBezTo>
                    <a:pt x="3288" y="4913"/>
                    <a:pt x="3565" y="5269"/>
                    <a:pt x="3803" y="5666"/>
                  </a:cubicBezTo>
                  <a:cubicBezTo>
                    <a:pt x="3882" y="5903"/>
                    <a:pt x="4001" y="6101"/>
                    <a:pt x="4160" y="6299"/>
                  </a:cubicBezTo>
                  <a:lnTo>
                    <a:pt x="4476" y="6141"/>
                  </a:lnTo>
                  <a:cubicBezTo>
                    <a:pt x="4754" y="6062"/>
                    <a:pt x="4991" y="5903"/>
                    <a:pt x="5229" y="5784"/>
                  </a:cubicBezTo>
                  <a:cubicBezTo>
                    <a:pt x="5467" y="5547"/>
                    <a:pt x="5308" y="5467"/>
                    <a:pt x="5150" y="5190"/>
                  </a:cubicBezTo>
                  <a:lnTo>
                    <a:pt x="4239" y="4002"/>
                  </a:lnTo>
                  <a:cubicBezTo>
                    <a:pt x="4199" y="3923"/>
                    <a:pt x="4199" y="3764"/>
                    <a:pt x="4278" y="3725"/>
                  </a:cubicBezTo>
                  <a:cubicBezTo>
                    <a:pt x="4318" y="3645"/>
                    <a:pt x="4358" y="3566"/>
                    <a:pt x="4437" y="3566"/>
                  </a:cubicBezTo>
                  <a:cubicBezTo>
                    <a:pt x="4991" y="3368"/>
                    <a:pt x="5506" y="3091"/>
                    <a:pt x="6021" y="2774"/>
                  </a:cubicBezTo>
                  <a:cubicBezTo>
                    <a:pt x="5902" y="2576"/>
                    <a:pt x="5784" y="2378"/>
                    <a:pt x="5665" y="2180"/>
                  </a:cubicBezTo>
                  <a:cubicBezTo>
                    <a:pt x="5546" y="1982"/>
                    <a:pt x="5546" y="1942"/>
                    <a:pt x="5467" y="1863"/>
                  </a:cubicBezTo>
                  <a:cubicBezTo>
                    <a:pt x="5442" y="1739"/>
                    <a:pt x="5402" y="1677"/>
                    <a:pt x="5346" y="1677"/>
                  </a:cubicBezTo>
                  <a:cubicBezTo>
                    <a:pt x="5313" y="1677"/>
                    <a:pt x="5274" y="1699"/>
                    <a:pt x="5229" y="1744"/>
                  </a:cubicBezTo>
                  <a:cubicBezTo>
                    <a:pt x="4991" y="1823"/>
                    <a:pt x="4754" y="1902"/>
                    <a:pt x="4556" y="2061"/>
                  </a:cubicBezTo>
                  <a:cubicBezTo>
                    <a:pt x="4318" y="2140"/>
                    <a:pt x="4080" y="2259"/>
                    <a:pt x="3843" y="2378"/>
                  </a:cubicBezTo>
                  <a:lnTo>
                    <a:pt x="3684" y="2378"/>
                  </a:lnTo>
                  <a:cubicBezTo>
                    <a:pt x="3645" y="2437"/>
                    <a:pt x="3575" y="2467"/>
                    <a:pt x="3506" y="2467"/>
                  </a:cubicBezTo>
                  <a:cubicBezTo>
                    <a:pt x="3437" y="2467"/>
                    <a:pt x="3367" y="2437"/>
                    <a:pt x="3328" y="2378"/>
                  </a:cubicBezTo>
                  <a:lnTo>
                    <a:pt x="2337" y="516"/>
                  </a:lnTo>
                  <a:cubicBezTo>
                    <a:pt x="2298" y="437"/>
                    <a:pt x="2139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3536277" y="1668288"/>
              <a:ext cx="475769" cy="465027"/>
            </a:xfrm>
            <a:custGeom>
              <a:avLst/>
              <a:gdLst/>
              <a:ahLst/>
              <a:cxnLst/>
              <a:rect l="l" t="t" r="r" b="b"/>
              <a:pathLst>
                <a:path w="7409" h="7242" extrusionOk="0">
                  <a:moveTo>
                    <a:pt x="2813" y="446"/>
                  </a:moveTo>
                  <a:cubicBezTo>
                    <a:pt x="2892" y="486"/>
                    <a:pt x="3051" y="882"/>
                    <a:pt x="3090" y="961"/>
                  </a:cubicBezTo>
                  <a:lnTo>
                    <a:pt x="4081" y="2823"/>
                  </a:lnTo>
                  <a:cubicBezTo>
                    <a:pt x="4120" y="2882"/>
                    <a:pt x="4180" y="2912"/>
                    <a:pt x="4239" y="2912"/>
                  </a:cubicBezTo>
                  <a:cubicBezTo>
                    <a:pt x="4299" y="2912"/>
                    <a:pt x="4358" y="2882"/>
                    <a:pt x="4398" y="2823"/>
                  </a:cubicBezTo>
                  <a:cubicBezTo>
                    <a:pt x="4437" y="2842"/>
                    <a:pt x="4467" y="2852"/>
                    <a:pt x="4497" y="2852"/>
                  </a:cubicBezTo>
                  <a:cubicBezTo>
                    <a:pt x="4526" y="2852"/>
                    <a:pt x="4556" y="2842"/>
                    <a:pt x="4596" y="2823"/>
                  </a:cubicBezTo>
                  <a:cubicBezTo>
                    <a:pt x="4833" y="2704"/>
                    <a:pt x="5031" y="2585"/>
                    <a:pt x="5269" y="2506"/>
                  </a:cubicBezTo>
                  <a:cubicBezTo>
                    <a:pt x="5507" y="2387"/>
                    <a:pt x="5744" y="2268"/>
                    <a:pt x="5982" y="2189"/>
                  </a:cubicBezTo>
                  <a:cubicBezTo>
                    <a:pt x="6027" y="2144"/>
                    <a:pt x="6066" y="2122"/>
                    <a:pt x="6099" y="2122"/>
                  </a:cubicBezTo>
                  <a:cubicBezTo>
                    <a:pt x="6155" y="2122"/>
                    <a:pt x="6195" y="2184"/>
                    <a:pt x="6220" y="2308"/>
                  </a:cubicBezTo>
                  <a:cubicBezTo>
                    <a:pt x="6259" y="2427"/>
                    <a:pt x="6339" y="2506"/>
                    <a:pt x="6418" y="2625"/>
                  </a:cubicBezTo>
                  <a:cubicBezTo>
                    <a:pt x="6457" y="2743"/>
                    <a:pt x="6655" y="3021"/>
                    <a:pt x="6735" y="3219"/>
                  </a:cubicBezTo>
                  <a:cubicBezTo>
                    <a:pt x="6259" y="3536"/>
                    <a:pt x="5744" y="3813"/>
                    <a:pt x="5150" y="3971"/>
                  </a:cubicBezTo>
                  <a:cubicBezTo>
                    <a:pt x="5111" y="4011"/>
                    <a:pt x="5031" y="4090"/>
                    <a:pt x="5031" y="4130"/>
                  </a:cubicBezTo>
                  <a:cubicBezTo>
                    <a:pt x="4952" y="4209"/>
                    <a:pt x="4913" y="4368"/>
                    <a:pt x="4992" y="4447"/>
                  </a:cubicBezTo>
                  <a:lnTo>
                    <a:pt x="5903" y="5635"/>
                  </a:lnTo>
                  <a:cubicBezTo>
                    <a:pt x="6101" y="5912"/>
                    <a:pt x="6220" y="5992"/>
                    <a:pt x="5982" y="6229"/>
                  </a:cubicBezTo>
                  <a:cubicBezTo>
                    <a:pt x="5744" y="6348"/>
                    <a:pt x="5507" y="6507"/>
                    <a:pt x="5229" y="6586"/>
                  </a:cubicBezTo>
                  <a:lnTo>
                    <a:pt x="4913" y="6744"/>
                  </a:lnTo>
                  <a:cubicBezTo>
                    <a:pt x="4754" y="6546"/>
                    <a:pt x="4635" y="6348"/>
                    <a:pt x="4556" y="6150"/>
                  </a:cubicBezTo>
                  <a:cubicBezTo>
                    <a:pt x="4318" y="5714"/>
                    <a:pt x="4041" y="5358"/>
                    <a:pt x="3764" y="4962"/>
                  </a:cubicBezTo>
                  <a:cubicBezTo>
                    <a:pt x="3685" y="4922"/>
                    <a:pt x="3605" y="4883"/>
                    <a:pt x="3526" y="4883"/>
                  </a:cubicBezTo>
                  <a:cubicBezTo>
                    <a:pt x="3469" y="4797"/>
                    <a:pt x="3371" y="4732"/>
                    <a:pt x="3276" y="4732"/>
                  </a:cubicBezTo>
                  <a:cubicBezTo>
                    <a:pt x="3239" y="4732"/>
                    <a:pt x="3203" y="4742"/>
                    <a:pt x="3170" y="4764"/>
                  </a:cubicBezTo>
                  <a:cubicBezTo>
                    <a:pt x="2932" y="4962"/>
                    <a:pt x="2694" y="5120"/>
                    <a:pt x="2457" y="5279"/>
                  </a:cubicBezTo>
                  <a:cubicBezTo>
                    <a:pt x="2219" y="5477"/>
                    <a:pt x="1902" y="5675"/>
                    <a:pt x="1585" y="5754"/>
                  </a:cubicBezTo>
                  <a:cubicBezTo>
                    <a:pt x="1427" y="5754"/>
                    <a:pt x="1427" y="5754"/>
                    <a:pt x="1308" y="5596"/>
                  </a:cubicBezTo>
                  <a:lnTo>
                    <a:pt x="1070" y="5239"/>
                  </a:lnTo>
                  <a:cubicBezTo>
                    <a:pt x="951" y="5081"/>
                    <a:pt x="832" y="4922"/>
                    <a:pt x="714" y="4764"/>
                  </a:cubicBezTo>
                  <a:cubicBezTo>
                    <a:pt x="1308" y="4368"/>
                    <a:pt x="1981" y="4090"/>
                    <a:pt x="2655" y="3892"/>
                  </a:cubicBezTo>
                  <a:cubicBezTo>
                    <a:pt x="2694" y="3853"/>
                    <a:pt x="2734" y="3813"/>
                    <a:pt x="2773" y="3773"/>
                  </a:cubicBezTo>
                  <a:cubicBezTo>
                    <a:pt x="2932" y="3734"/>
                    <a:pt x="3011" y="3536"/>
                    <a:pt x="2932" y="3417"/>
                  </a:cubicBezTo>
                  <a:lnTo>
                    <a:pt x="1664" y="1080"/>
                  </a:lnTo>
                  <a:lnTo>
                    <a:pt x="2417" y="684"/>
                  </a:lnTo>
                  <a:cubicBezTo>
                    <a:pt x="2496" y="644"/>
                    <a:pt x="2734" y="446"/>
                    <a:pt x="2813" y="446"/>
                  </a:cubicBezTo>
                  <a:close/>
                  <a:moveTo>
                    <a:pt x="2868" y="0"/>
                  </a:moveTo>
                  <a:cubicBezTo>
                    <a:pt x="2783" y="0"/>
                    <a:pt x="2694" y="30"/>
                    <a:pt x="2615" y="89"/>
                  </a:cubicBezTo>
                  <a:cubicBezTo>
                    <a:pt x="2179" y="287"/>
                    <a:pt x="1744" y="486"/>
                    <a:pt x="1308" y="763"/>
                  </a:cubicBezTo>
                  <a:cubicBezTo>
                    <a:pt x="1229" y="802"/>
                    <a:pt x="1189" y="882"/>
                    <a:pt x="1189" y="961"/>
                  </a:cubicBezTo>
                  <a:cubicBezTo>
                    <a:pt x="1149" y="1040"/>
                    <a:pt x="1149" y="1119"/>
                    <a:pt x="1189" y="1199"/>
                  </a:cubicBezTo>
                  <a:lnTo>
                    <a:pt x="2457" y="3456"/>
                  </a:lnTo>
                  <a:cubicBezTo>
                    <a:pt x="1704" y="3694"/>
                    <a:pt x="1031" y="4011"/>
                    <a:pt x="397" y="4407"/>
                  </a:cubicBezTo>
                  <a:cubicBezTo>
                    <a:pt x="1" y="4684"/>
                    <a:pt x="357" y="5041"/>
                    <a:pt x="595" y="5318"/>
                  </a:cubicBezTo>
                  <a:cubicBezTo>
                    <a:pt x="783" y="5619"/>
                    <a:pt x="1043" y="6314"/>
                    <a:pt x="1476" y="6314"/>
                  </a:cubicBezTo>
                  <a:cubicBezTo>
                    <a:pt x="1499" y="6314"/>
                    <a:pt x="1522" y="6313"/>
                    <a:pt x="1545" y="6309"/>
                  </a:cubicBezTo>
                  <a:cubicBezTo>
                    <a:pt x="1862" y="6190"/>
                    <a:pt x="2100" y="6031"/>
                    <a:pt x="2338" y="5873"/>
                  </a:cubicBezTo>
                  <a:cubicBezTo>
                    <a:pt x="2694" y="5635"/>
                    <a:pt x="3011" y="5437"/>
                    <a:pt x="3368" y="5199"/>
                  </a:cubicBezTo>
                  <a:cubicBezTo>
                    <a:pt x="3605" y="5516"/>
                    <a:pt x="3843" y="5833"/>
                    <a:pt x="4041" y="6190"/>
                  </a:cubicBezTo>
                  <a:cubicBezTo>
                    <a:pt x="4200" y="6507"/>
                    <a:pt x="4398" y="6824"/>
                    <a:pt x="4635" y="7140"/>
                  </a:cubicBezTo>
                  <a:cubicBezTo>
                    <a:pt x="4707" y="7212"/>
                    <a:pt x="4796" y="7241"/>
                    <a:pt x="4896" y="7241"/>
                  </a:cubicBezTo>
                  <a:cubicBezTo>
                    <a:pt x="5236" y="7241"/>
                    <a:pt x="5688" y="6898"/>
                    <a:pt x="5903" y="6744"/>
                  </a:cubicBezTo>
                  <a:cubicBezTo>
                    <a:pt x="6220" y="6586"/>
                    <a:pt x="6735" y="6427"/>
                    <a:pt x="6655" y="5952"/>
                  </a:cubicBezTo>
                  <a:cubicBezTo>
                    <a:pt x="6537" y="5675"/>
                    <a:pt x="6378" y="5398"/>
                    <a:pt x="6141" y="5199"/>
                  </a:cubicBezTo>
                  <a:cubicBezTo>
                    <a:pt x="5942" y="4922"/>
                    <a:pt x="5744" y="4645"/>
                    <a:pt x="5507" y="4368"/>
                  </a:cubicBezTo>
                  <a:cubicBezTo>
                    <a:pt x="6022" y="4130"/>
                    <a:pt x="6497" y="3892"/>
                    <a:pt x="6933" y="3655"/>
                  </a:cubicBezTo>
                  <a:cubicBezTo>
                    <a:pt x="7408" y="3338"/>
                    <a:pt x="7250" y="3140"/>
                    <a:pt x="7012" y="2704"/>
                  </a:cubicBezTo>
                  <a:cubicBezTo>
                    <a:pt x="6814" y="2427"/>
                    <a:pt x="6576" y="1714"/>
                    <a:pt x="6180" y="1674"/>
                  </a:cubicBezTo>
                  <a:cubicBezTo>
                    <a:pt x="5942" y="1714"/>
                    <a:pt x="5705" y="1793"/>
                    <a:pt x="5507" y="1912"/>
                  </a:cubicBezTo>
                  <a:cubicBezTo>
                    <a:pt x="5150" y="2070"/>
                    <a:pt x="4794" y="2229"/>
                    <a:pt x="4437" y="2387"/>
                  </a:cubicBezTo>
                  <a:lnTo>
                    <a:pt x="4398" y="2387"/>
                  </a:lnTo>
                  <a:lnTo>
                    <a:pt x="3724" y="1199"/>
                  </a:lnTo>
                  <a:cubicBezTo>
                    <a:pt x="3566" y="763"/>
                    <a:pt x="3368" y="406"/>
                    <a:pt x="3090" y="89"/>
                  </a:cubicBezTo>
                  <a:cubicBezTo>
                    <a:pt x="3031" y="30"/>
                    <a:pt x="2952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9"/>
          <p:cNvGrpSpPr/>
          <p:nvPr/>
        </p:nvGrpSpPr>
        <p:grpSpPr>
          <a:xfrm>
            <a:off x="545938" y="3107284"/>
            <a:ext cx="412172" cy="446850"/>
            <a:chOff x="545938" y="3107284"/>
            <a:chExt cx="412172" cy="446850"/>
          </a:xfrm>
        </p:grpSpPr>
        <p:sp>
          <p:nvSpPr>
            <p:cNvPr id="998" name="Google Shape;998;p39"/>
            <p:cNvSpPr/>
            <p:nvPr/>
          </p:nvSpPr>
          <p:spPr>
            <a:xfrm>
              <a:off x="545938" y="31072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13263" y="3311710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9"/>
          <p:cNvGrpSpPr/>
          <p:nvPr/>
        </p:nvGrpSpPr>
        <p:grpSpPr>
          <a:xfrm rot="10800000">
            <a:off x="8334013" y="3409784"/>
            <a:ext cx="412172" cy="446850"/>
            <a:chOff x="545938" y="3107284"/>
            <a:chExt cx="412172" cy="446850"/>
          </a:xfrm>
        </p:grpSpPr>
        <p:sp>
          <p:nvSpPr>
            <p:cNvPr id="1001" name="Google Shape;1001;p39"/>
            <p:cNvSpPr/>
            <p:nvPr/>
          </p:nvSpPr>
          <p:spPr>
            <a:xfrm>
              <a:off x="545938" y="31072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263" y="3311710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9"/>
          <p:cNvGrpSpPr/>
          <p:nvPr/>
        </p:nvGrpSpPr>
        <p:grpSpPr>
          <a:xfrm>
            <a:off x="8456725" y="1770899"/>
            <a:ext cx="166752" cy="184433"/>
            <a:chOff x="5414907" y="2017485"/>
            <a:chExt cx="220338" cy="243702"/>
          </a:xfrm>
        </p:grpSpPr>
        <p:sp>
          <p:nvSpPr>
            <p:cNvPr id="1004" name="Google Shape;1004;p39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" grpId="0"/>
      <p:bldP spid="8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RSRQ </a:t>
            </a:r>
            <a:br>
              <a:rPr lang="en-US" dirty="0"/>
            </a:br>
            <a:r>
              <a:rPr lang="en-US" dirty="0"/>
              <a:t>(Reference Signal </a:t>
            </a:r>
            <a:r>
              <a:rPr lang="en-US" dirty="0" err="1"/>
              <a:t>Ricieved</a:t>
            </a:r>
            <a:r>
              <a:rPr lang="en-US" dirty="0"/>
              <a:t> Quality)</a:t>
            </a:r>
            <a:endParaRPr dirty="0"/>
          </a:p>
        </p:txBody>
      </p:sp>
      <p:grpSp>
        <p:nvGrpSpPr>
          <p:cNvPr id="1239" name="Google Shape;1239;p47"/>
          <p:cNvGrpSpPr/>
          <p:nvPr/>
        </p:nvGrpSpPr>
        <p:grpSpPr>
          <a:xfrm>
            <a:off x="1384921" y="1312242"/>
            <a:ext cx="6158880" cy="2966547"/>
            <a:chOff x="4875791" y="946666"/>
            <a:chExt cx="1263475" cy="1443671"/>
          </a:xfrm>
        </p:grpSpPr>
        <p:sp>
          <p:nvSpPr>
            <p:cNvPr id="1240" name="Google Shape;1240;p47"/>
            <p:cNvSpPr/>
            <p:nvPr/>
          </p:nvSpPr>
          <p:spPr>
            <a:xfrm>
              <a:off x="5455534" y="1055601"/>
              <a:ext cx="53695" cy="44148"/>
            </a:xfrm>
            <a:custGeom>
              <a:avLst/>
              <a:gdLst/>
              <a:ahLst/>
              <a:cxnLst/>
              <a:rect l="l" t="t" r="r" b="b"/>
              <a:pathLst>
                <a:path w="3442" h="2830" extrusionOk="0">
                  <a:moveTo>
                    <a:pt x="2902" y="0"/>
                  </a:moveTo>
                  <a:cubicBezTo>
                    <a:pt x="2802" y="0"/>
                    <a:pt x="2699" y="38"/>
                    <a:pt x="2608" y="113"/>
                  </a:cubicBezTo>
                  <a:cubicBezTo>
                    <a:pt x="2174" y="439"/>
                    <a:pt x="1666" y="838"/>
                    <a:pt x="1232" y="1200"/>
                  </a:cubicBezTo>
                  <a:cubicBezTo>
                    <a:pt x="906" y="1490"/>
                    <a:pt x="580" y="1743"/>
                    <a:pt x="254" y="1997"/>
                  </a:cubicBezTo>
                  <a:cubicBezTo>
                    <a:pt x="36" y="2142"/>
                    <a:pt x="0" y="2432"/>
                    <a:pt x="145" y="2649"/>
                  </a:cubicBezTo>
                  <a:cubicBezTo>
                    <a:pt x="254" y="2758"/>
                    <a:pt x="362" y="2830"/>
                    <a:pt x="507" y="2830"/>
                  </a:cubicBezTo>
                  <a:cubicBezTo>
                    <a:pt x="616" y="2830"/>
                    <a:pt x="725" y="2794"/>
                    <a:pt x="797" y="2721"/>
                  </a:cubicBezTo>
                  <a:cubicBezTo>
                    <a:pt x="1123" y="2504"/>
                    <a:pt x="1449" y="2214"/>
                    <a:pt x="1811" y="1924"/>
                  </a:cubicBezTo>
                  <a:cubicBezTo>
                    <a:pt x="2246" y="1562"/>
                    <a:pt x="2717" y="1200"/>
                    <a:pt x="3151" y="874"/>
                  </a:cubicBezTo>
                  <a:cubicBezTo>
                    <a:pt x="3369" y="729"/>
                    <a:pt x="3441" y="403"/>
                    <a:pt x="3260" y="222"/>
                  </a:cubicBezTo>
                  <a:cubicBezTo>
                    <a:pt x="3176" y="74"/>
                    <a:pt x="3042" y="0"/>
                    <a:pt x="2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4952637" y="2200313"/>
              <a:ext cx="1086088" cy="135782"/>
            </a:xfrm>
            <a:custGeom>
              <a:avLst/>
              <a:gdLst/>
              <a:ahLst/>
              <a:cxnLst/>
              <a:rect l="l" t="t" r="r" b="b"/>
              <a:pathLst>
                <a:path w="69621" h="8704" extrusionOk="0">
                  <a:moveTo>
                    <a:pt x="68963" y="1"/>
                  </a:moveTo>
                  <a:cubicBezTo>
                    <a:pt x="68838" y="1"/>
                    <a:pt x="68709" y="56"/>
                    <a:pt x="68603" y="191"/>
                  </a:cubicBezTo>
                  <a:cubicBezTo>
                    <a:pt x="68096" y="771"/>
                    <a:pt x="67589" y="1278"/>
                    <a:pt x="67010" y="1821"/>
                  </a:cubicBezTo>
                  <a:cubicBezTo>
                    <a:pt x="66539" y="2256"/>
                    <a:pt x="66032" y="2727"/>
                    <a:pt x="65561" y="3234"/>
                  </a:cubicBezTo>
                  <a:cubicBezTo>
                    <a:pt x="65380" y="3415"/>
                    <a:pt x="65380" y="3704"/>
                    <a:pt x="65597" y="3886"/>
                  </a:cubicBezTo>
                  <a:cubicBezTo>
                    <a:pt x="65670" y="3958"/>
                    <a:pt x="65814" y="3994"/>
                    <a:pt x="65923" y="3994"/>
                  </a:cubicBezTo>
                  <a:cubicBezTo>
                    <a:pt x="66032" y="3994"/>
                    <a:pt x="66177" y="3958"/>
                    <a:pt x="66249" y="3849"/>
                  </a:cubicBezTo>
                  <a:cubicBezTo>
                    <a:pt x="66684" y="3415"/>
                    <a:pt x="67191" y="2944"/>
                    <a:pt x="67662" y="2509"/>
                  </a:cubicBezTo>
                  <a:cubicBezTo>
                    <a:pt x="68241" y="1966"/>
                    <a:pt x="68821" y="1386"/>
                    <a:pt x="69328" y="771"/>
                  </a:cubicBezTo>
                  <a:cubicBezTo>
                    <a:pt x="69620" y="425"/>
                    <a:pt x="69308" y="1"/>
                    <a:pt x="68963" y="1"/>
                  </a:cubicBezTo>
                  <a:close/>
                  <a:moveTo>
                    <a:pt x="65670" y="481"/>
                  </a:moveTo>
                  <a:cubicBezTo>
                    <a:pt x="64329" y="481"/>
                    <a:pt x="61214" y="4393"/>
                    <a:pt x="60599" y="5407"/>
                  </a:cubicBezTo>
                  <a:cubicBezTo>
                    <a:pt x="60417" y="5624"/>
                    <a:pt x="60490" y="5914"/>
                    <a:pt x="60743" y="6059"/>
                  </a:cubicBezTo>
                  <a:cubicBezTo>
                    <a:pt x="60816" y="6095"/>
                    <a:pt x="60888" y="6131"/>
                    <a:pt x="60961" y="6131"/>
                  </a:cubicBezTo>
                  <a:cubicBezTo>
                    <a:pt x="61142" y="6131"/>
                    <a:pt x="61287" y="6059"/>
                    <a:pt x="61359" y="5914"/>
                  </a:cubicBezTo>
                  <a:cubicBezTo>
                    <a:pt x="62373" y="4320"/>
                    <a:pt x="65054" y="1459"/>
                    <a:pt x="65670" y="1423"/>
                  </a:cubicBezTo>
                  <a:cubicBezTo>
                    <a:pt x="66285" y="1423"/>
                    <a:pt x="66285" y="481"/>
                    <a:pt x="65670" y="481"/>
                  </a:cubicBezTo>
                  <a:close/>
                  <a:moveTo>
                    <a:pt x="2877" y="4720"/>
                  </a:moveTo>
                  <a:cubicBezTo>
                    <a:pt x="2764" y="4720"/>
                    <a:pt x="2645" y="4763"/>
                    <a:pt x="2536" y="4864"/>
                  </a:cubicBezTo>
                  <a:cubicBezTo>
                    <a:pt x="1956" y="5479"/>
                    <a:pt x="1377" y="6168"/>
                    <a:pt x="906" y="6892"/>
                  </a:cubicBezTo>
                  <a:cubicBezTo>
                    <a:pt x="652" y="7254"/>
                    <a:pt x="435" y="7616"/>
                    <a:pt x="145" y="7942"/>
                  </a:cubicBezTo>
                  <a:cubicBezTo>
                    <a:pt x="0" y="8160"/>
                    <a:pt x="36" y="8449"/>
                    <a:pt x="254" y="8631"/>
                  </a:cubicBezTo>
                  <a:cubicBezTo>
                    <a:pt x="326" y="8667"/>
                    <a:pt x="435" y="8703"/>
                    <a:pt x="507" y="8703"/>
                  </a:cubicBezTo>
                  <a:cubicBezTo>
                    <a:pt x="688" y="8703"/>
                    <a:pt x="797" y="8667"/>
                    <a:pt x="906" y="8522"/>
                  </a:cubicBezTo>
                  <a:cubicBezTo>
                    <a:pt x="1159" y="8196"/>
                    <a:pt x="1449" y="7797"/>
                    <a:pt x="1703" y="7435"/>
                  </a:cubicBezTo>
                  <a:cubicBezTo>
                    <a:pt x="2137" y="6747"/>
                    <a:pt x="2644" y="6131"/>
                    <a:pt x="3224" y="5516"/>
                  </a:cubicBezTo>
                  <a:cubicBezTo>
                    <a:pt x="3558" y="5182"/>
                    <a:pt x="3251" y="4720"/>
                    <a:pt x="2877" y="4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4875791" y="946666"/>
              <a:ext cx="1263475" cy="1443671"/>
            </a:xfrm>
            <a:custGeom>
              <a:avLst/>
              <a:gdLst/>
              <a:ahLst/>
              <a:cxnLst/>
              <a:rect l="l" t="t" r="r" b="b"/>
              <a:pathLst>
                <a:path w="80992" h="92543" extrusionOk="0">
                  <a:moveTo>
                    <a:pt x="38286" y="939"/>
                  </a:moveTo>
                  <a:cubicBezTo>
                    <a:pt x="38395" y="975"/>
                    <a:pt x="38503" y="1011"/>
                    <a:pt x="38576" y="1084"/>
                  </a:cubicBezTo>
                  <a:cubicBezTo>
                    <a:pt x="39409" y="1663"/>
                    <a:pt x="40206" y="2315"/>
                    <a:pt x="40894" y="3040"/>
                  </a:cubicBezTo>
                  <a:cubicBezTo>
                    <a:pt x="40982" y="3127"/>
                    <a:pt x="41109" y="3175"/>
                    <a:pt x="41237" y="3175"/>
                  </a:cubicBezTo>
                  <a:cubicBezTo>
                    <a:pt x="41319" y="3175"/>
                    <a:pt x="41402" y="3155"/>
                    <a:pt x="41474" y="3112"/>
                  </a:cubicBezTo>
                  <a:cubicBezTo>
                    <a:pt x="42234" y="2714"/>
                    <a:pt x="43031" y="2315"/>
                    <a:pt x="43828" y="1989"/>
                  </a:cubicBezTo>
                  <a:cubicBezTo>
                    <a:pt x="44009" y="1881"/>
                    <a:pt x="44190" y="1844"/>
                    <a:pt x="44371" y="1844"/>
                  </a:cubicBezTo>
                  <a:cubicBezTo>
                    <a:pt x="44589" y="1844"/>
                    <a:pt x="44806" y="1953"/>
                    <a:pt x="44987" y="2098"/>
                  </a:cubicBezTo>
                  <a:cubicBezTo>
                    <a:pt x="45494" y="2424"/>
                    <a:pt x="45929" y="2931"/>
                    <a:pt x="46219" y="3510"/>
                  </a:cubicBezTo>
                  <a:cubicBezTo>
                    <a:pt x="46298" y="3670"/>
                    <a:pt x="46455" y="3770"/>
                    <a:pt x="46633" y="3770"/>
                  </a:cubicBezTo>
                  <a:cubicBezTo>
                    <a:pt x="46698" y="3770"/>
                    <a:pt x="46766" y="3757"/>
                    <a:pt x="46834" y="3728"/>
                  </a:cubicBezTo>
                  <a:lnTo>
                    <a:pt x="49877" y="2532"/>
                  </a:lnTo>
                  <a:lnTo>
                    <a:pt x="49877" y="2532"/>
                  </a:lnTo>
                  <a:cubicBezTo>
                    <a:pt x="49442" y="5177"/>
                    <a:pt x="49189" y="7821"/>
                    <a:pt x="49152" y="10501"/>
                  </a:cubicBezTo>
                  <a:cubicBezTo>
                    <a:pt x="49008" y="14232"/>
                    <a:pt x="48863" y="18071"/>
                    <a:pt x="47595" y="21694"/>
                  </a:cubicBezTo>
                  <a:cubicBezTo>
                    <a:pt x="47052" y="21186"/>
                    <a:pt x="46508" y="20752"/>
                    <a:pt x="45893" y="20390"/>
                  </a:cubicBezTo>
                  <a:cubicBezTo>
                    <a:pt x="45675" y="20208"/>
                    <a:pt x="45422" y="20136"/>
                    <a:pt x="45168" y="20100"/>
                  </a:cubicBezTo>
                  <a:lnTo>
                    <a:pt x="45096" y="20100"/>
                  </a:lnTo>
                  <a:cubicBezTo>
                    <a:pt x="44842" y="20136"/>
                    <a:pt x="44589" y="20245"/>
                    <a:pt x="44371" y="20462"/>
                  </a:cubicBezTo>
                  <a:lnTo>
                    <a:pt x="43430" y="21295"/>
                  </a:lnTo>
                  <a:cubicBezTo>
                    <a:pt x="43246" y="21494"/>
                    <a:pt x="42997" y="21590"/>
                    <a:pt x="42749" y="21590"/>
                  </a:cubicBezTo>
                  <a:cubicBezTo>
                    <a:pt x="42411" y="21590"/>
                    <a:pt x="42075" y="21412"/>
                    <a:pt x="41908" y="21078"/>
                  </a:cubicBezTo>
                  <a:lnTo>
                    <a:pt x="41800" y="20897"/>
                  </a:lnTo>
                  <a:cubicBezTo>
                    <a:pt x="41510" y="20390"/>
                    <a:pt x="41039" y="20027"/>
                    <a:pt x="40496" y="19846"/>
                  </a:cubicBezTo>
                  <a:cubicBezTo>
                    <a:pt x="40314" y="19774"/>
                    <a:pt x="40097" y="19738"/>
                    <a:pt x="39916" y="19738"/>
                  </a:cubicBezTo>
                  <a:cubicBezTo>
                    <a:pt x="39300" y="19774"/>
                    <a:pt x="38721" y="19955"/>
                    <a:pt x="38214" y="20208"/>
                  </a:cubicBezTo>
                  <a:lnTo>
                    <a:pt x="35533" y="21331"/>
                  </a:lnTo>
                  <a:cubicBezTo>
                    <a:pt x="34773" y="20788"/>
                    <a:pt x="34012" y="20136"/>
                    <a:pt x="33360" y="19448"/>
                  </a:cubicBezTo>
                  <a:cubicBezTo>
                    <a:pt x="33276" y="19342"/>
                    <a:pt x="33142" y="19286"/>
                    <a:pt x="33009" y="19286"/>
                  </a:cubicBezTo>
                  <a:cubicBezTo>
                    <a:pt x="32914" y="19286"/>
                    <a:pt x="32820" y="19315"/>
                    <a:pt x="32744" y="19375"/>
                  </a:cubicBezTo>
                  <a:lnTo>
                    <a:pt x="31875" y="20027"/>
                  </a:lnTo>
                  <a:cubicBezTo>
                    <a:pt x="32020" y="13978"/>
                    <a:pt x="32636" y="7966"/>
                    <a:pt x="33795" y="2025"/>
                  </a:cubicBezTo>
                  <a:lnTo>
                    <a:pt x="35497" y="2750"/>
                  </a:lnTo>
                  <a:cubicBezTo>
                    <a:pt x="35557" y="2786"/>
                    <a:pt x="35622" y="2802"/>
                    <a:pt x="35686" y="2802"/>
                  </a:cubicBezTo>
                  <a:cubicBezTo>
                    <a:pt x="35815" y="2802"/>
                    <a:pt x="35944" y="2738"/>
                    <a:pt x="36040" y="2641"/>
                  </a:cubicBezTo>
                  <a:cubicBezTo>
                    <a:pt x="36620" y="2025"/>
                    <a:pt x="37272" y="1482"/>
                    <a:pt x="37996" y="1047"/>
                  </a:cubicBezTo>
                  <a:cubicBezTo>
                    <a:pt x="38069" y="1011"/>
                    <a:pt x="38177" y="939"/>
                    <a:pt x="38286" y="939"/>
                  </a:cubicBezTo>
                  <a:close/>
                  <a:moveTo>
                    <a:pt x="14090" y="12892"/>
                  </a:moveTo>
                  <a:cubicBezTo>
                    <a:pt x="19089" y="12892"/>
                    <a:pt x="25065" y="12928"/>
                    <a:pt x="31295" y="12964"/>
                  </a:cubicBezTo>
                  <a:cubicBezTo>
                    <a:pt x="31078" y="15645"/>
                    <a:pt x="30969" y="18289"/>
                    <a:pt x="30933" y="20969"/>
                  </a:cubicBezTo>
                  <a:cubicBezTo>
                    <a:pt x="30933" y="21114"/>
                    <a:pt x="31006" y="21295"/>
                    <a:pt x="31187" y="21368"/>
                  </a:cubicBezTo>
                  <a:cubicBezTo>
                    <a:pt x="31252" y="21400"/>
                    <a:pt x="31332" y="21418"/>
                    <a:pt x="31410" y="21418"/>
                  </a:cubicBezTo>
                  <a:cubicBezTo>
                    <a:pt x="31505" y="21418"/>
                    <a:pt x="31598" y="21391"/>
                    <a:pt x="31658" y="21331"/>
                  </a:cubicBezTo>
                  <a:lnTo>
                    <a:pt x="32962" y="20390"/>
                  </a:lnTo>
                  <a:cubicBezTo>
                    <a:pt x="33650" y="21078"/>
                    <a:pt x="34410" y="21694"/>
                    <a:pt x="35244" y="22237"/>
                  </a:cubicBezTo>
                  <a:cubicBezTo>
                    <a:pt x="35312" y="22306"/>
                    <a:pt x="35410" y="22331"/>
                    <a:pt x="35510" y="22331"/>
                  </a:cubicBezTo>
                  <a:cubicBezTo>
                    <a:pt x="35567" y="22331"/>
                    <a:pt x="35625" y="22323"/>
                    <a:pt x="35678" y="22309"/>
                  </a:cubicBezTo>
                  <a:lnTo>
                    <a:pt x="38576" y="21042"/>
                  </a:lnTo>
                  <a:cubicBezTo>
                    <a:pt x="38979" y="20840"/>
                    <a:pt x="39429" y="20730"/>
                    <a:pt x="39888" y="20730"/>
                  </a:cubicBezTo>
                  <a:cubicBezTo>
                    <a:pt x="40005" y="20730"/>
                    <a:pt x="40124" y="20737"/>
                    <a:pt x="40242" y="20752"/>
                  </a:cubicBezTo>
                  <a:cubicBezTo>
                    <a:pt x="40568" y="20824"/>
                    <a:pt x="40749" y="21078"/>
                    <a:pt x="41003" y="21440"/>
                  </a:cubicBezTo>
                  <a:lnTo>
                    <a:pt x="41184" y="21657"/>
                  </a:lnTo>
                  <a:cubicBezTo>
                    <a:pt x="41546" y="22164"/>
                    <a:pt x="42162" y="22490"/>
                    <a:pt x="42814" y="22527"/>
                  </a:cubicBezTo>
                  <a:cubicBezTo>
                    <a:pt x="42959" y="22527"/>
                    <a:pt x="43067" y="22490"/>
                    <a:pt x="43212" y="22490"/>
                  </a:cubicBezTo>
                  <a:cubicBezTo>
                    <a:pt x="43502" y="22382"/>
                    <a:pt x="43792" y="22201"/>
                    <a:pt x="44045" y="21983"/>
                  </a:cubicBezTo>
                  <a:lnTo>
                    <a:pt x="44987" y="21186"/>
                  </a:lnTo>
                  <a:cubicBezTo>
                    <a:pt x="45023" y="21150"/>
                    <a:pt x="45096" y="21078"/>
                    <a:pt x="45132" y="21078"/>
                  </a:cubicBezTo>
                  <a:cubicBezTo>
                    <a:pt x="45204" y="21078"/>
                    <a:pt x="45277" y="21114"/>
                    <a:pt x="45349" y="21186"/>
                  </a:cubicBezTo>
                  <a:cubicBezTo>
                    <a:pt x="46110" y="21657"/>
                    <a:pt x="46798" y="22237"/>
                    <a:pt x="47450" y="22853"/>
                  </a:cubicBezTo>
                  <a:cubicBezTo>
                    <a:pt x="47523" y="22925"/>
                    <a:pt x="47667" y="22997"/>
                    <a:pt x="47776" y="22997"/>
                  </a:cubicBezTo>
                  <a:lnTo>
                    <a:pt x="47885" y="22997"/>
                  </a:lnTo>
                  <a:cubicBezTo>
                    <a:pt x="48030" y="22961"/>
                    <a:pt x="48175" y="22853"/>
                    <a:pt x="48211" y="22708"/>
                  </a:cubicBezTo>
                  <a:cubicBezTo>
                    <a:pt x="49442" y="19593"/>
                    <a:pt x="49804" y="16369"/>
                    <a:pt x="49986" y="13182"/>
                  </a:cubicBezTo>
                  <a:cubicBezTo>
                    <a:pt x="64112" y="13363"/>
                    <a:pt x="76391" y="13544"/>
                    <a:pt x="78782" y="13580"/>
                  </a:cubicBezTo>
                  <a:cubicBezTo>
                    <a:pt x="79941" y="26982"/>
                    <a:pt x="77369" y="83559"/>
                    <a:pt x="77188" y="88087"/>
                  </a:cubicBezTo>
                  <a:cubicBezTo>
                    <a:pt x="72044" y="90369"/>
                    <a:pt x="57157" y="91637"/>
                    <a:pt x="36149" y="91637"/>
                  </a:cubicBezTo>
                  <a:cubicBezTo>
                    <a:pt x="18799" y="91637"/>
                    <a:pt x="3441" y="90695"/>
                    <a:pt x="2137" y="89934"/>
                  </a:cubicBezTo>
                  <a:cubicBezTo>
                    <a:pt x="725" y="87508"/>
                    <a:pt x="1304" y="42847"/>
                    <a:pt x="2029" y="13037"/>
                  </a:cubicBezTo>
                  <a:cubicBezTo>
                    <a:pt x="4274" y="12928"/>
                    <a:pt x="8331" y="12892"/>
                    <a:pt x="14090" y="12892"/>
                  </a:cubicBezTo>
                  <a:close/>
                  <a:moveTo>
                    <a:pt x="38269" y="0"/>
                  </a:moveTo>
                  <a:cubicBezTo>
                    <a:pt x="37999" y="0"/>
                    <a:pt x="37725" y="82"/>
                    <a:pt x="37489" y="251"/>
                  </a:cubicBezTo>
                  <a:cubicBezTo>
                    <a:pt x="36801" y="685"/>
                    <a:pt x="36149" y="1192"/>
                    <a:pt x="35569" y="1772"/>
                  </a:cubicBezTo>
                  <a:lnTo>
                    <a:pt x="33650" y="866"/>
                  </a:lnTo>
                  <a:cubicBezTo>
                    <a:pt x="33577" y="830"/>
                    <a:pt x="33505" y="812"/>
                    <a:pt x="33432" y="812"/>
                  </a:cubicBezTo>
                  <a:cubicBezTo>
                    <a:pt x="33360" y="812"/>
                    <a:pt x="33288" y="830"/>
                    <a:pt x="33215" y="866"/>
                  </a:cubicBezTo>
                  <a:cubicBezTo>
                    <a:pt x="33106" y="939"/>
                    <a:pt x="32998" y="1047"/>
                    <a:pt x="32998" y="1192"/>
                  </a:cubicBezTo>
                  <a:cubicBezTo>
                    <a:pt x="32273" y="4778"/>
                    <a:pt x="31730" y="8364"/>
                    <a:pt x="31404" y="12022"/>
                  </a:cubicBezTo>
                  <a:cubicBezTo>
                    <a:pt x="25102" y="11950"/>
                    <a:pt x="19125" y="11914"/>
                    <a:pt x="14090" y="11914"/>
                  </a:cubicBezTo>
                  <a:cubicBezTo>
                    <a:pt x="7933" y="11914"/>
                    <a:pt x="3695" y="11986"/>
                    <a:pt x="1521" y="12059"/>
                  </a:cubicBezTo>
                  <a:cubicBezTo>
                    <a:pt x="1268" y="12095"/>
                    <a:pt x="1087" y="12276"/>
                    <a:pt x="1051" y="12530"/>
                  </a:cubicBezTo>
                  <a:cubicBezTo>
                    <a:pt x="1051" y="12711"/>
                    <a:pt x="616" y="31691"/>
                    <a:pt x="399" y="50671"/>
                  </a:cubicBezTo>
                  <a:cubicBezTo>
                    <a:pt x="0" y="89282"/>
                    <a:pt x="1051" y="90188"/>
                    <a:pt x="1485" y="90586"/>
                  </a:cubicBezTo>
                  <a:cubicBezTo>
                    <a:pt x="2862" y="91782"/>
                    <a:pt x="20501" y="92542"/>
                    <a:pt x="36149" y="92542"/>
                  </a:cubicBezTo>
                  <a:cubicBezTo>
                    <a:pt x="46291" y="92542"/>
                    <a:pt x="70740" y="92180"/>
                    <a:pt x="77840" y="88811"/>
                  </a:cubicBezTo>
                  <a:cubicBezTo>
                    <a:pt x="77985" y="88739"/>
                    <a:pt x="78093" y="88558"/>
                    <a:pt x="78093" y="88413"/>
                  </a:cubicBezTo>
                  <a:cubicBezTo>
                    <a:pt x="78130" y="87761"/>
                    <a:pt x="80991" y="26185"/>
                    <a:pt x="79687" y="13037"/>
                  </a:cubicBezTo>
                  <a:cubicBezTo>
                    <a:pt x="79651" y="12819"/>
                    <a:pt x="79470" y="12638"/>
                    <a:pt x="79216" y="12602"/>
                  </a:cubicBezTo>
                  <a:cubicBezTo>
                    <a:pt x="78999" y="12602"/>
                    <a:pt x="65669" y="12421"/>
                    <a:pt x="50022" y="12204"/>
                  </a:cubicBezTo>
                  <a:cubicBezTo>
                    <a:pt x="50058" y="11660"/>
                    <a:pt x="50058" y="11117"/>
                    <a:pt x="50094" y="10537"/>
                  </a:cubicBezTo>
                  <a:cubicBezTo>
                    <a:pt x="50203" y="7676"/>
                    <a:pt x="50312" y="4706"/>
                    <a:pt x="50927" y="1881"/>
                  </a:cubicBezTo>
                  <a:cubicBezTo>
                    <a:pt x="51013" y="1565"/>
                    <a:pt x="50782" y="1318"/>
                    <a:pt x="50520" y="1318"/>
                  </a:cubicBezTo>
                  <a:cubicBezTo>
                    <a:pt x="50451" y="1318"/>
                    <a:pt x="50380" y="1336"/>
                    <a:pt x="50312" y="1373"/>
                  </a:cubicBezTo>
                  <a:lnTo>
                    <a:pt x="46834" y="2714"/>
                  </a:lnTo>
                  <a:cubicBezTo>
                    <a:pt x="46508" y="2170"/>
                    <a:pt x="46037" y="1699"/>
                    <a:pt x="45530" y="1337"/>
                  </a:cubicBezTo>
                  <a:cubicBezTo>
                    <a:pt x="45168" y="1047"/>
                    <a:pt x="44770" y="903"/>
                    <a:pt x="44371" y="903"/>
                  </a:cubicBezTo>
                  <a:cubicBezTo>
                    <a:pt x="44045" y="903"/>
                    <a:pt x="43719" y="975"/>
                    <a:pt x="43466" y="1120"/>
                  </a:cubicBezTo>
                  <a:cubicBezTo>
                    <a:pt x="42705" y="1446"/>
                    <a:pt x="42017" y="1772"/>
                    <a:pt x="41329" y="2134"/>
                  </a:cubicBezTo>
                  <a:cubicBezTo>
                    <a:pt x="40640" y="1482"/>
                    <a:pt x="39916" y="866"/>
                    <a:pt x="39119" y="323"/>
                  </a:cubicBezTo>
                  <a:cubicBezTo>
                    <a:pt x="38886" y="110"/>
                    <a:pt x="38581" y="0"/>
                    <a:pt x="38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5451010" y="1048035"/>
              <a:ext cx="109075" cy="99419"/>
            </a:xfrm>
            <a:custGeom>
              <a:avLst/>
              <a:gdLst/>
              <a:ahLst/>
              <a:cxnLst/>
              <a:rect l="l" t="t" r="r" b="b"/>
              <a:pathLst>
                <a:path w="6992" h="6373" extrusionOk="0">
                  <a:moveTo>
                    <a:pt x="6448" y="1"/>
                  </a:moveTo>
                  <a:cubicBezTo>
                    <a:pt x="6330" y="1"/>
                    <a:pt x="6212" y="55"/>
                    <a:pt x="6122" y="164"/>
                  </a:cubicBezTo>
                  <a:cubicBezTo>
                    <a:pt x="4311" y="2011"/>
                    <a:pt x="2210" y="4148"/>
                    <a:pt x="326" y="5488"/>
                  </a:cubicBezTo>
                  <a:cubicBezTo>
                    <a:pt x="73" y="5633"/>
                    <a:pt x="0" y="5959"/>
                    <a:pt x="182" y="6176"/>
                  </a:cubicBezTo>
                  <a:cubicBezTo>
                    <a:pt x="269" y="6307"/>
                    <a:pt x="408" y="6372"/>
                    <a:pt x="552" y="6372"/>
                  </a:cubicBezTo>
                  <a:cubicBezTo>
                    <a:pt x="648" y="6372"/>
                    <a:pt x="747" y="6343"/>
                    <a:pt x="834" y="6285"/>
                  </a:cubicBezTo>
                  <a:cubicBezTo>
                    <a:pt x="2826" y="4872"/>
                    <a:pt x="4963" y="2735"/>
                    <a:pt x="6774" y="816"/>
                  </a:cubicBezTo>
                  <a:cubicBezTo>
                    <a:pt x="6991" y="635"/>
                    <a:pt x="6991" y="345"/>
                    <a:pt x="6774" y="164"/>
                  </a:cubicBezTo>
                  <a:cubicBezTo>
                    <a:pt x="6683" y="55"/>
                    <a:pt x="6566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5519557" y="1088423"/>
              <a:ext cx="44476" cy="37346"/>
            </a:xfrm>
            <a:custGeom>
              <a:avLst/>
              <a:gdLst/>
              <a:ahLst/>
              <a:cxnLst/>
              <a:rect l="l" t="t" r="r" b="b"/>
              <a:pathLst>
                <a:path w="2851" h="2394" extrusionOk="0">
                  <a:moveTo>
                    <a:pt x="2320" y="0"/>
                  </a:moveTo>
                  <a:cubicBezTo>
                    <a:pt x="2232" y="0"/>
                    <a:pt x="2141" y="24"/>
                    <a:pt x="2054" y="74"/>
                  </a:cubicBezTo>
                  <a:cubicBezTo>
                    <a:pt x="1366" y="472"/>
                    <a:pt x="786" y="980"/>
                    <a:pt x="315" y="1595"/>
                  </a:cubicBezTo>
                  <a:cubicBezTo>
                    <a:pt x="0" y="1910"/>
                    <a:pt x="226" y="2394"/>
                    <a:pt x="634" y="2394"/>
                  </a:cubicBezTo>
                  <a:cubicBezTo>
                    <a:pt x="648" y="2394"/>
                    <a:pt x="663" y="2393"/>
                    <a:pt x="677" y="2392"/>
                  </a:cubicBezTo>
                  <a:cubicBezTo>
                    <a:pt x="822" y="2356"/>
                    <a:pt x="931" y="2320"/>
                    <a:pt x="1040" y="2211"/>
                  </a:cubicBezTo>
                  <a:cubicBezTo>
                    <a:pt x="1438" y="1668"/>
                    <a:pt x="1945" y="1233"/>
                    <a:pt x="2525" y="907"/>
                  </a:cubicBezTo>
                  <a:cubicBezTo>
                    <a:pt x="2778" y="798"/>
                    <a:pt x="2851" y="472"/>
                    <a:pt x="2742" y="255"/>
                  </a:cubicBezTo>
                  <a:cubicBezTo>
                    <a:pt x="2647" y="89"/>
                    <a:pt x="2489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5895142" y="2207801"/>
              <a:ext cx="92118" cy="88171"/>
            </a:xfrm>
            <a:custGeom>
              <a:avLst/>
              <a:gdLst/>
              <a:ahLst/>
              <a:cxnLst/>
              <a:rect l="l" t="t" r="r" b="b"/>
              <a:pathLst>
                <a:path w="5905" h="5652" extrusionOk="0">
                  <a:moveTo>
                    <a:pt x="5253" y="1"/>
                  </a:moveTo>
                  <a:cubicBezTo>
                    <a:pt x="3912" y="1"/>
                    <a:pt x="797" y="3913"/>
                    <a:pt x="182" y="4927"/>
                  </a:cubicBezTo>
                  <a:cubicBezTo>
                    <a:pt x="0" y="5144"/>
                    <a:pt x="73" y="5434"/>
                    <a:pt x="326" y="5579"/>
                  </a:cubicBezTo>
                  <a:cubicBezTo>
                    <a:pt x="399" y="5615"/>
                    <a:pt x="471" y="5651"/>
                    <a:pt x="544" y="5651"/>
                  </a:cubicBezTo>
                  <a:cubicBezTo>
                    <a:pt x="725" y="5651"/>
                    <a:pt x="870" y="5579"/>
                    <a:pt x="942" y="5434"/>
                  </a:cubicBezTo>
                  <a:cubicBezTo>
                    <a:pt x="1956" y="3840"/>
                    <a:pt x="4637" y="979"/>
                    <a:pt x="5253" y="943"/>
                  </a:cubicBezTo>
                  <a:cubicBezTo>
                    <a:pt x="5904" y="943"/>
                    <a:pt x="5904" y="1"/>
                    <a:pt x="5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5972549" y="2200578"/>
              <a:ext cx="66768" cy="62618"/>
            </a:xfrm>
            <a:custGeom>
              <a:avLst/>
              <a:gdLst/>
              <a:ahLst/>
              <a:cxnLst/>
              <a:rect l="l" t="t" r="r" b="b"/>
              <a:pathLst>
                <a:path w="4280" h="4014" extrusionOk="0">
                  <a:moveTo>
                    <a:pt x="3613" y="0"/>
                  </a:moveTo>
                  <a:cubicBezTo>
                    <a:pt x="3490" y="0"/>
                    <a:pt x="3364" y="51"/>
                    <a:pt x="3261" y="174"/>
                  </a:cubicBezTo>
                  <a:cubicBezTo>
                    <a:pt x="2754" y="754"/>
                    <a:pt x="2210" y="1297"/>
                    <a:pt x="1631" y="1804"/>
                  </a:cubicBezTo>
                  <a:cubicBezTo>
                    <a:pt x="1160" y="2239"/>
                    <a:pt x="653" y="2710"/>
                    <a:pt x="182" y="3217"/>
                  </a:cubicBezTo>
                  <a:cubicBezTo>
                    <a:pt x="1" y="3398"/>
                    <a:pt x="37" y="3687"/>
                    <a:pt x="254" y="3869"/>
                  </a:cubicBezTo>
                  <a:cubicBezTo>
                    <a:pt x="327" y="3941"/>
                    <a:pt x="435" y="4013"/>
                    <a:pt x="544" y="4013"/>
                  </a:cubicBezTo>
                  <a:cubicBezTo>
                    <a:pt x="689" y="4013"/>
                    <a:pt x="798" y="3941"/>
                    <a:pt x="906" y="3832"/>
                  </a:cubicBezTo>
                  <a:cubicBezTo>
                    <a:pt x="1341" y="3398"/>
                    <a:pt x="1812" y="2927"/>
                    <a:pt x="2283" y="2492"/>
                  </a:cubicBezTo>
                  <a:cubicBezTo>
                    <a:pt x="2898" y="1949"/>
                    <a:pt x="3442" y="1369"/>
                    <a:pt x="3985" y="790"/>
                  </a:cubicBezTo>
                  <a:cubicBezTo>
                    <a:pt x="4280" y="415"/>
                    <a:pt x="3960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5653295" y="1253830"/>
              <a:ext cx="46348" cy="54990"/>
            </a:xfrm>
            <a:custGeom>
              <a:avLst/>
              <a:gdLst/>
              <a:ahLst/>
              <a:cxnLst/>
              <a:rect l="l" t="t" r="r" b="b"/>
              <a:pathLst>
                <a:path w="2971" h="3525" extrusionOk="0">
                  <a:moveTo>
                    <a:pt x="2423" y="1"/>
                  </a:moveTo>
                  <a:cubicBezTo>
                    <a:pt x="2312" y="1"/>
                    <a:pt x="2199" y="38"/>
                    <a:pt x="2102" y="120"/>
                  </a:cubicBezTo>
                  <a:cubicBezTo>
                    <a:pt x="1558" y="663"/>
                    <a:pt x="1087" y="1243"/>
                    <a:pt x="725" y="1931"/>
                  </a:cubicBezTo>
                  <a:cubicBezTo>
                    <a:pt x="544" y="2257"/>
                    <a:pt x="363" y="2547"/>
                    <a:pt x="182" y="2800"/>
                  </a:cubicBezTo>
                  <a:cubicBezTo>
                    <a:pt x="1" y="2981"/>
                    <a:pt x="37" y="3307"/>
                    <a:pt x="254" y="3452"/>
                  </a:cubicBezTo>
                  <a:cubicBezTo>
                    <a:pt x="327" y="3489"/>
                    <a:pt x="435" y="3525"/>
                    <a:pt x="544" y="3525"/>
                  </a:cubicBezTo>
                  <a:cubicBezTo>
                    <a:pt x="689" y="3525"/>
                    <a:pt x="834" y="3452"/>
                    <a:pt x="906" y="3344"/>
                  </a:cubicBezTo>
                  <a:cubicBezTo>
                    <a:pt x="1124" y="3054"/>
                    <a:pt x="1341" y="2764"/>
                    <a:pt x="1522" y="2402"/>
                  </a:cubicBezTo>
                  <a:cubicBezTo>
                    <a:pt x="1848" y="1822"/>
                    <a:pt x="2246" y="1315"/>
                    <a:pt x="2717" y="844"/>
                  </a:cubicBezTo>
                  <a:cubicBezTo>
                    <a:pt x="2935" y="663"/>
                    <a:pt x="2971" y="374"/>
                    <a:pt x="2790" y="156"/>
                  </a:cubicBezTo>
                  <a:cubicBezTo>
                    <a:pt x="2690" y="57"/>
                    <a:pt x="2558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5717458" y="1246482"/>
              <a:ext cx="39406" cy="33056"/>
            </a:xfrm>
            <a:custGeom>
              <a:avLst/>
              <a:gdLst/>
              <a:ahLst/>
              <a:cxnLst/>
              <a:rect l="l" t="t" r="r" b="b"/>
              <a:pathLst>
                <a:path w="2526" h="2119" extrusionOk="0">
                  <a:moveTo>
                    <a:pt x="1813" y="0"/>
                  </a:moveTo>
                  <a:cubicBezTo>
                    <a:pt x="1710" y="0"/>
                    <a:pt x="1602" y="36"/>
                    <a:pt x="1502" y="120"/>
                  </a:cubicBezTo>
                  <a:cubicBezTo>
                    <a:pt x="1104" y="482"/>
                    <a:pt x="705" y="917"/>
                    <a:pt x="307" y="1315"/>
                  </a:cubicBezTo>
                  <a:cubicBezTo>
                    <a:pt x="1" y="1621"/>
                    <a:pt x="205" y="2119"/>
                    <a:pt x="591" y="2119"/>
                  </a:cubicBezTo>
                  <a:cubicBezTo>
                    <a:pt x="616" y="2119"/>
                    <a:pt x="642" y="2117"/>
                    <a:pt x="669" y="2112"/>
                  </a:cubicBezTo>
                  <a:cubicBezTo>
                    <a:pt x="778" y="2112"/>
                    <a:pt x="922" y="2076"/>
                    <a:pt x="995" y="1967"/>
                  </a:cubicBezTo>
                  <a:cubicBezTo>
                    <a:pt x="1357" y="1569"/>
                    <a:pt x="1756" y="1171"/>
                    <a:pt x="2154" y="808"/>
                  </a:cubicBezTo>
                  <a:cubicBezTo>
                    <a:pt x="2525" y="494"/>
                    <a:pt x="2199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4952637" y="2273945"/>
              <a:ext cx="55505" cy="62150"/>
            </a:xfrm>
            <a:custGeom>
              <a:avLst/>
              <a:gdLst/>
              <a:ahLst/>
              <a:cxnLst/>
              <a:rect l="l" t="t" r="r" b="b"/>
              <a:pathLst>
                <a:path w="3558" h="3984" extrusionOk="0">
                  <a:moveTo>
                    <a:pt x="2894" y="0"/>
                  </a:moveTo>
                  <a:cubicBezTo>
                    <a:pt x="2786" y="0"/>
                    <a:pt x="2673" y="43"/>
                    <a:pt x="2572" y="144"/>
                  </a:cubicBezTo>
                  <a:cubicBezTo>
                    <a:pt x="1956" y="759"/>
                    <a:pt x="1377" y="1448"/>
                    <a:pt x="906" y="2172"/>
                  </a:cubicBezTo>
                  <a:cubicBezTo>
                    <a:pt x="688" y="2534"/>
                    <a:pt x="435" y="2896"/>
                    <a:pt x="145" y="3222"/>
                  </a:cubicBezTo>
                  <a:cubicBezTo>
                    <a:pt x="0" y="3440"/>
                    <a:pt x="36" y="3729"/>
                    <a:pt x="254" y="3911"/>
                  </a:cubicBezTo>
                  <a:cubicBezTo>
                    <a:pt x="326" y="3947"/>
                    <a:pt x="435" y="3983"/>
                    <a:pt x="544" y="3983"/>
                  </a:cubicBezTo>
                  <a:cubicBezTo>
                    <a:pt x="688" y="3983"/>
                    <a:pt x="797" y="3947"/>
                    <a:pt x="906" y="3802"/>
                  </a:cubicBezTo>
                  <a:cubicBezTo>
                    <a:pt x="1196" y="3476"/>
                    <a:pt x="1449" y="3077"/>
                    <a:pt x="1703" y="2715"/>
                  </a:cubicBezTo>
                  <a:cubicBezTo>
                    <a:pt x="2137" y="2027"/>
                    <a:pt x="2644" y="1411"/>
                    <a:pt x="3224" y="796"/>
                  </a:cubicBezTo>
                  <a:cubicBezTo>
                    <a:pt x="3558" y="462"/>
                    <a:pt x="3251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5373026" y="960737"/>
              <a:ext cx="280285" cy="323794"/>
            </a:xfrm>
            <a:custGeom>
              <a:avLst/>
              <a:gdLst/>
              <a:ahLst/>
              <a:cxnLst/>
              <a:rect l="l" t="t" r="r" b="b"/>
              <a:pathLst>
                <a:path w="17967" h="20756" extrusionOk="0">
                  <a:moveTo>
                    <a:pt x="8175" y="6081"/>
                  </a:moveTo>
                  <a:cubicBezTo>
                    <a:pt x="8318" y="6081"/>
                    <a:pt x="8465" y="6155"/>
                    <a:pt x="8549" y="6303"/>
                  </a:cubicBezTo>
                  <a:cubicBezTo>
                    <a:pt x="8694" y="6484"/>
                    <a:pt x="8658" y="6810"/>
                    <a:pt x="8440" y="6955"/>
                  </a:cubicBezTo>
                  <a:cubicBezTo>
                    <a:pt x="7970" y="7281"/>
                    <a:pt x="7535" y="7643"/>
                    <a:pt x="7064" y="8005"/>
                  </a:cubicBezTo>
                  <a:cubicBezTo>
                    <a:pt x="6738" y="8295"/>
                    <a:pt x="6412" y="8585"/>
                    <a:pt x="6086" y="8802"/>
                  </a:cubicBezTo>
                  <a:cubicBezTo>
                    <a:pt x="5977" y="8875"/>
                    <a:pt x="5905" y="8911"/>
                    <a:pt x="5796" y="8911"/>
                  </a:cubicBezTo>
                  <a:cubicBezTo>
                    <a:pt x="5651" y="8911"/>
                    <a:pt x="5507" y="8839"/>
                    <a:pt x="5398" y="8730"/>
                  </a:cubicBezTo>
                  <a:cubicBezTo>
                    <a:pt x="5253" y="8513"/>
                    <a:pt x="5289" y="8223"/>
                    <a:pt x="5507" y="8078"/>
                  </a:cubicBezTo>
                  <a:cubicBezTo>
                    <a:pt x="5833" y="7824"/>
                    <a:pt x="6159" y="7571"/>
                    <a:pt x="6485" y="7281"/>
                  </a:cubicBezTo>
                  <a:cubicBezTo>
                    <a:pt x="6955" y="6919"/>
                    <a:pt x="7390" y="6520"/>
                    <a:pt x="7897" y="6194"/>
                  </a:cubicBezTo>
                  <a:cubicBezTo>
                    <a:pt x="7973" y="6119"/>
                    <a:pt x="8073" y="6081"/>
                    <a:pt x="8175" y="6081"/>
                  </a:cubicBezTo>
                  <a:close/>
                  <a:moveTo>
                    <a:pt x="11674" y="8193"/>
                  </a:moveTo>
                  <a:cubicBezTo>
                    <a:pt x="11847" y="8193"/>
                    <a:pt x="12024" y="8291"/>
                    <a:pt x="12099" y="8440"/>
                  </a:cubicBezTo>
                  <a:cubicBezTo>
                    <a:pt x="12244" y="8657"/>
                    <a:pt x="12135" y="8983"/>
                    <a:pt x="11918" y="9092"/>
                  </a:cubicBezTo>
                  <a:cubicBezTo>
                    <a:pt x="11338" y="9418"/>
                    <a:pt x="10831" y="9853"/>
                    <a:pt x="10396" y="10396"/>
                  </a:cubicBezTo>
                  <a:cubicBezTo>
                    <a:pt x="10324" y="10505"/>
                    <a:pt x="10179" y="10541"/>
                    <a:pt x="10034" y="10577"/>
                  </a:cubicBezTo>
                  <a:cubicBezTo>
                    <a:pt x="10019" y="10578"/>
                    <a:pt x="10005" y="10579"/>
                    <a:pt x="9991" y="10579"/>
                  </a:cubicBezTo>
                  <a:cubicBezTo>
                    <a:pt x="9585" y="10579"/>
                    <a:pt x="9392" y="10095"/>
                    <a:pt x="9672" y="9780"/>
                  </a:cubicBezTo>
                  <a:cubicBezTo>
                    <a:pt x="10179" y="9165"/>
                    <a:pt x="10759" y="8657"/>
                    <a:pt x="11447" y="8259"/>
                  </a:cubicBezTo>
                  <a:cubicBezTo>
                    <a:pt x="11515" y="8214"/>
                    <a:pt x="11594" y="8193"/>
                    <a:pt x="11674" y="8193"/>
                  </a:cubicBezTo>
                  <a:close/>
                  <a:moveTo>
                    <a:pt x="11447" y="5624"/>
                  </a:moveTo>
                  <a:cubicBezTo>
                    <a:pt x="11565" y="5624"/>
                    <a:pt x="11682" y="5669"/>
                    <a:pt x="11773" y="5760"/>
                  </a:cubicBezTo>
                  <a:cubicBezTo>
                    <a:pt x="11954" y="5941"/>
                    <a:pt x="11954" y="6267"/>
                    <a:pt x="11773" y="6448"/>
                  </a:cubicBezTo>
                  <a:cubicBezTo>
                    <a:pt x="9926" y="8331"/>
                    <a:pt x="7789" y="10468"/>
                    <a:pt x="5833" y="11881"/>
                  </a:cubicBezTo>
                  <a:cubicBezTo>
                    <a:pt x="5748" y="11952"/>
                    <a:pt x="5652" y="11984"/>
                    <a:pt x="5558" y="11984"/>
                  </a:cubicBezTo>
                  <a:cubicBezTo>
                    <a:pt x="5411" y="11984"/>
                    <a:pt x="5269" y="11905"/>
                    <a:pt x="5181" y="11772"/>
                  </a:cubicBezTo>
                  <a:cubicBezTo>
                    <a:pt x="4999" y="11591"/>
                    <a:pt x="5072" y="11265"/>
                    <a:pt x="5289" y="11120"/>
                  </a:cubicBezTo>
                  <a:cubicBezTo>
                    <a:pt x="7209" y="9744"/>
                    <a:pt x="9310" y="7643"/>
                    <a:pt x="11121" y="5760"/>
                  </a:cubicBezTo>
                  <a:cubicBezTo>
                    <a:pt x="11211" y="5669"/>
                    <a:pt x="11329" y="5624"/>
                    <a:pt x="11447" y="5624"/>
                  </a:cubicBezTo>
                  <a:close/>
                  <a:moveTo>
                    <a:pt x="6412" y="1"/>
                  </a:moveTo>
                  <a:cubicBezTo>
                    <a:pt x="6303" y="37"/>
                    <a:pt x="6195" y="73"/>
                    <a:pt x="6122" y="145"/>
                  </a:cubicBezTo>
                  <a:cubicBezTo>
                    <a:pt x="5398" y="580"/>
                    <a:pt x="4746" y="1123"/>
                    <a:pt x="4166" y="1739"/>
                  </a:cubicBezTo>
                  <a:cubicBezTo>
                    <a:pt x="4070" y="1836"/>
                    <a:pt x="3941" y="1884"/>
                    <a:pt x="3812" y="1884"/>
                  </a:cubicBezTo>
                  <a:cubicBezTo>
                    <a:pt x="3748" y="1884"/>
                    <a:pt x="3683" y="1872"/>
                    <a:pt x="3623" y="1848"/>
                  </a:cubicBezTo>
                  <a:lnTo>
                    <a:pt x="1921" y="1051"/>
                  </a:lnTo>
                  <a:cubicBezTo>
                    <a:pt x="762" y="6991"/>
                    <a:pt x="146" y="13040"/>
                    <a:pt x="1" y="19089"/>
                  </a:cubicBezTo>
                  <a:lnTo>
                    <a:pt x="870" y="18437"/>
                  </a:lnTo>
                  <a:cubicBezTo>
                    <a:pt x="946" y="18377"/>
                    <a:pt x="1040" y="18348"/>
                    <a:pt x="1135" y="18348"/>
                  </a:cubicBezTo>
                  <a:cubicBezTo>
                    <a:pt x="1268" y="18348"/>
                    <a:pt x="1402" y="18404"/>
                    <a:pt x="1486" y="18510"/>
                  </a:cubicBezTo>
                  <a:cubicBezTo>
                    <a:pt x="2138" y="19198"/>
                    <a:pt x="2899" y="19850"/>
                    <a:pt x="3659" y="20393"/>
                  </a:cubicBezTo>
                  <a:lnTo>
                    <a:pt x="6340" y="19270"/>
                  </a:lnTo>
                  <a:cubicBezTo>
                    <a:pt x="6847" y="19017"/>
                    <a:pt x="7426" y="18836"/>
                    <a:pt x="8042" y="18799"/>
                  </a:cubicBezTo>
                  <a:cubicBezTo>
                    <a:pt x="8223" y="18799"/>
                    <a:pt x="8440" y="18836"/>
                    <a:pt x="8622" y="18908"/>
                  </a:cubicBezTo>
                  <a:cubicBezTo>
                    <a:pt x="9165" y="19089"/>
                    <a:pt x="9636" y="19451"/>
                    <a:pt x="9926" y="19958"/>
                  </a:cubicBezTo>
                  <a:lnTo>
                    <a:pt x="10034" y="20140"/>
                  </a:lnTo>
                  <a:cubicBezTo>
                    <a:pt x="10201" y="20474"/>
                    <a:pt x="10537" y="20652"/>
                    <a:pt x="10875" y="20652"/>
                  </a:cubicBezTo>
                  <a:cubicBezTo>
                    <a:pt x="11123" y="20652"/>
                    <a:pt x="11372" y="20556"/>
                    <a:pt x="11556" y="20357"/>
                  </a:cubicBezTo>
                  <a:lnTo>
                    <a:pt x="12497" y="19524"/>
                  </a:lnTo>
                  <a:cubicBezTo>
                    <a:pt x="12678" y="19343"/>
                    <a:pt x="12932" y="19234"/>
                    <a:pt x="13222" y="19198"/>
                  </a:cubicBezTo>
                  <a:lnTo>
                    <a:pt x="13258" y="19198"/>
                  </a:lnTo>
                  <a:cubicBezTo>
                    <a:pt x="13548" y="19198"/>
                    <a:pt x="13801" y="19306"/>
                    <a:pt x="14019" y="19451"/>
                  </a:cubicBezTo>
                  <a:cubicBezTo>
                    <a:pt x="14598" y="19850"/>
                    <a:pt x="15178" y="20284"/>
                    <a:pt x="15721" y="20755"/>
                  </a:cubicBezTo>
                  <a:cubicBezTo>
                    <a:pt x="16989" y="17133"/>
                    <a:pt x="17134" y="13294"/>
                    <a:pt x="17278" y="9599"/>
                  </a:cubicBezTo>
                  <a:cubicBezTo>
                    <a:pt x="17315" y="6919"/>
                    <a:pt x="17532" y="4238"/>
                    <a:pt x="17967" y="1594"/>
                  </a:cubicBezTo>
                  <a:lnTo>
                    <a:pt x="17967" y="1594"/>
                  </a:lnTo>
                  <a:lnTo>
                    <a:pt x="14924" y="2826"/>
                  </a:lnTo>
                  <a:cubicBezTo>
                    <a:pt x="14867" y="2854"/>
                    <a:pt x="14806" y="2868"/>
                    <a:pt x="14743" y="2868"/>
                  </a:cubicBezTo>
                  <a:cubicBezTo>
                    <a:pt x="14568" y="2868"/>
                    <a:pt x="14389" y="2760"/>
                    <a:pt x="14308" y="2572"/>
                  </a:cubicBezTo>
                  <a:cubicBezTo>
                    <a:pt x="14055" y="1993"/>
                    <a:pt x="13620" y="1522"/>
                    <a:pt x="13077" y="1160"/>
                  </a:cubicBezTo>
                  <a:cubicBezTo>
                    <a:pt x="12932" y="1015"/>
                    <a:pt x="12715" y="942"/>
                    <a:pt x="12461" y="906"/>
                  </a:cubicBezTo>
                  <a:cubicBezTo>
                    <a:pt x="12280" y="942"/>
                    <a:pt x="12099" y="979"/>
                    <a:pt x="11954" y="1051"/>
                  </a:cubicBezTo>
                  <a:cubicBezTo>
                    <a:pt x="11121" y="1413"/>
                    <a:pt x="10360" y="1775"/>
                    <a:pt x="9600" y="2210"/>
                  </a:cubicBezTo>
                  <a:cubicBezTo>
                    <a:pt x="9532" y="2251"/>
                    <a:pt x="9454" y="2271"/>
                    <a:pt x="9375" y="2271"/>
                  </a:cubicBezTo>
                  <a:cubicBezTo>
                    <a:pt x="9244" y="2271"/>
                    <a:pt x="9111" y="2215"/>
                    <a:pt x="9020" y="2101"/>
                  </a:cubicBezTo>
                  <a:cubicBezTo>
                    <a:pt x="8332" y="1413"/>
                    <a:pt x="7535" y="761"/>
                    <a:pt x="6702" y="145"/>
                  </a:cubicBezTo>
                  <a:cubicBezTo>
                    <a:pt x="6629" y="73"/>
                    <a:pt x="6521" y="37"/>
                    <a:pt x="6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608009" y="2334042"/>
            <a:ext cx="56933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sz="1600" dirty="0"/>
              <a:t>RSRQ (Reference Signal Receive Quality)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rasio</a:t>
            </a:r>
            <a:r>
              <a:rPr lang="en-ID" sz="1600" dirty="0"/>
              <a:t>/</a:t>
            </a:r>
            <a:r>
              <a:rPr lang="en-ID" sz="1600" dirty="0" err="1"/>
              <a:t>perbandingan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RSRP </a:t>
            </a:r>
            <a:r>
              <a:rPr lang="en-ID" sz="1600" dirty="0" err="1"/>
              <a:t>dan</a:t>
            </a:r>
            <a:r>
              <a:rPr lang="en-ID" sz="1600" dirty="0"/>
              <a:t> wideband power. RSRQ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kualitas</a:t>
            </a:r>
            <a:r>
              <a:rPr lang="en-ID" sz="1600" dirty="0"/>
              <a:t> </a:t>
            </a:r>
            <a:r>
              <a:rPr lang="en-ID" sz="1600" dirty="0" err="1"/>
              <a:t>sinyal</a:t>
            </a:r>
            <a:r>
              <a:rPr lang="en-ID" sz="1600" dirty="0"/>
              <a:t> yang </a:t>
            </a:r>
            <a:r>
              <a:rPr lang="en-ID" sz="1600" dirty="0" err="1"/>
              <a:t>diterima</a:t>
            </a:r>
            <a:r>
              <a:rPr lang="en-ID" sz="1600" dirty="0"/>
              <a:t> UE. RSRQ </a:t>
            </a:r>
            <a:r>
              <a:rPr lang="en-ID" sz="1600" dirty="0" err="1"/>
              <a:t>juga</a:t>
            </a:r>
            <a:r>
              <a:rPr lang="en-ID" sz="1600" dirty="0"/>
              <a:t> </a:t>
            </a:r>
            <a:r>
              <a:rPr lang="en-ID" sz="1600" dirty="0" err="1"/>
              <a:t>dipengaruhi</a:t>
            </a:r>
            <a:r>
              <a:rPr lang="en-ID" sz="1600" dirty="0"/>
              <a:t> </a:t>
            </a:r>
            <a:r>
              <a:rPr lang="en-ID" sz="1600" dirty="0" err="1"/>
              <a:t>oleh</a:t>
            </a:r>
            <a:r>
              <a:rPr lang="en-ID" sz="1600" dirty="0"/>
              <a:t> </a:t>
            </a:r>
            <a:r>
              <a:rPr lang="en-ID" sz="1600" dirty="0" err="1"/>
              <a:t>sinyal,dan</a:t>
            </a:r>
            <a:r>
              <a:rPr lang="en-ID" sz="1600" dirty="0"/>
              <a:t> noise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juga</a:t>
            </a:r>
            <a:r>
              <a:rPr lang="en-ID" sz="1600" dirty="0"/>
              <a:t> interference yang </a:t>
            </a:r>
            <a:r>
              <a:rPr lang="en-ID" sz="1600" dirty="0" err="1"/>
              <a:t>diterima</a:t>
            </a:r>
            <a:r>
              <a:rPr lang="en-ID" sz="1600" dirty="0"/>
              <a:t> EU.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range </a:t>
            </a:r>
            <a:r>
              <a:rPr lang="en-ID" sz="1600" dirty="0" err="1"/>
              <a:t>nilai</a:t>
            </a:r>
            <a:r>
              <a:rPr lang="en-ID" sz="1600" dirty="0"/>
              <a:t> RSRQ yang </a:t>
            </a:r>
            <a:r>
              <a:rPr lang="en-ID" sz="1600" dirty="0" err="1"/>
              <a:t>dihasilkan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bagus</a:t>
            </a:r>
            <a:r>
              <a:rPr lang="en-ID" sz="1600" dirty="0"/>
              <a:t> </a:t>
            </a:r>
            <a:r>
              <a:rPr lang="en-ID" sz="1600" i="1" dirty="0"/>
              <a:t>( less are better )</a:t>
            </a:r>
            <a:r>
              <a:rPr lang="en-ID" sz="1600" dirty="0"/>
              <a:t>.</a:t>
            </a:r>
            <a:endParaRPr lang="en-US" sz="1600" dirty="0"/>
          </a:p>
        </p:txBody>
      </p:sp>
      <p:grpSp>
        <p:nvGrpSpPr>
          <p:cNvPr id="16" name="Google Shape;10692;p83"/>
          <p:cNvGrpSpPr/>
          <p:nvPr/>
        </p:nvGrpSpPr>
        <p:grpSpPr>
          <a:xfrm rot="19812240">
            <a:off x="1095963" y="4030844"/>
            <a:ext cx="346002" cy="340186"/>
            <a:chOff x="1487200" y="3210375"/>
            <a:chExt cx="485850" cy="483150"/>
          </a:xfrm>
          <a:solidFill>
            <a:schemeClr val="tx1"/>
          </a:solidFill>
        </p:grpSpPr>
        <p:sp>
          <p:nvSpPr>
            <p:cNvPr id="17" name="Google Shape;10693;p83"/>
            <p:cNvSpPr/>
            <p:nvPr/>
          </p:nvSpPr>
          <p:spPr>
            <a:xfrm>
              <a:off x="1712075" y="3294975"/>
              <a:ext cx="146750" cy="141525"/>
            </a:xfrm>
            <a:custGeom>
              <a:avLst/>
              <a:gdLst/>
              <a:ahLst/>
              <a:cxnLst/>
              <a:rect l="l" t="t" r="r" b="b"/>
              <a:pathLst>
                <a:path w="5870" h="5661" extrusionOk="0">
                  <a:moveTo>
                    <a:pt x="2935" y="1832"/>
                  </a:moveTo>
                  <a:lnTo>
                    <a:pt x="3183" y="2327"/>
                  </a:lnTo>
                  <a:cubicBezTo>
                    <a:pt x="3237" y="2438"/>
                    <a:pt x="3327" y="2526"/>
                    <a:pt x="3436" y="2580"/>
                  </a:cubicBezTo>
                  <a:lnTo>
                    <a:pt x="3931" y="2831"/>
                  </a:lnTo>
                  <a:lnTo>
                    <a:pt x="3436" y="3079"/>
                  </a:lnTo>
                  <a:cubicBezTo>
                    <a:pt x="3327" y="3133"/>
                    <a:pt x="3237" y="3220"/>
                    <a:pt x="3183" y="3332"/>
                  </a:cubicBezTo>
                  <a:lnTo>
                    <a:pt x="2935" y="3827"/>
                  </a:lnTo>
                  <a:lnTo>
                    <a:pt x="2684" y="3332"/>
                  </a:lnTo>
                  <a:cubicBezTo>
                    <a:pt x="2630" y="3220"/>
                    <a:pt x="2542" y="3133"/>
                    <a:pt x="2431" y="3079"/>
                  </a:cubicBezTo>
                  <a:lnTo>
                    <a:pt x="1936" y="2831"/>
                  </a:lnTo>
                  <a:lnTo>
                    <a:pt x="2431" y="2580"/>
                  </a:lnTo>
                  <a:cubicBezTo>
                    <a:pt x="2542" y="2526"/>
                    <a:pt x="2630" y="2438"/>
                    <a:pt x="2684" y="2327"/>
                  </a:cubicBezTo>
                  <a:lnTo>
                    <a:pt x="2935" y="1832"/>
                  </a:lnTo>
                  <a:close/>
                  <a:moveTo>
                    <a:pt x="2933" y="0"/>
                  </a:moveTo>
                  <a:cubicBezTo>
                    <a:pt x="2733" y="0"/>
                    <a:pt x="2532" y="104"/>
                    <a:pt x="2428" y="313"/>
                  </a:cubicBezTo>
                  <a:lnTo>
                    <a:pt x="1757" y="1653"/>
                  </a:lnTo>
                  <a:lnTo>
                    <a:pt x="417" y="2324"/>
                  </a:lnTo>
                  <a:cubicBezTo>
                    <a:pt x="0" y="2532"/>
                    <a:pt x="0" y="3127"/>
                    <a:pt x="417" y="3335"/>
                  </a:cubicBezTo>
                  <a:lnTo>
                    <a:pt x="1757" y="4006"/>
                  </a:lnTo>
                  <a:lnTo>
                    <a:pt x="2428" y="5346"/>
                  </a:lnTo>
                  <a:cubicBezTo>
                    <a:pt x="2532" y="5556"/>
                    <a:pt x="2733" y="5661"/>
                    <a:pt x="2933" y="5661"/>
                  </a:cubicBezTo>
                  <a:cubicBezTo>
                    <a:pt x="3134" y="5661"/>
                    <a:pt x="3335" y="5556"/>
                    <a:pt x="3439" y="5346"/>
                  </a:cubicBezTo>
                  <a:lnTo>
                    <a:pt x="4110" y="4006"/>
                  </a:lnTo>
                  <a:lnTo>
                    <a:pt x="5453" y="3335"/>
                  </a:lnTo>
                  <a:cubicBezTo>
                    <a:pt x="5870" y="3127"/>
                    <a:pt x="5870" y="2532"/>
                    <a:pt x="5453" y="2324"/>
                  </a:cubicBezTo>
                  <a:lnTo>
                    <a:pt x="4110" y="1653"/>
                  </a:lnTo>
                  <a:lnTo>
                    <a:pt x="3439" y="313"/>
                  </a:lnTo>
                  <a:cubicBezTo>
                    <a:pt x="3335" y="104"/>
                    <a:pt x="3134" y="0"/>
                    <a:pt x="2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10694;p83"/>
            <p:cNvSpPr/>
            <p:nvPr/>
          </p:nvSpPr>
          <p:spPr>
            <a:xfrm>
              <a:off x="1825300" y="3408200"/>
              <a:ext cx="147750" cy="141550"/>
            </a:xfrm>
            <a:custGeom>
              <a:avLst/>
              <a:gdLst/>
              <a:ahLst/>
              <a:cxnLst/>
              <a:rect l="l" t="t" r="r" b="b"/>
              <a:pathLst>
                <a:path w="5910" h="5662" extrusionOk="0">
                  <a:moveTo>
                    <a:pt x="2935" y="1832"/>
                  </a:moveTo>
                  <a:lnTo>
                    <a:pt x="3183" y="2327"/>
                  </a:lnTo>
                  <a:cubicBezTo>
                    <a:pt x="3237" y="2439"/>
                    <a:pt x="3328" y="2529"/>
                    <a:pt x="3442" y="2584"/>
                  </a:cubicBezTo>
                  <a:lnTo>
                    <a:pt x="3944" y="2831"/>
                  </a:lnTo>
                  <a:lnTo>
                    <a:pt x="3442" y="3076"/>
                  </a:lnTo>
                  <a:cubicBezTo>
                    <a:pt x="3328" y="3130"/>
                    <a:pt x="3237" y="3221"/>
                    <a:pt x="3183" y="3332"/>
                  </a:cubicBezTo>
                  <a:lnTo>
                    <a:pt x="2935" y="3828"/>
                  </a:lnTo>
                  <a:lnTo>
                    <a:pt x="2685" y="3332"/>
                  </a:lnTo>
                  <a:cubicBezTo>
                    <a:pt x="2630" y="3221"/>
                    <a:pt x="2543" y="3133"/>
                    <a:pt x="2434" y="3079"/>
                  </a:cubicBezTo>
                  <a:lnTo>
                    <a:pt x="1936" y="2831"/>
                  </a:lnTo>
                  <a:lnTo>
                    <a:pt x="2434" y="2581"/>
                  </a:lnTo>
                  <a:cubicBezTo>
                    <a:pt x="2543" y="2526"/>
                    <a:pt x="2630" y="2439"/>
                    <a:pt x="2685" y="2327"/>
                  </a:cubicBezTo>
                  <a:lnTo>
                    <a:pt x="2935" y="1832"/>
                  </a:lnTo>
                  <a:close/>
                  <a:moveTo>
                    <a:pt x="2934" y="0"/>
                  </a:moveTo>
                  <a:cubicBezTo>
                    <a:pt x="2733" y="0"/>
                    <a:pt x="2532" y="105"/>
                    <a:pt x="2428" y="313"/>
                  </a:cubicBezTo>
                  <a:lnTo>
                    <a:pt x="1758" y="1654"/>
                  </a:lnTo>
                  <a:lnTo>
                    <a:pt x="417" y="2324"/>
                  </a:lnTo>
                  <a:cubicBezTo>
                    <a:pt x="0" y="2532"/>
                    <a:pt x="0" y="3127"/>
                    <a:pt x="417" y="3335"/>
                  </a:cubicBezTo>
                  <a:lnTo>
                    <a:pt x="1758" y="4006"/>
                  </a:lnTo>
                  <a:lnTo>
                    <a:pt x="2428" y="5346"/>
                  </a:lnTo>
                  <a:cubicBezTo>
                    <a:pt x="2532" y="5556"/>
                    <a:pt x="2733" y="5661"/>
                    <a:pt x="2934" y="5661"/>
                  </a:cubicBezTo>
                  <a:cubicBezTo>
                    <a:pt x="3134" y="5661"/>
                    <a:pt x="3335" y="5556"/>
                    <a:pt x="3439" y="5346"/>
                  </a:cubicBezTo>
                  <a:lnTo>
                    <a:pt x="4110" y="4009"/>
                  </a:lnTo>
                  <a:lnTo>
                    <a:pt x="5484" y="3338"/>
                  </a:lnTo>
                  <a:cubicBezTo>
                    <a:pt x="5909" y="3133"/>
                    <a:pt x="5909" y="2526"/>
                    <a:pt x="5484" y="2321"/>
                  </a:cubicBezTo>
                  <a:lnTo>
                    <a:pt x="4110" y="1651"/>
                  </a:lnTo>
                  <a:lnTo>
                    <a:pt x="3439" y="313"/>
                  </a:lnTo>
                  <a:cubicBezTo>
                    <a:pt x="3335" y="105"/>
                    <a:pt x="3134" y="0"/>
                    <a:pt x="29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10695;p83"/>
            <p:cNvSpPr/>
            <p:nvPr/>
          </p:nvSpPr>
          <p:spPr>
            <a:xfrm>
              <a:off x="1487200" y="3210375"/>
              <a:ext cx="410350" cy="483150"/>
            </a:xfrm>
            <a:custGeom>
              <a:avLst/>
              <a:gdLst/>
              <a:ahLst/>
              <a:cxnLst/>
              <a:rect l="l" t="t" r="r" b="b"/>
              <a:pathLst>
                <a:path w="16414" h="19326" extrusionOk="0">
                  <a:moveTo>
                    <a:pt x="9662" y="1133"/>
                  </a:moveTo>
                  <a:cubicBezTo>
                    <a:pt x="9744" y="1133"/>
                    <a:pt x="9825" y="1133"/>
                    <a:pt x="9910" y="1136"/>
                  </a:cubicBezTo>
                  <a:cubicBezTo>
                    <a:pt x="7953" y="2866"/>
                    <a:pt x="6830" y="5351"/>
                    <a:pt x="6833" y="7966"/>
                  </a:cubicBezTo>
                  <a:cubicBezTo>
                    <a:pt x="6833" y="12311"/>
                    <a:pt x="9907" y="16049"/>
                    <a:pt x="14170" y="16889"/>
                  </a:cubicBezTo>
                  <a:cubicBezTo>
                    <a:pt x="12821" y="17740"/>
                    <a:pt x="11260" y="18193"/>
                    <a:pt x="9662" y="18193"/>
                  </a:cubicBezTo>
                  <a:cubicBezTo>
                    <a:pt x="4958" y="18193"/>
                    <a:pt x="1132" y="14368"/>
                    <a:pt x="1132" y="9663"/>
                  </a:cubicBezTo>
                  <a:cubicBezTo>
                    <a:pt x="1132" y="4959"/>
                    <a:pt x="4958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093" y="1"/>
                    <a:pt x="4668" y="1009"/>
                    <a:pt x="2838" y="2839"/>
                  </a:cubicBezTo>
                  <a:cubicBezTo>
                    <a:pt x="1009" y="4669"/>
                    <a:pt x="0" y="7094"/>
                    <a:pt x="0" y="9663"/>
                  </a:cubicBezTo>
                  <a:cubicBezTo>
                    <a:pt x="0" y="12233"/>
                    <a:pt x="1009" y="14657"/>
                    <a:pt x="2838" y="16487"/>
                  </a:cubicBezTo>
                  <a:cubicBezTo>
                    <a:pt x="4668" y="18317"/>
                    <a:pt x="7090" y="19325"/>
                    <a:pt x="9662" y="19325"/>
                  </a:cubicBezTo>
                  <a:cubicBezTo>
                    <a:pt x="12008" y="19322"/>
                    <a:pt x="14273" y="18462"/>
                    <a:pt x="16027" y="16907"/>
                  </a:cubicBezTo>
                  <a:cubicBezTo>
                    <a:pt x="16414" y="16566"/>
                    <a:pt x="16181" y="15932"/>
                    <a:pt x="15668" y="15916"/>
                  </a:cubicBezTo>
                  <a:cubicBezTo>
                    <a:pt x="11420" y="15799"/>
                    <a:pt x="7965" y="12233"/>
                    <a:pt x="7965" y="7966"/>
                  </a:cubicBezTo>
                  <a:cubicBezTo>
                    <a:pt x="7965" y="5243"/>
                    <a:pt x="9391" y="2658"/>
                    <a:pt x="11688" y="1215"/>
                  </a:cubicBezTo>
                  <a:cubicBezTo>
                    <a:pt x="12123" y="943"/>
                    <a:pt x="11999" y="276"/>
                    <a:pt x="11495" y="179"/>
                  </a:cubicBezTo>
                  <a:cubicBezTo>
                    <a:pt x="10891" y="61"/>
                    <a:pt x="10278" y="4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Signal Strength </a:t>
            </a:r>
            <a:r>
              <a:rPr lang="en-US" dirty="0" smtClean="0"/>
              <a:t>RSRQ</a:t>
            </a:r>
            <a:endParaRPr dirty="0"/>
          </a:p>
        </p:txBody>
      </p:sp>
      <p:graphicFrame>
        <p:nvGraphicFramePr>
          <p:cNvPr id="21" name="Google Shape;1537;p59"/>
          <p:cNvGraphicFramePr/>
          <p:nvPr>
            <p:extLst>
              <p:ext uri="{D42A27DB-BD31-4B8C-83A1-F6EECF244321}">
                <p14:modId xmlns:p14="http://schemas.microsoft.com/office/powerpoint/2010/main" val="2014750570"/>
              </p:ext>
            </p:extLst>
          </p:nvPr>
        </p:nvGraphicFramePr>
        <p:xfrm>
          <a:off x="1219200" y="1207569"/>
          <a:ext cx="6705600" cy="3395850"/>
        </p:xfrm>
        <a:graphic>
          <a:graphicData uri="http://schemas.openxmlformats.org/drawingml/2006/table">
            <a:tbl>
              <a:tblPr>
                <a:noFill/>
                <a:tableStyleId>{95A50C8E-5733-457A-850E-7BBFB8C20B60}</a:tableStyleId>
              </a:tblPr>
              <a:tblGrid>
                <a:gridCol w="3352800"/>
                <a:gridCol w="3352800"/>
              </a:tblGrid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Kategori</a:t>
                      </a:r>
                      <a:endParaRPr sz="2400" dirty="0">
                        <a:solidFill>
                          <a:schemeClr val="bg1"/>
                        </a:solidFill>
                        <a:latin typeface="Monotype Corsiva" pitchFamily="66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Rangre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Nilai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 RSRQ</a:t>
                      </a:r>
                      <a:endParaRPr sz="2400" dirty="0">
                        <a:solidFill>
                          <a:schemeClr val="bg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Bagus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-9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Bagus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-10, ≤ -9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-15, ≤ -10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Buruk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-19, ≤-15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Buruk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&lt; -20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RSSNR 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solidFill>
                  <a:srgbClr val="202124"/>
                </a:solidFill>
              </a:rPr>
              <a:t>Reference Signal </a:t>
            </a:r>
            <a:r>
              <a:rPr lang="en-US" dirty="0" err="1">
                <a:solidFill>
                  <a:srgbClr val="202124"/>
                </a:solidFill>
              </a:rPr>
              <a:t>Signal</a:t>
            </a:r>
            <a:r>
              <a:rPr lang="en-US" dirty="0">
                <a:solidFill>
                  <a:srgbClr val="202124"/>
                </a:solidFill>
              </a:rPr>
              <a:t> to Noise Ratio )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14450"/>
            <a:ext cx="64008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0" y="2063919"/>
            <a:ext cx="6019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sz="1600" dirty="0"/>
              <a:t>Reference Signal </a:t>
            </a:r>
            <a:r>
              <a:rPr lang="en-ID" sz="1600" dirty="0" err="1"/>
              <a:t>Signal</a:t>
            </a:r>
            <a:r>
              <a:rPr lang="en-ID" sz="1600" dirty="0"/>
              <a:t> to Noise Ratio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biasanya</a:t>
            </a:r>
            <a:r>
              <a:rPr lang="en-ID" sz="1600" dirty="0"/>
              <a:t> </a:t>
            </a:r>
            <a:r>
              <a:rPr lang="en-ID" sz="1600" dirty="0" err="1"/>
              <a:t>disingkat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SNR </a:t>
            </a:r>
            <a:r>
              <a:rPr lang="en-ID" sz="1600" dirty="0" err="1"/>
              <a:t>atau</a:t>
            </a:r>
            <a:r>
              <a:rPr lang="en-ID" sz="1600" dirty="0"/>
              <a:t> S/N Ratio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ukuran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membandingkan</a:t>
            </a:r>
            <a:r>
              <a:rPr lang="en-ID" sz="1600" dirty="0"/>
              <a:t> </a:t>
            </a:r>
            <a:r>
              <a:rPr lang="en-ID" sz="1600" dirty="0" err="1"/>
              <a:t>tingkat</a:t>
            </a:r>
            <a:r>
              <a:rPr lang="en-ID" sz="1600" dirty="0"/>
              <a:t> </a:t>
            </a:r>
            <a:r>
              <a:rPr lang="en-ID" sz="1600" dirty="0" err="1"/>
              <a:t>Sinyal</a:t>
            </a:r>
            <a:r>
              <a:rPr lang="en-ID" sz="1600" dirty="0"/>
              <a:t> yang </a:t>
            </a:r>
            <a:r>
              <a:rPr lang="en-ID" sz="1600" dirty="0" err="1"/>
              <a:t>diinginkan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tingkat</a:t>
            </a:r>
            <a:r>
              <a:rPr lang="en-ID" sz="1600" dirty="0"/>
              <a:t> </a:t>
            </a:r>
            <a:r>
              <a:rPr lang="en-ID" sz="1600" dirty="0" err="1"/>
              <a:t>Kebisingan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Noise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diinginkan</a:t>
            </a:r>
            <a:r>
              <a:rPr lang="en-ID" sz="1600" dirty="0"/>
              <a:t> yang </a:t>
            </a:r>
            <a:r>
              <a:rPr lang="en-ID" sz="1600" dirty="0" err="1"/>
              <a:t>diambil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latar</a:t>
            </a:r>
            <a:r>
              <a:rPr lang="en-ID" sz="1600" dirty="0"/>
              <a:t> </a:t>
            </a:r>
            <a:r>
              <a:rPr lang="en-ID" sz="1600" dirty="0" err="1"/>
              <a:t>belakang</a:t>
            </a:r>
            <a:r>
              <a:rPr lang="en-ID" sz="1600" dirty="0"/>
              <a:t>. </a:t>
            </a:r>
            <a:r>
              <a:rPr lang="en-ID" sz="1600" dirty="0" err="1"/>
              <a:t>Dengan</a:t>
            </a:r>
            <a:r>
              <a:rPr lang="en-ID" sz="1600" dirty="0"/>
              <a:t> kata lain, Signal to Noise Ratio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juga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didefinisikan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rasio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sinyal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noise yang </a:t>
            </a:r>
            <a:r>
              <a:rPr lang="en-ID" sz="1600" dirty="0" err="1"/>
              <a:t>dinyatakan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satuan</a:t>
            </a:r>
            <a:r>
              <a:rPr lang="en-ID" sz="1600" dirty="0"/>
              <a:t> decibel (dB) </a:t>
            </a:r>
            <a:r>
              <a:rPr lang="en-ID" sz="1600" i="1" dirty="0"/>
              <a:t>( more are better ).</a:t>
            </a:r>
            <a:endParaRPr lang="en-US" sz="1600" dirty="0"/>
          </a:p>
        </p:txBody>
      </p:sp>
      <p:sp>
        <p:nvSpPr>
          <p:cNvPr id="5" name="Google Shape;10691;p83"/>
          <p:cNvSpPr/>
          <p:nvPr/>
        </p:nvSpPr>
        <p:spPr>
          <a:xfrm>
            <a:off x="1004371" y="4103351"/>
            <a:ext cx="345977" cy="32117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oogle Shape;1579;p61"/>
          <p:cNvGrpSpPr/>
          <p:nvPr/>
        </p:nvGrpSpPr>
        <p:grpSpPr>
          <a:xfrm>
            <a:off x="8305800" y="4400550"/>
            <a:ext cx="722341" cy="531780"/>
            <a:chOff x="6169219" y="1329563"/>
            <a:chExt cx="722485" cy="525475"/>
          </a:xfrm>
        </p:grpSpPr>
        <p:sp>
          <p:nvSpPr>
            <p:cNvPr id="1580" name="Google Shape;1580;p61"/>
            <p:cNvSpPr/>
            <p:nvPr/>
          </p:nvSpPr>
          <p:spPr>
            <a:xfrm rot="-4786905">
              <a:off x="6409118" y="1571830"/>
              <a:ext cx="79375" cy="32183"/>
            </a:xfrm>
            <a:custGeom>
              <a:avLst/>
              <a:gdLst/>
              <a:ahLst/>
              <a:cxnLst/>
              <a:rect l="l" t="t" r="r" b="b"/>
              <a:pathLst>
                <a:path w="2932" h="1189" extrusionOk="0">
                  <a:moveTo>
                    <a:pt x="357" y="0"/>
                  </a:moveTo>
                  <a:cubicBezTo>
                    <a:pt x="277" y="0"/>
                    <a:pt x="119" y="79"/>
                    <a:pt x="0" y="159"/>
                  </a:cubicBezTo>
                  <a:cubicBezTo>
                    <a:pt x="79" y="238"/>
                    <a:pt x="119" y="357"/>
                    <a:pt x="198" y="396"/>
                  </a:cubicBezTo>
                  <a:cubicBezTo>
                    <a:pt x="515" y="634"/>
                    <a:pt x="911" y="792"/>
                    <a:pt x="1268" y="990"/>
                  </a:cubicBezTo>
                  <a:cubicBezTo>
                    <a:pt x="1624" y="1149"/>
                    <a:pt x="2060" y="1189"/>
                    <a:pt x="2496" y="1189"/>
                  </a:cubicBezTo>
                  <a:cubicBezTo>
                    <a:pt x="2614" y="1149"/>
                    <a:pt x="2773" y="1149"/>
                    <a:pt x="2931" y="1149"/>
                  </a:cubicBezTo>
                  <a:cubicBezTo>
                    <a:pt x="2931" y="1070"/>
                    <a:pt x="2931" y="1030"/>
                    <a:pt x="2931" y="990"/>
                  </a:cubicBezTo>
                  <a:cubicBezTo>
                    <a:pt x="2852" y="911"/>
                    <a:pt x="2773" y="872"/>
                    <a:pt x="2654" y="832"/>
                  </a:cubicBezTo>
                  <a:cubicBezTo>
                    <a:pt x="2179" y="634"/>
                    <a:pt x="1703" y="436"/>
                    <a:pt x="1228" y="238"/>
                  </a:cubicBezTo>
                  <a:cubicBezTo>
                    <a:pt x="951" y="119"/>
                    <a:pt x="673" y="4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 rot="-4786905">
              <a:off x="6296667" y="1309483"/>
              <a:ext cx="106203" cy="214942"/>
            </a:xfrm>
            <a:custGeom>
              <a:avLst/>
              <a:gdLst/>
              <a:ahLst/>
              <a:cxnLst/>
              <a:rect l="l" t="t" r="r" b="b"/>
              <a:pathLst>
                <a:path w="3923" h="7941" extrusionOk="0">
                  <a:moveTo>
                    <a:pt x="1823" y="1126"/>
                  </a:moveTo>
                  <a:cubicBezTo>
                    <a:pt x="1823" y="1245"/>
                    <a:pt x="1823" y="1324"/>
                    <a:pt x="1823" y="1364"/>
                  </a:cubicBezTo>
                  <a:cubicBezTo>
                    <a:pt x="1783" y="1443"/>
                    <a:pt x="1704" y="1443"/>
                    <a:pt x="1664" y="1483"/>
                  </a:cubicBezTo>
                  <a:cubicBezTo>
                    <a:pt x="1308" y="1641"/>
                    <a:pt x="1268" y="2117"/>
                    <a:pt x="1545" y="2354"/>
                  </a:cubicBezTo>
                  <a:cubicBezTo>
                    <a:pt x="1981" y="2790"/>
                    <a:pt x="2219" y="3384"/>
                    <a:pt x="2140" y="4018"/>
                  </a:cubicBezTo>
                  <a:cubicBezTo>
                    <a:pt x="2100" y="4216"/>
                    <a:pt x="2021" y="4414"/>
                    <a:pt x="1902" y="4573"/>
                  </a:cubicBezTo>
                  <a:cubicBezTo>
                    <a:pt x="1862" y="4652"/>
                    <a:pt x="1704" y="4612"/>
                    <a:pt x="1625" y="4652"/>
                  </a:cubicBezTo>
                  <a:lnTo>
                    <a:pt x="1625" y="4573"/>
                  </a:lnTo>
                  <a:cubicBezTo>
                    <a:pt x="1585" y="4533"/>
                    <a:pt x="1585" y="4454"/>
                    <a:pt x="1625" y="4414"/>
                  </a:cubicBezTo>
                  <a:cubicBezTo>
                    <a:pt x="1862" y="3780"/>
                    <a:pt x="1704" y="3028"/>
                    <a:pt x="1228" y="2552"/>
                  </a:cubicBezTo>
                  <a:cubicBezTo>
                    <a:pt x="951" y="2275"/>
                    <a:pt x="912" y="1839"/>
                    <a:pt x="1149" y="1523"/>
                  </a:cubicBezTo>
                  <a:cubicBezTo>
                    <a:pt x="1228" y="1404"/>
                    <a:pt x="1308" y="1324"/>
                    <a:pt x="1387" y="1285"/>
                  </a:cubicBezTo>
                  <a:cubicBezTo>
                    <a:pt x="1545" y="1206"/>
                    <a:pt x="1664" y="1166"/>
                    <a:pt x="1823" y="1126"/>
                  </a:cubicBezTo>
                  <a:close/>
                  <a:moveTo>
                    <a:pt x="1962" y="1"/>
                  </a:moveTo>
                  <a:cubicBezTo>
                    <a:pt x="1852" y="1"/>
                    <a:pt x="1748" y="29"/>
                    <a:pt x="1664" y="57"/>
                  </a:cubicBezTo>
                  <a:cubicBezTo>
                    <a:pt x="1545" y="96"/>
                    <a:pt x="1466" y="176"/>
                    <a:pt x="1426" y="295"/>
                  </a:cubicBezTo>
                  <a:cubicBezTo>
                    <a:pt x="1189" y="611"/>
                    <a:pt x="951" y="928"/>
                    <a:pt x="753" y="1245"/>
                  </a:cubicBezTo>
                  <a:cubicBezTo>
                    <a:pt x="515" y="1483"/>
                    <a:pt x="357" y="1760"/>
                    <a:pt x="199" y="2077"/>
                  </a:cubicBezTo>
                  <a:cubicBezTo>
                    <a:pt x="119" y="2354"/>
                    <a:pt x="0" y="2711"/>
                    <a:pt x="357" y="2988"/>
                  </a:cubicBezTo>
                  <a:cubicBezTo>
                    <a:pt x="476" y="3107"/>
                    <a:pt x="515" y="3384"/>
                    <a:pt x="674" y="3543"/>
                  </a:cubicBezTo>
                  <a:cubicBezTo>
                    <a:pt x="872" y="3780"/>
                    <a:pt x="991" y="4097"/>
                    <a:pt x="1070" y="4375"/>
                  </a:cubicBezTo>
                  <a:cubicBezTo>
                    <a:pt x="1110" y="4810"/>
                    <a:pt x="1030" y="5206"/>
                    <a:pt x="793" y="5563"/>
                  </a:cubicBezTo>
                  <a:cubicBezTo>
                    <a:pt x="674" y="5801"/>
                    <a:pt x="476" y="6038"/>
                    <a:pt x="317" y="6316"/>
                  </a:cubicBezTo>
                  <a:cubicBezTo>
                    <a:pt x="159" y="6553"/>
                    <a:pt x="159" y="6831"/>
                    <a:pt x="317" y="7068"/>
                  </a:cubicBezTo>
                  <a:cubicBezTo>
                    <a:pt x="595" y="7544"/>
                    <a:pt x="1070" y="7861"/>
                    <a:pt x="1664" y="7900"/>
                  </a:cubicBezTo>
                  <a:cubicBezTo>
                    <a:pt x="1746" y="7927"/>
                    <a:pt x="1828" y="7940"/>
                    <a:pt x="1908" y="7940"/>
                  </a:cubicBezTo>
                  <a:cubicBezTo>
                    <a:pt x="2178" y="7940"/>
                    <a:pt x="2432" y="7797"/>
                    <a:pt x="2615" y="7583"/>
                  </a:cubicBezTo>
                  <a:cubicBezTo>
                    <a:pt x="2813" y="7227"/>
                    <a:pt x="2694" y="6949"/>
                    <a:pt x="2496" y="6633"/>
                  </a:cubicBezTo>
                  <a:cubicBezTo>
                    <a:pt x="2100" y="6236"/>
                    <a:pt x="2100" y="5563"/>
                    <a:pt x="2496" y="5167"/>
                  </a:cubicBezTo>
                  <a:lnTo>
                    <a:pt x="3209" y="4097"/>
                  </a:lnTo>
                  <a:cubicBezTo>
                    <a:pt x="3922" y="3028"/>
                    <a:pt x="3764" y="2037"/>
                    <a:pt x="2773" y="1602"/>
                  </a:cubicBezTo>
                  <a:cubicBezTo>
                    <a:pt x="2496" y="1483"/>
                    <a:pt x="2298" y="1285"/>
                    <a:pt x="2219" y="1008"/>
                  </a:cubicBezTo>
                  <a:cubicBezTo>
                    <a:pt x="2140" y="809"/>
                    <a:pt x="2140" y="611"/>
                    <a:pt x="2219" y="413"/>
                  </a:cubicBezTo>
                  <a:cubicBezTo>
                    <a:pt x="2219" y="255"/>
                    <a:pt x="2179" y="136"/>
                    <a:pt x="2100" y="17"/>
                  </a:cubicBezTo>
                  <a:cubicBezTo>
                    <a:pt x="2053" y="6"/>
                    <a:pt x="200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 rot="-4786905">
              <a:off x="6470296" y="1452925"/>
              <a:ext cx="59017" cy="47584"/>
            </a:xfrm>
            <a:custGeom>
              <a:avLst/>
              <a:gdLst/>
              <a:ahLst/>
              <a:cxnLst/>
              <a:rect l="l" t="t" r="r" b="b"/>
              <a:pathLst>
                <a:path w="2180" h="1758" extrusionOk="0">
                  <a:moveTo>
                    <a:pt x="1387" y="1"/>
                  </a:moveTo>
                  <a:cubicBezTo>
                    <a:pt x="1347" y="1"/>
                    <a:pt x="1308" y="11"/>
                    <a:pt x="1268" y="31"/>
                  </a:cubicBezTo>
                  <a:cubicBezTo>
                    <a:pt x="1268" y="70"/>
                    <a:pt x="1268" y="110"/>
                    <a:pt x="1268" y="149"/>
                  </a:cubicBezTo>
                  <a:cubicBezTo>
                    <a:pt x="1268" y="189"/>
                    <a:pt x="1268" y="229"/>
                    <a:pt x="1308" y="268"/>
                  </a:cubicBezTo>
                  <a:cubicBezTo>
                    <a:pt x="1347" y="387"/>
                    <a:pt x="1466" y="466"/>
                    <a:pt x="1506" y="585"/>
                  </a:cubicBezTo>
                  <a:cubicBezTo>
                    <a:pt x="1743" y="1021"/>
                    <a:pt x="1585" y="1338"/>
                    <a:pt x="1070" y="1338"/>
                  </a:cubicBezTo>
                  <a:cubicBezTo>
                    <a:pt x="832" y="1338"/>
                    <a:pt x="595" y="1140"/>
                    <a:pt x="555" y="902"/>
                  </a:cubicBezTo>
                  <a:cubicBezTo>
                    <a:pt x="436" y="664"/>
                    <a:pt x="595" y="427"/>
                    <a:pt x="832" y="348"/>
                  </a:cubicBezTo>
                  <a:lnTo>
                    <a:pt x="1110" y="229"/>
                  </a:lnTo>
                  <a:lnTo>
                    <a:pt x="1110" y="149"/>
                  </a:lnTo>
                  <a:cubicBezTo>
                    <a:pt x="1030" y="70"/>
                    <a:pt x="912" y="70"/>
                    <a:pt x="793" y="70"/>
                  </a:cubicBezTo>
                  <a:cubicBezTo>
                    <a:pt x="317" y="110"/>
                    <a:pt x="1" y="546"/>
                    <a:pt x="159" y="1021"/>
                  </a:cubicBezTo>
                  <a:cubicBezTo>
                    <a:pt x="199" y="1377"/>
                    <a:pt x="516" y="1694"/>
                    <a:pt x="912" y="1734"/>
                  </a:cubicBezTo>
                  <a:cubicBezTo>
                    <a:pt x="983" y="1750"/>
                    <a:pt x="1056" y="1758"/>
                    <a:pt x="1129" y="1758"/>
                  </a:cubicBezTo>
                  <a:cubicBezTo>
                    <a:pt x="1420" y="1758"/>
                    <a:pt x="1712" y="1631"/>
                    <a:pt x="1902" y="1377"/>
                  </a:cubicBezTo>
                  <a:cubicBezTo>
                    <a:pt x="2179" y="902"/>
                    <a:pt x="1981" y="268"/>
                    <a:pt x="1506" y="31"/>
                  </a:cubicBezTo>
                  <a:cubicBezTo>
                    <a:pt x="1466" y="11"/>
                    <a:pt x="1427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 rot="-4786905">
              <a:off x="6322956" y="1262633"/>
              <a:ext cx="415012" cy="659335"/>
            </a:xfrm>
            <a:custGeom>
              <a:avLst/>
              <a:gdLst/>
              <a:ahLst/>
              <a:cxnLst/>
              <a:rect l="l" t="t" r="r" b="b"/>
              <a:pathLst>
                <a:path w="15330" h="24359" extrusionOk="0">
                  <a:moveTo>
                    <a:pt x="10656" y="2409"/>
                  </a:moveTo>
                  <a:cubicBezTo>
                    <a:pt x="10616" y="2607"/>
                    <a:pt x="10577" y="2805"/>
                    <a:pt x="10537" y="3003"/>
                  </a:cubicBezTo>
                  <a:cubicBezTo>
                    <a:pt x="10497" y="3082"/>
                    <a:pt x="10418" y="3161"/>
                    <a:pt x="10339" y="3201"/>
                  </a:cubicBezTo>
                  <a:cubicBezTo>
                    <a:pt x="9190" y="3755"/>
                    <a:pt x="8239" y="4587"/>
                    <a:pt x="7526" y="5657"/>
                  </a:cubicBezTo>
                  <a:cubicBezTo>
                    <a:pt x="7130" y="6211"/>
                    <a:pt x="6893" y="6885"/>
                    <a:pt x="6893" y="7558"/>
                  </a:cubicBezTo>
                  <a:cubicBezTo>
                    <a:pt x="6893" y="7796"/>
                    <a:pt x="6813" y="8034"/>
                    <a:pt x="6813" y="8271"/>
                  </a:cubicBezTo>
                  <a:cubicBezTo>
                    <a:pt x="6457" y="8232"/>
                    <a:pt x="6417" y="7994"/>
                    <a:pt x="6338" y="7756"/>
                  </a:cubicBezTo>
                  <a:cubicBezTo>
                    <a:pt x="6100" y="6845"/>
                    <a:pt x="6259" y="5895"/>
                    <a:pt x="6813" y="5102"/>
                  </a:cubicBezTo>
                  <a:cubicBezTo>
                    <a:pt x="7051" y="4627"/>
                    <a:pt x="7408" y="4270"/>
                    <a:pt x="7883" y="3993"/>
                  </a:cubicBezTo>
                  <a:cubicBezTo>
                    <a:pt x="8715" y="3478"/>
                    <a:pt x="9586" y="3003"/>
                    <a:pt x="10458" y="2488"/>
                  </a:cubicBezTo>
                  <a:cubicBezTo>
                    <a:pt x="10497" y="2448"/>
                    <a:pt x="10577" y="2409"/>
                    <a:pt x="10656" y="2409"/>
                  </a:cubicBezTo>
                  <a:close/>
                  <a:moveTo>
                    <a:pt x="10933" y="4112"/>
                  </a:moveTo>
                  <a:cubicBezTo>
                    <a:pt x="11488" y="4468"/>
                    <a:pt x="11646" y="5221"/>
                    <a:pt x="11250" y="5776"/>
                  </a:cubicBezTo>
                  <a:cubicBezTo>
                    <a:pt x="10616" y="6687"/>
                    <a:pt x="9784" y="7400"/>
                    <a:pt x="8834" y="7954"/>
                  </a:cubicBezTo>
                  <a:cubicBezTo>
                    <a:pt x="8556" y="8113"/>
                    <a:pt x="8239" y="8232"/>
                    <a:pt x="7962" y="8351"/>
                  </a:cubicBezTo>
                  <a:lnTo>
                    <a:pt x="7962" y="8311"/>
                  </a:lnTo>
                  <a:lnTo>
                    <a:pt x="10933" y="4112"/>
                  </a:lnTo>
                  <a:close/>
                  <a:moveTo>
                    <a:pt x="12822" y="491"/>
                  </a:moveTo>
                  <a:cubicBezTo>
                    <a:pt x="12864" y="491"/>
                    <a:pt x="12907" y="496"/>
                    <a:pt x="12953" y="507"/>
                  </a:cubicBezTo>
                  <a:cubicBezTo>
                    <a:pt x="13072" y="626"/>
                    <a:pt x="13112" y="745"/>
                    <a:pt x="13072" y="903"/>
                  </a:cubicBezTo>
                  <a:cubicBezTo>
                    <a:pt x="13033" y="1101"/>
                    <a:pt x="13033" y="1299"/>
                    <a:pt x="13072" y="1498"/>
                  </a:cubicBezTo>
                  <a:cubicBezTo>
                    <a:pt x="13191" y="1775"/>
                    <a:pt x="13389" y="1973"/>
                    <a:pt x="13627" y="2092"/>
                  </a:cubicBezTo>
                  <a:cubicBezTo>
                    <a:pt x="14617" y="2527"/>
                    <a:pt x="14775" y="3518"/>
                    <a:pt x="14102" y="4627"/>
                  </a:cubicBezTo>
                  <a:lnTo>
                    <a:pt x="13349" y="5657"/>
                  </a:lnTo>
                  <a:cubicBezTo>
                    <a:pt x="12993" y="6093"/>
                    <a:pt x="12993" y="6726"/>
                    <a:pt x="13389" y="7123"/>
                  </a:cubicBezTo>
                  <a:lnTo>
                    <a:pt x="13349" y="7123"/>
                  </a:lnTo>
                  <a:cubicBezTo>
                    <a:pt x="13547" y="7439"/>
                    <a:pt x="13706" y="7717"/>
                    <a:pt x="13468" y="8073"/>
                  </a:cubicBezTo>
                  <a:cubicBezTo>
                    <a:pt x="13316" y="8287"/>
                    <a:pt x="13045" y="8430"/>
                    <a:pt x="12766" y="8430"/>
                  </a:cubicBezTo>
                  <a:cubicBezTo>
                    <a:pt x="12683" y="8430"/>
                    <a:pt x="12599" y="8417"/>
                    <a:pt x="12518" y="8390"/>
                  </a:cubicBezTo>
                  <a:cubicBezTo>
                    <a:pt x="11963" y="8351"/>
                    <a:pt x="11448" y="8034"/>
                    <a:pt x="11171" y="7558"/>
                  </a:cubicBezTo>
                  <a:cubicBezTo>
                    <a:pt x="11052" y="7321"/>
                    <a:pt x="11052" y="7043"/>
                    <a:pt x="11171" y="6806"/>
                  </a:cubicBezTo>
                  <a:cubicBezTo>
                    <a:pt x="11329" y="6568"/>
                    <a:pt x="11527" y="6291"/>
                    <a:pt x="11686" y="6053"/>
                  </a:cubicBezTo>
                  <a:cubicBezTo>
                    <a:pt x="11884" y="5696"/>
                    <a:pt x="12003" y="5300"/>
                    <a:pt x="11923" y="4865"/>
                  </a:cubicBezTo>
                  <a:cubicBezTo>
                    <a:pt x="11884" y="4587"/>
                    <a:pt x="11725" y="4270"/>
                    <a:pt x="11527" y="4033"/>
                  </a:cubicBezTo>
                  <a:cubicBezTo>
                    <a:pt x="11408" y="3874"/>
                    <a:pt x="11369" y="3597"/>
                    <a:pt x="11210" y="3478"/>
                  </a:cubicBezTo>
                  <a:cubicBezTo>
                    <a:pt x="10854" y="3201"/>
                    <a:pt x="10973" y="2844"/>
                    <a:pt x="11092" y="2567"/>
                  </a:cubicBezTo>
                  <a:cubicBezTo>
                    <a:pt x="11250" y="2250"/>
                    <a:pt x="11408" y="1973"/>
                    <a:pt x="11606" y="1735"/>
                  </a:cubicBezTo>
                  <a:cubicBezTo>
                    <a:pt x="11844" y="1418"/>
                    <a:pt x="12082" y="1101"/>
                    <a:pt x="12280" y="785"/>
                  </a:cubicBezTo>
                  <a:cubicBezTo>
                    <a:pt x="12359" y="666"/>
                    <a:pt x="12438" y="586"/>
                    <a:pt x="12518" y="547"/>
                  </a:cubicBezTo>
                  <a:cubicBezTo>
                    <a:pt x="12630" y="519"/>
                    <a:pt x="12722" y="491"/>
                    <a:pt x="12822" y="491"/>
                  </a:cubicBezTo>
                  <a:close/>
                  <a:moveTo>
                    <a:pt x="10616" y="3597"/>
                  </a:moveTo>
                  <a:cubicBezTo>
                    <a:pt x="10775" y="3676"/>
                    <a:pt x="10735" y="3795"/>
                    <a:pt x="10656" y="3954"/>
                  </a:cubicBezTo>
                  <a:lnTo>
                    <a:pt x="7606" y="7994"/>
                  </a:lnTo>
                  <a:cubicBezTo>
                    <a:pt x="7526" y="8152"/>
                    <a:pt x="7408" y="8311"/>
                    <a:pt x="7328" y="8509"/>
                  </a:cubicBezTo>
                  <a:cubicBezTo>
                    <a:pt x="7210" y="8509"/>
                    <a:pt x="7130" y="8469"/>
                    <a:pt x="7210" y="8271"/>
                  </a:cubicBezTo>
                  <a:cubicBezTo>
                    <a:pt x="7249" y="8073"/>
                    <a:pt x="7289" y="7875"/>
                    <a:pt x="7289" y="7677"/>
                  </a:cubicBezTo>
                  <a:cubicBezTo>
                    <a:pt x="7368" y="6806"/>
                    <a:pt x="7764" y="5934"/>
                    <a:pt x="8398" y="5300"/>
                  </a:cubicBezTo>
                  <a:cubicBezTo>
                    <a:pt x="8992" y="4548"/>
                    <a:pt x="9745" y="3993"/>
                    <a:pt x="10616" y="3597"/>
                  </a:cubicBezTo>
                  <a:close/>
                  <a:moveTo>
                    <a:pt x="10656" y="7241"/>
                  </a:moveTo>
                  <a:lnTo>
                    <a:pt x="10656" y="7241"/>
                  </a:lnTo>
                  <a:cubicBezTo>
                    <a:pt x="10616" y="7360"/>
                    <a:pt x="10577" y="7519"/>
                    <a:pt x="10537" y="7637"/>
                  </a:cubicBezTo>
                  <a:lnTo>
                    <a:pt x="10497" y="7598"/>
                  </a:lnTo>
                  <a:cubicBezTo>
                    <a:pt x="10101" y="8311"/>
                    <a:pt x="9388" y="8826"/>
                    <a:pt x="8596" y="8945"/>
                  </a:cubicBezTo>
                  <a:cubicBezTo>
                    <a:pt x="8358" y="8945"/>
                    <a:pt x="8160" y="8905"/>
                    <a:pt x="7962" y="8786"/>
                  </a:cubicBezTo>
                  <a:cubicBezTo>
                    <a:pt x="8992" y="8549"/>
                    <a:pt x="9705" y="7796"/>
                    <a:pt x="10656" y="7241"/>
                  </a:cubicBezTo>
                  <a:close/>
                  <a:moveTo>
                    <a:pt x="6180" y="8549"/>
                  </a:moveTo>
                  <a:cubicBezTo>
                    <a:pt x="6457" y="8628"/>
                    <a:pt x="6774" y="8707"/>
                    <a:pt x="7051" y="8826"/>
                  </a:cubicBezTo>
                  <a:cubicBezTo>
                    <a:pt x="7526" y="9024"/>
                    <a:pt x="8002" y="9222"/>
                    <a:pt x="8477" y="9420"/>
                  </a:cubicBezTo>
                  <a:cubicBezTo>
                    <a:pt x="8556" y="9460"/>
                    <a:pt x="8636" y="9499"/>
                    <a:pt x="8715" y="9578"/>
                  </a:cubicBezTo>
                  <a:cubicBezTo>
                    <a:pt x="8715" y="9618"/>
                    <a:pt x="8715" y="9658"/>
                    <a:pt x="8715" y="9737"/>
                  </a:cubicBezTo>
                  <a:cubicBezTo>
                    <a:pt x="8556" y="9737"/>
                    <a:pt x="8437" y="9737"/>
                    <a:pt x="8319" y="9777"/>
                  </a:cubicBezTo>
                  <a:lnTo>
                    <a:pt x="8279" y="9777"/>
                  </a:lnTo>
                  <a:cubicBezTo>
                    <a:pt x="7843" y="9777"/>
                    <a:pt x="7447" y="9737"/>
                    <a:pt x="7051" y="9578"/>
                  </a:cubicBezTo>
                  <a:cubicBezTo>
                    <a:pt x="6695" y="9380"/>
                    <a:pt x="6338" y="9222"/>
                    <a:pt x="5982" y="8984"/>
                  </a:cubicBezTo>
                  <a:cubicBezTo>
                    <a:pt x="5902" y="8945"/>
                    <a:pt x="5863" y="8826"/>
                    <a:pt x="5823" y="8747"/>
                  </a:cubicBezTo>
                  <a:cubicBezTo>
                    <a:pt x="5942" y="8667"/>
                    <a:pt x="6061" y="8549"/>
                    <a:pt x="6180" y="8549"/>
                  </a:cubicBezTo>
                  <a:close/>
                  <a:moveTo>
                    <a:pt x="12829" y="1"/>
                  </a:moveTo>
                  <a:cubicBezTo>
                    <a:pt x="12696" y="1"/>
                    <a:pt x="12563" y="40"/>
                    <a:pt x="12438" y="111"/>
                  </a:cubicBezTo>
                  <a:cubicBezTo>
                    <a:pt x="12240" y="230"/>
                    <a:pt x="12082" y="388"/>
                    <a:pt x="11963" y="586"/>
                  </a:cubicBezTo>
                  <a:cubicBezTo>
                    <a:pt x="11805" y="785"/>
                    <a:pt x="11646" y="1022"/>
                    <a:pt x="11448" y="1220"/>
                  </a:cubicBezTo>
                  <a:cubicBezTo>
                    <a:pt x="11092" y="1537"/>
                    <a:pt x="10695" y="1814"/>
                    <a:pt x="10260" y="2052"/>
                  </a:cubicBezTo>
                  <a:cubicBezTo>
                    <a:pt x="9349" y="2607"/>
                    <a:pt x="8358" y="3082"/>
                    <a:pt x="7447" y="3716"/>
                  </a:cubicBezTo>
                  <a:cubicBezTo>
                    <a:pt x="6417" y="4468"/>
                    <a:pt x="5783" y="5696"/>
                    <a:pt x="5783" y="6964"/>
                  </a:cubicBezTo>
                  <a:cubicBezTo>
                    <a:pt x="5823" y="7360"/>
                    <a:pt x="5863" y="7717"/>
                    <a:pt x="5982" y="8113"/>
                  </a:cubicBezTo>
                  <a:cubicBezTo>
                    <a:pt x="5269" y="8469"/>
                    <a:pt x="5189" y="8826"/>
                    <a:pt x="5704" y="9341"/>
                  </a:cubicBezTo>
                  <a:lnTo>
                    <a:pt x="5546" y="9499"/>
                  </a:lnTo>
                  <a:cubicBezTo>
                    <a:pt x="4872" y="10450"/>
                    <a:pt x="4120" y="11361"/>
                    <a:pt x="3526" y="12312"/>
                  </a:cubicBezTo>
                  <a:cubicBezTo>
                    <a:pt x="2218" y="14372"/>
                    <a:pt x="1228" y="16550"/>
                    <a:pt x="555" y="18848"/>
                  </a:cubicBezTo>
                  <a:cubicBezTo>
                    <a:pt x="198" y="19917"/>
                    <a:pt x="0" y="21026"/>
                    <a:pt x="0" y="22136"/>
                  </a:cubicBezTo>
                  <a:cubicBezTo>
                    <a:pt x="0" y="22651"/>
                    <a:pt x="79" y="23166"/>
                    <a:pt x="238" y="23641"/>
                  </a:cubicBezTo>
                  <a:cubicBezTo>
                    <a:pt x="317" y="24077"/>
                    <a:pt x="713" y="24354"/>
                    <a:pt x="1149" y="24354"/>
                  </a:cubicBezTo>
                  <a:cubicBezTo>
                    <a:pt x="1182" y="24357"/>
                    <a:pt x="1216" y="24359"/>
                    <a:pt x="1249" y="24359"/>
                  </a:cubicBezTo>
                  <a:cubicBezTo>
                    <a:pt x="1611" y="24359"/>
                    <a:pt x="1958" y="24165"/>
                    <a:pt x="2139" y="23839"/>
                  </a:cubicBezTo>
                  <a:cubicBezTo>
                    <a:pt x="2773" y="22888"/>
                    <a:pt x="3446" y="22017"/>
                    <a:pt x="4001" y="21026"/>
                  </a:cubicBezTo>
                  <a:cubicBezTo>
                    <a:pt x="4595" y="19957"/>
                    <a:pt x="5070" y="18808"/>
                    <a:pt x="5585" y="17659"/>
                  </a:cubicBezTo>
                  <a:cubicBezTo>
                    <a:pt x="6061" y="16630"/>
                    <a:pt x="6536" y="15520"/>
                    <a:pt x="6893" y="14411"/>
                  </a:cubicBezTo>
                  <a:cubicBezTo>
                    <a:pt x="7328" y="13144"/>
                    <a:pt x="7566" y="11797"/>
                    <a:pt x="7883" y="10490"/>
                  </a:cubicBezTo>
                  <a:cubicBezTo>
                    <a:pt x="7923" y="10410"/>
                    <a:pt x="7923" y="10331"/>
                    <a:pt x="7923" y="10252"/>
                  </a:cubicBezTo>
                  <a:cubicBezTo>
                    <a:pt x="8279" y="10173"/>
                    <a:pt x="8596" y="10093"/>
                    <a:pt x="8913" y="9975"/>
                  </a:cubicBezTo>
                  <a:cubicBezTo>
                    <a:pt x="9190" y="9935"/>
                    <a:pt x="9269" y="9658"/>
                    <a:pt x="9151" y="9420"/>
                  </a:cubicBezTo>
                  <a:cubicBezTo>
                    <a:pt x="9151" y="9380"/>
                    <a:pt x="9111" y="9301"/>
                    <a:pt x="9071" y="9262"/>
                  </a:cubicBezTo>
                  <a:cubicBezTo>
                    <a:pt x="9824" y="9064"/>
                    <a:pt x="10497" y="8588"/>
                    <a:pt x="10893" y="7915"/>
                  </a:cubicBezTo>
                  <a:cubicBezTo>
                    <a:pt x="11290" y="8430"/>
                    <a:pt x="11884" y="8786"/>
                    <a:pt x="12518" y="8826"/>
                  </a:cubicBezTo>
                  <a:cubicBezTo>
                    <a:pt x="12632" y="8859"/>
                    <a:pt x="12746" y="8874"/>
                    <a:pt x="12858" y="8874"/>
                  </a:cubicBezTo>
                  <a:cubicBezTo>
                    <a:pt x="13289" y="8874"/>
                    <a:pt x="13684" y="8640"/>
                    <a:pt x="13904" y="8232"/>
                  </a:cubicBezTo>
                  <a:cubicBezTo>
                    <a:pt x="14181" y="7796"/>
                    <a:pt x="14142" y="7241"/>
                    <a:pt x="13785" y="6845"/>
                  </a:cubicBezTo>
                  <a:cubicBezTo>
                    <a:pt x="13508" y="6608"/>
                    <a:pt x="13508" y="6211"/>
                    <a:pt x="13785" y="5934"/>
                  </a:cubicBezTo>
                  <a:cubicBezTo>
                    <a:pt x="14023" y="5538"/>
                    <a:pt x="14340" y="5142"/>
                    <a:pt x="14617" y="4706"/>
                  </a:cubicBezTo>
                  <a:cubicBezTo>
                    <a:pt x="15330" y="3557"/>
                    <a:pt x="15132" y="2290"/>
                    <a:pt x="13944" y="1735"/>
                  </a:cubicBezTo>
                  <a:cubicBezTo>
                    <a:pt x="13587" y="1616"/>
                    <a:pt x="13429" y="1220"/>
                    <a:pt x="13547" y="864"/>
                  </a:cubicBezTo>
                  <a:cubicBezTo>
                    <a:pt x="13627" y="626"/>
                    <a:pt x="13508" y="309"/>
                    <a:pt x="13310" y="190"/>
                  </a:cubicBezTo>
                  <a:cubicBezTo>
                    <a:pt x="13157" y="59"/>
                    <a:pt x="12992" y="1"/>
                    <a:pt x="1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 rot="-4786905">
              <a:off x="6302036" y="1376720"/>
              <a:ext cx="33271" cy="95440"/>
            </a:xfrm>
            <a:custGeom>
              <a:avLst/>
              <a:gdLst/>
              <a:ahLst/>
              <a:cxnLst/>
              <a:rect l="l" t="t" r="r" b="b"/>
              <a:pathLst>
                <a:path w="1229" h="35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754" y="40"/>
                    <a:pt x="595" y="80"/>
                    <a:pt x="476" y="159"/>
                  </a:cubicBezTo>
                  <a:cubicBezTo>
                    <a:pt x="397" y="198"/>
                    <a:pt x="318" y="278"/>
                    <a:pt x="239" y="397"/>
                  </a:cubicBezTo>
                  <a:cubicBezTo>
                    <a:pt x="1" y="713"/>
                    <a:pt x="41" y="1149"/>
                    <a:pt x="318" y="1426"/>
                  </a:cubicBezTo>
                  <a:cubicBezTo>
                    <a:pt x="793" y="1902"/>
                    <a:pt x="952" y="2654"/>
                    <a:pt x="714" y="3288"/>
                  </a:cubicBezTo>
                  <a:cubicBezTo>
                    <a:pt x="674" y="3328"/>
                    <a:pt x="674" y="3407"/>
                    <a:pt x="714" y="3447"/>
                  </a:cubicBezTo>
                  <a:lnTo>
                    <a:pt x="714" y="3526"/>
                  </a:lnTo>
                  <a:cubicBezTo>
                    <a:pt x="793" y="3526"/>
                    <a:pt x="952" y="3526"/>
                    <a:pt x="952" y="3447"/>
                  </a:cubicBezTo>
                  <a:cubicBezTo>
                    <a:pt x="1070" y="3288"/>
                    <a:pt x="1150" y="3090"/>
                    <a:pt x="1189" y="2892"/>
                  </a:cubicBezTo>
                  <a:cubicBezTo>
                    <a:pt x="1229" y="2258"/>
                    <a:pt x="1031" y="1664"/>
                    <a:pt x="595" y="1228"/>
                  </a:cubicBezTo>
                  <a:cubicBezTo>
                    <a:pt x="318" y="951"/>
                    <a:pt x="397" y="515"/>
                    <a:pt x="714" y="357"/>
                  </a:cubicBezTo>
                  <a:cubicBezTo>
                    <a:pt x="793" y="317"/>
                    <a:pt x="872" y="317"/>
                    <a:pt x="872" y="238"/>
                  </a:cubicBezTo>
                  <a:cubicBezTo>
                    <a:pt x="912" y="198"/>
                    <a:pt x="872" y="119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5" name="Google Shape;1585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Signal Strength </a:t>
            </a:r>
            <a:r>
              <a:rPr lang="en-US" dirty="0" smtClean="0"/>
              <a:t>RSSNR</a:t>
            </a:r>
            <a:endParaRPr dirty="0"/>
          </a:p>
        </p:txBody>
      </p:sp>
      <p:grpSp>
        <p:nvGrpSpPr>
          <p:cNvPr id="1594" name="Google Shape;1594;p61"/>
          <p:cNvGrpSpPr/>
          <p:nvPr/>
        </p:nvGrpSpPr>
        <p:grpSpPr>
          <a:xfrm>
            <a:off x="457200" y="209550"/>
            <a:ext cx="595243" cy="731449"/>
            <a:chOff x="2238747" y="1141804"/>
            <a:chExt cx="820007" cy="1007644"/>
          </a:xfrm>
        </p:grpSpPr>
        <p:sp>
          <p:nvSpPr>
            <p:cNvPr id="1595" name="Google Shape;1595;p61"/>
            <p:cNvSpPr/>
            <p:nvPr/>
          </p:nvSpPr>
          <p:spPr>
            <a:xfrm rot="-7059419">
              <a:off x="2310110" y="1254180"/>
              <a:ext cx="129402" cy="200606"/>
            </a:xfrm>
            <a:custGeom>
              <a:avLst/>
              <a:gdLst/>
              <a:ahLst/>
              <a:cxnLst/>
              <a:rect l="l" t="t" r="r" b="b"/>
              <a:pathLst>
                <a:path w="2576" h="4001" extrusionOk="0">
                  <a:moveTo>
                    <a:pt x="120" y="0"/>
                  </a:moveTo>
                  <a:lnTo>
                    <a:pt x="120" y="0"/>
                  </a:lnTo>
                  <a:cubicBezTo>
                    <a:pt x="1" y="634"/>
                    <a:pt x="1110" y="3328"/>
                    <a:pt x="1783" y="4001"/>
                  </a:cubicBezTo>
                  <a:cubicBezTo>
                    <a:pt x="2575" y="3169"/>
                    <a:pt x="1427" y="436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7059419">
              <a:off x="2340471" y="1305961"/>
              <a:ext cx="214950" cy="256261"/>
            </a:xfrm>
            <a:custGeom>
              <a:avLst/>
              <a:gdLst/>
              <a:ahLst/>
              <a:cxnLst/>
              <a:rect l="l" t="t" r="r" b="b"/>
              <a:pathLst>
                <a:path w="4279" h="5111" extrusionOk="0">
                  <a:moveTo>
                    <a:pt x="2139" y="990"/>
                  </a:moveTo>
                  <a:cubicBezTo>
                    <a:pt x="2298" y="1228"/>
                    <a:pt x="2258" y="1505"/>
                    <a:pt x="2100" y="1545"/>
                  </a:cubicBezTo>
                  <a:cubicBezTo>
                    <a:pt x="2057" y="1556"/>
                    <a:pt x="2018" y="1561"/>
                    <a:pt x="1980" y="1561"/>
                  </a:cubicBezTo>
                  <a:cubicBezTo>
                    <a:pt x="1878" y="1561"/>
                    <a:pt x="1791" y="1524"/>
                    <a:pt x="1704" y="1466"/>
                  </a:cubicBezTo>
                  <a:cubicBezTo>
                    <a:pt x="1624" y="1268"/>
                    <a:pt x="1664" y="1109"/>
                    <a:pt x="1823" y="990"/>
                  </a:cubicBezTo>
                  <a:close/>
                  <a:moveTo>
                    <a:pt x="980" y="1717"/>
                  </a:moveTo>
                  <a:cubicBezTo>
                    <a:pt x="1050" y="1717"/>
                    <a:pt x="1119" y="1736"/>
                    <a:pt x="1189" y="1783"/>
                  </a:cubicBezTo>
                  <a:cubicBezTo>
                    <a:pt x="1228" y="1862"/>
                    <a:pt x="1189" y="2020"/>
                    <a:pt x="1189" y="2218"/>
                  </a:cubicBezTo>
                  <a:cubicBezTo>
                    <a:pt x="991" y="2179"/>
                    <a:pt x="832" y="2139"/>
                    <a:pt x="793" y="2060"/>
                  </a:cubicBezTo>
                  <a:cubicBezTo>
                    <a:pt x="713" y="1981"/>
                    <a:pt x="793" y="1783"/>
                    <a:pt x="832" y="1743"/>
                  </a:cubicBezTo>
                  <a:cubicBezTo>
                    <a:pt x="881" y="1727"/>
                    <a:pt x="931" y="1717"/>
                    <a:pt x="980" y="1717"/>
                  </a:cubicBezTo>
                  <a:close/>
                  <a:moveTo>
                    <a:pt x="2035" y="2320"/>
                  </a:moveTo>
                  <a:cubicBezTo>
                    <a:pt x="2109" y="2320"/>
                    <a:pt x="2205" y="2337"/>
                    <a:pt x="2337" y="2337"/>
                  </a:cubicBezTo>
                  <a:cubicBezTo>
                    <a:pt x="2298" y="2575"/>
                    <a:pt x="2258" y="2694"/>
                    <a:pt x="2179" y="2733"/>
                  </a:cubicBezTo>
                  <a:cubicBezTo>
                    <a:pt x="2100" y="2733"/>
                    <a:pt x="1981" y="2694"/>
                    <a:pt x="1862" y="2654"/>
                  </a:cubicBezTo>
                  <a:cubicBezTo>
                    <a:pt x="1862" y="2575"/>
                    <a:pt x="1862" y="2377"/>
                    <a:pt x="1941" y="2337"/>
                  </a:cubicBezTo>
                  <a:cubicBezTo>
                    <a:pt x="1968" y="2324"/>
                    <a:pt x="1999" y="2320"/>
                    <a:pt x="2035" y="2320"/>
                  </a:cubicBezTo>
                  <a:close/>
                  <a:moveTo>
                    <a:pt x="2654" y="0"/>
                  </a:moveTo>
                  <a:lnTo>
                    <a:pt x="1664" y="396"/>
                  </a:lnTo>
                  <a:lnTo>
                    <a:pt x="396" y="911"/>
                  </a:lnTo>
                  <a:cubicBezTo>
                    <a:pt x="0" y="1070"/>
                    <a:pt x="0" y="1070"/>
                    <a:pt x="80" y="1466"/>
                  </a:cubicBezTo>
                  <a:cubicBezTo>
                    <a:pt x="159" y="1703"/>
                    <a:pt x="238" y="1981"/>
                    <a:pt x="317" y="2218"/>
                  </a:cubicBezTo>
                  <a:cubicBezTo>
                    <a:pt x="396" y="2496"/>
                    <a:pt x="476" y="2733"/>
                    <a:pt x="555" y="2971"/>
                  </a:cubicBezTo>
                  <a:cubicBezTo>
                    <a:pt x="832" y="3644"/>
                    <a:pt x="1110" y="4278"/>
                    <a:pt x="1387" y="4952"/>
                  </a:cubicBezTo>
                  <a:cubicBezTo>
                    <a:pt x="1440" y="5057"/>
                    <a:pt x="1510" y="5110"/>
                    <a:pt x="1598" y="5110"/>
                  </a:cubicBezTo>
                  <a:cubicBezTo>
                    <a:pt x="1642" y="5110"/>
                    <a:pt x="1690" y="5097"/>
                    <a:pt x="1743" y="5070"/>
                  </a:cubicBezTo>
                  <a:cubicBezTo>
                    <a:pt x="2100" y="4952"/>
                    <a:pt x="2496" y="4833"/>
                    <a:pt x="2852" y="4714"/>
                  </a:cubicBezTo>
                  <a:lnTo>
                    <a:pt x="4278" y="4239"/>
                  </a:lnTo>
                  <a:cubicBezTo>
                    <a:pt x="4041" y="3763"/>
                    <a:pt x="3764" y="3328"/>
                    <a:pt x="3565" y="2892"/>
                  </a:cubicBezTo>
                  <a:cubicBezTo>
                    <a:pt x="3051" y="1981"/>
                    <a:pt x="2734" y="103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7059419">
              <a:off x="2199008" y="1418421"/>
              <a:ext cx="899483" cy="454410"/>
            </a:xfrm>
            <a:custGeom>
              <a:avLst/>
              <a:gdLst/>
              <a:ahLst/>
              <a:cxnLst/>
              <a:rect l="l" t="t" r="r" b="b"/>
              <a:pathLst>
                <a:path w="17906" h="9063" extrusionOk="0">
                  <a:moveTo>
                    <a:pt x="15450" y="387"/>
                  </a:moveTo>
                  <a:cubicBezTo>
                    <a:pt x="16757" y="823"/>
                    <a:pt x="17905" y="3556"/>
                    <a:pt x="17113" y="4388"/>
                  </a:cubicBezTo>
                  <a:cubicBezTo>
                    <a:pt x="16440" y="3754"/>
                    <a:pt x="15331" y="1021"/>
                    <a:pt x="15450" y="387"/>
                  </a:cubicBezTo>
                  <a:close/>
                  <a:moveTo>
                    <a:pt x="9785" y="2328"/>
                  </a:moveTo>
                  <a:cubicBezTo>
                    <a:pt x="9864" y="2764"/>
                    <a:pt x="9904" y="3160"/>
                    <a:pt x="9983" y="3596"/>
                  </a:cubicBezTo>
                  <a:lnTo>
                    <a:pt x="4041" y="5299"/>
                  </a:lnTo>
                  <a:cubicBezTo>
                    <a:pt x="4041" y="4863"/>
                    <a:pt x="3764" y="4744"/>
                    <a:pt x="3407" y="4626"/>
                  </a:cubicBezTo>
                  <a:lnTo>
                    <a:pt x="9785" y="2328"/>
                  </a:lnTo>
                  <a:close/>
                  <a:moveTo>
                    <a:pt x="15053" y="387"/>
                  </a:moveTo>
                  <a:cubicBezTo>
                    <a:pt x="15133" y="1377"/>
                    <a:pt x="15450" y="2368"/>
                    <a:pt x="15964" y="3239"/>
                  </a:cubicBezTo>
                  <a:cubicBezTo>
                    <a:pt x="16163" y="3675"/>
                    <a:pt x="16440" y="4111"/>
                    <a:pt x="16677" y="4626"/>
                  </a:cubicBezTo>
                  <a:lnTo>
                    <a:pt x="15251" y="5061"/>
                  </a:lnTo>
                  <a:cubicBezTo>
                    <a:pt x="14895" y="5220"/>
                    <a:pt x="14499" y="5339"/>
                    <a:pt x="14142" y="5457"/>
                  </a:cubicBezTo>
                  <a:cubicBezTo>
                    <a:pt x="14089" y="5471"/>
                    <a:pt x="14041" y="5479"/>
                    <a:pt x="13997" y="5479"/>
                  </a:cubicBezTo>
                  <a:cubicBezTo>
                    <a:pt x="13909" y="5479"/>
                    <a:pt x="13839" y="5444"/>
                    <a:pt x="13786" y="5339"/>
                  </a:cubicBezTo>
                  <a:cubicBezTo>
                    <a:pt x="13509" y="4665"/>
                    <a:pt x="13231" y="3992"/>
                    <a:pt x="12954" y="3318"/>
                  </a:cubicBezTo>
                  <a:cubicBezTo>
                    <a:pt x="12875" y="3081"/>
                    <a:pt x="12795" y="2843"/>
                    <a:pt x="12716" y="2605"/>
                  </a:cubicBezTo>
                  <a:cubicBezTo>
                    <a:pt x="12637" y="2368"/>
                    <a:pt x="12558" y="2090"/>
                    <a:pt x="12479" y="1813"/>
                  </a:cubicBezTo>
                  <a:cubicBezTo>
                    <a:pt x="12399" y="1417"/>
                    <a:pt x="12399" y="1417"/>
                    <a:pt x="12795" y="1259"/>
                  </a:cubicBezTo>
                  <a:lnTo>
                    <a:pt x="14063" y="783"/>
                  </a:lnTo>
                  <a:lnTo>
                    <a:pt x="15053" y="387"/>
                  </a:lnTo>
                  <a:close/>
                  <a:moveTo>
                    <a:pt x="12003" y="1536"/>
                  </a:moveTo>
                  <a:cubicBezTo>
                    <a:pt x="12201" y="2249"/>
                    <a:pt x="12399" y="2962"/>
                    <a:pt x="12637" y="3635"/>
                  </a:cubicBezTo>
                  <a:cubicBezTo>
                    <a:pt x="12875" y="4309"/>
                    <a:pt x="13152" y="4982"/>
                    <a:pt x="13469" y="5695"/>
                  </a:cubicBezTo>
                  <a:lnTo>
                    <a:pt x="12875" y="5933"/>
                  </a:lnTo>
                  <a:cubicBezTo>
                    <a:pt x="12162" y="4586"/>
                    <a:pt x="11409" y="3318"/>
                    <a:pt x="11211" y="1813"/>
                  </a:cubicBezTo>
                  <a:lnTo>
                    <a:pt x="12003" y="1536"/>
                  </a:lnTo>
                  <a:close/>
                  <a:moveTo>
                    <a:pt x="10141" y="3952"/>
                  </a:moveTo>
                  <a:lnTo>
                    <a:pt x="10617" y="5101"/>
                  </a:lnTo>
                  <a:lnTo>
                    <a:pt x="4635" y="6844"/>
                  </a:lnTo>
                  <a:cubicBezTo>
                    <a:pt x="4635" y="6606"/>
                    <a:pt x="4675" y="6369"/>
                    <a:pt x="4556" y="6170"/>
                  </a:cubicBezTo>
                  <a:cubicBezTo>
                    <a:pt x="4437" y="5933"/>
                    <a:pt x="4120" y="5893"/>
                    <a:pt x="3922" y="5774"/>
                  </a:cubicBezTo>
                  <a:lnTo>
                    <a:pt x="10141" y="3952"/>
                  </a:lnTo>
                  <a:close/>
                  <a:moveTo>
                    <a:pt x="10775" y="5497"/>
                  </a:moveTo>
                  <a:cubicBezTo>
                    <a:pt x="10815" y="5576"/>
                    <a:pt x="10894" y="5735"/>
                    <a:pt x="10973" y="5933"/>
                  </a:cubicBezTo>
                  <a:cubicBezTo>
                    <a:pt x="11053" y="6091"/>
                    <a:pt x="11171" y="6250"/>
                    <a:pt x="11251" y="6408"/>
                  </a:cubicBezTo>
                  <a:cubicBezTo>
                    <a:pt x="9072" y="7200"/>
                    <a:pt x="6893" y="7834"/>
                    <a:pt x="4675" y="8349"/>
                  </a:cubicBezTo>
                  <a:lnTo>
                    <a:pt x="4635" y="8349"/>
                  </a:lnTo>
                  <a:cubicBezTo>
                    <a:pt x="4873" y="7913"/>
                    <a:pt x="4873" y="7874"/>
                    <a:pt x="4556" y="7359"/>
                  </a:cubicBezTo>
                  <a:lnTo>
                    <a:pt x="10775" y="5497"/>
                  </a:lnTo>
                  <a:close/>
                  <a:moveTo>
                    <a:pt x="3172" y="5020"/>
                  </a:moveTo>
                  <a:cubicBezTo>
                    <a:pt x="3269" y="5020"/>
                    <a:pt x="3363" y="5033"/>
                    <a:pt x="3447" y="5061"/>
                  </a:cubicBezTo>
                  <a:cubicBezTo>
                    <a:pt x="3685" y="5141"/>
                    <a:pt x="3685" y="5259"/>
                    <a:pt x="3605" y="5418"/>
                  </a:cubicBezTo>
                  <a:cubicBezTo>
                    <a:pt x="3487" y="5576"/>
                    <a:pt x="3407" y="5656"/>
                    <a:pt x="3328" y="5735"/>
                  </a:cubicBezTo>
                  <a:cubicBezTo>
                    <a:pt x="3170" y="5972"/>
                    <a:pt x="3209" y="6091"/>
                    <a:pt x="3487" y="6131"/>
                  </a:cubicBezTo>
                  <a:cubicBezTo>
                    <a:pt x="3685" y="6170"/>
                    <a:pt x="3843" y="6170"/>
                    <a:pt x="4041" y="6210"/>
                  </a:cubicBezTo>
                  <a:cubicBezTo>
                    <a:pt x="4279" y="6289"/>
                    <a:pt x="4358" y="6448"/>
                    <a:pt x="4160" y="6646"/>
                  </a:cubicBezTo>
                  <a:cubicBezTo>
                    <a:pt x="4002" y="6844"/>
                    <a:pt x="3804" y="6923"/>
                    <a:pt x="3685" y="7082"/>
                  </a:cubicBezTo>
                  <a:cubicBezTo>
                    <a:pt x="3605" y="7161"/>
                    <a:pt x="3526" y="7280"/>
                    <a:pt x="3487" y="7398"/>
                  </a:cubicBezTo>
                  <a:cubicBezTo>
                    <a:pt x="3605" y="7478"/>
                    <a:pt x="3685" y="7517"/>
                    <a:pt x="3804" y="7557"/>
                  </a:cubicBezTo>
                  <a:cubicBezTo>
                    <a:pt x="3962" y="7597"/>
                    <a:pt x="4081" y="7597"/>
                    <a:pt x="4239" y="7636"/>
                  </a:cubicBezTo>
                  <a:cubicBezTo>
                    <a:pt x="4477" y="7715"/>
                    <a:pt x="4517" y="7953"/>
                    <a:pt x="4318" y="8112"/>
                  </a:cubicBezTo>
                  <a:cubicBezTo>
                    <a:pt x="4031" y="8431"/>
                    <a:pt x="3616" y="8621"/>
                    <a:pt x="3196" y="8621"/>
                  </a:cubicBezTo>
                  <a:cubicBezTo>
                    <a:pt x="3094" y="8621"/>
                    <a:pt x="2993" y="8610"/>
                    <a:pt x="2892" y="8587"/>
                  </a:cubicBezTo>
                  <a:lnTo>
                    <a:pt x="2140" y="8389"/>
                  </a:lnTo>
                  <a:cubicBezTo>
                    <a:pt x="2298" y="7636"/>
                    <a:pt x="2021" y="7002"/>
                    <a:pt x="1704" y="6369"/>
                  </a:cubicBezTo>
                  <a:cubicBezTo>
                    <a:pt x="1664" y="6289"/>
                    <a:pt x="1664" y="6170"/>
                    <a:pt x="1704" y="6052"/>
                  </a:cubicBezTo>
                  <a:cubicBezTo>
                    <a:pt x="1863" y="5774"/>
                    <a:pt x="2021" y="5497"/>
                    <a:pt x="2179" y="5259"/>
                  </a:cubicBezTo>
                  <a:cubicBezTo>
                    <a:pt x="2338" y="5220"/>
                    <a:pt x="2496" y="5180"/>
                    <a:pt x="2655" y="5141"/>
                  </a:cubicBezTo>
                  <a:cubicBezTo>
                    <a:pt x="2808" y="5064"/>
                    <a:pt x="2995" y="5020"/>
                    <a:pt x="3172" y="5020"/>
                  </a:cubicBezTo>
                  <a:close/>
                  <a:moveTo>
                    <a:pt x="15281" y="0"/>
                  </a:moveTo>
                  <a:cubicBezTo>
                    <a:pt x="15071" y="0"/>
                    <a:pt x="14859" y="49"/>
                    <a:pt x="14657" y="149"/>
                  </a:cubicBezTo>
                  <a:cubicBezTo>
                    <a:pt x="12518" y="942"/>
                    <a:pt x="10340" y="1655"/>
                    <a:pt x="8200" y="2407"/>
                  </a:cubicBezTo>
                  <a:cubicBezTo>
                    <a:pt x="6299" y="3081"/>
                    <a:pt x="4358" y="3794"/>
                    <a:pt x="2417" y="4507"/>
                  </a:cubicBezTo>
                  <a:cubicBezTo>
                    <a:pt x="2219" y="4586"/>
                    <a:pt x="2021" y="4705"/>
                    <a:pt x="1863" y="4903"/>
                  </a:cubicBezTo>
                  <a:cubicBezTo>
                    <a:pt x="1387" y="5616"/>
                    <a:pt x="951" y="6369"/>
                    <a:pt x="476" y="7121"/>
                  </a:cubicBezTo>
                  <a:cubicBezTo>
                    <a:pt x="397" y="7280"/>
                    <a:pt x="278" y="7398"/>
                    <a:pt x="199" y="7557"/>
                  </a:cubicBezTo>
                  <a:cubicBezTo>
                    <a:pt x="1" y="7953"/>
                    <a:pt x="80" y="8230"/>
                    <a:pt x="516" y="8349"/>
                  </a:cubicBezTo>
                  <a:cubicBezTo>
                    <a:pt x="1149" y="8547"/>
                    <a:pt x="1823" y="8745"/>
                    <a:pt x="2457" y="8904"/>
                  </a:cubicBezTo>
                  <a:cubicBezTo>
                    <a:pt x="2774" y="9023"/>
                    <a:pt x="3130" y="9062"/>
                    <a:pt x="3447" y="9062"/>
                  </a:cubicBezTo>
                  <a:cubicBezTo>
                    <a:pt x="3883" y="9023"/>
                    <a:pt x="4318" y="8904"/>
                    <a:pt x="4715" y="8785"/>
                  </a:cubicBezTo>
                  <a:cubicBezTo>
                    <a:pt x="6695" y="8230"/>
                    <a:pt x="8715" y="7676"/>
                    <a:pt x="10696" y="7082"/>
                  </a:cubicBezTo>
                  <a:cubicBezTo>
                    <a:pt x="12439" y="6567"/>
                    <a:pt x="14182" y="5933"/>
                    <a:pt x="15885" y="5339"/>
                  </a:cubicBezTo>
                  <a:cubicBezTo>
                    <a:pt x="16361" y="5180"/>
                    <a:pt x="16836" y="4982"/>
                    <a:pt x="17311" y="4824"/>
                  </a:cubicBezTo>
                  <a:cubicBezTo>
                    <a:pt x="17628" y="4586"/>
                    <a:pt x="17826" y="4190"/>
                    <a:pt x="17787" y="3794"/>
                  </a:cubicBezTo>
                  <a:cubicBezTo>
                    <a:pt x="17826" y="2487"/>
                    <a:pt x="17311" y="1219"/>
                    <a:pt x="16321" y="427"/>
                  </a:cubicBezTo>
                  <a:cubicBezTo>
                    <a:pt x="16018" y="149"/>
                    <a:pt x="15651" y="0"/>
                    <a:pt x="15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7059419">
              <a:off x="2435645" y="1426134"/>
              <a:ext cx="23911" cy="20758"/>
            </a:xfrm>
            <a:custGeom>
              <a:avLst/>
              <a:gdLst/>
              <a:ahLst/>
              <a:cxnLst/>
              <a:rect l="l" t="t" r="r" b="b"/>
              <a:pathLst>
                <a:path w="476" h="414" extrusionOk="0">
                  <a:moveTo>
                    <a:pt x="160" y="1"/>
                  </a:moveTo>
                  <a:cubicBezTo>
                    <a:pt x="129" y="1"/>
                    <a:pt x="103" y="6"/>
                    <a:pt x="79" y="17"/>
                  </a:cubicBezTo>
                  <a:cubicBezTo>
                    <a:pt x="0" y="96"/>
                    <a:pt x="0" y="255"/>
                    <a:pt x="0" y="334"/>
                  </a:cubicBezTo>
                  <a:cubicBezTo>
                    <a:pt x="119" y="334"/>
                    <a:pt x="238" y="413"/>
                    <a:pt x="317" y="413"/>
                  </a:cubicBezTo>
                  <a:cubicBezTo>
                    <a:pt x="436" y="374"/>
                    <a:pt x="436" y="215"/>
                    <a:pt x="475" y="57"/>
                  </a:cubicBezTo>
                  <a:cubicBezTo>
                    <a:pt x="335" y="29"/>
                    <a:pt x="235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7059419">
              <a:off x="2379445" y="1456176"/>
              <a:ext cx="33857" cy="30134"/>
            </a:xfrm>
            <a:custGeom>
              <a:avLst/>
              <a:gdLst/>
              <a:ahLst/>
              <a:cxnLst/>
              <a:rect l="l" t="t" r="r" b="b"/>
              <a:pathLst>
                <a:path w="674" h="601" extrusionOk="0">
                  <a:moveTo>
                    <a:pt x="397" y="0"/>
                  </a:moveTo>
                  <a:cubicBezTo>
                    <a:pt x="357" y="0"/>
                    <a:pt x="317" y="10"/>
                    <a:pt x="278" y="30"/>
                  </a:cubicBezTo>
                  <a:lnTo>
                    <a:pt x="238" y="30"/>
                  </a:lnTo>
                  <a:cubicBezTo>
                    <a:pt x="80" y="109"/>
                    <a:pt x="0" y="307"/>
                    <a:pt x="80" y="466"/>
                  </a:cubicBezTo>
                  <a:cubicBezTo>
                    <a:pt x="80" y="466"/>
                    <a:pt x="80" y="505"/>
                    <a:pt x="80" y="505"/>
                  </a:cubicBezTo>
                  <a:cubicBezTo>
                    <a:pt x="167" y="563"/>
                    <a:pt x="275" y="600"/>
                    <a:pt x="373" y="600"/>
                  </a:cubicBezTo>
                  <a:cubicBezTo>
                    <a:pt x="409" y="600"/>
                    <a:pt x="444" y="595"/>
                    <a:pt x="476" y="585"/>
                  </a:cubicBezTo>
                  <a:cubicBezTo>
                    <a:pt x="634" y="505"/>
                    <a:pt x="674" y="268"/>
                    <a:pt x="515" y="30"/>
                  </a:cubicBezTo>
                  <a:cubicBezTo>
                    <a:pt x="476" y="10"/>
                    <a:pt x="436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7059419">
              <a:off x="2436141" y="1487171"/>
              <a:ext cx="25921" cy="25170"/>
            </a:xfrm>
            <a:custGeom>
              <a:avLst/>
              <a:gdLst/>
              <a:ahLst/>
              <a:cxnLst/>
              <a:rect l="l" t="t" r="r" b="b"/>
              <a:pathLst>
                <a:path w="516" h="502" extrusionOk="0">
                  <a:moveTo>
                    <a:pt x="267" y="0"/>
                  </a:moveTo>
                  <a:cubicBezTo>
                    <a:pt x="218" y="0"/>
                    <a:pt x="168" y="10"/>
                    <a:pt x="119" y="26"/>
                  </a:cubicBezTo>
                  <a:cubicBezTo>
                    <a:pt x="40" y="26"/>
                    <a:pt x="0" y="264"/>
                    <a:pt x="80" y="343"/>
                  </a:cubicBezTo>
                  <a:cubicBezTo>
                    <a:pt x="119" y="422"/>
                    <a:pt x="278" y="462"/>
                    <a:pt x="476" y="501"/>
                  </a:cubicBezTo>
                  <a:cubicBezTo>
                    <a:pt x="476" y="303"/>
                    <a:pt x="515" y="145"/>
                    <a:pt x="476" y="66"/>
                  </a:cubicBezTo>
                  <a:cubicBezTo>
                    <a:pt x="406" y="19"/>
                    <a:pt x="337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1" name="Google Shape;1601;p61"/>
          <p:cNvSpPr/>
          <p:nvPr/>
        </p:nvSpPr>
        <p:spPr>
          <a:xfrm rot="1800380">
            <a:off x="3076156" y="3540265"/>
            <a:ext cx="1934" cy="3771"/>
          </a:xfrm>
          <a:custGeom>
            <a:avLst/>
            <a:gdLst/>
            <a:ahLst/>
            <a:cxnLst/>
            <a:rect l="l" t="t" r="r" b="b"/>
            <a:pathLst>
              <a:path w="41" h="80" extrusionOk="0">
                <a:moveTo>
                  <a:pt x="40" y="1"/>
                </a:moveTo>
                <a:cubicBezTo>
                  <a:pt x="1" y="1"/>
                  <a:pt x="1" y="40"/>
                  <a:pt x="1" y="80"/>
                </a:cubicBezTo>
                <a:cubicBezTo>
                  <a:pt x="1" y="40"/>
                  <a:pt x="40" y="1"/>
                  <a:pt x="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2" name="Google Shape;1602;p61"/>
          <p:cNvGrpSpPr/>
          <p:nvPr/>
        </p:nvGrpSpPr>
        <p:grpSpPr>
          <a:xfrm>
            <a:off x="8221670" y="2591875"/>
            <a:ext cx="829297" cy="832303"/>
            <a:chOff x="2164517" y="2772360"/>
            <a:chExt cx="1035974" cy="1039859"/>
          </a:xfrm>
        </p:grpSpPr>
        <p:sp>
          <p:nvSpPr>
            <p:cNvPr id="1603" name="Google Shape;1603;p61"/>
            <p:cNvSpPr/>
            <p:nvPr/>
          </p:nvSpPr>
          <p:spPr>
            <a:xfrm rot="1800380">
              <a:off x="2431674" y="3109239"/>
              <a:ext cx="541832" cy="498345"/>
            </a:xfrm>
            <a:custGeom>
              <a:avLst/>
              <a:gdLst/>
              <a:ahLst/>
              <a:cxnLst/>
              <a:rect l="l" t="t" r="r" b="b"/>
              <a:pathLst>
                <a:path w="11489" h="10571" extrusionOk="0">
                  <a:moveTo>
                    <a:pt x="5953" y="410"/>
                  </a:moveTo>
                  <a:cubicBezTo>
                    <a:pt x="7104" y="410"/>
                    <a:pt x="8209" y="858"/>
                    <a:pt x="9032" y="1681"/>
                  </a:cubicBezTo>
                  <a:cubicBezTo>
                    <a:pt x="9785" y="2355"/>
                    <a:pt x="10340" y="3226"/>
                    <a:pt x="10538" y="4256"/>
                  </a:cubicBezTo>
                  <a:cubicBezTo>
                    <a:pt x="10617" y="4652"/>
                    <a:pt x="10617" y="5048"/>
                    <a:pt x="10577" y="5445"/>
                  </a:cubicBezTo>
                  <a:cubicBezTo>
                    <a:pt x="10458" y="6831"/>
                    <a:pt x="9785" y="8099"/>
                    <a:pt x="8715" y="9010"/>
                  </a:cubicBezTo>
                  <a:cubicBezTo>
                    <a:pt x="7760" y="9768"/>
                    <a:pt x="6722" y="10306"/>
                    <a:pt x="5533" y="10306"/>
                  </a:cubicBezTo>
                  <a:cubicBezTo>
                    <a:pt x="5293" y="10306"/>
                    <a:pt x="5047" y="10284"/>
                    <a:pt x="4794" y="10238"/>
                  </a:cubicBezTo>
                  <a:cubicBezTo>
                    <a:pt x="3407" y="10000"/>
                    <a:pt x="2179" y="9168"/>
                    <a:pt x="1466" y="7901"/>
                  </a:cubicBezTo>
                  <a:cubicBezTo>
                    <a:pt x="1387" y="7703"/>
                    <a:pt x="1308" y="7504"/>
                    <a:pt x="1229" y="7267"/>
                  </a:cubicBezTo>
                  <a:cubicBezTo>
                    <a:pt x="912" y="6395"/>
                    <a:pt x="872" y="5405"/>
                    <a:pt x="1189" y="4494"/>
                  </a:cubicBezTo>
                  <a:cubicBezTo>
                    <a:pt x="1229" y="4177"/>
                    <a:pt x="1308" y="3900"/>
                    <a:pt x="1387" y="3583"/>
                  </a:cubicBezTo>
                  <a:cubicBezTo>
                    <a:pt x="1744" y="2949"/>
                    <a:pt x="2140" y="2394"/>
                    <a:pt x="2615" y="1840"/>
                  </a:cubicBezTo>
                  <a:cubicBezTo>
                    <a:pt x="3249" y="1206"/>
                    <a:pt x="4041" y="731"/>
                    <a:pt x="4913" y="533"/>
                  </a:cubicBezTo>
                  <a:cubicBezTo>
                    <a:pt x="5259" y="451"/>
                    <a:pt x="5608" y="410"/>
                    <a:pt x="5953" y="410"/>
                  </a:cubicBezTo>
                  <a:close/>
                  <a:moveTo>
                    <a:pt x="6161" y="1"/>
                  </a:moveTo>
                  <a:cubicBezTo>
                    <a:pt x="4404" y="1"/>
                    <a:pt x="2692" y="789"/>
                    <a:pt x="1546" y="2236"/>
                  </a:cubicBezTo>
                  <a:cubicBezTo>
                    <a:pt x="1466" y="2315"/>
                    <a:pt x="1387" y="2434"/>
                    <a:pt x="1308" y="2553"/>
                  </a:cubicBezTo>
                  <a:cubicBezTo>
                    <a:pt x="833" y="3028"/>
                    <a:pt x="516" y="3583"/>
                    <a:pt x="357" y="4256"/>
                  </a:cubicBezTo>
                  <a:cubicBezTo>
                    <a:pt x="1" y="5920"/>
                    <a:pt x="476" y="7663"/>
                    <a:pt x="1665" y="8891"/>
                  </a:cubicBezTo>
                  <a:cubicBezTo>
                    <a:pt x="2692" y="9991"/>
                    <a:pt x="4110" y="10571"/>
                    <a:pt x="5542" y="10571"/>
                  </a:cubicBezTo>
                  <a:cubicBezTo>
                    <a:pt x="6484" y="10571"/>
                    <a:pt x="7432" y="10320"/>
                    <a:pt x="8280" y="9802"/>
                  </a:cubicBezTo>
                  <a:cubicBezTo>
                    <a:pt x="9032" y="9287"/>
                    <a:pt x="9706" y="8653"/>
                    <a:pt x="10181" y="7901"/>
                  </a:cubicBezTo>
                  <a:cubicBezTo>
                    <a:pt x="11211" y="6633"/>
                    <a:pt x="11488" y="4930"/>
                    <a:pt x="10973" y="3385"/>
                  </a:cubicBezTo>
                  <a:cubicBezTo>
                    <a:pt x="10498" y="1919"/>
                    <a:pt x="9706" y="1008"/>
                    <a:pt x="8517" y="493"/>
                  </a:cubicBezTo>
                  <a:cubicBezTo>
                    <a:pt x="7754" y="161"/>
                    <a:pt x="6953" y="1"/>
                    <a:pt x="6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 rot="1800380">
              <a:off x="3130477" y="3037747"/>
              <a:ext cx="59847" cy="56713"/>
            </a:xfrm>
            <a:custGeom>
              <a:avLst/>
              <a:gdLst/>
              <a:ahLst/>
              <a:cxnLst/>
              <a:rect l="l" t="t" r="r" b="b"/>
              <a:pathLst>
                <a:path w="1269" h="1203" extrusionOk="0">
                  <a:moveTo>
                    <a:pt x="400" y="0"/>
                  </a:moveTo>
                  <a:cubicBezTo>
                    <a:pt x="347" y="0"/>
                    <a:pt x="293" y="5"/>
                    <a:pt x="238" y="14"/>
                  </a:cubicBezTo>
                  <a:cubicBezTo>
                    <a:pt x="159" y="54"/>
                    <a:pt x="80" y="93"/>
                    <a:pt x="1" y="172"/>
                  </a:cubicBezTo>
                  <a:cubicBezTo>
                    <a:pt x="80" y="212"/>
                    <a:pt x="120" y="331"/>
                    <a:pt x="199" y="331"/>
                  </a:cubicBezTo>
                  <a:cubicBezTo>
                    <a:pt x="476" y="450"/>
                    <a:pt x="753" y="648"/>
                    <a:pt x="912" y="925"/>
                  </a:cubicBezTo>
                  <a:cubicBezTo>
                    <a:pt x="991" y="1044"/>
                    <a:pt x="1110" y="1123"/>
                    <a:pt x="1229" y="1202"/>
                  </a:cubicBezTo>
                  <a:cubicBezTo>
                    <a:pt x="1229" y="1044"/>
                    <a:pt x="1268" y="885"/>
                    <a:pt x="1268" y="727"/>
                  </a:cubicBezTo>
                  <a:lnTo>
                    <a:pt x="1268" y="648"/>
                  </a:lnTo>
                  <a:cubicBezTo>
                    <a:pt x="1163" y="262"/>
                    <a:pt x="810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1800380">
              <a:off x="3060619" y="3020517"/>
              <a:ext cx="78523" cy="54261"/>
            </a:xfrm>
            <a:custGeom>
              <a:avLst/>
              <a:gdLst/>
              <a:ahLst/>
              <a:cxnLst/>
              <a:rect l="l" t="t" r="r" b="b"/>
              <a:pathLst>
                <a:path w="1665" h="1151" extrusionOk="0">
                  <a:moveTo>
                    <a:pt x="505" y="1"/>
                  </a:moveTo>
                  <a:cubicBezTo>
                    <a:pt x="404" y="1"/>
                    <a:pt x="301" y="14"/>
                    <a:pt x="199" y="41"/>
                  </a:cubicBezTo>
                  <a:cubicBezTo>
                    <a:pt x="119" y="41"/>
                    <a:pt x="80" y="121"/>
                    <a:pt x="1" y="160"/>
                  </a:cubicBezTo>
                  <a:cubicBezTo>
                    <a:pt x="40" y="240"/>
                    <a:pt x="119" y="279"/>
                    <a:pt x="159" y="319"/>
                  </a:cubicBezTo>
                  <a:cubicBezTo>
                    <a:pt x="238" y="358"/>
                    <a:pt x="357" y="358"/>
                    <a:pt x="436" y="398"/>
                  </a:cubicBezTo>
                  <a:cubicBezTo>
                    <a:pt x="793" y="398"/>
                    <a:pt x="1070" y="596"/>
                    <a:pt x="1268" y="873"/>
                  </a:cubicBezTo>
                  <a:cubicBezTo>
                    <a:pt x="1308" y="953"/>
                    <a:pt x="1347" y="992"/>
                    <a:pt x="1427" y="1071"/>
                  </a:cubicBezTo>
                  <a:cubicBezTo>
                    <a:pt x="1466" y="1111"/>
                    <a:pt x="1545" y="1151"/>
                    <a:pt x="1585" y="1151"/>
                  </a:cubicBezTo>
                  <a:cubicBezTo>
                    <a:pt x="1625" y="1071"/>
                    <a:pt x="1664" y="992"/>
                    <a:pt x="1664" y="953"/>
                  </a:cubicBezTo>
                  <a:cubicBezTo>
                    <a:pt x="1664" y="873"/>
                    <a:pt x="1664" y="834"/>
                    <a:pt x="1625" y="794"/>
                  </a:cubicBezTo>
                  <a:cubicBezTo>
                    <a:pt x="1428" y="303"/>
                    <a:pt x="988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 rot="1800380">
              <a:off x="2313037" y="2899072"/>
              <a:ext cx="717413" cy="786434"/>
            </a:xfrm>
            <a:custGeom>
              <a:avLst/>
              <a:gdLst/>
              <a:ahLst/>
              <a:cxnLst/>
              <a:rect l="l" t="t" r="r" b="b"/>
              <a:pathLst>
                <a:path w="15212" h="16682" extrusionOk="0">
                  <a:moveTo>
                    <a:pt x="11564" y="417"/>
                  </a:moveTo>
                  <a:cubicBezTo>
                    <a:pt x="11898" y="417"/>
                    <a:pt x="12234" y="478"/>
                    <a:pt x="12558" y="594"/>
                  </a:cubicBezTo>
                  <a:cubicBezTo>
                    <a:pt x="13072" y="792"/>
                    <a:pt x="13429" y="1267"/>
                    <a:pt x="13548" y="1782"/>
                  </a:cubicBezTo>
                  <a:cubicBezTo>
                    <a:pt x="13667" y="2297"/>
                    <a:pt x="13667" y="2812"/>
                    <a:pt x="13469" y="3327"/>
                  </a:cubicBezTo>
                  <a:lnTo>
                    <a:pt x="9389" y="1980"/>
                  </a:lnTo>
                  <a:cubicBezTo>
                    <a:pt x="9547" y="1227"/>
                    <a:pt x="10141" y="673"/>
                    <a:pt x="10854" y="514"/>
                  </a:cubicBezTo>
                  <a:cubicBezTo>
                    <a:pt x="11086" y="448"/>
                    <a:pt x="11324" y="417"/>
                    <a:pt x="11564" y="417"/>
                  </a:cubicBezTo>
                  <a:close/>
                  <a:moveTo>
                    <a:pt x="3169" y="5268"/>
                  </a:moveTo>
                  <a:cubicBezTo>
                    <a:pt x="2694" y="6575"/>
                    <a:pt x="2219" y="7764"/>
                    <a:pt x="1783" y="8952"/>
                  </a:cubicBezTo>
                  <a:cubicBezTo>
                    <a:pt x="1704" y="8952"/>
                    <a:pt x="1585" y="8912"/>
                    <a:pt x="1506" y="8912"/>
                  </a:cubicBezTo>
                  <a:cubicBezTo>
                    <a:pt x="912" y="8635"/>
                    <a:pt x="515" y="8041"/>
                    <a:pt x="515" y="7367"/>
                  </a:cubicBezTo>
                  <a:cubicBezTo>
                    <a:pt x="476" y="6456"/>
                    <a:pt x="1110" y="5624"/>
                    <a:pt x="1981" y="5347"/>
                  </a:cubicBezTo>
                  <a:cubicBezTo>
                    <a:pt x="2377" y="5308"/>
                    <a:pt x="2773" y="5268"/>
                    <a:pt x="3169" y="5268"/>
                  </a:cubicBezTo>
                  <a:close/>
                  <a:moveTo>
                    <a:pt x="9290" y="3904"/>
                  </a:moveTo>
                  <a:cubicBezTo>
                    <a:pt x="10082" y="3904"/>
                    <a:pt x="10883" y="4064"/>
                    <a:pt x="11646" y="4396"/>
                  </a:cubicBezTo>
                  <a:cubicBezTo>
                    <a:pt x="12835" y="4911"/>
                    <a:pt x="13627" y="5862"/>
                    <a:pt x="14102" y="7288"/>
                  </a:cubicBezTo>
                  <a:cubicBezTo>
                    <a:pt x="14617" y="8833"/>
                    <a:pt x="14340" y="10576"/>
                    <a:pt x="13310" y="11844"/>
                  </a:cubicBezTo>
                  <a:cubicBezTo>
                    <a:pt x="12795" y="12596"/>
                    <a:pt x="12161" y="13230"/>
                    <a:pt x="11369" y="13745"/>
                  </a:cubicBezTo>
                  <a:cubicBezTo>
                    <a:pt x="10534" y="14249"/>
                    <a:pt x="9591" y="14497"/>
                    <a:pt x="8652" y="14497"/>
                  </a:cubicBezTo>
                  <a:cubicBezTo>
                    <a:pt x="7232" y="14497"/>
                    <a:pt x="5819" y="13931"/>
                    <a:pt x="4794" y="12834"/>
                  </a:cubicBezTo>
                  <a:cubicBezTo>
                    <a:pt x="3605" y="11606"/>
                    <a:pt x="3090" y="9823"/>
                    <a:pt x="3486" y="8160"/>
                  </a:cubicBezTo>
                  <a:cubicBezTo>
                    <a:pt x="3645" y="7526"/>
                    <a:pt x="3962" y="6932"/>
                    <a:pt x="4437" y="6456"/>
                  </a:cubicBezTo>
                  <a:cubicBezTo>
                    <a:pt x="4516" y="6377"/>
                    <a:pt x="4595" y="6258"/>
                    <a:pt x="4675" y="6139"/>
                  </a:cubicBezTo>
                  <a:cubicBezTo>
                    <a:pt x="5821" y="4692"/>
                    <a:pt x="7533" y="3904"/>
                    <a:pt x="9290" y="3904"/>
                  </a:cubicBezTo>
                  <a:close/>
                  <a:moveTo>
                    <a:pt x="11750" y="1"/>
                  </a:moveTo>
                  <a:cubicBezTo>
                    <a:pt x="11595" y="1"/>
                    <a:pt x="11440" y="14"/>
                    <a:pt x="11290" y="39"/>
                  </a:cubicBezTo>
                  <a:cubicBezTo>
                    <a:pt x="10181" y="79"/>
                    <a:pt x="9190" y="871"/>
                    <a:pt x="8953" y="1980"/>
                  </a:cubicBezTo>
                  <a:cubicBezTo>
                    <a:pt x="8874" y="2218"/>
                    <a:pt x="8992" y="2297"/>
                    <a:pt x="9151" y="2337"/>
                  </a:cubicBezTo>
                  <a:lnTo>
                    <a:pt x="10260" y="2654"/>
                  </a:lnTo>
                  <a:cubicBezTo>
                    <a:pt x="10458" y="2733"/>
                    <a:pt x="10656" y="2812"/>
                    <a:pt x="10854" y="2852"/>
                  </a:cubicBezTo>
                  <a:cubicBezTo>
                    <a:pt x="10815" y="3129"/>
                    <a:pt x="10735" y="3367"/>
                    <a:pt x="10696" y="3565"/>
                  </a:cubicBezTo>
                  <a:cubicBezTo>
                    <a:pt x="10271" y="3494"/>
                    <a:pt x="9842" y="3458"/>
                    <a:pt x="9411" y="3458"/>
                  </a:cubicBezTo>
                  <a:cubicBezTo>
                    <a:pt x="8635" y="3458"/>
                    <a:pt x="7855" y="3573"/>
                    <a:pt x="7091" y="3802"/>
                  </a:cubicBezTo>
                  <a:lnTo>
                    <a:pt x="6933" y="3802"/>
                  </a:lnTo>
                  <a:cubicBezTo>
                    <a:pt x="6814" y="3644"/>
                    <a:pt x="6695" y="3446"/>
                    <a:pt x="6616" y="3248"/>
                  </a:cubicBezTo>
                  <a:cubicBezTo>
                    <a:pt x="6576" y="3168"/>
                    <a:pt x="6774" y="3010"/>
                    <a:pt x="6853" y="2931"/>
                  </a:cubicBezTo>
                  <a:cubicBezTo>
                    <a:pt x="6933" y="2812"/>
                    <a:pt x="6972" y="2772"/>
                    <a:pt x="7012" y="2733"/>
                  </a:cubicBezTo>
                  <a:cubicBezTo>
                    <a:pt x="7131" y="2574"/>
                    <a:pt x="7249" y="2337"/>
                    <a:pt x="7091" y="2218"/>
                  </a:cubicBezTo>
                  <a:cubicBezTo>
                    <a:pt x="6993" y="2120"/>
                    <a:pt x="6842" y="2049"/>
                    <a:pt x="6681" y="2049"/>
                  </a:cubicBezTo>
                  <a:cubicBezTo>
                    <a:pt x="6646" y="2049"/>
                    <a:pt x="6611" y="2052"/>
                    <a:pt x="6576" y="2059"/>
                  </a:cubicBezTo>
                  <a:cubicBezTo>
                    <a:pt x="5665" y="2218"/>
                    <a:pt x="4794" y="2733"/>
                    <a:pt x="4239" y="3525"/>
                  </a:cubicBezTo>
                  <a:cubicBezTo>
                    <a:pt x="4160" y="3604"/>
                    <a:pt x="4120" y="3763"/>
                    <a:pt x="4160" y="3881"/>
                  </a:cubicBezTo>
                  <a:cubicBezTo>
                    <a:pt x="4160" y="4000"/>
                    <a:pt x="4358" y="4040"/>
                    <a:pt x="4477" y="4040"/>
                  </a:cubicBezTo>
                  <a:cubicBezTo>
                    <a:pt x="4794" y="4040"/>
                    <a:pt x="5071" y="3961"/>
                    <a:pt x="5388" y="3881"/>
                  </a:cubicBezTo>
                  <a:cubicBezTo>
                    <a:pt x="5467" y="4040"/>
                    <a:pt x="5546" y="4238"/>
                    <a:pt x="5625" y="4396"/>
                  </a:cubicBezTo>
                  <a:cubicBezTo>
                    <a:pt x="5625" y="4436"/>
                    <a:pt x="5625" y="4515"/>
                    <a:pt x="5665" y="4555"/>
                  </a:cubicBezTo>
                  <a:cubicBezTo>
                    <a:pt x="5625" y="4595"/>
                    <a:pt x="5586" y="4674"/>
                    <a:pt x="5546" y="4713"/>
                  </a:cubicBezTo>
                  <a:cubicBezTo>
                    <a:pt x="5031" y="5030"/>
                    <a:pt x="4595" y="5466"/>
                    <a:pt x="4239" y="5941"/>
                  </a:cubicBezTo>
                  <a:cubicBezTo>
                    <a:pt x="4001" y="6258"/>
                    <a:pt x="3764" y="6536"/>
                    <a:pt x="3486" y="6813"/>
                  </a:cubicBezTo>
                  <a:lnTo>
                    <a:pt x="3130" y="6654"/>
                  </a:lnTo>
                  <a:cubicBezTo>
                    <a:pt x="3288" y="6219"/>
                    <a:pt x="3447" y="5823"/>
                    <a:pt x="3566" y="5466"/>
                  </a:cubicBezTo>
                  <a:cubicBezTo>
                    <a:pt x="3684" y="5189"/>
                    <a:pt x="3566" y="5030"/>
                    <a:pt x="3367" y="4951"/>
                  </a:cubicBezTo>
                  <a:cubicBezTo>
                    <a:pt x="3110" y="4872"/>
                    <a:pt x="2843" y="4832"/>
                    <a:pt x="2575" y="4832"/>
                  </a:cubicBezTo>
                  <a:cubicBezTo>
                    <a:pt x="2308" y="4832"/>
                    <a:pt x="2040" y="4872"/>
                    <a:pt x="1783" y="4951"/>
                  </a:cubicBezTo>
                  <a:cubicBezTo>
                    <a:pt x="674" y="5347"/>
                    <a:pt x="0" y="6417"/>
                    <a:pt x="80" y="7565"/>
                  </a:cubicBezTo>
                  <a:cubicBezTo>
                    <a:pt x="159" y="8358"/>
                    <a:pt x="674" y="9031"/>
                    <a:pt x="1426" y="9308"/>
                  </a:cubicBezTo>
                  <a:cubicBezTo>
                    <a:pt x="1545" y="9348"/>
                    <a:pt x="1664" y="9348"/>
                    <a:pt x="1823" y="9348"/>
                  </a:cubicBezTo>
                  <a:cubicBezTo>
                    <a:pt x="1848" y="9353"/>
                    <a:pt x="1873" y="9356"/>
                    <a:pt x="1897" y="9356"/>
                  </a:cubicBezTo>
                  <a:cubicBezTo>
                    <a:pt x="2060" y="9356"/>
                    <a:pt x="2184" y="9243"/>
                    <a:pt x="2219" y="9071"/>
                  </a:cubicBezTo>
                  <a:cubicBezTo>
                    <a:pt x="2298" y="8754"/>
                    <a:pt x="2456" y="8437"/>
                    <a:pt x="2575" y="8120"/>
                  </a:cubicBezTo>
                  <a:lnTo>
                    <a:pt x="3051" y="8199"/>
                  </a:lnTo>
                  <a:cubicBezTo>
                    <a:pt x="2813" y="9546"/>
                    <a:pt x="3051" y="10933"/>
                    <a:pt x="3764" y="12121"/>
                  </a:cubicBezTo>
                  <a:cubicBezTo>
                    <a:pt x="4318" y="13190"/>
                    <a:pt x="5308" y="14022"/>
                    <a:pt x="6457" y="14458"/>
                  </a:cubicBezTo>
                  <a:cubicBezTo>
                    <a:pt x="6616" y="14498"/>
                    <a:pt x="6735" y="14656"/>
                    <a:pt x="6774" y="14815"/>
                  </a:cubicBezTo>
                  <a:cubicBezTo>
                    <a:pt x="6933" y="15290"/>
                    <a:pt x="7091" y="15765"/>
                    <a:pt x="7289" y="16241"/>
                  </a:cubicBezTo>
                  <a:cubicBezTo>
                    <a:pt x="7423" y="16530"/>
                    <a:pt x="7606" y="16682"/>
                    <a:pt x="7805" y="16682"/>
                  </a:cubicBezTo>
                  <a:cubicBezTo>
                    <a:pt x="7960" y="16682"/>
                    <a:pt x="8123" y="16590"/>
                    <a:pt x="8279" y="16399"/>
                  </a:cubicBezTo>
                  <a:cubicBezTo>
                    <a:pt x="8636" y="16003"/>
                    <a:pt x="8953" y="15488"/>
                    <a:pt x="9270" y="15052"/>
                  </a:cubicBezTo>
                  <a:cubicBezTo>
                    <a:pt x="9349" y="14933"/>
                    <a:pt x="9428" y="14854"/>
                    <a:pt x="9547" y="14854"/>
                  </a:cubicBezTo>
                  <a:cubicBezTo>
                    <a:pt x="10894" y="14616"/>
                    <a:pt x="12122" y="13903"/>
                    <a:pt x="12993" y="12874"/>
                  </a:cubicBezTo>
                  <a:cubicBezTo>
                    <a:pt x="13097" y="12691"/>
                    <a:pt x="13287" y="12595"/>
                    <a:pt x="13483" y="12595"/>
                  </a:cubicBezTo>
                  <a:cubicBezTo>
                    <a:pt x="13586" y="12595"/>
                    <a:pt x="13690" y="12621"/>
                    <a:pt x="13785" y="12675"/>
                  </a:cubicBezTo>
                  <a:cubicBezTo>
                    <a:pt x="14102" y="12755"/>
                    <a:pt x="14419" y="12834"/>
                    <a:pt x="14776" y="12913"/>
                  </a:cubicBezTo>
                  <a:cubicBezTo>
                    <a:pt x="14811" y="12927"/>
                    <a:pt x="14846" y="12934"/>
                    <a:pt x="14880" y="12934"/>
                  </a:cubicBezTo>
                  <a:cubicBezTo>
                    <a:pt x="15038" y="12934"/>
                    <a:pt x="15172" y="12792"/>
                    <a:pt x="15172" y="12596"/>
                  </a:cubicBezTo>
                  <a:cubicBezTo>
                    <a:pt x="15212" y="12081"/>
                    <a:pt x="15013" y="11527"/>
                    <a:pt x="14697" y="11091"/>
                  </a:cubicBezTo>
                  <a:cubicBezTo>
                    <a:pt x="14660" y="11054"/>
                    <a:pt x="14519" y="10810"/>
                    <a:pt x="14436" y="10810"/>
                  </a:cubicBezTo>
                  <a:cubicBezTo>
                    <a:pt x="14430" y="10810"/>
                    <a:pt x="14425" y="10811"/>
                    <a:pt x="14419" y="10814"/>
                  </a:cubicBezTo>
                  <a:cubicBezTo>
                    <a:pt x="14855" y="9823"/>
                    <a:pt x="14974" y="8714"/>
                    <a:pt x="14697" y="7684"/>
                  </a:cubicBezTo>
                  <a:cubicBezTo>
                    <a:pt x="14419" y="6100"/>
                    <a:pt x="13389" y="4753"/>
                    <a:pt x="11963" y="4000"/>
                  </a:cubicBezTo>
                  <a:cubicBezTo>
                    <a:pt x="12003" y="3763"/>
                    <a:pt x="12043" y="3525"/>
                    <a:pt x="12082" y="3327"/>
                  </a:cubicBezTo>
                  <a:cubicBezTo>
                    <a:pt x="12518" y="3446"/>
                    <a:pt x="12954" y="3604"/>
                    <a:pt x="13350" y="3763"/>
                  </a:cubicBezTo>
                  <a:cubicBezTo>
                    <a:pt x="13407" y="3774"/>
                    <a:pt x="13458" y="3782"/>
                    <a:pt x="13504" y="3782"/>
                  </a:cubicBezTo>
                  <a:cubicBezTo>
                    <a:pt x="13617" y="3782"/>
                    <a:pt x="13701" y="3733"/>
                    <a:pt x="13785" y="3565"/>
                  </a:cubicBezTo>
                  <a:cubicBezTo>
                    <a:pt x="14063" y="3010"/>
                    <a:pt x="14142" y="2376"/>
                    <a:pt x="13984" y="1782"/>
                  </a:cubicBezTo>
                  <a:cubicBezTo>
                    <a:pt x="13865" y="1069"/>
                    <a:pt x="13389" y="475"/>
                    <a:pt x="12716" y="198"/>
                  </a:cubicBezTo>
                  <a:cubicBezTo>
                    <a:pt x="12418" y="62"/>
                    <a:pt x="12083" y="1"/>
                    <a:pt x="1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 rot="1800380">
              <a:off x="2997744" y="3117415"/>
              <a:ext cx="61734" cy="66235"/>
            </a:xfrm>
            <a:custGeom>
              <a:avLst/>
              <a:gdLst/>
              <a:ahLst/>
              <a:cxnLst/>
              <a:rect l="l" t="t" r="r" b="b"/>
              <a:pathLst>
                <a:path w="1309" h="1405" extrusionOk="0">
                  <a:moveTo>
                    <a:pt x="249" y="0"/>
                  </a:moveTo>
                  <a:cubicBezTo>
                    <a:pt x="230" y="0"/>
                    <a:pt x="212" y="5"/>
                    <a:pt x="199" y="18"/>
                  </a:cubicBezTo>
                  <a:cubicBezTo>
                    <a:pt x="120" y="58"/>
                    <a:pt x="80" y="137"/>
                    <a:pt x="1" y="216"/>
                  </a:cubicBezTo>
                  <a:cubicBezTo>
                    <a:pt x="80" y="256"/>
                    <a:pt x="120" y="295"/>
                    <a:pt x="159" y="335"/>
                  </a:cubicBezTo>
                  <a:cubicBezTo>
                    <a:pt x="318" y="454"/>
                    <a:pt x="476" y="533"/>
                    <a:pt x="635" y="691"/>
                  </a:cubicBezTo>
                  <a:cubicBezTo>
                    <a:pt x="793" y="929"/>
                    <a:pt x="912" y="1167"/>
                    <a:pt x="1031" y="1405"/>
                  </a:cubicBezTo>
                  <a:cubicBezTo>
                    <a:pt x="1308" y="850"/>
                    <a:pt x="991" y="137"/>
                    <a:pt x="357" y="18"/>
                  </a:cubicBezTo>
                  <a:cubicBezTo>
                    <a:pt x="331" y="18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 rot="1800380">
              <a:off x="2472738" y="3128774"/>
              <a:ext cx="459631" cy="466854"/>
            </a:xfrm>
            <a:custGeom>
              <a:avLst/>
              <a:gdLst/>
              <a:ahLst/>
              <a:cxnLst/>
              <a:rect l="l" t="t" r="r" b="b"/>
              <a:pathLst>
                <a:path w="9746" h="9903" extrusionOk="0">
                  <a:moveTo>
                    <a:pt x="5111" y="446"/>
                  </a:moveTo>
                  <a:cubicBezTo>
                    <a:pt x="6118" y="446"/>
                    <a:pt x="7079" y="839"/>
                    <a:pt x="7804" y="1594"/>
                  </a:cubicBezTo>
                  <a:cubicBezTo>
                    <a:pt x="8518" y="2189"/>
                    <a:pt x="8993" y="2981"/>
                    <a:pt x="9191" y="3892"/>
                  </a:cubicBezTo>
                  <a:cubicBezTo>
                    <a:pt x="9270" y="4090"/>
                    <a:pt x="9270" y="4328"/>
                    <a:pt x="9270" y="4526"/>
                  </a:cubicBezTo>
                  <a:cubicBezTo>
                    <a:pt x="9270" y="6189"/>
                    <a:pt x="8399" y="7734"/>
                    <a:pt x="7012" y="8645"/>
                  </a:cubicBezTo>
                  <a:cubicBezTo>
                    <a:pt x="6378" y="9041"/>
                    <a:pt x="5665" y="9319"/>
                    <a:pt x="4952" y="9438"/>
                  </a:cubicBezTo>
                  <a:cubicBezTo>
                    <a:pt x="4873" y="9438"/>
                    <a:pt x="4794" y="9455"/>
                    <a:pt x="4715" y="9455"/>
                  </a:cubicBezTo>
                  <a:cubicBezTo>
                    <a:pt x="4675" y="9455"/>
                    <a:pt x="4636" y="9451"/>
                    <a:pt x="4596" y="9438"/>
                  </a:cubicBezTo>
                  <a:cubicBezTo>
                    <a:pt x="4566" y="9438"/>
                    <a:pt x="4536" y="9439"/>
                    <a:pt x="4507" y="9439"/>
                  </a:cubicBezTo>
                  <a:cubicBezTo>
                    <a:pt x="2761" y="9439"/>
                    <a:pt x="1220" y="8301"/>
                    <a:pt x="714" y="6665"/>
                  </a:cubicBezTo>
                  <a:cubicBezTo>
                    <a:pt x="318" y="5556"/>
                    <a:pt x="397" y="4328"/>
                    <a:pt x="991" y="3298"/>
                  </a:cubicBezTo>
                  <a:cubicBezTo>
                    <a:pt x="1110" y="3020"/>
                    <a:pt x="1229" y="2743"/>
                    <a:pt x="1387" y="2466"/>
                  </a:cubicBezTo>
                  <a:cubicBezTo>
                    <a:pt x="2021" y="1515"/>
                    <a:pt x="2932" y="881"/>
                    <a:pt x="4002" y="604"/>
                  </a:cubicBezTo>
                  <a:cubicBezTo>
                    <a:pt x="4372" y="498"/>
                    <a:pt x="4745" y="446"/>
                    <a:pt x="5111" y="446"/>
                  </a:cubicBezTo>
                  <a:close/>
                  <a:moveTo>
                    <a:pt x="5103" y="1"/>
                  </a:moveTo>
                  <a:cubicBezTo>
                    <a:pt x="4749" y="1"/>
                    <a:pt x="4393" y="43"/>
                    <a:pt x="4041" y="129"/>
                  </a:cubicBezTo>
                  <a:cubicBezTo>
                    <a:pt x="3170" y="287"/>
                    <a:pt x="2338" y="762"/>
                    <a:pt x="1704" y="1436"/>
                  </a:cubicBezTo>
                  <a:cubicBezTo>
                    <a:pt x="1229" y="1951"/>
                    <a:pt x="833" y="2545"/>
                    <a:pt x="516" y="3179"/>
                  </a:cubicBezTo>
                  <a:cubicBezTo>
                    <a:pt x="397" y="3456"/>
                    <a:pt x="357" y="3773"/>
                    <a:pt x="318" y="4050"/>
                  </a:cubicBezTo>
                  <a:cubicBezTo>
                    <a:pt x="1" y="4961"/>
                    <a:pt x="1" y="5952"/>
                    <a:pt x="357" y="6863"/>
                  </a:cubicBezTo>
                  <a:cubicBezTo>
                    <a:pt x="437" y="7061"/>
                    <a:pt x="516" y="7259"/>
                    <a:pt x="595" y="7457"/>
                  </a:cubicBezTo>
                  <a:cubicBezTo>
                    <a:pt x="1268" y="8725"/>
                    <a:pt x="2496" y="9596"/>
                    <a:pt x="3922" y="9834"/>
                  </a:cubicBezTo>
                  <a:cubicBezTo>
                    <a:pt x="4169" y="9880"/>
                    <a:pt x="4411" y="9902"/>
                    <a:pt x="4648" y="9902"/>
                  </a:cubicBezTo>
                  <a:cubicBezTo>
                    <a:pt x="5823" y="9902"/>
                    <a:pt x="6888" y="9364"/>
                    <a:pt x="7844" y="8606"/>
                  </a:cubicBezTo>
                  <a:cubicBezTo>
                    <a:pt x="8914" y="7695"/>
                    <a:pt x="9587" y="6427"/>
                    <a:pt x="9706" y="5001"/>
                  </a:cubicBezTo>
                  <a:cubicBezTo>
                    <a:pt x="9745" y="4605"/>
                    <a:pt x="9706" y="4209"/>
                    <a:pt x="9627" y="3813"/>
                  </a:cubicBezTo>
                  <a:cubicBezTo>
                    <a:pt x="9429" y="2822"/>
                    <a:pt x="8914" y="1911"/>
                    <a:pt x="8161" y="1238"/>
                  </a:cubicBezTo>
                  <a:cubicBezTo>
                    <a:pt x="7318" y="425"/>
                    <a:pt x="6223" y="1"/>
                    <a:pt x="5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 rot="1800380">
              <a:off x="2843715" y="3361129"/>
              <a:ext cx="48623" cy="34178"/>
            </a:xfrm>
            <a:custGeom>
              <a:avLst/>
              <a:gdLst/>
              <a:ahLst/>
              <a:cxnLst/>
              <a:rect l="l" t="t" r="r" b="b"/>
              <a:pathLst>
                <a:path w="1031" h="725" extrusionOk="0">
                  <a:moveTo>
                    <a:pt x="770" y="0"/>
                  </a:moveTo>
                  <a:cubicBezTo>
                    <a:pt x="749" y="0"/>
                    <a:pt x="730" y="3"/>
                    <a:pt x="714" y="11"/>
                  </a:cubicBezTo>
                  <a:cubicBezTo>
                    <a:pt x="516" y="90"/>
                    <a:pt x="357" y="209"/>
                    <a:pt x="199" y="328"/>
                  </a:cubicBezTo>
                  <a:cubicBezTo>
                    <a:pt x="120" y="368"/>
                    <a:pt x="80" y="526"/>
                    <a:pt x="1" y="605"/>
                  </a:cubicBezTo>
                  <a:lnTo>
                    <a:pt x="318" y="724"/>
                  </a:lnTo>
                  <a:cubicBezTo>
                    <a:pt x="516" y="605"/>
                    <a:pt x="714" y="487"/>
                    <a:pt x="952" y="368"/>
                  </a:cubicBezTo>
                  <a:cubicBezTo>
                    <a:pt x="991" y="289"/>
                    <a:pt x="991" y="170"/>
                    <a:pt x="1031" y="51"/>
                  </a:cubicBezTo>
                  <a:cubicBezTo>
                    <a:pt x="967" y="51"/>
                    <a:pt x="853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 rot="1800380">
              <a:off x="2835285" y="3251758"/>
              <a:ext cx="69138" cy="48604"/>
            </a:xfrm>
            <a:custGeom>
              <a:avLst/>
              <a:gdLst/>
              <a:ahLst/>
              <a:cxnLst/>
              <a:rect l="l" t="t" r="r" b="b"/>
              <a:pathLst>
                <a:path w="1466" h="1031" extrusionOk="0">
                  <a:moveTo>
                    <a:pt x="119" y="0"/>
                  </a:moveTo>
                  <a:cubicBezTo>
                    <a:pt x="79" y="0"/>
                    <a:pt x="0" y="80"/>
                    <a:pt x="0" y="119"/>
                  </a:cubicBezTo>
                  <a:cubicBezTo>
                    <a:pt x="0" y="159"/>
                    <a:pt x="0" y="238"/>
                    <a:pt x="40" y="278"/>
                  </a:cubicBezTo>
                  <a:cubicBezTo>
                    <a:pt x="436" y="515"/>
                    <a:pt x="832" y="753"/>
                    <a:pt x="1228" y="1030"/>
                  </a:cubicBezTo>
                  <a:cubicBezTo>
                    <a:pt x="1307" y="1030"/>
                    <a:pt x="1387" y="1030"/>
                    <a:pt x="1426" y="991"/>
                  </a:cubicBezTo>
                  <a:cubicBezTo>
                    <a:pt x="1466" y="991"/>
                    <a:pt x="1466" y="872"/>
                    <a:pt x="1466" y="872"/>
                  </a:cubicBezTo>
                  <a:cubicBezTo>
                    <a:pt x="1149" y="397"/>
                    <a:pt x="674" y="119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 rot="1800380">
              <a:off x="2825482" y="3439930"/>
              <a:ext cx="22449" cy="52328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19" y="277"/>
                    <a:pt x="1" y="634"/>
                    <a:pt x="1" y="990"/>
                  </a:cubicBezTo>
                  <a:cubicBezTo>
                    <a:pt x="1" y="1030"/>
                    <a:pt x="40" y="1109"/>
                    <a:pt x="80" y="1109"/>
                  </a:cubicBezTo>
                  <a:cubicBezTo>
                    <a:pt x="159" y="1109"/>
                    <a:pt x="199" y="1109"/>
                    <a:pt x="278" y="1070"/>
                  </a:cubicBezTo>
                  <a:cubicBezTo>
                    <a:pt x="476" y="753"/>
                    <a:pt x="476" y="317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 rot="1800380">
              <a:off x="2737613" y="3491549"/>
              <a:ext cx="48623" cy="51291"/>
            </a:xfrm>
            <a:custGeom>
              <a:avLst/>
              <a:gdLst/>
              <a:ahLst/>
              <a:cxnLst/>
              <a:rect l="l" t="t" r="r" b="b"/>
              <a:pathLst>
                <a:path w="1031" h="1088" extrusionOk="0">
                  <a:moveTo>
                    <a:pt x="912" y="0"/>
                  </a:moveTo>
                  <a:cubicBezTo>
                    <a:pt x="832" y="79"/>
                    <a:pt x="713" y="159"/>
                    <a:pt x="634" y="238"/>
                  </a:cubicBezTo>
                  <a:cubicBezTo>
                    <a:pt x="436" y="436"/>
                    <a:pt x="278" y="634"/>
                    <a:pt x="80" y="832"/>
                  </a:cubicBezTo>
                  <a:cubicBezTo>
                    <a:pt x="40" y="911"/>
                    <a:pt x="40" y="990"/>
                    <a:pt x="0" y="1070"/>
                  </a:cubicBezTo>
                  <a:cubicBezTo>
                    <a:pt x="80" y="1070"/>
                    <a:pt x="159" y="1087"/>
                    <a:pt x="226" y="1087"/>
                  </a:cubicBezTo>
                  <a:cubicBezTo>
                    <a:pt x="260" y="1087"/>
                    <a:pt x="291" y="1083"/>
                    <a:pt x="317" y="1070"/>
                  </a:cubicBezTo>
                  <a:cubicBezTo>
                    <a:pt x="515" y="872"/>
                    <a:pt x="753" y="634"/>
                    <a:pt x="951" y="357"/>
                  </a:cubicBezTo>
                  <a:cubicBezTo>
                    <a:pt x="991" y="277"/>
                    <a:pt x="991" y="198"/>
                    <a:pt x="1030" y="79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 rot="1800380">
              <a:off x="2635608" y="3231899"/>
              <a:ext cx="181240" cy="167356"/>
            </a:xfrm>
            <a:custGeom>
              <a:avLst/>
              <a:gdLst/>
              <a:ahLst/>
              <a:cxnLst/>
              <a:rect l="l" t="t" r="r" b="b"/>
              <a:pathLst>
                <a:path w="3843" h="3550" extrusionOk="0">
                  <a:moveTo>
                    <a:pt x="40" y="1"/>
                  </a:moveTo>
                  <a:cubicBezTo>
                    <a:pt x="1" y="80"/>
                    <a:pt x="1" y="199"/>
                    <a:pt x="40" y="318"/>
                  </a:cubicBezTo>
                  <a:cubicBezTo>
                    <a:pt x="159" y="634"/>
                    <a:pt x="357" y="951"/>
                    <a:pt x="516" y="1268"/>
                  </a:cubicBezTo>
                  <a:cubicBezTo>
                    <a:pt x="832" y="1942"/>
                    <a:pt x="1149" y="2615"/>
                    <a:pt x="1466" y="3289"/>
                  </a:cubicBezTo>
                  <a:cubicBezTo>
                    <a:pt x="1570" y="3470"/>
                    <a:pt x="1657" y="3550"/>
                    <a:pt x="1782" y="3550"/>
                  </a:cubicBezTo>
                  <a:cubicBezTo>
                    <a:pt x="1848" y="3550"/>
                    <a:pt x="1925" y="3528"/>
                    <a:pt x="2021" y="3487"/>
                  </a:cubicBezTo>
                  <a:cubicBezTo>
                    <a:pt x="2179" y="3447"/>
                    <a:pt x="2338" y="3368"/>
                    <a:pt x="2496" y="3289"/>
                  </a:cubicBezTo>
                  <a:cubicBezTo>
                    <a:pt x="2932" y="3051"/>
                    <a:pt x="3328" y="2774"/>
                    <a:pt x="3724" y="2536"/>
                  </a:cubicBezTo>
                  <a:cubicBezTo>
                    <a:pt x="3803" y="2496"/>
                    <a:pt x="3803" y="2338"/>
                    <a:pt x="3843" y="2219"/>
                  </a:cubicBezTo>
                  <a:cubicBezTo>
                    <a:pt x="3764" y="2219"/>
                    <a:pt x="3645" y="2219"/>
                    <a:pt x="3526" y="2259"/>
                  </a:cubicBezTo>
                  <a:cubicBezTo>
                    <a:pt x="3447" y="2259"/>
                    <a:pt x="3368" y="2298"/>
                    <a:pt x="3288" y="2377"/>
                  </a:cubicBezTo>
                  <a:lnTo>
                    <a:pt x="1902" y="3051"/>
                  </a:lnTo>
                  <a:cubicBezTo>
                    <a:pt x="1744" y="2694"/>
                    <a:pt x="1585" y="2417"/>
                    <a:pt x="1427" y="2100"/>
                  </a:cubicBezTo>
                  <a:cubicBezTo>
                    <a:pt x="1070" y="1427"/>
                    <a:pt x="714" y="793"/>
                    <a:pt x="317" y="120"/>
                  </a:cubicBezTo>
                  <a:cubicBezTo>
                    <a:pt x="278" y="40"/>
                    <a:pt x="11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 rot="1800380">
              <a:off x="2666469" y="3493635"/>
              <a:ext cx="41172" cy="52375"/>
            </a:xfrm>
            <a:custGeom>
              <a:avLst/>
              <a:gdLst/>
              <a:ahLst/>
              <a:cxnLst/>
              <a:rect l="l" t="t" r="r" b="b"/>
              <a:pathLst>
                <a:path w="873" h="1111" extrusionOk="0">
                  <a:moveTo>
                    <a:pt x="80" y="1"/>
                  </a:moveTo>
                  <a:cubicBezTo>
                    <a:pt x="80" y="120"/>
                    <a:pt x="1" y="239"/>
                    <a:pt x="40" y="318"/>
                  </a:cubicBezTo>
                  <a:cubicBezTo>
                    <a:pt x="159" y="556"/>
                    <a:pt x="278" y="793"/>
                    <a:pt x="437" y="991"/>
                  </a:cubicBezTo>
                  <a:cubicBezTo>
                    <a:pt x="516" y="1071"/>
                    <a:pt x="635" y="1110"/>
                    <a:pt x="754" y="1110"/>
                  </a:cubicBezTo>
                  <a:cubicBezTo>
                    <a:pt x="833" y="1071"/>
                    <a:pt x="833" y="912"/>
                    <a:pt x="872" y="793"/>
                  </a:cubicBezTo>
                  <a:cubicBezTo>
                    <a:pt x="714" y="556"/>
                    <a:pt x="555" y="318"/>
                    <a:pt x="397" y="80"/>
                  </a:cubicBezTo>
                  <a:cubicBezTo>
                    <a:pt x="318" y="1"/>
                    <a:pt x="159" y="4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 rot="1800380">
              <a:off x="2588546" y="3196435"/>
              <a:ext cx="29240" cy="42146"/>
            </a:xfrm>
            <a:custGeom>
              <a:avLst/>
              <a:gdLst/>
              <a:ahLst/>
              <a:cxnLst/>
              <a:rect l="l" t="t" r="r" b="b"/>
              <a:pathLst>
                <a:path w="620" h="894" extrusionOk="0">
                  <a:moveTo>
                    <a:pt x="579" y="1"/>
                  </a:moveTo>
                  <a:cubicBezTo>
                    <a:pt x="540" y="1"/>
                    <a:pt x="421" y="1"/>
                    <a:pt x="381" y="40"/>
                  </a:cubicBezTo>
                  <a:cubicBezTo>
                    <a:pt x="263" y="238"/>
                    <a:pt x="144" y="436"/>
                    <a:pt x="64" y="674"/>
                  </a:cubicBezTo>
                  <a:cubicBezTo>
                    <a:pt x="0" y="771"/>
                    <a:pt x="40" y="893"/>
                    <a:pt x="143" y="893"/>
                  </a:cubicBezTo>
                  <a:cubicBezTo>
                    <a:pt x="166" y="893"/>
                    <a:pt x="193" y="887"/>
                    <a:pt x="223" y="872"/>
                  </a:cubicBezTo>
                  <a:cubicBezTo>
                    <a:pt x="461" y="674"/>
                    <a:pt x="619" y="317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 rot="1800380">
              <a:off x="2504794" y="3364815"/>
              <a:ext cx="59800" cy="38233"/>
            </a:xfrm>
            <a:custGeom>
              <a:avLst/>
              <a:gdLst/>
              <a:ahLst/>
              <a:cxnLst/>
              <a:rect l="l" t="t" r="r" b="b"/>
              <a:pathLst>
                <a:path w="1268" h="811" extrusionOk="0">
                  <a:moveTo>
                    <a:pt x="1080" y="0"/>
                  </a:moveTo>
                  <a:cubicBezTo>
                    <a:pt x="1048" y="0"/>
                    <a:pt x="1017" y="5"/>
                    <a:pt x="991" y="18"/>
                  </a:cubicBezTo>
                  <a:cubicBezTo>
                    <a:pt x="674" y="137"/>
                    <a:pt x="396" y="295"/>
                    <a:pt x="80" y="454"/>
                  </a:cubicBezTo>
                  <a:cubicBezTo>
                    <a:pt x="40" y="493"/>
                    <a:pt x="40" y="612"/>
                    <a:pt x="0" y="691"/>
                  </a:cubicBezTo>
                  <a:cubicBezTo>
                    <a:pt x="80" y="731"/>
                    <a:pt x="159" y="771"/>
                    <a:pt x="238" y="810"/>
                  </a:cubicBezTo>
                  <a:cubicBezTo>
                    <a:pt x="317" y="810"/>
                    <a:pt x="357" y="771"/>
                    <a:pt x="436" y="731"/>
                  </a:cubicBezTo>
                  <a:cubicBezTo>
                    <a:pt x="674" y="612"/>
                    <a:pt x="911" y="493"/>
                    <a:pt x="1149" y="335"/>
                  </a:cubicBezTo>
                  <a:cubicBezTo>
                    <a:pt x="1228" y="295"/>
                    <a:pt x="1228" y="137"/>
                    <a:pt x="1268" y="18"/>
                  </a:cubicBezTo>
                  <a:cubicBezTo>
                    <a:pt x="1215" y="18"/>
                    <a:pt x="1145" y="0"/>
                    <a:pt x="1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 rot="1800380">
              <a:off x="2522842" y="3236313"/>
              <a:ext cx="28061" cy="104610"/>
            </a:xfrm>
            <a:custGeom>
              <a:avLst/>
              <a:gdLst/>
              <a:ahLst/>
              <a:cxnLst/>
              <a:rect l="l" t="t" r="r" b="b"/>
              <a:pathLst>
                <a:path w="595" h="2219" extrusionOk="0">
                  <a:moveTo>
                    <a:pt x="436" y="0"/>
                  </a:moveTo>
                  <a:cubicBezTo>
                    <a:pt x="357" y="80"/>
                    <a:pt x="278" y="159"/>
                    <a:pt x="238" y="278"/>
                  </a:cubicBezTo>
                  <a:cubicBezTo>
                    <a:pt x="1" y="832"/>
                    <a:pt x="1" y="1466"/>
                    <a:pt x="278" y="2021"/>
                  </a:cubicBezTo>
                  <a:cubicBezTo>
                    <a:pt x="317" y="2100"/>
                    <a:pt x="436" y="2139"/>
                    <a:pt x="515" y="2219"/>
                  </a:cubicBezTo>
                  <a:cubicBezTo>
                    <a:pt x="515" y="2139"/>
                    <a:pt x="595" y="2021"/>
                    <a:pt x="555" y="1941"/>
                  </a:cubicBezTo>
                  <a:cubicBezTo>
                    <a:pt x="436" y="1426"/>
                    <a:pt x="436" y="911"/>
                    <a:pt x="555" y="396"/>
                  </a:cubicBezTo>
                  <a:cubicBezTo>
                    <a:pt x="595" y="278"/>
                    <a:pt x="595" y="159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 rot="1800380">
              <a:off x="2408423" y="3082365"/>
              <a:ext cx="35559" cy="56100"/>
            </a:xfrm>
            <a:custGeom>
              <a:avLst/>
              <a:gdLst/>
              <a:ahLst/>
              <a:cxnLst/>
              <a:rect l="l" t="t" r="r" b="b"/>
              <a:pathLst>
                <a:path w="754" h="1190" extrusionOk="0">
                  <a:moveTo>
                    <a:pt x="318" y="1"/>
                  </a:moveTo>
                  <a:cubicBezTo>
                    <a:pt x="278" y="40"/>
                    <a:pt x="159" y="120"/>
                    <a:pt x="120" y="199"/>
                  </a:cubicBezTo>
                  <a:cubicBezTo>
                    <a:pt x="1" y="635"/>
                    <a:pt x="278" y="1070"/>
                    <a:pt x="753" y="1189"/>
                  </a:cubicBezTo>
                  <a:cubicBezTo>
                    <a:pt x="674" y="991"/>
                    <a:pt x="634" y="833"/>
                    <a:pt x="595" y="674"/>
                  </a:cubicBezTo>
                  <a:cubicBezTo>
                    <a:pt x="555" y="516"/>
                    <a:pt x="555" y="357"/>
                    <a:pt x="476" y="199"/>
                  </a:cubicBezTo>
                  <a:cubicBezTo>
                    <a:pt x="436" y="120"/>
                    <a:pt x="397" y="40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 rot="1800380">
              <a:off x="2314275" y="3025534"/>
              <a:ext cx="39285" cy="93390"/>
            </a:xfrm>
            <a:custGeom>
              <a:avLst/>
              <a:gdLst/>
              <a:ahLst/>
              <a:cxnLst/>
              <a:rect l="l" t="t" r="r" b="b"/>
              <a:pathLst>
                <a:path w="833" h="1981" extrusionOk="0">
                  <a:moveTo>
                    <a:pt x="357" y="0"/>
                  </a:moveTo>
                  <a:cubicBezTo>
                    <a:pt x="238" y="198"/>
                    <a:pt x="119" y="277"/>
                    <a:pt x="119" y="396"/>
                  </a:cubicBezTo>
                  <a:cubicBezTo>
                    <a:pt x="1" y="911"/>
                    <a:pt x="159" y="1466"/>
                    <a:pt x="516" y="1862"/>
                  </a:cubicBezTo>
                  <a:cubicBezTo>
                    <a:pt x="595" y="1941"/>
                    <a:pt x="714" y="1941"/>
                    <a:pt x="793" y="1981"/>
                  </a:cubicBezTo>
                  <a:cubicBezTo>
                    <a:pt x="832" y="1862"/>
                    <a:pt x="832" y="1783"/>
                    <a:pt x="793" y="1703"/>
                  </a:cubicBezTo>
                  <a:cubicBezTo>
                    <a:pt x="595" y="1268"/>
                    <a:pt x="516" y="792"/>
                    <a:pt x="555" y="317"/>
                  </a:cubicBezTo>
                  <a:cubicBezTo>
                    <a:pt x="555" y="238"/>
                    <a:pt x="436" y="158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 rot="1800380">
              <a:off x="2259917" y="3017233"/>
              <a:ext cx="48623" cy="106495"/>
            </a:xfrm>
            <a:custGeom>
              <a:avLst/>
              <a:gdLst/>
              <a:ahLst/>
              <a:cxnLst/>
              <a:rect l="l" t="t" r="r" b="b"/>
              <a:pathLst>
                <a:path w="1031" h="2259" extrusionOk="0">
                  <a:moveTo>
                    <a:pt x="278" y="1"/>
                  </a:moveTo>
                  <a:cubicBezTo>
                    <a:pt x="199" y="1"/>
                    <a:pt x="120" y="1"/>
                    <a:pt x="80" y="80"/>
                  </a:cubicBezTo>
                  <a:cubicBezTo>
                    <a:pt x="40" y="159"/>
                    <a:pt x="1" y="278"/>
                    <a:pt x="1" y="397"/>
                  </a:cubicBezTo>
                  <a:cubicBezTo>
                    <a:pt x="40" y="991"/>
                    <a:pt x="238" y="1545"/>
                    <a:pt x="634" y="1981"/>
                  </a:cubicBezTo>
                  <a:cubicBezTo>
                    <a:pt x="753" y="2060"/>
                    <a:pt x="872" y="2179"/>
                    <a:pt x="1031" y="2258"/>
                  </a:cubicBezTo>
                  <a:cubicBezTo>
                    <a:pt x="1031" y="2219"/>
                    <a:pt x="1031" y="2179"/>
                    <a:pt x="1031" y="2140"/>
                  </a:cubicBezTo>
                  <a:cubicBezTo>
                    <a:pt x="674" y="1545"/>
                    <a:pt x="436" y="832"/>
                    <a:pt x="357" y="119"/>
                  </a:cubicBezTo>
                  <a:cubicBezTo>
                    <a:pt x="357" y="80"/>
                    <a:pt x="318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61"/>
          <p:cNvSpPr/>
          <p:nvPr/>
        </p:nvSpPr>
        <p:spPr>
          <a:xfrm>
            <a:off x="8387901" y="3660972"/>
            <a:ext cx="595256" cy="492999"/>
          </a:xfrm>
          <a:custGeom>
            <a:avLst/>
            <a:gdLst/>
            <a:ahLst/>
            <a:cxnLst/>
            <a:rect l="l" t="t" r="r" b="b"/>
            <a:pathLst>
              <a:path w="16036" h="13283" extrusionOk="0">
                <a:moveTo>
                  <a:pt x="4134" y="448"/>
                </a:moveTo>
                <a:cubicBezTo>
                  <a:pt x="4259" y="448"/>
                  <a:pt x="4418" y="463"/>
                  <a:pt x="4627" y="482"/>
                </a:cubicBezTo>
                <a:lnTo>
                  <a:pt x="6449" y="719"/>
                </a:lnTo>
                <a:cubicBezTo>
                  <a:pt x="4469" y="4284"/>
                  <a:pt x="2448" y="7691"/>
                  <a:pt x="785" y="11296"/>
                </a:cubicBezTo>
                <a:lnTo>
                  <a:pt x="666" y="11256"/>
                </a:lnTo>
                <a:cubicBezTo>
                  <a:pt x="903" y="10266"/>
                  <a:pt x="1181" y="9315"/>
                  <a:pt x="1458" y="8325"/>
                </a:cubicBezTo>
                <a:cubicBezTo>
                  <a:pt x="2131" y="5948"/>
                  <a:pt x="2844" y="3571"/>
                  <a:pt x="3518" y="1195"/>
                </a:cubicBezTo>
                <a:cubicBezTo>
                  <a:pt x="3698" y="593"/>
                  <a:pt x="3742" y="448"/>
                  <a:pt x="4134" y="448"/>
                </a:cubicBezTo>
                <a:close/>
                <a:moveTo>
                  <a:pt x="10569" y="1908"/>
                </a:moveTo>
                <a:cubicBezTo>
                  <a:pt x="11401" y="2264"/>
                  <a:pt x="12153" y="2621"/>
                  <a:pt x="12906" y="2938"/>
                </a:cubicBezTo>
                <a:cubicBezTo>
                  <a:pt x="13698" y="3215"/>
                  <a:pt x="14490" y="3413"/>
                  <a:pt x="15362" y="3690"/>
                </a:cubicBezTo>
                <a:cubicBezTo>
                  <a:pt x="15164" y="3849"/>
                  <a:pt x="15005" y="3968"/>
                  <a:pt x="14807" y="4086"/>
                </a:cubicBezTo>
                <a:cubicBezTo>
                  <a:pt x="13777" y="4720"/>
                  <a:pt x="12747" y="5354"/>
                  <a:pt x="11678" y="5948"/>
                </a:cubicBezTo>
                <a:cubicBezTo>
                  <a:pt x="11622" y="5976"/>
                  <a:pt x="11546" y="6004"/>
                  <a:pt x="11464" y="6004"/>
                </a:cubicBezTo>
                <a:cubicBezTo>
                  <a:pt x="11431" y="6004"/>
                  <a:pt x="11396" y="5999"/>
                  <a:pt x="11361" y="5988"/>
                </a:cubicBezTo>
                <a:cubicBezTo>
                  <a:pt x="11333" y="5978"/>
                  <a:pt x="11309" y="5973"/>
                  <a:pt x="11289" y="5973"/>
                </a:cubicBezTo>
                <a:cubicBezTo>
                  <a:pt x="11224" y="5973"/>
                  <a:pt x="11193" y="6025"/>
                  <a:pt x="11163" y="6146"/>
                </a:cubicBezTo>
                <a:cubicBezTo>
                  <a:pt x="11123" y="6225"/>
                  <a:pt x="11044" y="6305"/>
                  <a:pt x="10965" y="6384"/>
                </a:cubicBezTo>
                <a:cubicBezTo>
                  <a:pt x="8707" y="7770"/>
                  <a:pt x="6449" y="9157"/>
                  <a:pt x="4152" y="10543"/>
                </a:cubicBezTo>
                <a:cubicBezTo>
                  <a:pt x="3280" y="11098"/>
                  <a:pt x="2369" y="11534"/>
                  <a:pt x="1418" y="12048"/>
                </a:cubicBezTo>
                <a:cubicBezTo>
                  <a:pt x="4548" y="8800"/>
                  <a:pt x="7796" y="5552"/>
                  <a:pt x="10569" y="1908"/>
                </a:cubicBezTo>
                <a:close/>
                <a:moveTo>
                  <a:pt x="3802" y="0"/>
                </a:moveTo>
                <a:cubicBezTo>
                  <a:pt x="3597" y="0"/>
                  <a:pt x="3430" y="150"/>
                  <a:pt x="3359" y="363"/>
                </a:cubicBezTo>
                <a:lnTo>
                  <a:pt x="2686" y="2621"/>
                </a:lnTo>
                <a:cubicBezTo>
                  <a:pt x="2211" y="4205"/>
                  <a:pt x="1775" y="5829"/>
                  <a:pt x="1260" y="7374"/>
                </a:cubicBezTo>
                <a:cubicBezTo>
                  <a:pt x="705" y="9236"/>
                  <a:pt x="270" y="11098"/>
                  <a:pt x="32" y="12999"/>
                </a:cubicBezTo>
                <a:cubicBezTo>
                  <a:pt x="32" y="13141"/>
                  <a:pt x="0" y="13283"/>
                  <a:pt x="135" y="13283"/>
                </a:cubicBezTo>
                <a:cubicBezTo>
                  <a:pt x="151" y="13283"/>
                  <a:pt x="169" y="13281"/>
                  <a:pt x="190" y="13276"/>
                </a:cubicBezTo>
                <a:cubicBezTo>
                  <a:pt x="349" y="13237"/>
                  <a:pt x="547" y="13197"/>
                  <a:pt x="705" y="13078"/>
                </a:cubicBezTo>
                <a:cubicBezTo>
                  <a:pt x="1062" y="12920"/>
                  <a:pt x="1418" y="12722"/>
                  <a:pt x="1775" y="12563"/>
                </a:cubicBezTo>
                <a:cubicBezTo>
                  <a:pt x="2171" y="12445"/>
                  <a:pt x="2607" y="12326"/>
                  <a:pt x="3003" y="12167"/>
                </a:cubicBezTo>
                <a:cubicBezTo>
                  <a:pt x="3439" y="12048"/>
                  <a:pt x="3914" y="11811"/>
                  <a:pt x="4350" y="11692"/>
                </a:cubicBezTo>
                <a:cubicBezTo>
                  <a:pt x="5974" y="11217"/>
                  <a:pt x="7519" y="10622"/>
                  <a:pt x="9024" y="9909"/>
                </a:cubicBezTo>
                <a:cubicBezTo>
                  <a:pt x="9935" y="9474"/>
                  <a:pt x="10846" y="8959"/>
                  <a:pt x="11757" y="8523"/>
                </a:cubicBezTo>
                <a:cubicBezTo>
                  <a:pt x="12470" y="8206"/>
                  <a:pt x="12549" y="8048"/>
                  <a:pt x="12193" y="7335"/>
                </a:cubicBezTo>
                <a:cubicBezTo>
                  <a:pt x="12074" y="7057"/>
                  <a:pt x="11916" y="6820"/>
                  <a:pt x="11757" y="6542"/>
                </a:cubicBezTo>
                <a:cubicBezTo>
                  <a:pt x="11836" y="6503"/>
                  <a:pt x="11876" y="6463"/>
                  <a:pt x="11916" y="6424"/>
                </a:cubicBezTo>
                <a:lnTo>
                  <a:pt x="14887" y="4641"/>
                </a:lnTo>
                <a:cubicBezTo>
                  <a:pt x="15164" y="4443"/>
                  <a:pt x="15481" y="4245"/>
                  <a:pt x="15758" y="4047"/>
                </a:cubicBezTo>
                <a:cubicBezTo>
                  <a:pt x="16035" y="3769"/>
                  <a:pt x="15996" y="3453"/>
                  <a:pt x="15639" y="3294"/>
                </a:cubicBezTo>
                <a:cubicBezTo>
                  <a:pt x="15481" y="3215"/>
                  <a:pt x="15362" y="3175"/>
                  <a:pt x="15203" y="3136"/>
                </a:cubicBezTo>
                <a:cubicBezTo>
                  <a:pt x="14609" y="2977"/>
                  <a:pt x="14015" y="2858"/>
                  <a:pt x="13460" y="2660"/>
                </a:cubicBezTo>
                <a:cubicBezTo>
                  <a:pt x="12668" y="2343"/>
                  <a:pt x="11916" y="1987"/>
                  <a:pt x="11123" y="1670"/>
                </a:cubicBezTo>
                <a:cubicBezTo>
                  <a:pt x="11005" y="1591"/>
                  <a:pt x="10886" y="1512"/>
                  <a:pt x="10767" y="1432"/>
                </a:cubicBezTo>
                <a:cubicBezTo>
                  <a:pt x="9816" y="2066"/>
                  <a:pt x="9222" y="3136"/>
                  <a:pt x="8430" y="3888"/>
                </a:cubicBezTo>
                <a:cubicBezTo>
                  <a:pt x="8152" y="3255"/>
                  <a:pt x="7875" y="2581"/>
                  <a:pt x="7598" y="1908"/>
                </a:cubicBezTo>
                <a:cubicBezTo>
                  <a:pt x="7479" y="1551"/>
                  <a:pt x="7281" y="1195"/>
                  <a:pt x="7162" y="838"/>
                </a:cubicBezTo>
                <a:cubicBezTo>
                  <a:pt x="7123" y="600"/>
                  <a:pt x="6964" y="442"/>
                  <a:pt x="6726" y="442"/>
                </a:cubicBezTo>
                <a:cubicBezTo>
                  <a:pt x="5776" y="284"/>
                  <a:pt x="4825" y="165"/>
                  <a:pt x="3874" y="6"/>
                </a:cubicBezTo>
                <a:cubicBezTo>
                  <a:pt x="3850" y="2"/>
                  <a:pt x="3826" y="0"/>
                  <a:pt x="3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Google Shape;1537;p59"/>
          <p:cNvGraphicFramePr/>
          <p:nvPr>
            <p:extLst>
              <p:ext uri="{D42A27DB-BD31-4B8C-83A1-F6EECF244321}">
                <p14:modId xmlns:p14="http://schemas.microsoft.com/office/powerpoint/2010/main" val="3486508232"/>
              </p:ext>
            </p:extLst>
          </p:nvPr>
        </p:nvGraphicFramePr>
        <p:xfrm>
          <a:off x="1219200" y="1207569"/>
          <a:ext cx="6705600" cy="3395850"/>
        </p:xfrm>
        <a:graphic>
          <a:graphicData uri="http://schemas.openxmlformats.org/drawingml/2006/table">
            <a:tbl>
              <a:tblPr>
                <a:noFill/>
                <a:tableStyleId>{95A50C8E-5733-457A-850E-7BBFB8C20B60}</a:tableStyleId>
              </a:tblPr>
              <a:tblGrid>
                <a:gridCol w="3352800"/>
                <a:gridCol w="3352800"/>
              </a:tblGrid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Kategori</a:t>
                      </a:r>
                      <a:endParaRPr sz="2400" dirty="0">
                        <a:solidFill>
                          <a:schemeClr val="bg1"/>
                        </a:solidFill>
                        <a:latin typeface="Monotype Corsiva" pitchFamily="66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Rangre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Nilai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 RSSNR</a:t>
                      </a:r>
                      <a:endParaRPr sz="2400" dirty="0">
                        <a:solidFill>
                          <a:schemeClr val="bg1"/>
                        </a:solidFill>
                        <a:latin typeface="Monotype Corsiva" pitchFamily="66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Bagus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– 15</a:t>
                      </a:r>
                      <a:endParaRPr lang="en-ID" sz="1800" dirty="0"/>
                    </a:p>
                  </a:txBody>
                  <a:tcPr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Bagus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 – 0</a:t>
                      </a:r>
                      <a:endParaRPr lang="en-ID" sz="1800" dirty="0"/>
                    </a:p>
                  </a:txBody>
                  <a:tcPr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 – (-5)</a:t>
                      </a:r>
                      <a:endParaRPr lang="en-ID" sz="1800" dirty="0"/>
                    </a:p>
                  </a:txBody>
                  <a:tcPr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Buruk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(-5) – (-11)</a:t>
                      </a:r>
                      <a:endParaRPr lang="en-ID" sz="1800" dirty="0"/>
                    </a:p>
                  </a:txBody>
                  <a:tcPr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Buruk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(-11) – (-20)</a:t>
                      </a:r>
                      <a:endParaRPr lang="en-ID" sz="1800" dirty="0"/>
                    </a:p>
                  </a:txBody>
                  <a:tcPr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66"/>
          <p:cNvSpPr txBox="1">
            <a:spLocks noGrp="1"/>
          </p:cNvSpPr>
          <p:nvPr>
            <p:ph type="title"/>
          </p:nvPr>
        </p:nvSpPr>
        <p:spPr>
          <a:xfrm>
            <a:off x="738676" y="438150"/>
            <a:ext cx="7505959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Download Speed </a:t>
            </a:r>
            <a:r>
              <a:rPr lang="en-US" dirty="0" err="1"/>
              <a:t>dan</a:t>
            </a:r>
            <a:r>
              <a:rPr lang="en-US" dirty="0"/>
              <a:t> Upload Speed</a:t>
            </a:r>
            <a:endParaRPr dirty="0"/>
          </a:p>
        </p:txBody>
      </p:sp>
      <p:grpSp>
        <p:nvGrpSpPr>
          <p:cNvPr id="1757" name="Google Shape;1757;p66"/>
          <p:cNvGrpSpPr/>
          <p:nvPr/>
        </p:nvGrpSpPr>
        <p:grpSpPr>
          <a:xfrm rot="5400000">
            <a:off x="913304" y="966540"/>
            <a:ext cx="3272684" cy="3282708"/>
            <a:chOff x="3226403" y="2109272"/>
            <a:chExt cx="691049" cy="2087545"/>
          </a:xfrm>
        </p:grpSpPr>
        <p:sp>
          <p:nvSpPr>
            <p:cNvPr id="1758" name="Google Shape;1758;p66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6"/>
            <p:cNvSpPr/>
            <p:nvPr/>
          </p:nvSpPr>
          <p:spPr>
            <a:xfrm>
              <a:off x="3334886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6"/>
            <p:cNvSpPr/>
            <p:nvPr/>
          </p:nvSpPr>
          <p:spPr>
            <a:xfrm>
              <a:off x="3326977" y="4009164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66"/>
          <p:cNvGrpSpPr/>
          <p:nvPr/>
        </p:nvGrpSpPr>
        <p:grpSpPr>
          <a:xfrm rot="5400000">
            <a:off x="4708165" y="911589"/>
            <a:ext cx="3451403" cy="3571334"/>
            <a:chOff x="3226403" y="2109272"/>
            <a:chExt cx="691049" cy="2087545"/>
          </a:xfrm>
        </p:grpSpPr>
        <p:sp>
          <p:nvSpPr>
            <p:cNvPr id="1766" name="Google Shape;1766;p66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6"/>
            <p:cNvSpPr/>
            <p:nvPr/>
          </p:nvSpPr>
          <p:spPr>
            <a:xfrm>
              <a:off x="3334886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6"/>
            <p:cNvSpPr/>
            <p:nvPr/>
          </p:nvSpPr>
          <p:spPr>
            <a:xfrm>
              <a:off x="3326977" y="4009164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66"/>
          <p:cNvGrpSpPr/>
          <p:nvPr/>
        </p:nvGrpSpPr>
        <p:grpSpPr>
          <a:xfrm>
            <a:off x="920664" y="1047750"/>
            <a:ext cx="282717" cy="252903"/>
            <a:chOff x="2970139" y="1941384"/>
            <a:chExt cx="282717" cy="252903"/>
          </a:xfrm>
        </p:grpSpPr>
        <p:sp>
          <p:nvSpPr>
            <p:cNvPr id="1770" name="Google Shape;1770;p66"/>
            <p:cNvSpPr/>
            <p:nvPr/>
          </p:nvSpPr>
          <p:spPr>
            <a:xfrm>
              <a:off x="3098713" y="19413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6"/>
            <p:cNvSpPr/>
            <p:nvPr/>
          </p:nvSpPr>
          <p:spPr>
            <a:xfrm>
              <a:off x="2970139" y="2108121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66"/>
          <p:cNvGrpSpPr/>
          <p:nvPr/>
        </p:nvGrpSpPr>
        <p:grpSpPr>
          <a:xfrm>
            <a:off x="5216292" y="1473865"/>
            <a:ext cx="338238" cy="328588"/>
            <a:chOff x="5743976" y="650209"/>
            <a:chExt cx="338238" cy="328588"/>
          </a:xfrm>
        </p:grpSpPr>
        <p:sp>
          <p:nvSpPr>
            <p:cNvPr id="1773" name="Google Shape;1773;p66"/>
            <p:cNvSpPr/>
            <p:nvPr/>
          </p:nvSpPr>
          <p:spPr>
            <a:xfrm>
              <a:off x="5743976" y="7363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6"/>
            <p:cNvSpPr/>
            <p:nvPr/>
          </p:nvSpPr>
          <p:spPr>
            <a:xfrm>
              <a:off x="5988814" y="650209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66"/>
          <p:cNvGrpSpPr/>
          <p:nvPr/>
        </p:nvGrpSpPr>
        <p:grpSpPr>
          <a:xfrm>
            <a:off x="5670385" y="4304175"/>
            <a:ext cx="459955" cy="368037"/>
            <a:chOff x="5743976" y="4135659"/>
            <a:chExt cx="459955" cy="368037"/>
          </a:xfrm>
        </p:grpSpPr>
        <p:sp>
          <p:nvSpPr>
            <p:cNvPr id="1776" name="Google Shape;1776;p66"/>
            <p:cNvSpPr/>
            <p:nvPr/>
          </p:nvSpPr>
          <p:spPr>
            <a:xfrm>
              <a:off x="6049788" y="41356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6"/>
            <p:cNvSpPr/>
            <p:nvPr/>
          </p:nvSpPr>
          <p:spPr>
            <a:xfrm>
              <a:off x="5743976" y="42612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66"/>
          <p:cNvGrpSpPr/>
          <p:nvPr/>
        </p:nvGrpSpPr>
        <p:grpSpPr>
          <a:xfrm>
            <a:off x="3124200" y="4325554"/>
            <a:ext cx="210593" cy="368040"/>
            <a:chOff x="2816013" y="4027659"/>
            <a:chExt cx="210593" cy="368040"/>
          </a:xfrm>
        </p:grpSpPr>
        <p:sp>
          <p:nvSpPr>
            <p:cNvPr id="1779" name="Google Shape;1779;p66"/>
            <p:cNvSpPr/>
            <p:nvPr/>
          </p:nvSpPr>
          <p:spPr>
            <a:xfrm>
              <a:off x="2872463" y="42330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6"/>
            <p:cNvSpPr/>
            <p:nvPr/>
          </p:nvSpPr>
          <p:spPr>
            <a:xfrm>
              <a:off x="2816013" y="40276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203381" y="1755593"/>
            <a:ext cx="289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Download speed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internet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/</a:t>
            </a:r>
            <a:r>
              <a:rPr lang="en-US" dirty="0" err="1"/>
              <a:t>mengunduh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internet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byte, bit, mega, </a:t>
            </a:r>
            <a:r>
              <a:rPr lang="en-US" dirty="0" err="1"/>
              <a:t>giga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detik</a:t>
            </a:r>
            <a:r>
              <a:rPr lang="en-US" dirty="0"/>
              <a:t>.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download speed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47966" y="1808145"/>
            <a:ext cx="297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Upload speed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/ </a:t>
            </a:r>
            <a:r>
              <a:rPr lang="en-US" dirty="0" err="1"/>
              <a:t>mengunggah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user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di internet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bit, byte, mega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giga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detik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upload speed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.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68"/>
          <p:cNvSpPr txBox="1">
            <a:spLocks noGrp="1"/>
          </p:cNvSpPr>
          <p:nvPr>
            <p:ph type="title"/>
          </p:nvPr>
        </p:nvSpPr>
        <p:spPr>
          <a:xfrm>
            <a:off x="719166" y="361950"/>
            <a:ext cx="7717500" cy="54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3200" dirty="0"/>
              <a:t>Percobaan </a:t>
            </a:r>
            <a:r>
              <a:rPr lang="en-US" sz="3200" dirty="0" smtClean="0"/>
              <a:t>1 </a:t>
            </a:r>
            <a:r>
              <a:rPr lang="id-ID" sz="3200" dirty="0"/>
              <a:t>XL</a:t>
            </a:r>
            <a:endParaRPr sz="3200" dirty="0"/>
          </a:p>
        </p:txBody>
      </p:sp>
      <p:grpSp>
        <p:nvGrpSpPr>
          <p:cNvPr id="1835" name="Google Shape;1835;p68"/>
          <p:cNvGrpSpPr/>
          <p:nvPr/>
        </p:nvGrpSpPr>
        <p:grpSpPr>
          <a:xfrm>
            <a:off x="523538" y="981776"/>
            <a:ext cx="2524461" cy="3831730"/>
            <a:chOff x="1807625" y="1752225"/>
            <a:chExt cx="1394425" cy="2069575"/>
          </a:xfrm>
        </p:grpSpPr>
        <p:sp>
          <p:nvSpPr>
            <p:cNvPr id="1836" name="Google Shape;1836;p68"/>
            <p:cNvSpPr/>
            <p:nvPr/>
          </p:nvSpPr>
          <p:spPr>
            <a:xfrm>
              <a:off x="2461250" y="3652725"/>
              <a:ext cx="64100" cy="54325"/>
            </a:xfrm>
            <a:custGeom>
              <a:avLst/>
              <a:gdLst/>
              <a:ahLst/>
              <a:cxnLst/>
              <a:rect l="l" t="t" r="r" b="b"/>
              <a:pathLst>
                <a:path w="2564" h="2173" extrusionOk="0">
                  <a:moveTo>
                    <a:pt x="1446" y="1"/>
                  </a:moveTo>
                  <a:cubicBezTo>
                    <a:pt x="1141" y="1"/>
                    <a:pt x="846" y="134"/>
                    <a:pt x="616" y="364"/>
                  </a:cubicBezTo>
                  <a:cubicBezTo>
                    <a:pt x="513" y="467"/>
                    <a:pt x="308" y="467"/>
                    <a:pt x="206" y="467"/>
                  </a:cubicBezTo>
                  <a:cubicBezTo>
                    <a:pt x="1" y="877"/>
                    <a:pt x="1" y="1287"/>
                    <a:pt x="206" y="1595"/>
                  </a:cubicBezTo>
                  <a:cubicBezTo>
                    <a:pt x="469" y="1989"/>
                    <a:pt x="858" y="2173"/>
                    <a:pt x="1266" y="2173"/>
                  </a:cubicBezTo>
                  <a:cubicBezTo>
                    <a:pt x="1494" y="2173"/>
                    <a:pt x="1728" y="2115"/>
                    <a:pt x="1949" y="2005"/>
                  </a:cubicBezTo>
                  <a:cubicBezTo>
                    <a:pt x="2461" y="1595"/>
                    <a:pt x="2564" y="774"/>
                    <a:pt x="2154" y="262"/>
                  </a:cubicBezTo>
                  <a:cubicBezTo>
                    <a:pt x="1929" y="82"/>
                    <a:pt x="1685" y="1"/>
                    <a:pt x="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8"/>
            <p:cNvSpPr/>
            <p:nvPr/>
          </p:nvSpPr>
          <p:spPr>
            <a:xfrm>
              <a:off x="1807625" y="1752225"/>
              <a:ext cx="1394425" cy="2069575"/>
            </a:xfrm>
            <a:custGeom>
              <a:avLst/>
              <a:gdLst/>
              <a:ahLst/>
              <a:cxnLst/>
              <a:rect l="l" t="t" r="r" b="b"/>
              <a:pathLst>
                <a:path w="55777" h="82783" extrusionOk="0">
                  <a:moveTo>
                    <a:pt x="15177" y="930"/>
                  </a:moveTo>
                  <a:cubicBezTo>
                    <a:pt x="19343" y="930"/>
                    <a:pt x="23467" y="1396"/>
                    <a:pt x="25838" y="1436"/>
                  </a:cubicBezTo>
                  <a:cubicBezTo>
                    <a:pt x="31523" y="1514"/>
                    <a:pt x="37267" y="1710"/>
                    <a:pt x="42980" y="1710"/>
                  </a:cubicBezTo>
                  <a:cubicBezTo>
                    <a:pt x="44789" y="1710"/>
                    <a:pt x="46595" y="1690"/>
                    <a:pt x="48395" y="1641"/>
                  </a:cubicBezTo>
                  <a:lnTo>
                    <a:pt x="48600" y="1641"/>
                  </a:lnTo>
                  <a:cubicBezTo>
                    <a:pt x="50548" y="1743"/>
                    <a:pt x="52291" y="2666"/>
                    <a:pt x="53419" y="4101"/>
                  </a:cubicBezTo>
                  <a:cubicBezTo>
                    <a:pt x="52033" y="3178"/>
                    <a:pt x="50398" y="2753"/>
                    <a:pt x="48663" y="2753"/>
                  </a:cubicBezTo>
                  <a:cubicBezTo>
                    <a:pt x="48472" y="2753"/>
                    <a:pt x="48280" y="2758"/>
                    <a:pt x="48087" y="2769"/>
                  </a:cubicBezTo>
                  <a:cubicBezTo>
                    <a:pt x="47779" y="2871"/>
                    <a:pt x="47779" y="3384"/>
                    <a:pt x="48087" y="3384"/>
                  </a:cubicBezTo>
                  <a:cubicBezTo>
                    <a:pt x="49933" y="3486"/>
                    <a:pt x="51676" y="3896"/>
                    <a:pt x="53214" y="4717"/>
                  </a:cubicBezTo>
                  <a:cubicBezTo>
                    <a:pt x="53268" y="4744"/>
                    <a:pt x="53323" y="4757"/>
                    <a:pt x="53376" y="4757"/>
                  </a:cubicBezTo>
                  <a:cubicBezTo>
                    <a:pt x="53521" y="4757"/>
                    <a:pt x="53651" y="4662"/>
                    <a:pt x="53726" y="4512"/>
                  </a:cubicBezTo>
                  <a:cubicBezTo>
                    <a:pt x="54034" y="5024"/>
                    <a:pt x="54341" y="5742"/>
                    <a:pt x="54444" y="6460"/>
                  </a:cubicBezTo>
                  <a:cubicBezTo>
                    <a:pt x="54341" y="6562"/>
                    <a:pt x="54239" y="6767"/>
                    <a:pt x="54341" y="6972"/>
                  </a:cubicBezTo>
                  <a:cubicBezTo>
                    <a:pt x="54034" y="19173"/>
                    <a:pt x="53931" y="31374"/>
                    <a:pt x="53624" y="43678"/>
                  </a:cubicBezTo>
                  <a:cubicBezTo>
                    <a:pt x="53521" y="49419"/>
                    <a:pt x="53316" y="55161"/>
                    <a:pt x="53214" y="61005"/>
                  </a:cubicBezTo>
                  <a:cubicBezTo>
                    <a:pt x="53010" y="65081"/>
                    <a:pt x="54730" y="81205"/>
                    <a:pt x="48312" y="81205"/>
                  </a:cubicBezTo>
                  <a:cubicBezTo>
                    <a:pt x="48271" y="81205"/>
                    <a:pt x="48231" y="81204"/>
                    <a:pt x="48190" y="81203"/>
                  </a:cubicBezTo>
                  <a:lnTo>
                    <a:pt x="48087" y="81203"/>
                  </a:lnTo>
                  <a:cubicBezTo>
                    <a:pt x="40807" y="81203"/>
                    <a:pt x="33630" y="81408"/>
                    <a:pt x="26351" y="81408"/>
                  </a:cubicBezTo>
                  <a:lnTo>
                    <a:pt x="15893" y="81511"/>
                  </a:lnTo>
                  <a:cubicBezTo>
                    <a:pt x="14539" y="81511"/>
                    <a:pt x="12526" y="81701"/>
                    <a:pt x="10448" y="81701"/>
                  </a:cubicBezTo>
                  <a:cubicBezTo>
                    <a:pt x="6230" y="81701"/>
                    <a:pt x="1743" y="80918"/>
                    <a:pt x="1949" y="76179"/>
                  </a:cubicBezTo>
                  <a:cubicBezTo>
                    <a:pt x="1949" y="75974"/>
                    <a:pt x="1846" y="75872"/>
                    <a:pt x="1641" y="75872"/>
                  </a:cubicBezTo>
                  <a:cubicBezTo>
                    <a:pt x="2359" y="64696"/>
                    <a:pt x="1846" y="53315"/>
                    <a:pt x="1846" y="42140"/>
                  </a:cubicBezTo>
                  <a:cubicBezTo>
                    <a:pt x="1846" y="30861"/>
                    <a:pt x="1846" y="19583"/>
                    <a:pt x="1846" y="8203"/>
                  </a:cubicBezTo>
                  <a:cubicBezTo>
                    <a:pt x="1846" y="8203"/>
                    <a:pt x="1846" y="8100"/>
                    <a:pt x="1846" y="8100"/>
                  </a:cubicBezTo>
                  <a:cubicBezTo>
                    <a:pt x="1783" y="2115"/>
                    <a:pt x="8535" y="930"/>
                    <a:pt x="15177" y="930"/>
                  </a:cubicBezTo>
                  <a:close/>
                  <a:moveTo>
                    <a:pt x="13637" y="103"/>
                  </a:moveTo>
                  <a:cubicBezTo>
                    <a:pt x="8716" y="103"/>
                    <a:pt x="1" y="820"/>
                    <a:pt x="1129" y="7690"/>
                  </a:cubicBezTo>
                  <a:cubicBezTo>
                    <a:pt x="923" y="7792"/>
                    <a:pt x="718" y="7998"/>
                    <a:pt x="718" y="8203"/>
                  </a:cubicBezTo>
                  <a:lnTo>
                    <a:pt x="718" y="42140"/>
                  </a:lnTo>
                  <a:cubicBezTo>
                    <a:pt x="718" y="53213"/>
                    <a:pt x="308" y="64491"/>
                    <a:pt x="923" y="75564"/>
                  </a:cubicBezTo>
                  <a:cubicBezTo>
                    <a:pt x="308" y="76692"/>
                    <a:pt x="411" y="78230"/>
                    <a:pt x="1334" y="79255"/>
                  </a:cubicBezTo>
                  <a:cubicBezTo>
                    <a:pt x="2336" y="82347"/>
                    <a:pt x="7969" y="82783"/>
                    <a:pt x="11740" y="82783"/>
                  </a:cubicBezTo>
                  <a:cubicBezTo>
                    <a:pt x="12596" y="82783"/>
                    <a:pt x="13356" y="82760"/>
                    <a:pt x="13945" y="82741"/>
                  </a:cubicBezTo>
                  <a:cubicBezTo>
                    <a:pt x="25531" y="82741"/>
                    <a:pt x="37014" y="82741"/>
                    <a:pt x="48497" y="82536"/>
                  </a:cubicBezTo>
                  <a:cubicBezTo>
                    <a:pt x="48805" y="82536"/>
                    <a:pt x="49010" y="82331"/>
                    <a:pt x="49112" y="82126"/>
                  </a:cubicBezTo>
                  <a:cubicBezTo>
                    <a:pt x="51881" y="82126"/>
                    <a:pt x="53214" y="79870"/>
                    <a:pt x="53726" y="77102"/>
                  </a:cubicBezTo>
                  <a:cubicBezTo>
                    <a:pt x="55059" y="69822"/>
                    <a:pt x="54136" y="61620"/>
                    <a:pt x="54341" y="54238"/>
                  </a:cubicBezTo>
                  <a:cubicBezTo>
                    <a:pt x="54751" y="38449"/>
                    <a:pt x="55264" y="22762"/>
                    <a:pt x="55572" y="6972"/>
                  </a:cubicBezTo>
                  <a:cubicBezTo>
                    <a:pt x="55572" y="6870"/>
                    <a:pt x="55572" y="6767"/>
                    <a:pt x="55572" y="6665"/>
                  </a:cubicBezTo>
                  <a:cubicBezTo>
                    <a:pt x="55674" y="6562"/>
                    <a:pt x="55777" y="6357"/>
                    <a:pt x="55777" y="6152"/>
                  </a:cubicBezTo>
                  <a:cubicBezTo>
                    <a:pt x="55285" y="3004"/>
                    <a:pt x="52528" y="706"/>
                    <a:pt x="49316" y="706"/>
                  </a:cubicBezTo>
                  <a:cubicBezTo>
                    <a:pt x="49181" y="706"/>
                    <a:pt x="49044" y="710"/>
                    <a:pt x="48907" y="718"/>
                  </a:cubicBezTo>
                  <a:cubicBezTo>
                    <a:pt x="48805" y="615"/>
                    <a:pt x="48702" y="513"/>
                    <a:pt x="48497" y="513"/>
                  </a:cubicBezTo>
                  <a:cubicBezTo>
                    <a:pt x="37014" y="0"/>
                    <a:pt x="25223" y="205"/>
                    <a:pt x="1363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8"/>
            <p:cNvSpPr/>
            <p:nvPr/>
          </p:nvSpPr>
          <p:spPr>
            <a:xfrm>
              <a:off x="2384350" y="1836675"/>
              <a:ext cx="266600" cy="37100"/>
            </a:xfrm>
            <a:custGeom>
              <a:avLst/>
              <a:gdLst/>
              <a:ahLst/>
              <a:cxnLst/>
              <a:rect l="l" t="t" r="r" b="b"/>
              <a:pathLst>
                <a:path w="10664" h="1484" extrusionOk="0">
                  <a:moveTo>
                    <a:pt x="4676" y="1"/>
                  </a:moveTo>
                  <a:cubicBezTo>
                    <a:pt x="3288" y="1"/>
                    <a:pt x="1901" y="76"/>
                    <a:pt x="513" y="211"/>
                  </a:cubicBezTo>
                  <a:cubicBezTo>
                    <a:pt x="206" y="211"/>
                    <a:pt x="1" y="928"/>
                    <a:pt x="411" y="928"/>
                  </a:cubicBezTo>
                  <a:cubicBezTo>
                    <a:pt x="2571" y="1277"/>
                    <a:pt x="4730" y="1483"/>
                    <a:pt x="6890" y="1483"/>
                  </a:cubicBezTo>
                  <a:cubicBezTo>
                    <a:pt x="7909" y="1483"/>
                    <a:pt x="8927" y="1437"/>
                    <a:pt x="9946" y="1339"/>
                  </a:cubicBezTo>
                  <a:cubicBezTo>
                    <a:pt x="10356" y="1339"/>
                    <a:pt x="10664" y="518"/>
                    <a:pt x="10049" y="416"/>
                  </a:cubicBezTo>
                  <a:cubicBezTo>
                    <a:pt x="8258" y="127"/>
                    <a:pt x="6467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8"/>
            <p:cNvSpPr/>
            <p:nvPr/>
          </p:nvSpPr>
          <p:spPr>
            <a:xfrm>
              <a:off x="2435625" y="3627650"/>
              <a:ext cx="117925" cy="102925"/>
            </a:xfrm>
            <a:custGeom>
              <a:avLst/>
              <a:gdLst/>
              <a:ahLst/>
              <a:cxnLst/>
              <a:rect l="l" t="t" r="r" b="b"/>
              <a:pathLst>
                <a:path w="4717" h="4117" extrusionOk="0">
                  <a:moveTo>
                    <a:pt x="2472" y="969"/>
                  </a:moveTo>
                  <a:cubicBezTo>
                    <a:pt x="2752" y="969"/>
                    <a:pt x="3039" y="1071"/>
                    <a:pt x="3281" y="1265"/>
                  </a:cubicBezTo>
                  <a:cubicBezTo>
                    <a:pt x="3691" y="1777"/>
                    <a:pt x="3589" y="2598"/>
                    <a:pt x="2974" y="3008"/>
                  </a:cubicBezTo>
                  <a:cubicBezTo>
                    <a:pt x="2790" y="3118"/>
                    <a:pt x="2566" y="3176"/>
                    <a:pt x="2336" y="3176"/>
                  </a:cubicBezTo>
                  <a:cubicBezTo>
                    <a:pt x="1925" y="3176"/>
                    <a:pt x="1494" y="2992"/>
                    <a:pt x="1231" y="2598"/>
                  </a:cubicBezTo>
                  <a:cubicBezTo>
                    <a:pt x="1128" y="2290"/>
                    <a:pt x="1128" y="1880"/>
                    <a:pt x="1231" y="1470"/>
                  </a:cubicBezTo>
                  <a:cubicBezTo>
                    <a:pt x="1436" y="1470"/>
                    <a:pt x="1538" y="1470"/>
                    <a:pt x="1641" y="1367"/>
                  </a:cubicBezTo>
                  <a:cubicBezTo>
                    <a:pt x="1857" y="1097"/>
                    <a:pt x="2160" y="969"/>
                    <a:pt x="2472" y="969"/>
                  </a:cubicBezTo>
                  <a:close/>
                  <a:moveTo>
                    <a:pt x="2513" y="0"/>
                  </a:moveTo>
                  <a:cubicBezTo>
                    <a:pt x="1911" y="0"/>
                    <a:pt x="1322" y="285"/>
                    <a:pt x="923" y="855"/>
                  </a:cubicBezTo>
                  <a:cubicBezTo>
                    <a:pt x="205" y="1367"/>
                    <a:pt x="0" y="2393"/>
                    <a:pt x="411" y="3110"/>
                  </a:cubicBezTo>
                  <a:cubicBezTo>
                    <a:pt x="862" y="3756"/>
                    <a:pt x="1598" y="4117"/>
                    <a:pt x="2337" y="4117"/>
                  </a:cubicBezTo>
                  <a:cubicBezTo>
                    <a:pt x="2773" y="4117"/>
                    <a:pt x="3209" y="3991"/>
                    <a:pt x="3589" y="3725"/>
                  </a:cubicBezTo>
                  <a:cubicBezTo>
                    <a:pt x="4614" y="3008"/>
                    <a:pt x="4717" y="1470"/>
                    <a:pt x="3897" y="547"/>
                  </a:cubicBezTo>
                  <a:cubicBezTo>
                    <a:pt x="3486" y="183"/>
                    <a:pt x="2995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8"/>
            <p:cNvSpPr/>
            <p:nvPr/>
          </p:nvSpPr>
          <p:spPr>
            <a:xfrm>
              <a:off x="1907600" y="1973325"/>
              <a:ext cx="1191925" cy="1601025"/>
            </a:xfrm>
            <a:custGeom>
              <a:avLst/>
              <a:gdLst/>
              <a:ahLst/>
              <a:cxnLst/>
              <a:rect l="l" t="t" r="r" b="b"/>
              <a:pathLst>
                <a:path w="47677" h="64041" extrusionOk="0">
                  <a:moveTo>
                    <a:pt x="15424" y="0"/>
                  </a:moveTo>
                  <a:cubicBezTo>
                    <a:pt x="10591" y="0"/>
                    <a:pt x="5757" y="47"/>
                    <a:pt x="923" y="179"/>
                  </a:cubicBezTo>
                  <a:cubicBezTo>
                    <a:pt x="513" y="179"/>
                    <a:pt x="308" y="589"/>
                    <a:pt x="616" y="794"/>
                  </a:cubicBezTo>
                  <a:cubicBezTo>
                    <a:pt x="574" y="780"/>
                    <a:pt x="533" y="774"/>
                    <a:pt x="493" y="774"/>
                  </a:cubicBezTo>
                  <a:cubicBezTo>
                    <a:pt x="231" y="774"/>
                    <a:pt x="0" y="1040"/>
                    <a:pt x="0" y="1307"/>
                  </a:cubicBezTo>
                  <a:cubicBezTo>
                    <a:pt x="0" y="11560"/>
                    <a:pt x="205" y="21915"/>
                    <a:pt x="410" y="32168"/>
                  </a:cubicBezTo>
                  <a:cubicBezTo>
                    <a:pt x="616" y="42523"/>
                    <a:pt x="205" y="52879"/>
                    <a:pt x="1333" y="63029"/>
                  </a:cubicBezTo>
                  <a:cubicBezTo>
                    <a:pt x="1333" y="63132"/>
                    <a:pt x="1333" y="63234"/>
                    <a:pt x="1436" y="63337"/>
                  </a:cubicBezTo>
                  <a:cubicBezTo>
                    <a:pt x="1333" y="63542"/>
                    <a:pt x="1538" y="63952"/>
                    <a:pt x="1846" y="63952"/>
                  </a:cubicBezTo>
                  <a:cubicBezTo>
                    <a:pt x="4944" y="64017"/>
                    <a:pt x="8043" y="64041"/>
                    <a:pt x="11141" y="64041"/>
                  </a:cubicBezTo>
                  <a:cubicBezTo>
                    <a:pt x="19606" y="64041"/>
                    <a:pt x="28071" y="63863"/>
                    <a:pt x="36536" y="63863"/>
                  </a:cubicBezTo>
                  <a:cubicBezTo>
                    <a:pt x="39634" y="63863"/>
                    <a:pt x="42733" y="63887"/>
                    <a:pt x="45831" y="63952"/>
                  </a:cubicBezTo>
                  <a:cubicBezTo>
                    <a:pt x="46446" y="63747"/>
                    <a:pt x="46446" y="62824"/>
                    <a:pt x="45831" y="62619"/>
                  </a:cubicBezTo>
                  <a:cubicBezTo>
                    <a:pt x="38367" y="62460"/>
                    <a:pt x="30793" y="62247"/>
                    <a:pt x="23223" y="62247"/>
                  </a:cubicBezTo>
                  <a:cubicBezTo>
                    <a:pt x="16131" y="62247"/>
                    <a:pt x="9043" y="62434"/>
                    <a:pt x="2051" y="63029"/>
                  </a:cubicBezTo>
                  <a:cubicBezTo>
                    <a:pt x="2666" y="52776"/>
                    <a:pt x="1641" y="42421"/>
                    <a:pt x="1436" y="32270"/>
                  </a:cubicBezTo>
                  <a:cubicBezTo>
                    <a:pt x="1231" y="22120"/>
                    <a:pt x="1231" y="11662"/>
                    <a:pt x="1026" y="1409"/>
                  </a:cubicBezTo>
                  <a:cubicBezTo>
                    <a:pt x="1026" y="1307"/>
                    <a:pt x="923" y="1102"/>
                    <a:pt x="821" y="999"/>
                  </a:cubicBezTo>
                  <a:lnTo>
                    <a:pt x="821" y="999"/>
                  </a:lnTo>
                  <a:cubicBezTo>
                    <a:pt x="15892" y="1717"/>
                    <a:pt x="31067" y="1614"/>
                    <a:pt x="46139" y="1717"/>
                  </a:cubicBezTo>
                  <a:lnTo>
                    <a:pt x="46139" y="32475"/>
                  </a:lnTo>
                  <a:cubicBezTo>
                    <a:pt x="46139" y="42728"/>
                    <a:pt x="45729" y="52981"/>
                    <a:pt x="46446" y="63234"/>
                  </a:cubicBezTo>
                  <a:cubicBezTo>
                    <a:pt x="46446" y="63439"/>
                    <a:pt x="46574" y="63542"/>
                    <a:pt x="46703" y="63542"/>
                  </a:cubicBezTo>
                  <a:cubicBezTo>
                    <a:pt x="46831" y="63542"/>
                    <a:pt x="46959" y="63439"/>
                    <a:pt x="46959" y="63234"/>
                  </a:cubicBezTo>
                  <a:cubicBezTo>
                    <a:pt x="47677" y="53084"/>
                    <a:pt x="47266" y="42728"/>
                    <a:pt x="47266" y="32475"/>
                  </a:cubicBezTo>
                  <a:cubicBezTo>
                    <a:pt x="47369" y="22223"/>
                    <a:pt x="47472" y="11867"/>
                    <a:pt x="47472" y="1614"/>
                  </a:cubicBezTo>
                  <a:cubicBezTo>
                    <a:pt x="47472" y="1348"/>
                    <a:pt x="47241" y="1081"/>
                    <a:pt x="46913" y="1081"/>
                  </a:cubicBezTo>
                  <a:cubicBezTo>
                    <a:pt x="46862" y="1081"/>
                    <a:pt x="46809" y="1088"/>
                    <a:pt x="46754" y="1102"/>
                  </a:cubicBezTo>
                  <a:cubicBezTo>
                    <a:pt x="46856" y="691"/>
                    <a:pt x="46549" y="281"/>
                    <a:pt x="46139" y="281"/>
                  </a:cubicBezTo>
                  <a:cubicBezTo>
                    <a:pt x="35901" y="212"/>
                    <a:pt x="256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8"/>
            <p:cNvSpPr/>
            <p:nvPr/>
          </p:nvSpPr>
          <p:spPr>
            <a:xfrm>
              <a:off x="3027725" y="1859875"/>
              <a:ext cx="101075" cy="50850"/>
            </a:xfrm>
            <a:custGeom>
              <a:avLst/>
              <a:gdLst/>
              <a:ahLst/>
              <a:cxnLst/>
              <a:rect l="l" t="t" r="r" b="b"/>
              <a:pathLst>
                <a:path w="4043" h="2034" extrusionOk="0">
                  <a:moveTo>
                    <a:pt x="308" y="0"/>
                  </a:moveTo>
                  <a:cubicBezTo>
                    <a:pt x="1" y="0"/>
                    <a:pt x="1" y="513"/>
                    <a:pt x="308" y="513"/>
                  </a:cubicBezTo>
                  <a:cubicBezTo>
                    <a:pt x="1436" y="718"/>
                    <a:pt x="2461" y="1231"/>
                    <a:pt x="3384" y="1949"/>
                  </a:cubicBezTo>
                  <a:cubicBezTo>
                    <a:pt x="3444" y="2008"/>
                    <a:pt x="3507" y="2033"/>
                    <a:pt x="3569" y="2033"/>
                  </a:cubicBezTo>
                  <a:cubicBezTo>
                    <a:pt x="3824" y="2033"/>
                    <a:pt x="4042" y="1601"/>
                    <a:pt x="3794" y="1436"/>
                  </a:cubicBezTo>
                  <a:cubicBezTo>
                    <a:pt x="2872" y="513"/>
                    <a:pt x="1641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8"/>
            <p:cNvSpPr/>
            <p:nvPr/>
          </p:nvSpPr>
          <p:spPr>
            <a:xfrm>
              <a:off x="2348950" y="3691900"/>
              <a:ext cx="122575" cy="59650"/>
            </a:xfrm>
            <a:custGeom>
              <a:avLst/>
              <a:gdLst/>
              <a:ahLst/>
              <a:cxnLst/>
              <a:rect l="l" t="t" r="r" b="b"/>
              <a:pathLst>
                <a:path w="4903" h="2386" extrusionOk="0">
                  <a:moveTo>
                    <a:pt x="281" y="0"/>
                  </a:moveTo>
                  <a:cubicBezTo>
                    <a:pt x="122" y="0"/>
                    <a:pt x="0" y="168"/>
                    <a:pt x="84" y="335"/>
                  </a:cubicBezTo>
                  <a:cubicBezTo>
                    <a:pt x="1314" y="1463"/>
                    <a:pt x="2852" y="2181"/>
                    <a:pt x="4493" y="2386"/>
                  </a:cubicBezTo>
                  <a:cubicBezTo>
                    <a:pt x="4903" y="2386"/>
                    <a:pt x="4903" y="1771"/>
                    <a:pt x="4595" y="1771"/>
                  </a:cubicBezTo>
                  <a:cubicBezTo>
                    <a:pt x="3057" y="1463"/>
                    <a:pt x="1622" y="950"/>
                    <a:pt x="392" y="28"/>
                  </a:cubicBezTo>
                  <a:cubicBezTo>
                    <a:pt x="354" y="9"/>
                    <a:pt x="31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8"/>
            <p:cNvSpPr/>
            <p:nvPr/>
          </p:nvSpPr>
          <p:spPr>
            <a:xfrm>
              <a:off x="2289650" y="3717000"/>
              <a:ext cx="71200" cy="37450"/>
            </a:xfrm>
            <a:custGeom>
              <a:avLst/>
              <a:gdLst/>
              <a:ahLst/>
              <a:cxnLst/>
              <a:rect l="l" t="t" r="r" b="b"/>
              <a:pathLst>
                <a:path w="2848" h="1498" extrusionOk="0">
                  <a:moveTo>
                    <a:pt x="176" y="1"/>
                  </a:moveTo>
                  <a:cubicBezTo>
                    <a:pt x="1" y="1"/>
                    <a:pt x="29" y="373"/>
                    <a:pt x="200" y="459"/>
                  </a:cubicBezTo>
                  <a:cubicBezTo>
                    <a:pt x="815" y="869"/>
                    <a:pt x="1636" y="1177"/>
                    <a:pt x="2353" y="1484"/>
                  </a:cubicBezTo>
                  <a:cubicBezTo>
                    <a:pt x="2390" y="1494"/>
                    <a:pt x="2424" y="1498"/>
                    <a:pt x="2456" y="1498"/>
                  </a:cubicBezTo>
                  <a:cubicBezTo>
                    <a:pt x="2779" y="1498"/>
                    <a:pt x="2848" y="1056"/>
                    <a:pt x="2661" y="869"/>
                  </a:cubicBezTo>
                  <a:lnTo>
                    <a:pt x="1841" y="459"/>
                  </a:lnTo>
                  <a:lnTo>
                    <a:pt x="1533" y="459"/>
                  </a:lnTo>
                  <a:cubicBezTo>
                    <a:pt x="1123" y="357"/>
                    <a:pt x="713" y="254"/>
                    <a:pt x="303" y="49"/>
                  </a:cubicBezTo>
                  <a:cubicBezTo>
                    <a:pt x="252" y="15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68"/>
          <p:cNvGrpSpPr/>
          <p:nvPr/>
        </p:nvGrpSpPr>
        <p:grpSpPr>
          <a:xfrm>
            <a:off x="929857" y="484209"/>
            <a:ext cx="466337" cy="248791"/>
            <a:chOff x="4385239" y="1711959"/>
            <a:chExt cx="282717" cy="248790"/>
          </a:xfrm>
        </p:grpSpPr>
        <p:sp>
          <p:nvSpPr>
            <p:cNvPr id="1845" name="Google Shape;1845;p68"/>
            <p:cNvSpPr/>
            <p:nvPr/>
          </p:nvSpPr>
          <p:spPr>
            <a:xfrm>
              <a:off x="4513813" y="17119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8"/>
            <p:cNvSpPr/>
            <p:nvPr/>
          </p:nvSpPr>
          <p:spPr>
            <a:xfrm>
              <a:off x="4385239" y="1874584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68"/>
          <p:cNvGrpSpPr/>
          <p:nvPr/>
        </p:nvGrpSpPr>
        <p:grpSpPr>
          <a:xfrm rot="21092748">
            <a:off x="8457328" y="4454046"/>
            <a:ext cx="459955" cy="413413"/>
            <a:chOff x="7201801" y="4130059"/>
            <a:chExt cx="459955" cy="368037"/>
          </a:xfrm>
        </p:grpSpPr>
        <p:sp>
          <p:nvSpPr>
            <p:cNvPr id="1848" name="Google Shape;1848;p68"/>
            <p:cNvSpPr/>
            <p:nvPr/>
          </p:nvSpPr>
          <p:spPr>
            <a:xfrm>
              <a:off x="7507613" y="41300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8"/>
            <p:cNvSpPr/>
            <p:nvPr/>
          </p:nvSpPr>
          <p:spPr>
            <a:xfrm>
              <a:off x="7201801" y="42556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68"/>
          <p:cNvGrpSpPr/>
          <p:nvPr/>
        </p:nvGrpSpPr>
        <p:grpSpPr>
          <a:xfrm>
            <a:off x="365783" y="4565461"/>
            <a:ext cx="210593" cy="368040"/>
            <a:chOff x="1482238" y="4061234"/>
            <a:chExt cx="210593" cy="368040"/>
          </a:xfrm>
        </p:grpSpPr>
        <p:sp>
          <p:nvSpPr>
            <p:cNvPr id="1851" name="Google Shape;1851;p68"/>
            <p:cNvSpPr/>
            <p:nvPr/>
          </p:nvSpPr>
          <p:spPr>
            <a:xfrm>
              <a:off x="1538688" y="42666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8"/>
            <p:cNvSpPr/>
            <p:nvPr/>
          </p:nvSpPr>
          <p:spPr>
            <a:xfrm>
              <a:off x="1482238" y="40612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835;p68"/>
          <p:cNvGrpSpPr/>
          <p:nvPr/>
        </p:nvGrpSpPr>
        <p:grpSpPr>
          <a:xfrm>
            <a:off x="3227497" y="981776"/>
            <a:ext cx="2524461" cy="3831730"/>
            <a:chOff x="1807625" y="1752225"/>
            <a:chExt cx="1394425" cy="2069575"/>
          </a:xfrm>
        </p:grpSpPr>
        <p:sp>
          <p:nvSpPr>
            <p:cNvPr id="38" name="Google Shape;1836;p68"/>
            <p:cNvSpPr/>
            <p:nvPr/>
          </p:nvSpPr>
          <p:spPr>
            <a:xfrm>
              <a:off x="2461250" y="3652725"/>
              <a:ext cx="64100" cy="54325"/>
            </a:xfrm>
            <a:custGeom>
              <a:avLst/>
              <a:gdLst/>
              <a:ahLst/>
              <a:cxnLst/>
              <a:rect l="l" t="t" r="r" b="b"/>
              <a:pathLst>
                <a:path w="2564" h="2173" extrusionOk="0">
                  <a:moveTo>
                    <a:pt x="1446" y="1"/>
                  </a:moveTo>
                  <a:cubicBezTo>
                    <a:pt x="1141" y="1"/>
                    <a:pt x="846" y="134"/>
                    <a:pt x="616" y="364"/>
                  </a:cubicBezTo>
                  <a:cubicBezTo>
                    <a:pt x="513" y="467"/>
                    <a:pt x="308" y="467"/>
                    <a:pt x="206" y="467"/>
                  </a:cubicBezTo>
                  <a:cubicBezTo>
                    <a:pt x="1" y="877"/>
                    <a:pt x="1" y="1287"/>
                    <a:pt x="206" y="1595"/>
                  </a:cubicBezTo>
                  <a:cubicBezTo>
                    <a:pt x="469" y="1989"/>
                    <a:pt x="858" y="2173"/>
                    <a:pt x="1266" y="2173"/>
                  </a:cubicBezTo>
                  <a:cubicBezTo>
                    <a:pt x="1494" y="2173"/>
                    <a:pt x="1728" y="2115"/>
                    <a:pt x="1949" y="2005"/>
                  </a:cubicBezTo>
                  <a:cubicBezTo>
                    <a:pt x="2461" y="1595"/>
                    <a:pt x="2564" y="774"/>
                    <a:pt x="2154" y="262"/>
                  </a:cubicBezTo>
                  <a:cubicBezTo>
                    <a:pt x="1929" y="82"/>
                    <a:pt x="1685" y="1"/>
                    <a:pt x="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37;p68"/>
            <p:cNvSpPr/>
            <p:nvPr/>
          </p:nvSpPr>
          <p:spPr>
            <a:xfrm>
              <a:off x="1807625" y="1752225"/>
              <a:ext cx="1394425" cy="2069575"/>
            </a:xfrm>
            <a:custGeom>
              <a:avLst/>
              <a:gdLst/>
              <a:ahLst/>
              <a:cxnLst/>
              <a:rect l="l" t="t" r="r" b="b"/>
              <a:pathLst>
                <a:path w="55777" h="82783" extrusionOk="0">
                  <a:moveTo>
                    <a:pt x="15177" y="930"/>
                  </a:moveTo>
                  <a:cubicBezTo>
                    <a:pt x="19343" y="930"/>
                    <a:pt x="23467" y="1396"/>
                    <a:pt x="25838" y="1436"/>
                  </a:cubicBezTo>
                  <a:cubicBezTo>
                    <a:pt x="31523" y="1514"/>
                    <a:pt x="37267" y="1710"/>
                    <a:pt x="42980" y="1710"/>
                  </a:cubicBezTo>
                  <a:cubicBezTo>
                    <a:pt x="44789" y="1710"/>
                    <a:pt x="46595" y="1690"/>
                    <a:pt x="48395" y="1641"/>
                  </a:cubicBezTo>
                  <a:lnTo>
                    <a:pt x="48600" y="1641"/>
                  </a:lnTo>
                  <a:cubicBezTo>
                    <a:pt x="50548" y="1743"/>
                    <a:pt x="52291" y="2666"/>
                    <a:pt x="53419" y="4101"/>
                  </a:cubicBezTo>
                  <a:cubicBezTo>
                    <a:pt x="52033" y="3178"/>
                    <a:pt x="50398" y="2753"/>
                    <a:pt x="48663" y="2753"/>
                  </a:cubicBezTo>
                  <a:cubicBezTo>
                    <a:pt x="48472" y="2753"/>
                    <a:pt x="48280" y="2758"/>
                    <a:pt x="48087" y="2769"/>
                  </a:cubicBezTo>
                  <a:cubicBezTo>
                    <a:pt x="47779" y="2871"/>
                    <a:pt x="47779" y="3384"/>
                    <a:pt x="48087" y="3384"/>
                  </a:cubicBezTo>
                  <a:cubicBezTo>
                    <a:pt x="49933" y="3486"/>
                    <a:pt x="51676" y="3896"/>
                    <a:pt x="53214" y="4717"/>
                  </a:cubicBezTo>
                  <a:cubicBezTo>
                    <a:pt x="53268" y="4744"/>
                    <a:pt x="53323" y="4757"/>
                    <a:pt x="53376" y="4757"/>
                  </a:cubicBezTo>
                  <a:cubicBezTo>
                    <a:pt x="53521" y="4757"/>
                    <a:pt x="53651" y="4662"/>
                    <a:pt x="53726" y="4512"/>
                  </a:cubicBezTo>
                  <a:cubicBezTo>
                    <a:pt x="54034" y="5024"/>
                    <a:pt x="54341" y="5742"/>
                    <a:pt x="54444" y="6460"/>
                  </a:cubicBezTo>
                  <a:cubicBezTo>
                    <a:pt x="54341" y="6562"/>
                    <a:pt x="54239" y="6767"/>
                    <a:pt x="54341" y="6972"/>
                  </a:cubicBezTo>
                  <a:cubicBezTo>
                    <a:pt x="54034" y="19173"/>
                    <a:pt x="53931" y="31374"/>
                    <a:pt x="53624" y="43678"/>
                  </a:cubicBezTo>
                  <a:cubicBezTo>
                    <a:pt x="53521" y="49419"/>
                    <a:pt x="53316" y="55161"/>
                    <a:pt x="53214" y="61005"/>
                  </a:cubicBezTo>
                  <a:cubicBezTo>
                    <a:pt x="53010" y="65081"/>
                    <a:pt x="54730" y="81205"/>
                    <a:pt x="48312" y="81205"/>
                  </a:cubicBezTo>
                  <a:cubicBezTo>
                    <a:pt x="48271" y="81205"/>
                    <a:pt x="48231" y="81204"/>
                    <a:pt x="48190" y="81203"/>
                  </a:cubicBezTo>
                  <a:lnTo>
                    <a:pt x="48087" y="81203"/>
                  </a:lnTo>
                  <a:cubicBezTo>
                    <a:pt x="40807" y="81203"/>
                    <a:pt x="33630" y="81408"/>
                    <a:pt x="26351" y="81408"/>
                  </a:cubicBezTo>
                  <a:lnTo>
                    <a:pt x="15893" y="81511"/>
                  </a:lnTo>
                  <a:cubicBezTo>
                    <a:pt x="14539" y="81511"/>
                    <a:pt x="12526" y="81701"/>
                    <a:pt x="10448" y="81701"/>
                  </a:cubicBezTo>
                  <a:cubicBezTo>
                    <a:pt x="6230" y="81701"/>
                    <a:pt x="1743" y="80918"/>
                    <a:pt x="1949" y="76179"/>
                  </a:cubicBezTo>
                  <a:cubicBezTo>
                    <a:pt x="1949" y="75974"/>
                    <a:pt x="1846" y="75872"/>
                    <a:pt x="1641" y="75872"/>
                  </a:cubicBezTo>
                  <a:cubicBezTo>
                    <a:pt x="2359" y="64696"/>
                    <a:pt x="1846" y="53315"/>
                    <a:pt x="1846" y="42140"/>
                  </a:cubicBezTo>
                  <a:cubicBezTo>
                    <a:pt x="1846" y="30861"/>
                    <a:pt x="1846" y="19583"/>
                    <a:pt x="1846" y="8203"/>
                  </a:cubicBezTo>
                  <a:cubicBezTo>
                    <a:pt x="1846" y="8203"/>
                    <a:pt x="1846" y="8100"/>
                    <a:pt x="1846" y="8100"/>
                  </a:cubicBezTo>
                  <a:cubicBezTo>
                    <a:pt x="1783" y="2115"/>
                    <a:pt x="8535" y="930"/>
                    <a:pt x="15177" y="930"/>
                  </a:cubicBezTo>
                  <a:close/>
                  <a:moveTo>
                    <a:pt x="13637" y="103"/>
                  </a:moveTo>
                  <a:cubicBezTo>
                    <a:pt x="8716" y="103"/>
                    <a:pt x="1" y="820"/>
                    <a:pt x="1129" y="7690"/>
                  </a:cubicBezTo>
                  <a:cubicBezTo>
                    <a:pt x="923" y="7792"/>
                    <a:pt x="718" y="7998"/>
                    <a:pt x="718" y="8203"/>
                  </a:cubicBezTo>
                  <a:lnTo>
                    <a:pt x="718" y="42140"/>
                  </a:lnTo>
                  <a:cubicBezTo>
                    <a:pt x="718" y="53213"/>
                    <a:pt x="308" y="64491"/>
                    <a:pt x="923" y="75564"/>
                  </a:cubicBezTo>
                  <a:cubicBezTo>
                    <a:pt x="308" y="76692"/>
                    <a:pt x="411" y="78230"/>
                    <a:pt x="1334" y="79255"/>
                  </a:cubicBezTo>
                  <a:cubicBezTo>
                    <a:pt x="2336" y="82347"/>
                    <a:pt x="7969" y="82783"/>
                    <a:pt x="11740" y="82783"/>
                  </a:cubicBezTo>
                  <a:cubicBezTo>
                    <a:pt x="12596" y="82783"/>
                    <a:pt x="13356" y="82760"/>
                    <a:pt x="13945" y="82741"/>
                  </a:cubicBezTo>
                  <a:cubicBezTo>
                    <a:pt x="25531" y="82741"/>
                    <a:pt x="37014" y="82741"/>
                    <a:pt x="48497" y="82536"/>
                  </a:cubicBezTo>
                  <a:cubicBezTo>
                    <a:pt x="48805" y="82536"/>
                    <a:pt x="49010" y="82331"/>
                    <a:pt x="49112" y="82126"/>
                  </a:cubicBezTo>
                  <a:cubicBezTo>
                    <a:pt x="51881" y="82126"/>
                    <a:pt x="53214" y="79870"/>
                    <a:pt x="53726" y="77102"/>
                  </a:cubicBezTo>
                  <a:cubicBezTo>
                    <a:pt x="55059" y="69822"/>
                    <a:pt x="54136" y="61620"/>
                    <a:pt x="54341" y="54238"/>
                  </a:cubicBezTo>
                  <a:cubicBezTo>
                    <a:pt x="54751" y="38449"/>
                    <a:pt x="55264" y="22762"/>
                    <a:pt x="55572" y="6972"/>
                  </a:cubicBezTo>
                  <a:cubicBezTo>
                    <a:pt x="55572" y="6870"/>
                    <a:pt x="55572" y="6767"/>
                    <a:pt x="55572" y="6665"/>
                  </a:cubicBezTo>
                  <a:cubicBezTo>
                    <a:pt x="55674" y="6562"/>
                    <a:pt x="55777" y="6357"/>
                    <a:pt x="55777" y="6152"/>
                  </a:cubicBezTo>
                  <a:cubicBezTo>
                    <a:pt x="55285" y="3004"/>
                    <a:pt x="52528" y="706"/>
                    <a:pt x="49316" y="706"/>
                  </a:cubicBezTo>
                  <a:cubicBezTo>
                    <a:pt x="49181" y="706"/>
                    <a:pt x="49044" y="710"/>
                    <a:pt x="48907" y="718"/>
                  </a:cubicBezTo>
                  <a:cubicBezTo>
                    <a:pt x="48805" y="615"/>
                    <a:pt x="48702" y="513"/>
                    <a:pt x="48497" y="513"/>
                  </a:cubicBezTo>
                  <a:cubicBezTo>
                    <a:pt x="37014" y="0"/>
                    <a:pt x="25223" y="205"/>
                    <a:pt x="1363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38;p68"/>
            <p:cNvSpPr/>
            <p:nvPr/>
          </p:nvSpPr>
          <p:spPr>
            <a:xfrm>
              <a:off x="2384350" y="1836675"/>
              <a:ext cx="266600" cy="37100"/>
            </a:xfrm>
            <a:custGeom>
              <a:avLst/>
              <a:gdLst/>
              <a:ahLst/>
              <a:cxnLst/>
              <a:rect l="l" t="t" r="r" b="b"/>
              <a:pathLst>
                <a:path w="10664" h="1484" extrusionOk="0">
                  <a:moveTo>
                    <a:pt x="4676" y="1"/>
                  </a:moveTo>
                  <a:cubicBezTo>
                    <a:pt x="3288" y="1"/>
                    <a:pt x="1901" y="76"/>
                    <a:pt x="513" y="211"/>
                  </a:cubicBezTo>
                  <a:cubicBezTo>
                    <a:pt x="206" y="211"/>
                    <a:pt x="1" y="928"/>
                    <a:pt x="411" y="928"/>
                  </a:cubicBezTo>
                  <a:cubicBezTo>
                    <a:pt x="2571" y="1277"/>
                    <a:pt x="4730" y="1483"/>
                    <a:pt x="6890" y="1483"/>
                  </a:cubicBezTo>
                  <a:cubicBezTo>
                    <a:pt x="7909" y="1483"/>
                    <a:pt x="8927" y="1437"/>
                    <a:pt x="9946" y="1339"/>
                  </a:cubicBezTo>
                  <a:cubicBezTo>
                    <a:pt x="10356" y="1339"/>
                    <a:pt x="10664" y="518"/>
                    <a:pt x="10049" y="416"/>
                  </a:cubicBezTo>
                  <a:cubicBezTo>
                    <a:pt x="8258" y="127"/>
                    <a:pt x="6467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39;p68"/>
            <p:cNvSpPr/>
            <p:nvPr/>
          </p:nvSpPr>
          <p:spPr>
            <a:xfrm>
              <a:off x="2435625" y="3627650"/>
              <a:ext cx="117925" cy="102925"/>
            </a:xfrm>
            <a:custGeom>
              <a:avLst/>
              <a:gdLst/>
              <a:ahLst/>
              <a:cxnLst/>
              <a:rect l="l" t="t" r="r" b="b"/>
              <a:pathLst>
                <a:path w="4717" h="4117" extrusionOk="0">
                  <a:moveTo>
                    <a:pt x="2472" y="969"/>
                  </a:moveTo>
                  <a:cubicBezTo>
                    <a:pt x="2752" y="969"/>
                    <a:pt x="3039" y="1071"/>
                    <a:pt x="3281" y="1265"/>
                  </a:cubicBezTo>
                  <a:cubicBezTo>
                    <a:pt x="3691" y="1777"/>
                    <a:pt x="3589" y="2598"/>
                    <a:pt x="2974" y="3008"/>
                  </a:cubicBezTo>
                  <a:cubicBezTo>
                    <a:pt x="2790" y="3118"/>
                    <a:pt x="2566" y="3176"/>
                    <a:pt x="2336" y="3176"/>
                  </a:cubicBezTo>
                  <a:cubicBezTo>
                    <a:pt x="1925" y="3176"/>
                    <a:pt x="1494" y="2992"/>
                    <a:pt x="1231" y="2598"/>
                  </a:cubicBezTo>
                  <a:cubicBezTo>
                    <a:pt x="1128" y="2290"/>
                    <a:pt x="1128" y="1880"/>
                    <a:pt x="1231" y="1470"/>
                  </a:cubicBezTo>
                  <a:cubicBezTo>
                    <a:pt x="1436" y="1470"/>
                    <a:pt x="1538" y="1470"/>
                    <a:pt x="1641" y="1367"/>
                  </a:cubicBezTo>
                  <a:cubicBezTo>
                    <a:pt x="1857" y="1097"/>
                    <a:pt x="2160" y="969"/>
                    <a:pt x="2472" y="969"/>
                  </a:cubicBezTo>
                  <a:close/>
                  <a:moveTo>
                    <a:pt x="2513" y="0"/>
                  </a:moveTo>
                  <a:cubicBezTo>
                    <a:pt x="1911" y="0"/>
                    <a:pt x="1322" y="285"/>
                    <a:pt x="923" y="855"/>
                  </a:cubicBezTo>
                  <a:cubicBezTo>
                    <a:pt x="205" y="1367"/>
                    <a:pt x="0" y="2393"/>
                    <a:pt x="411" y="3110"/>
                  </a:cubicBezTo>
                  <a:cubicBezTo>
                    <a:pt x="862" y="3756"/>
                    <a:pt x="1598" y="4117"/>
                    <a:pt x="2337" y="4117"/>
                  </a:cubicBezTo>
                  <a:cubicBezTo>
                    <a:pt x="2773" y="4117"/>
                    <a:pt x="3209" y="3991"/>
                    <a:pt x="3589" y="3725"/>
                  </a:cubicBezTo>
                  <a:cubicBezTo>
                    <a:pt x="4614" y="3008"/>
                    <a:pt x="4717" y="1470"/>
                    <a:pt x="3897" y="547"/>
                  </a:cubicBezTo>
                  <a:cubicBezTo>
                    <a:pt x="3486" y="183"/>
                    <a:pt x="2995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40;p68"/>
            <p:cNvSpPr/>
            <p:nvPr/>
          </p:nvSpPr>
          <p:spPr>
            <a:xfrm>
              <a:off x="1907600" y="1973325"/>
              <a:ext cx="1191925" cy="1601025"/>
            </a:xfrm>
            <a:custGeom>
              <a:avLst/>
              <a:gdLst/>
              <a:ahLst/>
              <a:cxnLst/>
              <a:rect l="l" t="t" r="r" b="b"/>
              <a:pathLst>
                <a:path w="47677" h="64041" extrusionOk="0">
                  <a:moveTo>
                    <a:pt x="15424" y="0"/>
                  </a:moveTo>
                  <a:cubicBezTo>
                    <a:pt x="10591" y="0"/>
                    <a:pt x="5757" y="47"/>
                    <a:pt x="923" y="179"/>
                  </a:cubicBezTo>
                  <a:cubicBezTo>
                    <a:pt x="513" y="179"/>
                    <a:pt x="308" y="589"/>
                    <a:pt x="616" y="794"/>
                  </a:cubicBezTo>
                  <a:cubicBezTo>
                    <a:pt x="574" y="780"/>
                    <a:pt x="533" y="774"/>
                    <a:pt x="493" y="774"/>
                  </a:cubicBezTo>
                  <a:cubicBezTo>
                    <a:pt x="231" y="774"/>
                    <a:pt x="0" y="1040"/>
                    <a:pt x="0" y="1307"/>
                  </a:cubicBezTo>
                  <a:cubicBezTo>
                    <a:pt x="0" y="11560"/>
                    <a:pt x="205" y="21915"/>
                    <a:pt x="410" y="32168"/>
                  </a:cubicBezTo>
                  <a:cubicBezTo>
                    <a:pt x="616" y="42523"/>
                    <a:pt x="205" y="52879"/>
                    <a:pt x="1333" y="63029"/>
                  </a:cubicBezTo>
                  <a:cubicBezTo>
                    <a:pt x="1333" y="63132"/>
                    <a:pt x="1333" y="63234"/>
                    <a:pt x="1436" y="63337"/>
                  </a:cubicBezTo>
                  <a:cubicBezTo>
                    <a:pt x="1333" y="63542"/>
                    <a:pt x="1538" y="63952"/>
                    <a:pt x="1846" y="63952"/>
                  </a:cubicBezTo>
                  <a:cubicBezTo>
                    <a:pt x="4944" y="64017"/>
                    <a:pt x="8043" y="64041"/>
                    <a:pt x="11141" y="64041"/>
                  </a:cubicBezTo>
                  <a:cubicBezTo>
                    <a:pt x="19606" y="64041"/>
                    <a:pt x="28071" y="63863"/>
                    <a:pt x="36536" y="63863"/>
                  </a:cubicBezTo>
                  <a:cubicBezTo>
                    <a:pt x="39634" y="63863"/>
                    <a:pt x="42733" y="63887"/>
                    <a:pt x="45831" y="63952"/>
                  </a:cubicBezTo>
                  <a:cubicBezTo>
                    <a:pt x="46446" y="63747"/>
                    <a:pt x="46446" y="62824"/>
                    <a:pt x="45831" y="62619"/>
                  </a:cubicBezTo>
                  <a:cubicBezTo>
                    <a:pt x="38367" y="62460"/>
                    <a:pt x="30793" y="62247"/>
                    <a:pt x="23223" y="62247"/>
                  </a:cubicBezTo>
                  <a:cubicBezTo>
                    <a:pt x="16131" y="62247"/>
                    <a:pt x="9043" y="62434"/>
                    <a:pt x="2051" y="63029"/>
                  </a:cubicBezTo>
                  <a:cubicBezTo>
                    <a:pt x="2666" y="52776"/>
                    <a:pt x="1641" y="42421"/>
                    <a:pt x="1436" y="32270"/>
                  </a:cubicBezTo>
                  <a:cubicBezTo>
                    <a:pt x="1231" y="22120"/>
                    <a:pt x="1231" y="11662"/>
                    <a:pt x="1026" y="1409"/>
                  </a:cubicBezTo>
                  <a:cubicBezTo>
                    <a:pt x="1026" y="1307"/>
                    <a:pt x="923" y="1102"/>
                    <a:pt x="821" y="999"/>
                  </a:cubicBezTo>
                  <a:lnTo>
                    <a:pt x="821" y="999"/>
                  </a:lnTo>
                  <a:cubicBezTo>
                    <a:pt x="15892" y="1717"/>
                    <a:pt x="31067" y="1614"/>
                    <a:pt x="46139" y="1717"/>
                  </a:cubicBezTo>
                  <a:lnTo>
                    <a:pt x="46139" y="32475"/>
                  </a:lnTo>
                  <a:cubicBezTo>
                    <a:pt x="46139" y="42728"/>
                    <a:pt x="45729" y="52981"/>
                    <a:pt x="46446" y="63234"/>
                  </a:cubicBezTo>
                  <a:cubicBezTo>
                    <a:pt x="46446" y="63439"/>
                    <a:pt x="46574" y="63542"/>
                    <a:pt x="46703" y="63542"/>
                  </a:cubicBezTo>
                  <a:cubicBezTo>
                    <a:pt x="46831" y="63542"/>
                    <a:pt x="46959" y="63439"/>
                    <a:pt x="46959" y="63234"/>
                  </a:cubicBezTo>
                  <a:cubicBezTo>
                    <a:pt x="47677" y="53084"/>
                    <a:pt x="47266" y="42728"/>
                    <a:pt x="47266" y="32475"/>
                  </a:cubicBezTo>
                  <a:cubicBezTo>
                    <a:pt x="47369" y="22223"/>
                    <a:pt x="47472" y="11867"/>
                    <a:pt x="47472" y="1614"/>
                  </a:cubicBezTo>
                  <a:cubicBezTo>
                    <a:pt x="47472" y="1348"/>
                    <a:pt x="47241" y="1081"/>
                    <a:pt x="46913" y="1081"/>
                  </a:cubicBezTo>
                  <a:cubicBezTo>
                    <a:pt x="46862" y="1081"/>
                    <a:pt x="46809" y="1088"/>
                    <a:pt x="46754" y="1102"/>
                  </a:cubicBezTo>
                  <a:cubicBezTo>
                    <a:pt x="46856" y="691"/>
                    <a:pt x="46549" y="281"/>
                    <a:pt x="46139" y="281"/>
                  </a:cubicBezTo>
                  <a:cubicBezTo>
                    <a:pt x="35901" y="212"/>
                    <a:pt x="256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41;p68"/>
            <p:cNvSpPr/>
            <p:nvPr/>
          </p:nvSpPr>
          <p:spPr>
            <a:xfrm>
              <a:off x="3027725" y="1859875"/>
              <a:ext cx="101075" cy="50850"/>
            </a:xfrm>
            <a:custGeom>
              <a:avLst/>
              <a:gdLst/>
              <a:ahLst/>
              <a:cxnLst/>
              <a:rect l="l" t="t" r="r" b="b"/>
              <a:pathLst>
                <a:path w="4043" h="2034" extrusionOk="0">
                  <a:moveTo>
                    <a:pt x="308" y="0"/>
                  </a:moveTo>
                  <a:cubicBezTo>
                    <a:pt x="1" y="0"/>
                    <a:pt x="1" y="513"/>
                    <a:pt x="308" y="513"/>
                  </a:cubicBezTo>
                  <a:cubicBezTo>
                    <a:pt x="1436" y="718"/>
                    <a:pt x="2461" y="1231"/>
                    <a:pt x="3384" y="1949"/>
                  </a:cubicBezTo>
                  <a:cubicBezTo>
                    <a:pt x="3444" y="2008"/>
                    <a:pt x="3507" y="2033"/>
                    <a:pt x="3569" y="2033"/>
                  </a:cubicBezTo>
                  <a:cubicBezTo>
                    <a:pt x="3824" y="2033"/>
                    <a:pt x="4042" y="1601"/>
                    <a:pt x="3794" y="1436"/>
                  </a:cubicBezTo>
                  <a:cubicBezTo>
                    <a:pt x="2872" y="513"/>
                    <a:pt x="1641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42;p68"/>
            <p:cNvSpPr/>
            <p:nvPr/>
          </p:nvSpPr>
          <p:spPr>
            <a:xfrm>
              <a:off x="2348950" y="3691900"/>
              <a:ext cx="122575" cy="59650"/>
            </a:xfrm>
            <a:custGeom>
              <a:avLst/>
              <a:gdLst/>
              <a:ahLst/>
              <a:cxnLst/>
              <a:rect l="l" t="t" r="r" b="b"/>
              <a:pathLst>
                <a:path w="4903" h="2386" extrusionOk="0">
                  <a:moveTo>
                    <a:pt x="281" y="0"/>
                  </a:moveTo>
                  <a:cubicBezTo>
                    <a:pt x="122" y="0"/>
                    <a:pt x="0" y="168"/>
                    <a:pt x="84" y="335"/>
                  </a:cubicBezTo>
                  <a:cubicBezTo>
                    <a:pt x="1314" y="1463"/>
                    <a:pt x="2852" y="2181"/>
                    <a:pt x="4493" y="2386"/>
                  </a:cubicBezTo>
                  <a:cubicBezTo>
                    <a:pt x="4903" y="2386"/>
                    <a:pt x="4903" y="1771"/>
                    <a:pt x="4595" y="1771"/>
                  </a:cubicBezTo>
                  <a:cubicBezTo>
                    <a:pt x="3057" y="1463"/>
                    <a:pt x="1622" y="950"/>
                    <a:pt x="392" y="28"/>
                  </a:cubicBezTo>
                  <a:cubicBezTo>
                    <a:pt x="354" y="9"/>
                    <a:pt x="31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43;p68"/>
            <p:cNvSpPr/>
            <p:nvPr/>
          </p:nvSpPr>
          <p:spPr>
            <a:xfrm>
              <a:off x="2289650" y="3717000"/>
              <a:ext cx="71200" cy="37450"/>
            </a:xfrm>
            <a:custGeom>
              <a:avLst/>
              <a:gdLst/>
              <a:ahLst/>
              <a:cxnLst/>
              <a:rect l="l" t="t" r="r" b="b"/>
              <a:pathLst>
                <a:path w="2848" h="1498" extrusionOk="0">
                  <a:moveTo>
                    <a:pt x="176" y="1"/>
                  </a:moveTo>
                  <a:cubicBezTo>
                    <a:pt x="1" y="1"/>
                    <a:pt x="29" y="373"/>
                    <a:pt x="200" y="459"/>
                  </a:cubicBezTo>
                  <a:cubicBezTo>
                    <a:pt x="815" y="869"/>
                    <a:pt x="1636" y="1177"/>
                    <a:pt x="2353" y="1484"/>
                  </a:cubicBezTo>
                  <a:cubicBezTo>
                    <a:pt x="2390" y="1494"/>
                    <a:pt x="2424" y="1498"/>
                    <a:pt x="2456" y="1498"/>
                  </a:cubicBezTo>
                  <a:cubicBezTo>
                    <a:pt x="2779" y="1498"/>
                    <a:pt x="2848" y="1056"/>
                    <a:pt x="2661" y="869"/>
                  </a:cubicBezTo>
                  <a:lnTo>
                    <a:pt x="1841" y="459"/>
                  </a:lnTo>
                  <a:lnTo>
                    <a:pt x="1533" y="459"/>
                  </a:lnTo>
                  <a:cubicBezTo>
                    <a:pt x="1123" y="357"/>
                    <a:pt x="713" y="254"/>
                    <a:pt x="303" y="49"/>
                  </a:cubicBezTo>
                  <a:cubicBezTo>
                    <a:pt x="252" y="15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835;p68"/>
          <p:cNvGrpSpPr/>
          <p:nvPr/>
        </p:nvGrpSpPr>
        <p:grpSpPr>
          <a:xfrm>
            <a:off x="5937064" y="981775"/>
            <a:ext cx="2524461" cy="3894442"/>
            <a:chOff x="1807625" y="1752225"/>
            <a:chExt cx="1394425" cy="2069575"/>
          </a:xfrm>
        </p:grpSpPr>
        <p:sp>
          <p:nvSpPr>
            <p:cNvPr id="47" name="Google Shape;1836;p68"/>
            <p:cNvSpPr/>
            <p:nvPr/>
          </p:nvSpPr>
          <p:spPr>
            <a:xfrm>
              <a:off x="2461250" y="3652725"/>
              <a:ext cx="64100" cy="54325"/>
            </a:xfrm>
            <a:custGeom>
              <a:avLst/>
              <a:gdLst/>
              <a:ahLst/>
              <a:cxnLst/>
              <a:rect l="l" t="t" r="r" b="b"/>
              <a:pathLst>
                <a:path w="2564" h="2173" extrusionOk="0">
                  <a:moveTo>
                    <a:pt x="1446" y="1"/>
                  </a:moveTo>
                  <a:cubicBezTo>
                    <a:pt x="1141" y="1"/>
                    <a:pt x="846" y="134"/>
                    <a:pt x="616" y="364"/>
                  </a:cubicBezTo>
                  <a:cubicBezTo>
                    <a:pt x="513" y="467"/>
                    <a:pt x="308" y="467"/>
                    <a:pt x="206" y="467"/>
                  </a:cubicBezTo>
                  <a:cubicBezTo>
                    <a:pt x="1" y="877"/>
                    <a:pt x="1" y="1287"/>
                    <a:pt x="206" y="1595"/>
                  </a:cubicBezTo>
                  <a:cubicBezTo>
                    <a:pt x="469" y="1989"/>
                    <a:pt x="858" y="2173"/>
                    <a:pt x="1266" y="2173"/>
                  </a:cubicBezTo>
                  <a:cubicBezTo>
                    <a:pt x="1494" y="2173"/>
                    <a:pt x="1728" y="2115"/>
                    <a:pt x="1949" y="2005"/>
                  </a:cubicBezTo>
                  <a:cubicBezTo>
                    <a:pt x="2461" y="1595"/>
                    <a:pt x="2564" y="774"/>
                    <a:pt x="2154" y="262"/>
                  </a:cubicBezTo>
                  <a:cubicBezTo>
                    <a:pt x="1929" y="82"/>
                    <a:pt x="1685" y="1"/>
                    <a:pt x="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37;p68"/>
            <p:cNvSpPr/>
            <p:nvPr/>
          </p:nvSpPr>
          <p:spPr>
            <a:xfrm>
              <a:off x="1807625" y="1752225"/>
              <a:ext cx="1394425" cy="2069575"/>
            </a:xfrm>
            <a:custGeom>
              <a:avLst/>
              <a:gdLst/>
              <a:ahLst/>
              <a:cxnLst/>
              <a:rect l="l" t="t" r="r" b="b"/>
              <a:pathLst>
                <a:path w="55777" h="82783" extrusionOk="0">
                  <a:moveTo>
                    <a:pt x="15177" y="930"/>
                  </a:moveTo>
                  <a:cubicBezTo>
                    <a:pt x="19343" y="930"/>
                    <a:pt x="23467" y="1396"/>
                    <a:pt x="25838" y="1436"/>
                  </a:cubicBezTo>
                  <a:cubicBezTo>
                    <a:pt x="31523" y="1514"/>
                    <a:pt x="37267" y="1710"/>
                    <a:pt x="42980" y="1710"/>
                  </a:cubicBezTo>
                  <a:cubicBezTo>
                    <a:pt x="44789" y="1710"/>
                    <a:pt x="46595" y="1690"/>
                    <a:pt x="48395" y="1641"/>
                  </a:cubicBezTo>
                  <a:lnTo>
                    <a:pt x="48600" y="1641"/>
                  </a:lnTo>
                  <a:cubicBezTo>
                    <a:pt x="50548" y="1743"/>
                    <a:pt x="52291" y="2666"/>
                    <a:pt x="53419" y="4101"/>
                  </a:cubicBezTo>
                  <a:cubicBezTo>
                    <a:pt x="52033" y="3178"/>
                    <a:pt x="50398" y="2753"/>
                    <a:pt x="48663" y="2753"/>
                  </a:cubicBezTo>
                  <a:cubicBezTo>
                    <a:pt x="48472" y="2753"/>
                    <a:pt x="48280" y="2758"/>
                    <a:pt x="48087" y="2769"/>
                  </a:cubicBezTo>
                  <a:cubicBezTo>
                    <a:pt x="47779" y="2871"/>
                    <a:pt x="47779" y="3384"/>
                    <a:pt x="48087" y="3384"/>
                  </a:cubicBezTo>
                  <a:cubicBezTo>
                    <a:pt x="49933" y="3486"/>
                    <a:pt x="51676" y="3896"/>
                    <a:pt x="53214" y="4717"/>
                  </a:cubicBezTo>
                  <a:cubicBezTo>
                    <a:pt x="53268" y="4744"/>
                    <a:pt x="53323" y="4757"/>
                    <a:pt x="53376" y="4757"/>
                  </a:cubicBezTo>
                  <a:cubicBezTo>
                    <a:pt x="53521" y="4757"/>
                    <a:pt x="53651" y="4662"/>
                    <a:pt x="53726" y="4512"/>
                  </a:cubicBezTo>
                  <a:cubicBezTo>
                    <a:pt x="54034" y="5024"/>
                    <a:pt x="54341" y="5742"/>
                    <a:pt x="54444" y="6460"/>
                  </a:cubicBezTo>
                  <a:cubicBezTo>
                    <a:pt x="54341" y="6562"/>
                    <a:pt x="54239" y="6767"/>
                    <a:pt x="54341" y="6972"/>
                  </a:cubicBezTo>
                  <a:cubicBezTo>
                    <a:pt x="54034" y="19173"/>
                    <a:pt x="53931" y="31374"/>
                    <a:pt x="53624" y="43678"/>
                  </a:cubicBezTo>
                  <a:cubicBezTo>
                    <a:pt x="53521" y="49419"/>
                    <a:pt x="53316" y="55161"/>
                    <a:pt x="53214" y="61005"/>
                  </a:cubicBezTo>
                  <a:cubicBezTo>
                    <a:pt x="53010" y="65081"/>
                    <a:pt x="54730" y="81205"/>
                    <a:pt x="48312" y="81205"/>
                  </a:cubicBezTo>
                  <a:cubicBezTo>
                    <a:pt x="48271" y="81205"/>
                    <a:pt x="48231" y="81204"/>
                    <a:pt x="48190" y="81203"/>
                  </a:cubicBezTo>
                  <a:lnTo>
                    <a:pt x="48087" y="81203"/>
                  </a:lnTo>
                  <a:cubicBezTo>
                    <a:pt x="40807" y="81203"/>
                    <a:pt x="33630" y="81408"/>
                    <a:pt x="26351" y="81408"/>
                  </a:cubicBezTo>
                  <a:lnTo>
                    <a:pt x="15893" y="81511"/>
                  </a:lnTo>
                  <a:cubicBezTo>
                    <a:pt x="14539" y="81511"/>
                    <a:pt x="12526" y="81701"/>
                    <a:pt x="10448" y="81701"/>
                  </a:cubicBezTo>
                  <a:cubicBezTo>
                    <a:pt x="6230" y="81701"/>
                    <a:pt x="1743" y="80918"/>
                    <a:pt x="1949" y="76179"/>
                  </a:cubicBezTo>
                  <a:cubicBezTo>
                    <a:pt x="1949" y="75974"/>
                    <a:pt x="1846" y="75872"/>
                    <a:pt x="1641" y="75872"/>
                  </a:cubicBezTo>
                  <a:cubicBezTo>
                    <a:pt x="2359" y="64696"/>
                    <a:pt x="1846" y="53315"/>
                    <a:pt x="1846" y="42140"/>
                  </a:cubicBezTo>
                  <a:cubicBezTo>
                    <a:pt x="1846" y="30861"/>
                    <a:pt x="1846" y="19583"/>
                    <a:pt x="1846" y="8203"/>
                  </a:cubicBezTo>
                  <a:cubicBezTo>
                    <a:pt x="1846" y="8203"/>
                    <a:pt x="1846" y="8100"/>
                    <a:pt x="1846" y="8100"/>
                  </a:cubicBezTo>
                  <a:cubicBezTo>
                    <a:pt x="1783" y="2115"/>
                    <a:pt x="8535" y="930"/>
                    <a:pt x="15177" y="930"/>
                  </a:cubicBezTo>
                  <a:close/>
                  <a:moveTo>
                    <a:pt x="13637" y="103"/>
                  </a:moveTo>
                  <a:cubicBezTo>
                    <a:pt x="8716" y="103"/>
                    <a:pt x="1" y="820"/>
                    <a:pt x="1129" y="7690"/>
                  </a:cubicBezTo>
                  <a:cubicBezTo>
                    <a:pt x="923" y="7792"/>
                    <a:pt x="718" y="7998"/>
                    <a:pt x="718" y="8203"/>
                  </a:cubicBezTo>
                  <a:lnTo>
                    <a:pt x="718" y="42140"/>
                  </a:lnTo>
                  <a:cubicBezTo>
                    <a:pt x="718" y="53213"/>
                    <a:pt x="308" y="64491"/>
                    <a:pt x="923" y="75564"/>
                  </a:cubicBezTo>
                  <a:cubicBezTo>
                    <a:pt x="308" y="76692"/>
                    <a:pt x="411" y="78230"/>
                    <a:pt x="1334" y="79255"/>
                  </a:cubicBezTo>
                  <a:cubicBezTo>
                    <a:pt x="2336" y="82347"/>
                    <a:pt x="7969" y="82783"/>
                    <a:pt x="11740" y="82783"/>
                  </a:cubicBezTo>
                  <a:cubicBezTo>
                    <a:pt x="12596" y="82783"/>
                    <a:pt x="13356" y="82760"/>
                    <a:pt x="13945" y="82741"/>
                  </a:cubicBezTo>
                  <a:cubicBezTo>
                    <a:pt x="25531" y="82741"/>
                    <a:pt x="37014" y="82741"/>
                    <a:pt x="48497" y="82536"/>
                  </a:cubicBezTo>
                  <a:cubicBezTo>
                    <a:pt x="48805" y="82536"/>
                    <a:pt x="49010" y="82331"/>
                    <a:pt x="49112" y="82126"/>
                  </a:cubicBezTo>
                  <a:cubicBezTo>
                    <a:pt x="51881" y="82126"/>
                    <a:pt x="53214" y="79870"/>
                    <a:pt x="53726" y="77102"/>
                  </a:cubicBezTo>
                  <a:cubicBezTo>
                    <a:pt x="55059" y="69822"/>
                    <a:pt x="54136" y="61620"/>
                    <a:pt x="54341" y="54238"/>
                  </a:cubicBezTo>
                  <a:cubicBezTo>
                    <a:pt x="54751" y="38449"/>
                    <a:pt x="55264" y="22762"/>
                    <a:pt x="55572" y="6972"/>
                  </a:cubicBezTo>
                  <a:cubicBezTo>
                    <a:pt x="55572" y="6870"/>
                    <a:pt x="55572" y="6767"/>
                    <a:pt x="55572" y="6665"/>
                  </a:cubicBezTo>
                  <a:cubicBezTo>
                    <a:pt x="55674" y="6562"/>
                    <a:pt x="55777" y="6357"/>
                    <a:pt x="55777" y="6152"/>
                  </a:cubicBezTo>
                  <a:cubicBezTo>
                    <a:pt x="55285" y="3004"/>
                    <a:pt x="52528" y="706"/>
                    <a:pt x="49316" y="706"/>
                  </a:cubicBezTo>
                  <a:cubicBezTo>
                    <a:pt x="49181" y="706"/>
                    <a:pt x="49044" y="710"/>
                    <a:pt x="48907" y="718"/>
                  </a:cubicBezTo>
                  <a:cubicBezTo>
                    <a:pt x="48805" y="615"/>
                    <a:pt x="48702" y="513"/>
                    <a:pt x="48497" y="513"/>
                  </a:cubicBezTo>
                  <a:cubicBezTo>
                    <a:pt x="37014" y="0"/>
                    <a:pt x="25223" y="205"/>
                    <a:pt x="1363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38;p68"/>
            <p:cNvSpPr/>
            <p:nvPr/>
          </p:nvSpPr>
          <p:spPr>
            <a:xfrm>
              <a:off x="2384350" y="1836675"/>
              <a:ext cx="266600" cy="37100"/>
            </a:xfrm>
            <a:custGeom>
              <a:avLst/>
              <a:gdLst/>
              <a:ahLst/>
              <a:cxnLst/>
              <a:rect l="l" t="t" r="r" b="b"/>
              <a:pathLst>
                <a:path w="10664" h="1484" extrusionOk="0">
                  <a:moveTo>
                    <a:pt x="4676" y="1"/>
                  </a:moveTo>
                  <a:cubicBezTo>
                    <a:pt x="3288" y="1"/>
                    <a:pt x="1901" y="76"/>
                    <a:pt x="513" y="211"/>
                  </a:cubicBezTo>
                  <a:cubicBezTo>
                    <a:pt x="206" y="211"/>
                    <a:pt x="1" y="928"/>
                    <a:pt x="411" y="928"/>
                  </a:cubicBezTo>
                  <a:cubicBezTo>
                    <a:pt x="2571" y="1277"/>
                    <a:pt x="4730" y="1483"/>
                    <a:pt x="6890" y="1483"/>
                  </a:cubicBezTo>
                  <a:cubicBezTo>
                    <a:pt x="7909" y="1483"/>
                    <a:pt x="8927" y="1437"/>
                    <a:pt x="9946" y="1339"/>
                  </a:cubicBezTo>
                  <a:cubicBezTo>
                    <a:pt x="10356" y="1339"/>
                    <a:pt x="10664" y="518"/>
                    <a:pt x="10049" y="416"/>
                  </a:cubicBezTo>
                  <a:cubicBezTo>
                    <a:pt x="8258" y="127"/>
                    <a:pt x="6467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39;p68"/>
            <p:cNvSpPr/>
            <p:nvPr/>
          </p:nvSpPr>
          <p:spPr>
            <a:xfrm>
              <a:off x="2435625" y="3627650"/>
              <a:ext cx="117925" cy="102925"/>
            </a:xfrm>
            <a:custGeom>
              <a:avLst/>
              <a:gdLst/>
              <a:ahLst/>
              <a:cxnLst/>
              <a:rect l="l" t="t" r="r" b="b"/>
              <a:pathLst>
                <a:path w="4717" h="4117" extrusionOk="0">
                  <a:moveTo>
                    <a:pt x="2472" y="969"/>
                  </a:moveTo>
                  <a:cubicBezTo>
                    <a:pt x="2752" y="969"/>
                    <a:pt x="3039" y="1071"/>
                    <a:pt x="3281" y="1265"/>
                  </a:cubicBezTo>
                  <a:cubicBezTo>
                    <a:pt x="3691" y="1777"/>
                    <a:pt x="3589" y="2598"/>
                    <a:pt x="2974" y="3008"/>
                  </a:cubicBezTo>
                  <a:cubicBezTo>
                    <a:pt x="2790" y="3118"/>
                    <a:pt x="2566" y="3176"/>
                    <a:pt x="2336" y="3176"/>
                  </a:cubicBezTo>
                  <a:cubicBezTo>
                    <a:pt x="1925" y="3176"/>
                    <a:pt x="1494" y="2992"/>
                    <a:pt x="1231" y="2598"/>
                  </a:cubicBezTo>
                  <a:cubicBezTo>
                    <a:pt x="1128" y="2290"/>
                    <a:pt x="1128" y="1880"/>
                    <a:pt x="1231" y="1470"/>
                  </a:cubicBezTo>
                  <a:cubicBezTo>
                    <a:pt x="1436" y="1470"/>
                    <a:pt x="1538" y="1470"/>
                    <a:pt x="1641" y="1367"/>
                  </a:cubicBezTo>
                  <a:cubicBezTo>
                    <a:pt x="1857" y="1097"/>
                    <a:pt x="2160" y="969"/>
                    <a:pt x="2472" y="969"/>
                  </a:cubicBezTo>
                  <a:close/>
                  <a:moveTo>
                    <a:pt x="2513" y="0"/>
                  </a:moveTo>
                  <a:cubicBezTo>
                    <a:pt x="1911" y="0"/>
                    <a:pt x="1322" y="285"/>
                    <a:pt x="923" y="855"/>
                  </a:cubicBezTo>
                  <a:cubicBezTo>
                    <a:pt x="205" y="1367"/>
                    <a:pt x="0" y="2393"/>
                    <a:pt x="411" y="3110"/>
                  </a:cubicBezTo>
                  <a:cubicBezTo>
                    <a:pt x="862" y="3756"/>
                    <a:pt x="1598" y="4117"/>
                    <a:pt x="2337" y="4117"/>
                  </a:cubicBezTo>
                  <a:cubicBezTo>
                    <a:pt x="2773" y="4117"/>
                    <a:pt x="3209" y="3991"/>
                    <a:pt x="3589" y="3725"/>
                  </a:cubicBezTo>
                  <a:cubicBezTo>
                    <a:pt x="4614" y="3008"/>
                    <a:pt x="4717" y="1470"/>
                    <a:pt x="3897" y="547"/>
                  </a:cubicBezTo>
                  <a:cubicBezTo>
                    <a:pt x="3486" y="183"/>
                    <a:pt x="2995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40;p68"/>
            <p:cNvSpPr/>
            <p:nvPr/>
          </p:nvSpPr>
          <p:spPr>
            <a:xfrm>
              <a:off x="1907600" y="1973325"/>
              <a:ext cx="1191925" cy="1601025"/>
            </a:xfrm>
            <a:custGeom>
              <a:avLst/>
              <a:gdLst/>
              <a:ahLst/>
              <a:cxnLst/>
              <a:rect l="l" t="t" r="r" b="b"/>
              <a:pathLst>
                <a:path w="47677" h="64041" extrusionOk="0">
                  <a:moveTo>
                    <a:pt x="15424" y="0"/>
                  </a:moveTo>
                  <a:cubicBezTo>
                    <a:pt x="10591" y="0"/>
                    <a:pt x="5757" y="47"/>
                    <a:pt x="923" y="179"/>
                  </a:cubicBezTo>
                  <a:cubicBezTo>
                    <a:pt x="513" y="179"/>
                    <a:pt x="308" y="589"/>
                    <a:pt x="616" y="794"/>
                  </a:cubicBezTo>
                  <a:cubicBezTo>
                    <a:pt x="574" y="780"/>
                    <a:pt x="533" y="774"/>
                    <a:pt x="493" y="774"/>
                  </a:cubicBezTo>
                  <a:cubicBezTo>
                    <a:pt x="231" y="774"/>
                    <a:pt x="0" y="1040"/>
                    <a:pt x="0" y="1307"/>
                  </a:cubicBezTo>
                  <a:cubicBezTo>
                    <a:pt x="0" y="11560"/>
                    <a:pt x="205" y="21915"/>
                    <a:pt x="410" y="32168"/>
                  </a:cubicBezTo>
                  <a:cubicBezTo>
                    <a:pt x="616" y="42523"/>
                    <a:pt x="205" y="52879"/>
                    <a:pt x="1333" y="63029"/>
                  </a:cubicBezTo>
                  <a:cubicBezTo>
                    <a:pt x="1333" y="63132"/>
                    <a:pt x="1333" y="63234"/>
                    <a:pt x="1436" y="63337"/>
                  </a:cubicBezTo>
                  <a:cubicBezTo>
                    <a:pt x="1333" y="63542"/>
                    <a:pt x="1538" y="63952"/>
                    <a:pt x="1846" y="63952"/>
                  </a:cubicBezTo>
                  <a:cubicBezTo>
                    <a:pt x="4944" y="64017"/>
                    <a:pt x="8043" y="64041"/>
                    <a:pt x="11141" y="64041"/>
                  </a:cubicBezTo>
                  <a:cubicBezTo>
                    <a:pt x="19606" y="64041"/>
                    <a:pt x="28071" y="63863"/>
                    <a:pt x="36536" y="63863"/>
                  </a:cubicBezTo>
                  <a:cubicBezTo>
                    <a:pt x="39634" y="63863"/>
                    <a:pt x="42733" y="63887"/>
                    <a:pt x="45831" y="63952"/>
                  </a:cubicBezTo>
                  <a:cubicBezTo>
                    <a:pt x="46446" y="63747"/>
                    <a:pt x="46446" y="62824"/>
                    <a:pt x="45831" y="62619"/>
                  </a:cubicBezTo>
                  <a:cubicBezTo>
                    <a:pt x="38367" y="62460"/>
                    <a:pt x="30793" y="62247"/>
                    <a:pt x="23223" y="62247"/>
                  </a:cubicBezTo>
                  <a:cubicBezTo>
                    <a:pt x="16131" y="62247"/>
                    <a:pt x="9043" y="62434"/>
                    <a:pt x="2051" y="63029"/>
                  </a:cubicBezTo>
                  <a:cubicBezTo>
                    <a:pt x="2666" y="52776"/>
                    <a:pt x="1641" y="42421"/>
                    <a:pt x="1436" y="32270"/>
                  </a:cubicBezTo>
                  <a:cubicBezTo>
                    <a:pt x="1231" y="22120"/>
                    <a:pt x="1231" y="11662"/>
                    <a:pt x="1026" y="1409"/>
                  </a:cubicBezTo>
                  <a:cubicBezTo>
                    <a:pt x="1026" y="1307"/>
                    <a:pt x="923" y="1102"/>
                    <a:pt x="821" y="999"/>
                  </a:cubicBezTo>
                  <a:lnTo>
                    <a:pt x="821" y="999"/>
                  </a:lnTo>
                  <a:cubicBezTo>
                    <a:pt x="15892" y="1717"/>
                    <a:pt x="31067" y="1614"/>
                    <a:pt x="46139" y="1717"/>
                  </a:cubicBezTo>
                  <a:lnTo>
                    <a:pt x="46139" y="32475"/>
                  </a:lnTo>
                  <a:cubicBezTo>
                    <a:pt x="46139" y="42728"/>
                    <a:pt x="45729" y="52981"/>
                    <a:pt x="46446" y="63234"/>
                  </a:cubicBezTo>
                  <a:cubicBezTo>
                    <a:pt x="46446" y="63439"/>
                    <a:pt x="46574" y="63542"/>
                    <a:pt x="46703" y="63542"/>
                  </a:cubicBezTo>
                  <a:cubicBezTo>
                    <a:pt x="46831" y="63542"/>
                    <a:pt x="46959" y="63439"/>
                    <a:pt x="46959" y="63234"/>
                  </a:cubicBezTo>
                  <a:cubicBezTo>
                    <a:pt x="47677" y="53084"/>
                    <a:pt x="47266" y="42728"/>
                    <a:pt x="47266" y="32475"/>
                  </a:cubicBezTo>
                  <a:cubicBezTo>
                    <a:pt x="47369" y="22223"/>
                    <a:pt x="47472" y="11867"/>
                    <a:pt x="47472" y="1614"/>
                  </a:cubicBezTo>
                  <a:cubicBezTo>
                    <a:pt x="47472" y="1348"/>
                    <a:pt x="47241" y="1081"/>
                    <a:pt x="46913" y="1081"/>
                  </a:cubicBezTo>
                  <a:cubicBezTo>
                    <a:pt x="46862" y="1081"/>
                    <a:pt x="46809" y="1088"/>
                    <a:pt x="46754" y="1102"/>
                  </a:cubicBezTo>
                  <a:cubicBezTo>
                    <a:pt x="46856" y="691"/>
                    <a:pt x="46549" y="281"/>
                    <a:pt x="46139" y="281"/>
                  </a:cubicBezTo>
                  <a:cubicBezTo>
                    <a:pt x="35901" y="212"/>
                    <a:pt x="256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41;p68"/>
            <p:cNvSpPr/>
            <p:nvPr/>
          </p:nvSpPr>
          <p:spPr>
            <a:xfrm>
              <a:off x="3027725" y="1859875"/>
              <a:ext cx="101075" cy="50850"/>
            </a:xfrm>
            <a:custGeom>
              <a:avLst/>
              <a:gdLst/>
              <a:ahLst/>
              <a:cxnLst/>
              <a:rect l="l" t="t" r="r" b="b"/>
              <a:pathLst>
                <a:path w="4043" h="2034" extrusionOk="0">
                  <a:moveTo>
                    <a:pt x="308" y="0"/>
                  </a:moveTo>
                  <a:cubicBezTo>
                    <a:pt x="1" y="0"/>
                    <a:pt x="1" y="513"/>
                    <a:pt x="308" y="513"/>
                  </a:cubicBezTo>
                  <a:cubicBezTo>
                    <a:pt x="1436" y="718"/>
                    <a:pt x="2461" y="1231"/>
                    <a:pt x="3384" y="1949"/>
                  </a:cubicBezTo>
                  <a:cubicBezTo>
                    <a:pt x="3444" y="2008"/>
                    <a:pt x="3507" y="2033"/>
                    <a:pt x="3569" y="2033"/>
                  </a:cubicBezTo>
                  <a:cubicBezTo>
                    <a:pt x="3824" y="2033"/>
                    <a:pt x="4042" y="1601"/>
                    <a:pt x="3794" y="1436"/>
                  </a:cubicBezTo>
                  <a:cubicBezTo>
                    <a:pt x="2872" y="513"/>
                    <a:pt x="1641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42;p68"/>
            <p:cNvSpPr/>
            <p:nvPr/>
          </p:nvSpPr>
          <p:spPr>
            <a:xfrm>
              <a:off x="2348950" y="3691900"/>
              <a:ext cx="122575" cy="59650"/>
            </a:xfrm>
            <a:custGeom>
              <a:avLst/>
              <a:gdLst/>
              <a:ahLst/>
              <a:cxnLst/>
              <a:rect l="l" t="t" r="r" b="b"/>
              <a:pathLst>
                <a:path w="4903" h="2386" extrusionOk="0">
                  <a:moveTo>
                    <a:pt x="281" y="0"/>
                  </a:moveTo>
                  <a:cubicBezTo>
                    <a:pt x="122" y="0"/>
                    <a:pt x="0" y="168"/>
                    <a:pt x="84" y="335"/>
                  </a:cubicBezTo>
                  <a:cubicBezTo>
                    <a:pt x="1314" y="1463"/>
                    <a:pt x="2852" y="2181"/>
                    <a:pt x="4493" y="2386"/>
                  </a:cubicBezTo>
                  <a:cubicBezTo>
                    <a:pt x="4903" y="2386"/>
                    <a:pt x="4903" y="1771"/>
                    <a:pt x="4595" y="1771"/>
                  </a:cubicBezTo>
                  <a:cubicBezTo>
                    <a:pt x="3057" y="1463"/>
                    <a:pt x="1622" y="950"/>
                    <a:pt x="392" y="28"/>
                  </a:cubicBezTo>
                  <a:cubicBezTo>
                    <a:pt x="354" y="9"/>
                    <a:pt x="31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43;p68"/>
            <p:cNvSpPr/>
            <p:nvPr/>
          </p:nvSpPr>
          <p:spPr>
            <a:xfrm>
              <a:off x="2289650" y="3717000"/>
              <a:ext cx="71200" cy="37450"/>
            </a:xfrm>
            <a:custGeom>
              <a:avLst/>
              <a:gdLst/>
              <a:ahLst/>
              <a:cxnLst/>
              <a:rect l="l" t="t" r="r" b="b"/>
              <a:pathLst>
                <a:path w="2848" h="1498" extrusionOk="0">
                  <a:moveTo>
                    <a:pt x="176" y="1"/>
                  </a:moveTo>
                  <a:cubicBezTo>
                    <a:pt x="1" y="1"/>
                    <a:pt x="29" y="373"/>
                    <a:pt x="200" y="459"/>
                  </a:cubicBezTo>
                  <a:cubicBezTo>
                    <a:pt x="815" y="869"/>
                    <a:pt x="1636" y="1177"/>
                    <a:pt x="2353" y="1484"/>
                  </a:cubicBezTo>
                  <a:cubicBezTo>
                    <a:pt x="2390" y="1494"/>
                    <a:pt x="2424" y="1498"/>
                    <a:pt x="2456" y="1498"/>
                  </a:cubicBezTo>
                  <a:cubicBezTo>
                    <a:pt x="2779" y="1498"/>
                    <a:pt x="2848" y="1056"/>
                    <a:pt x="2661" y="869"/>
                  </a:cubicBezTo>
                  <a:lnTo>
                    <a:pt x="1841" y="459"/>
                  </a:lnTo>
                  <a:lnTo>
                    <a:pt x="1533" y="459"/>
                  </a:lnTo>
                  <a:cubicBezTo>
                    <a:pt x="1123" y="357"/>
                    <a:pt x="713" y="254"/>
                    <a:pt x="303" y="49"/>
                  </a:cubicBezTo>
                  <a:cubicBezTo>
                    <a:pt x="252" y="15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944F72C9-4C3C-41E8-94F2-983FFDC83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70" y="146530"/>
            <a:ext cx="699976" cy="559980"/>
          </a:xfrm>
          <a:prstGeom prst="rect">
            <a:avLst/>
          </a:prstGeom>
        </p:spPr>
      </p:pic>
      <p:pic>
        <p:nvPicPr>
          <p:cNvPr id="5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80" y="1412424"/>
            <a:ext cx="1970402" cy="285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46" y="1447865"/>
            <a:ext cx="1931161" cy="28503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29"/>
          <a:stretch/>
        </p:blipFill>
        <p:spPr>
          <a:xfrm>
            <a:off x="6193096" y="1455709"/>
            <a:ext cx="2007779" cy="2907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69"/>
          <p:cNvSpPr txBox="1">
            <a:spLocks noGrp="1"/>
          </p:cNvSpPr>
          <p:nvPr>
            <p:ph type="title"/>
          </p:nvPr>
        </p:nvSpPr>
        <p:spPr>
          <a:xfrm>
            <a:off x="713250" y="361950"/>
            <a:ext cx="7717500" cy="584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3200" dirty="0"/>
              <a:t>Percobaan </a:t>
            </a:r>
            <a:r>
              <a:rPr lang="en-US" sz="3200" dirty="0"/>
              <a:t>2 </a:t>
            </a:r>
            <a:r>
              <a:rPr lang="id-ID" sz="3200" dirty="0"/>
              <a:t>XL</a:t>
            </a:r>
            <a:endParaRPr sz="3200" dirty="0"/>
          </a:p>
        </p:txBody>
      </p:sp>
      <p:grpSp>
        <p:nvGrpSpPr>
          <p:cNvPr id="1873" name="Google Shape;1873;p69"/>
          <p:cNvGrpSpPr/>
          <p:nvPr/>
        </p:nvGrpSpPr>
        <p:grpSpPr>
          <a:xfrm>
            <a:off x="513780" y="959491"/>
            <a:ext cx="2593299" cy="3837507"/>
            <a:chOff x="2366250" y="-312363"/>
            <a:chExt cx="2883654" cy="5209350"/>
          </a:xfrm>
        </p:grpSpPr>
        <p:sp>
          <p:nvSpPr>
            <p:cNvPr id="1874" name="Google Shape;1874;p69"/>
            <p:cNvSpPr/>
            <p:nvPr/>
          </p:nvSpPr>
          <p:spPr>
            <a:xfrm>
              <a:off x="3735030" y="4468362"/>
              <a:ext cx="192294" cy="164775"/>
            </a:xfrm>
            <a:custGeom>
              <a:avLst/>
              <a:gdLst/>
              <a:ahLst/>
              <a:cxnLst/>
              <a:rect l="l" t="t" r="r" b="b"/>
              <a:pathLst>
                <a:path w="2564" h="2197" extrusionOk="0">
                  <a:moveTo>
                    <a:pt x="1424" y="1"/>
                  </a:moveTo>
                  <a:cubicBezTo>
                    <a:pt x="1087" y="1"/>
                    <a:pt x="738" y="158"/>
                    <a:pt x="513" y="440"/>
                  </a:cubicBezTo>
                  <a:cubicBezTo>
                    <a:pt x="410" y="440"/>
                    <a:pt x="308" y="543"/>
                    <a:pt x="103" y="543"/>
                  </a:cubicBezTo>
                  <a:cubicBezTo>
                    <a:pt x="0" y="850"/>
                    <a:pt x="0" y="1260"/>
                    <a:pt x="103" y="1670"/>
                  </a:cubicBezTo>
                  <a:cubicBezTo>
                    <a:pt x="362" y="1995"/>
                    <a:pt x="786" y="2196"/>
                    <a:pt x="1192" y="2196"/>
                  </a:cubicBezTo>
                  <a:cubicBezTo>
                    <a:pt x="1428" y="2196"/>
                    <a:pt x="1657" y="2129"/>
                    <a:pt x="1846" y="1978"/>
                  </a:cubicBezTo>
                  <a:cubicBezTo>
                    <a:pt x="2461" y="1670"/>
                    <a:pt x="2563" y="850"/>
                    <a:pt x="2153" y="338"/>
                  </a:cubicBezTo>
                  <a:cubicBezTo>
                    <a:pt x="1968" y="107"/>
                    <a:pt x="1700" y="1"/>
                    <a:pt x="1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9"/>
            <p:cNvSpPr/>
            <p:nvPr/>
          </p:nvSpPr>
          <p:spPr>
            <a:xfrm>
              <a:off x="2366250" y="-312363"/>
              <a:ext cx="2883654" cy="5209350"/>
            </a:xfrm>
            <a:custGeom>
              <a:avLst/>
              <a:gdLst/>
              <a:ahLst/>
              <a:cxnLst/>
              <a:rect l="l" t="t" r="r" b="b"/>
              <a:pathLst>
                <a:path w="38450" h="69458" extrusionOk="0">
                  <a:moveTo>
                    <a:pt x="10380" y="687"/>
                  </a:moveTo>
                  <a:cubicBezTo>
                    <a:pt x="13246" y="687"/>
                    <a:pt x="16087" y="1082"/>
                    <a:pt x="17738" y="1128"/>
                  </a:cubicBezTo>
                  <a:cubicBezTo>
                    <a:pt x="21886" y="1211"/>
                    <a:pt x="26100" y="1361"/>
                    <a:pt x="30328" y="1361"/>
                  </a:cubicBezTo>
                  <a:cubicBezTo>
                    <a:pt x="31326" y="1361"/>
                    <a:pt x="32324" y="1352"/>
                    <a:pt x="33323" y="1333"/>
                  </a:cubicBezTo>
                  <a:lnTo>
                    <a:pt x="33425" y="1333"/>
                  </a:lnTo>
                  <a:cubicBezTo>
                    <a:pt x="34861" y="1435"/>
                    <a:pt x="36091" y="2153"/>
                    <a:pt x="36706" y="3383"/>
                  </a:cubicBezTo>
                  <a:cubicBezTo>
                    <a:pt x="35785" y="2646"/>
                    <a:pt x="34614" y="2240"/>
                    <a:pt x="33493" y="2240"/>
                  </a:cubicBezTo>
                  <a:cubicBezTo>
                    <a:pt x="33368" y="2240"/>
                    <a:pt x="33242" y="2245"/>
                    <a:pt x="33118" y="2256"/>
                  </a:cubicBezTo>
                  <a:cubicBezTo>
                    <a:pt x="32810" y="2256"/>
                    <a:pt x="32810" y="2768"/>
                    <a:pt x="33118" y="2768"/>
                  </a:cubicBezTo>
                  <a:cubicBezTo>
                    <a:pt x="34348" y="2871"/>
                    <a:pt x="35579" y="3178"/>
                    <a:pt x="36604" y="3896"/>
                  </a:cubicBezTo>
                  <a:cubicBezTo>
                    <a:pt x="36631" y="3924"/>
                    <a:pt x="36666" y="3936"/>
                    <a:pt x="36702" y="3936"/>
                  </a:cubicBezTo>
                  <a:cubicBezTo>
                    <a:pt x="36802" y="3936"/>
                    <a:pt x="36911" y="3841"/>
                    <a:pt x="36911" y="3691"/>
                  </a:cubicBezTo>
                  <a:cubicBezTo>
                    <a:pt x="37219" y="4204"/>
                    <a:pt x="37322" y="4716"/>
                    <a:pt x="37424" y="5332"/>
                  </a:cubicBezTo>
                  <a:cubicBezTo>
                    <a:pt x="37322" y="5434"/>
                    <a:pt x="37322" y="5639"/>
                    <a:pt x="37424" y="5844"/>
                  </a:cubicBezTo>
                  <a:cubicBezTo>
                    <a:pt x="37322" y="16097"/>
                    <a:pt x="37117" y="26350"/>
                    <a:pt x="36911" y="36603"/>
                  </a:cubicBezTo>
                  <a:cubicBezTo>
                    <a:pt x="36911" y="41422"/>
                    <a:pt x="36809" y="46241"/>
                    <a:pt x="36604" y="51162"/>
                  </a:cubicBezTo>
                  <a:cubicBezTo>
                    <a:pt x="36604" y="54520"/>
                    <a:pt x="37715" y="68081"/>
                    <a:pt x="33320" y="68081"/>
                  </a:cubicBezTo>
                  <a:cubicBezTo>
                    <a:pt x="33287" y="68081"/>
                    <a:pt x="33254" y="68081"/>
                    <a:pt x="33220" y="68079"/>
                  </a:cubicBezTo>
                  <a:lnTo>
                    <a:pt x="33118" y="68079"/>
                  </a:lnTo>
                  <a:cubicBezTo>
                    <a:pt x="28196" y="68079"/>
                    <a:pt x="23173" y="68182"/>
                    <a:pt x="18149" y="68284"/>
                  </a:cubicBezTo>
                  <a:lnTo>
                    <a:pt x="10971" y="68387"/>
                  </a:lnTo>
                  <a:cubicBezTo>
                    <a:pt x="10045" y="68387"/>
                    <a:pt x="8722" y="68533"/>
                    <a:pt x="7351" y="68533"/>
                  </a:cubicBezTo>
                  <a:cubicBezTo>
                    <a:pt x="5686" y="68533"/>
                    <a:pt x="3950" y="68317"/>
                    <a:pt x="2769" y="67362"/>
                  </a:cubicBezTo>
                  <a:lnTo>
                    <a:pt x="2154" y="67259"/>
                  </a:lnTo>
                  <a:cubicBezTo>
                    <a:pt x="2051" y="67259"/>
                    <a:pt x="1949" y="66951"/>
                    <a:pt x="2154" y="66951"/>
                  </a:cubicBezTo>
                  <a:lnTo>
                    <a:pt x="2359" y="66951"/>
                  </a:lnTo>
                  <a:cubicBezTo>
                    <a:pt x="1949" y="66541"/>
                    <a:pt x="1744" y="66131"/>
                    <a:pt x="1641" y="65721"/>
                  </a:cubicBezTo>
                  <a:cubicBezTo>
                    <a:pt x="1436" y="65619"/>
                    <a:pt x="1231" y="65619"/>
                    <a:pt x="1026" y="65516"/>
                  </a:cubicBezTo>
                  <a:cubicBezTo>
                    <a:pt x="924" y="65413"/>
                    <a:pt x="924" y="65208"/>
                    <a:pt x="1026" y="65208"/>
                  </a:cubicBezTo>
                  <a:lnTo>
                    <a:pt x="1539" y="65311"/>
                  </a:lnTo>
                  <a:cubicBezTo>
                    <a:pt x="1334" y="64798"/>
                    <a:pt x="1334" y="64286"/>
                    <a:pt x="1334" y="63876"/>
                  </a:cubicBezTo>
                  <a:cubicBezTo>
                    <a:pt x="1334" y="63725"/>
                    <a:pt x="1279" y="63630"/>
                    <a:pt x="1209" y="63630"/>
                  </a:cubicBezTo>
                  <a:cubicBezTo>
                    <a:pt x="1184" y="63630"/>
                    <a:pt x="1156" y="63643"/>
                    <a:pt x="1129" y="63670"/>
                  </a:cubicBezTo>
                  <a:cubicBezTo>
                    <a:pt x="1641" y="54238"/>
                    <a:pt x="1231" y="44703"/>
                    <a:pt x="1334" y="35270"/>
                  </a:cubicBezTo>
                  <a:cubicBezTo>
                    <a:pt x="1334" y="25837"/>
                    <a:pt x="1334" y="16302"/>
                    <a:pt x="1334" y="6869"/>
                  </a:cubicBezTo>
                  <a:cubicBezTo>
                    <a:pt x="1334" y="6767"/>
                    <a:pt x="1334" y="6767"/>
                    <a:pt x="1334" y="6664"/>
                  </a:cubicBezTo>
                  <a:cubicBezTo>
                    <a:pt x="1231" y="6459"/>
                    <a:pt x="1231" y="6152"/>
                    <a:pt x="1334" y="5947"/>
                  </a:cubicBezTo>
                  <a:cubicBezTo>
                    <a:pt x="1436" y="5947"/>
                    <a:pt x="1539" y="5844"/>
                    <a:pt x="1744" y="5844"/>
                  </a:cubicBezTo>
                  <a:lnTo>
                    <a:pt x="2462" y="5844"/>
                  </a:lnTo>
                  <a:lnTo>
                    <a:pt x="2872" y="5947"/>
                  </a:lnTo>
                  <a:cubicBezTo>
                    <a:pt x="3077" y="5947"/>
                    <a:pt x="3384" y="5947"/>
                    <a:pt x="3384" y="5742"/>
                  </a:cubicBezTo>
                  <a:cubicBezTo>
                    <a:pt x="3487" y="5537"/>
                    <a:pt x="3282" y="5332"/>
                    <a:pt x="3077" y="5229"/>
                  </a:cubicBezTo>
                  <a:cubicBezTo>
                    <a:pt x="2820" y="5178"/>
                    <a:pt x="2538" y="5152"/>
                    <a:pt x="2256" y="5152"/>
                  </a:cubicBezTo>
                  <a:cubicBezTo>
                    <a:pt x="1975" y="5152"/>
                    <a:pt x="1693" y="5178"/>
                    <a:pt x="1436" y="5229"/>
                  </a:cubicBezTo>
                  <a:cubicBezTo>
                    <a:pt x="1436" y="5126"/>
                    <a:pt x="1436" y="4921"/>
                    <a:pt x="1539" y="4716"/>
                  </a:cubicBezTo>
                  <a:cubicBezTo>
                    <a:pt x="1949" y="4614"/>
                    <a:pt x="2256" y="4614"/>
                    <a:pt x="2667" y="4614"/>
                  </a:cubicBezTo>
                  <a:lnTo>
                    <a:pt x="3282" y="4614"/>
                  </a:lnTo>
                  <a:cubicBezTo>
                    <a:pt x="3487" y="4614"/>
                    <a:pt x="3692" y="4716"/>
                    <a:pt x="3897" y="4716"/>
                  </a:cubicBezTo>
                  <a:cubicBezTo>
                    <a:pt x="3952" y="4744"/>
                    <a:pt x="4007" y="4757"/>
                    <a:pt x="4060" y="4757"/>
                  </a:cubicBezTo>
                  <a:cubicBezTo>
                    <a:pt x="4205" y="4757"/>
                    <a:pt x="4335" y="4661"/>
                    <a:pt x="4410" y="4511"/>
                  </a:cubicBezTo>
                  <a:cubicBezTo>
                    <a:pt x="4512" y="4306"/>
                    <a:pt x="4307" y="4101"/>
                    <a:pt x="4102" y="3999"/>
                  </a:cubicBezTo>
                  <a:cubicBezTo>
                    <a:pt x="3682" y="3879"/>
                    <a:pt x="3226" y="3829"/>
                    <a:pt x="2776" y="3829"/>
                  </a:cubicBezTo>
                  <a:cubicBezTo>
                    <a:pt x="2459" y="3829"/>
                    <a:pt x="2144" y="3854"/>
                    <a:pt x="1846" y="3896"/>
                  </a:cubicBezTo>
                  <a:lnTo>
                    <a:pt x="1846" y="3896"/>
                  </a:lnTo>
                  <a:cubicBezTo>
                    <a:pt x="3263" y="1290"/>
                    <a:pt x="6840" y="687"/>
                    <a:pt x="10380" y="687"/>
                  </a:cubicBezTo>
                  <a:close/>
                  <a:moveTo>
                    <a:pt x="9434" y="0"/>
                  </a:moveTo>
                  <a:cubicBezTo>
                    <a:pt x="6050" y="0"/>
                    <a:pt x="1" y="718"/>
                    <a:pt x="821" y="6459"/>
                  </a:cubicBezTo>
                  <a:cubicBezTo>
                    <a:pt x="616" y="6459"/>
                    <a:pt x="513" y="6664"/>
                    <a:pt x="513" y="6869"/>
                  </a:cubicBezTo>
                  <a:lnTo>
                    <a:pt x="513" y="35372"/>
                  </a:lnTo>
                  <a:cubicBezTo>
                    <a:pt x="513" y="44703"/>
                    <a:pt x="206" y="54033"/>
                    <a:pt x="616" y="63363"/>
                  </a:cubicBezTo>
                  <a:cubicBezTo>
                    <a:pt x="206" y="64388"/>
                    <a:pt x="308" y="65516"/>
                    <a:pt x="924" y="66439"/>
                  </a:cubicBezTo>
                  <a:cubicBezTo>
                    <a:pt x="1662" y="69063"/>
                    <a:pt x="5353" y="69457"/>
                    <a:pt x="7955" y="69457"/>
                  </a:cubicBezTo>
                  <a:cubicBezTo>
                    <a:pt x="8605" y="69457"/>
                    <a:pt x="9187" y="69433"/>
                    <a:pt x="9639" y="69412"/>
                  </a:cubicBezTo>
                  <a:cubicBezTo>
                    <a:pt x="17533" y="69412"/>
                    <a:pt x="25428" y="69412"/>
                    <a:pt x="33425" y="69310"/>
                  </a:cubicBezTo>
                  <a:cubicBezTo>
                    <a:pt x="33631" y="69310"/>
                    <a:pt x="33733" y="69105"/>
                    <a:pt x="33836" y="68899"/>
                  </a:cubicBezTo>
                  <a:cubicBezTo>
                    <a:pt x="35681" y="68899"/>
                    <a:pt x="36706" y="66951"/>
                    <a:pt x="37014" y="64696"/>
                  </a:cubicBezTo>
                  <a:cubicBezTo>
                    <a:pt x="37937" y="58544"/>
                    <a:pt x="37322" y="51675"/>
                    <a:pt x="37424" y="45420"/>
                  </a:cubicBezTo>
                  <a:cubicBezTo>
                    <a:pt x="37732" y="32194"/>
                    <a:pt x="38142" y="18968"/>
                    <a:pt x="38244" y="5742"/>
                  </a:cubicBezTo>
                  <a:cubicBezTo>
                    <a:pt x="38244" y="5639"/>
                    <a:pt x="38244" y="5537"/>
                    <a:pt x="38244" y="5434"/>
                  </a:cubicBezTo>
                  <a:cubicBezTo>
                    <a:pt x="38347" y="5332"/>
                    <a:pt x="38449" y="5229"/>
                    <a:pt x="38449" y="5024"/>
                  </a:cubicBezTo>
                  <a:cubicBezTo>
                    <a:pt x="38065" y="2715"/>
                    <a:pt x="36145" y="587"/>
                    <a:pt x="34132" y="587"/>
                  </a:cubicBezTo>
                  <a:cubicBezTo>
                    <a:pt x="33999" y="587"/>
                    <a:pt x="33866" y="596"/>
                    <a:pt x="33733" y="615"/>
                  </a:cubicBezTo>
                  <a:cubicBezTo>
                    <a:pt x="33631" y="513"/>
                    <a:pt x="33528" y="410"/>
                    <a:pt x="33425" y="410"/>
                  </a:cubicBezTo>
                  <a:cubicBezTo>
                    <a:pt x="25428" y="0"/>
                    <a:pt x="17431" y="103"/>
                    <a:pt x="9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9"/>
            <p:cNvSpPr/>
            <p:nvPr/>
          </p:nvSpPr>
          <p:spPr>
            <a:xfrm>
              <a:off x="3558111" y="-102813"/>
              <a:ext cx="546057" cy="90375"/>
            </a:xfrm>
            <a:custGeom>
              <a:avLst/>
              <a:gdLst/>
              <a:ahLst/>
              <a:cxnLst/>
              <a:rect l="l" t="t" r="r" b="b"/>
              <a:pathLst>
                <a:path w="7281" h="1205" extrusionOk="0">
                  <a:moveTo>
                    <a:pt x="2965" y="1"/>
                  </a:moveTo>
                  <a:cubicBezTo>
                    <a:pt x="2110" y="1"/>
                    <a:pt x="1260" y="58"/>
                    <a:pt x="411" y="179"/>
                  </a:cubicBezTo>
                  <a:cubicBezTo>
                    <a:pt x="103" y="179"/>
                    <a:pt x="1" y="795"/>
                    <a:pt x="309" y="795"/>
                  </a:cubicBezTo>
                  <a:cubicBezTo>
                    <a:pt x="1744" y="1068"/>
                    <a:pt x="3179" y="1205"/>
                    <a:pt x="4645" y="1205"/>
                  </a:cubicBezTo>
                  <a:cubicBezTo>
                    <a:pt x="5378" y="1205"/>
                    <a:pt x="6119" y="1170"/>
                    <a:pt x="6870" y="1102"/>
                  </a:cubicBezTo>
                  <a:cubicBezTo>
                    <a:pt x="7178" y="1102"/>
                    <a:pt x="7281" y="487"/>
                    <a:pt x="6973" y="384"/>
                  </a:cubicBezTo>
                  <a:cubicBezTo>
                    <a:pt x="5607" y="136"/>
                    <a:pt x="4279" y="1"/>
                    <a:pt x="2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9"/>
            <p:cNvSpPr/>
            <p:nvPr/>
          </p:nvSpPr>
          <p:spPr>
            <a:xfrm>
              <a:off x="2567544" y="239187"/>
              <a:ext cx="2467043" cy="4031400"/>
            </a:xfrm>
            <a:custGeom>
              <a:avLst/>
              <a:gdLst/>
              <a:ahLst/>
              <a:cxnLst/>
              <a:rect l="l" t="t" r="r" b="b"/>
              <a:pathLst>
                <a:path w="32895" h="53752" extrusionOk="0">
                  <a:moveTo>
                    <a:pt x="700" y="848"/>
                  </a:moveTo>
                  <a:lnTo>
                    <a:pt x="700" y="848"/>
                  </a:lnTo>
                  <a:cubicBezTo>
                    <a:pt x="11056" y="1361"/>
                    <a:pt x="21411" y="1258"/>
                    <a:pt x="31869" y="1361"/>
                  </a:cubicBezTo>
                  <a:lnTo>
                    <a:pt x="31869" y="27198"/>
                  </a:lnTo>
                  <a:cubicBezTo>
                    <a:pt x="31869" y="35666"/>
                    <a:pt x="31565" y="44337"/>
                    <a:pt x="31966" y="52807"/>
                  </a:cubicBezTo>
                  <a:lnTo>
                    <a:pt x="31966" y="52807"/>
                  </a:lnTo>
                  <a:cubicBezTo>
                    <a:pt x="31902" y="52699"/>
                    <a:pt x="31802" y="52625"/>
                    <a:pt x="31664" y="52625"/>
                  </a:cubicBezTo>
                  <a:cubicBezTo>
                    <a:pt x="26451" y="52466"/>
                    <a:pt x="21210" y="52279"/>
                    <a:pt x="15985" y="52279"/>
                  </a:cubicBezTo>
                  <a:cubicBezTo>
                    <a:pt x="11139" y="52279"/>
                    <a:pt x="6306" y="52440"/>
                    <a:pt x="1521" y="52933"/>
                  </a:cubicBezTo>
                  <a:cubicBezTo>
                    <a:pt x="1931" y="44321"/>
                    <a:pt x="1213" y="35606"/>
                    <a:pt x="1110" y="27096"/>
                  </a:cubicBezTo>
                  <a:cubicBezTo>
                    <a:pt x="905" y="18483"/>
                    <a:pt x="905" y="9768"/>
                    <a:pt x="803" y="1156"/>
                  </a:cubicBezTo>
                  <a:cubicBezTo>
                    <a:pt x="803" y="1053"/>
                    <a:pt x="700" y="848"/>
                    <a:pt x="700" y="848"/>
                  </a:cubicBezTo>
                  <a:close/>
                  <a:moveTo>
                    <a:pt x="10163" y="0"/>
                  </a:moveTo>
                  <a:cubicBezTo>
                    <a:pt x="7003" y="0"/>
                    <a:pt x="3847" y="37"/>
                    <a:pt x="700" y="131"/>
                  </a:cubicBezTo>
                  <a:cubicBezTo>
                    <a:pt x="393" y="131"/>
                    <a:pt x="290" y="541"/>
                    <a:pt x="495" y="746"/>
                  </a:cubicBezTo>
                  <a:cubicBezTo>
                    <a:pt x="459" y="728"/>
                    <a:pt x="419" y="719"/>
                    <a:pt x="379" y="719"/>
                  </a:cubicBezTo>
                  <a:cubicBezTo>
                    <a:pt x="194" y="719"/>
                    <a:pt x="1" y="903"/>
                    <a:pt x="85" y="1156"/>
                  </a:cubicBezTo>
                  <a:cubicBezTo>
                    <a:pt x="85" y="9768"/>
                    <a:pt x="188" y="18381"/>
                    <a:pt x="290" y="27096"/>
                  </a:cubicBezTo>
                  <a:cubicBezTo>
                    <a:pt x="495" y="35708"/>
                    <a:pt x="188" y="44423"/>
                    <a:pt x="1008" y="52933"/>
                  </a:cubicBezTo>
                  <a:cubicBezTo>
                    <a:pt x="1008" y="53036"/>
                    <a:pt x="1008" y="53138"/>
                    <a:pt x="1008" y="53138"/>
                  </a:cubicBezTo>
                  <a:cubicBezTo>
                    <a:pt x="1008" y="53446"/>
                    <a:pt x="1008" y="53651"/>
                    <a:pt x="1315" y="53651"/>
                  </a:cubicBezTo>
                  <a:cubicBezTo>
                    <a:pt x="3779" y="53725"/>
                    <a:pt x="6237" y="53752"/>
                    <a:pt x="8692" y="53752"/>
                  </a:cubicBezTo>
                  <a:cubicBezTo>
                    <a:pt x="14569" y="53752"/>
                    <a:pt x="20429" y="53601"/>
                    <a:pt x="26311" y="53601"/>
                  </a:cubicBezTo>
                  <a:cubicBezTo>
                    <a:pt x="28093" y="53601"/>
                    <a:pt x="29877" y="53615"/>
                    <a:pt x="31664" y="53651"/>
                  </a:cubicBezTo>
                  <a:cubicBezTo>
                    <a:pt x="31927" y="53651"/>
                    <a:pt x="32055" y="53381"/>
                    <a:pt x="32048" y="53118"/>
                  </a:cubicBezTo>
                  <a:lnTo>
                    <a:pt x="32048" y="53118"/>
                  </a:lnTo>
                  <a:cubicBezTo>
                    <a:pt x="32085" y="53148"/>
                    <a:pt x="32131" y="53164"/>
                    <a:pt x="32177" y="53164"/>
                  </a:cubicBezTo>
                  <a:cubicBezTo>
                    <a:pt x="32279" y="53164"/>
                    <a:pt x="32382" y="53087"/>
                    <a:pt x="32382" y="52933"/>
                  </a:cubicBezTo>
                  <a:cubicBezTo>
                    <a:pt x="32895" y="44423"/>
                    <a:pt x="32587" y="35708"/>
                    <a:pt x="32690" y="27198"/>
                  </a:cubicBezTo>
                  <a:cubicBezTo>
                    <a:pt x="32690" y="18586"/>
                    <a:pt x="32792" y="9973"/>
                    <a:pt x="32792" y="1463"/>
                  </a:cubicBezTo>
                  <a:cubicBezTo>
                    <a:pt x="32792" y="1156"/>
                    <a:pt x="32587" y="951"/>
                    <a:pt x="32279" y="951"/>
                  </a:cubicBezTo>
                  <a:cubicBezTo>
                    <a:pt x="32279" y="643"/>
                    <a:pt x="32177" y="336"/>
                    <a:pt x="31869" y="336"/>
                  </a:cubicBezTo>
                  <a:cubicBezTo>
                    <a:pt x="24660" y="193"/>
                    <a:pt x="17402" y="0"/>
                    <a:pt x="10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9"/>
            <p:cNvSpPr/>
            <p:nvPr/>
          </p:nvSpPr>
          <p:spPr>
            <a:xfrm>
              <a:off x="2427823" y="4578237"/>
              <a:ext cx="292265" cy="62625"/>
            </a:xfrm>
            <a:custGeom>
              <a:avLst/>
              <a:gdLst/>
              <a:ahLst/>
              <a:cxnLst/>
              <a:rect l="l" t="t" r="r" b="b"/>
              <a:pathLst>
                <a:path w="3897" h="835" extrusionOk="0">
                  <a:moveTo>
                    <a:pt x="205" y="0"/>
                  </a:moveTo>
                  <a:cubicBezTo>
                    <a:pt x="0" y="0"/>
                    <a:pt x="0" y="205"/>
                    <a:pt x="205" y="308"/>
                  </a:cubicBezTo>
                  <a:cubicBezTo>
                    <a:pt x="410" y="411"/>
                    <a:pt x="615" y="513"/>
                    <a:pt x="820" y="513"/>
                  </a:cubicBezTo>
                  <a:cubicBezTo>
                    <a:pt x="1315" y="733"/>
                    <a:pt x="1809" y="835"/>
                    <a:pt x="2304" y="835"/>
                  </a:cubicBezTo>
                  <a:cubicBezTo>
                    <a:pt x="2732" y="835"/>
                    <a:pt x="3160" y="758"/>
                    <a:pt x="3589" y="616"/>
                  </a:cubicBezTo>
                  <a:cubicBezTo>
                    <a:pt x="3896" y="616"/>
                    <a:pt x="3691" y="103"/>
                    <a:pt x="3486" y="103"/>
                  </a:cubicBezTo>
                  <a:cubicBezTo>
                    <a:pt x="3025" y="205"/>
                    <a:pt x="2563" y="257"/>
                    <a:pt x="2102" y="257"/>
                  </a:cubicBezTo>
                  <a:cubicBezTo>
                    <a:pt x="1641" y="257"/>
                    <a:pt x="1179" y="205"/>
                    <a:pt x="718" y="103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9"/>
            <p:cNvSpPr/>
            <p:nvPr/>
          </p:nvSpPr>
          <p:spPr>
            <a:xfrm>
              <a:off x="2512346" y="4701237"/>
              <a:ext cx="169269" cy="46275"/>
            </a:xfrm>
            <a:custGeom>
              <a:avLst/>
              <a:gdLst/>
              <a:ahLst/>
              <a:cxnLst/>
              <a:rect l="l" t="t" r="r" b="b"/>
              <a:pathLst>
                <a:path w="2257" h="617" extrusionOk="0">
                  <a:moveTo>
                    <a:pt x="1231" y="1"/>
                  </a:moveTo>
                  <a:cubicBezTo>
                    <a:pt x="1129" y="1"/>
                    <a:pt x="1129" y="1"/>
                    <a:pt x="1026" y="103"/>
                  </a:cubicBezTo>
                  <a:lnTo>
                    <a:pt x="206" y="103"/>
                  </a:lnTo>
                  <a:cubicBezTo>
                    <a:pt x="1" y="103"/>
                    <a:pt x="103" y="514"/>
                    <a:pt x="206" y="514"/>
                  </a:cubicBezTo>
                  <a:lnTo>
                    <a:pt x="719" y="616"/>
                  </a:lnTo>
                  <a:lnTo>
                    <a:pt x="1949" y="616"/>
                  </a:lnTo>
                  <a:cubicBezTo>
                    <a:pt x="2257" y="616"/>
                    <a:pt x="2154" y="103"/>
                    <a:pt x="1949" y="103"/>
                  </a:cubicBezTo>
                  <a:lnTo>
                    <a:pt x="12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9"/>
            <p:cNvSpPr/>
            <p:nvPr/>
          </p:nvSpPr>
          <p:spPr>
            <a:xfrm>
              <a:off x="3658082" y="4398087"/>
              <a:ext cx="353838" cy="309525"/>
            </a:xfrm>
            <a:custGeom>
              <a:avLst/>
              <a:gdLst/>
              <a:ahLst/>
              <a:cxnLst/>
              <a:rect l="l" t="t" r="r" b="b"/>
              <a:pathLst>
                <a:path w="4718" h="4127" extrusionOk="0">
                  <a:moveTo>
                    <a:pt x="2457" y="979"/>
                  </a:moveTo>
                  <a:cubicBezTo>
                    <a:pt x="2723" y="979"/>
                    <a:pt x="2986" y="1081"/>
                    <a:pt x="3179" y="1275"/>
                  </a:cubicBezTo>
                  <a:cubicBezTo>
                    <a:pt x="3692" y="1787"/>
                    <a:pt x="3589" y="2505"/>
                    <a:pt x="2974" y="2915"/>
                  </a:cubicBezTo>
                  <a:cubicBezTo>
                    <a:pt x="2786" y="3066"/>
                    <a:pt x="2556" y="3133"/>
                    <a:pt x="2321" y="3133"/>
                  </a:cubicBezTo>
                  <a:cubicBezTo>
                    <a:pt x="1915" y="3133"/>
                    <a:pt x="1491" y="2932"/>
                    <a:pt x="1231" y="2607"/>
                  </a:cubicBezTo>
                  <a:cubicBezTo>
                    <a:pt x="1026" y="2197"/>
                    <a:pt x="1026" y="1787"/>
                    <a:pt x="1231" y="1480"/>
                  </a:cubicBezTo>
                  <a:cubicBezTo>
                    <a:pt x="1436" y="1480"/>
                    <a:pt x="1539" y="1377"/>
                    <a:pt x="1641" y="1377"/>
                  </a:cubicBezTo>
                  <a:cubicBezTo>
                    <a:pt x="1858" y="1107"/>
                    <a:pt x="2160" y="979"/>
                    <a:pt x="2457" y="979"/>
                  </a:cubicBezTo>
                  <a:close/>
                  <a:moveTo>
                    <a:pt x="2466" y="1"/>
                  </a:moveTo>
                  <a:cubicBezTo>
                    <a:pt x="1865" y="1"/>
                    <a:pt x="1267" y="260"/>
                    <a:pt x="821" y="762"/>
                  </a:cubicBezTo>
                  <a:cubicBezTo>
                    <a:pt x="206" y="1377"/>
                    <a:pt x="1" y="2300"/>
                    <a:pt x="411" y="3120"/>
                  </a:cubicBezTo>
                  <a:cubicBezTo>
                    <a:pt x="863" y="3765"/>
                    <a:pt x="1599" y="4126"/>
                    <a:pt x="2338" y="4126"/>
                  </a:cubicBezTo>
                  <a:cubicBezTo>
                    <a:pt x="2773" y="4126"/>
                    <a:pt x="3209" y="4001"/>
                    <a:pt x="3589" y="3735"/>
                  </a:cubicBezTo>
                  <a:cubicBezTo>
                    <a:pt x="4615" y="2915"/>
                    <a:pt x="4717" y="1480"/>
                    <a:pt x="3897" y="557"/>
                  </a:cubicBezTo>
                  <a:cubicBezTo>
                    <a:pt x="3476" y="183"/>
                    <a:pt x="2970" y="1"/>
                    <a:pt x="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69"/>
          <p:cNvGrpSpPr/>
          <p:nvPr/>
        </p:nvGrpSpPr>
        <p:grpSpPr>
          <a:xfrm>
            <a:off x="589074" y="400282"/>
            <a:ext cx="567496" cy="427805"/>
            <a:chOff x="1797564" y="3015022"/>
            <a:chExt cx="282717" cy="248790"/>
          </a:xfrm>
        </p:grpSpPr>
        <p:sp>
          <p:nvSpPr>
            <p:cNvPr id="1882" name="Google Shape;1882;p69"/>
            <p:cNvSpPr/>
            <p:nvPr/>
          </p:nvSpPr>
          <p:spPr>
            <a:xfrm>
              <a:off x="1926138" y="3015022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9"/>
            <p:cNvSpPr/>
            <p:nvPr/>
          </p:nvSpPr>
          <p:spPr>
            <a:xfrm>
              <a:off x="1797564" y="3177646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69"/>
          <p:cNvGrpSpPr/>
          <p:nvPr/>
        </p:nvGrpSpPr>
        <p:grpSpPr>
          <a:xfrm>
            <a:off x="6827289" y="3914314"/>
            <a:ext cx="311182" cy="417377"/>
            <a:chOff x="6751089" y="4094694"/>
            <a:chExt cx="311182" cy="417377"/>
          </a:xfrm>
        </p:grpSpPr>
        <p:sp>
          <p:nvSpPr>
            <p:cNvPr id="1888" name="Google Shape;1888;p69"/>
            <p:cNvSpPr/>
            <p:nvPr/>
          </p:nvSpPr>
          <p:spPr>
            <a:xfrm rot="2396477">
              <a:off x="6785316" y="4318923"/>
              <a:ext cx="154142" cy="162639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9"/>
            <p:cNvSpPr/>
            <p:nvPr/>
          </p:nvSpPr>
          <p:spPr>
            <a:xfrm rot="2396477">
              <a:off x="6873902" y="4125202"/>
              <a:ext cx="154142" cy="162639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9491"/>
            <a:ext cx="2597358" cy="3837507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1" y="1446707"/>
            <a:ext cx="2022009" cy="277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6708"/>
            <a:ext cx="2057400" cy="28181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92"/>
          <a:stretch/>
        </p:blipFill>
        <p:spPr>
          <a:xfrm>
            <a:off x="6324600" y="1446707"/>
            <a:ext cx="2133600" cy="28181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944F72C9-4C3C-41E8-94F2-983FFDC83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70" y="146530"/>
            <a:ext cx="699976" cy="559980"/>
          </a:xfrm>
          <a:prstGeom prst="rect">
            <a:avLst/>
          </a:prstGeom>
        </p:spPr>
      </p:pic>
      <p:grpSp>
        <p:nvGrpSpPr>
          <p:cNvPr id="42" name="Google Shape;1850;p68"/>
          <p:cNvGrpSpPr/>
          <p:nvPr/>
        </p:nvGrpSpPr>
        <p:grpSpPr>
          <a:xfrm>
            <a:off x="365783" y="4565461"/>
            <a:ext cx="210593" cy="368040"/>
            <a:chOff x="1482238" y="4061234"/>
            <a:chExt cx="210593" cy="368040"/>
          </a:xfrm>
        </p:grpSpPr>
        <p:sp>
          <p:nvSpPr>
            <p:cNvPr id="43" name="Google Shape;1851;p68"/>
            <p:cNvSpPr/>
            <p:nvPr/>
          </p:nvSpPr>
          <p:spPr>
            <a:xfrm>
              <a:off x="1538688" y="42666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52;p68"/>
            <p:cNvSpPr/>
            <p:nvPr/>
          </p:nvSpPr>
          <p:spPr>
            <a:xfrm>
              <a:off x="1482238" y="40612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847;p68"/>
          <p:cNvGrpSpPr/>
          <p:nvPr/>
        </p:nvGrpSpPr>
        <p:grpSpPr>
          <a:xfrm rot="21092748">
            <a:off x="8563793" y="4535836"/>
            <a:ext cx="327152" cy="424018"/>
            <a:chOff x="7201801" y="4130059"/>
            <a:chExt cx="459955" cy="368037"/>
          </a:xfrm>
        </p:grpSpPr>
        <p:sp>
          <p:nvSpPr>
            <p:cNvPr id="46" name="Google Shape;1848;p68"/>
            <p:cNvSpPr/>
            <p:nvPr/>
          </p:nvSpPr>
          <p:spPr>
            <a:xfrm>
              <a:off x="7507613" y="41300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49;p68"/>
            <p:cNvSpPr/>
            <p:nvPr/>
          </p:nvSpPr>
          <p:spPr>
            <a:xfrm>
              <a:off x="7201801" y="42556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99" y="969907"/>
            <a:ext cx="2569001" cy="3816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48"/>
          <p:cNvGrpSpPr/>
          <p:nvPr/>
        </p:nvGrpSpPr>
        <p:grpSpPr>
          <a:xfrm flipH="1">
            <a:off x="1219200" y="971550"/>
            <a:ext cx="6477000" cy="1084880"/>
            <a:chOff x="2654658" y="3572396"/>
            <a:chExt cx="737974" cy="1358635"/>
          </a:xfrm>
        </p:grpSpPr>
        <p:sp>
          <p:nvSpPr>
            <p:cNvPr id="1269" name="Google Shape;1269;p48"/>
            <p:cNvSpPr/>
            <p:nvPr/>
          </p:nvSpPr>
          <p:spPr>
            <a:xfrm>
              <a:off x="2654658" y="3572396"/>
              <a:ext cx="737974" cy="1358635"/>
            </a:xfrm>
            <a:custGeom>
              <a:avLst/>
              <a:gdLst/>
              <a:ahLst/>
              <a:cxnLst/>
              <a:rect l="l" t="t" r="r" b="b"/>
              <a:pathLst>
                <a:path w="47306" h="87092" extrusionOk="0">
                  <a:moveTo>
                    <a:pt x="22684" y="1315"/>
                  </a:moveTo>
                  <a:cubicBezTo>
                    <a:pt x="27019" y="1315"/>
                    <a:pt x="31478" y="2069"/>
                    <a:pt x="34923" y="4165"/>
                  </a:cubicBezTo>
                  <a:lnTo>
                    <a:pt x="34923" y="4165"/>
                  </a:lnTo>
                  <a:cubicBezTo>
                    <a:pt x="34953" y="4195"/>
                    <a:pt x="34988" y="4224"/>
                    <a:pt x="35027" y="4251"/>
                  </a:cubicBezTo>
                  <a:cubicBezTo>
                    <a:pt x="46074" y="11676"/>
                    <a:pt x="45893" y="28230"/>
                    <a:pt x="45495" y="40001"/>
                  </a:cubicBezTo>
                  <a:cubicBezTo>
                    <a:pt x="45278" y="45906"/>
                    <a:pt x="44843" y="51737"/>
                    <a:pt x="44662" y="57605"/>
                  </a:cubicBezTo>
                  <a:cubicBezTo>
                    <a:pt x="44444" y="64668"/>
                    <a:pt x="44010" y="73108"/>
                    <a:pt x="37707" y="77672"/>
                  </a:cubicBezTo>
                  <a:cubicBezTo>
                    <a:pt x="33945" y="80399"/>
                    <a:pt x="29050" y="81857"/>
                    <a:pt x="24209" y="81857"/>
                  </a:cubicBezTo>
                  <a:cubicBezTo>
                    <a:pt x="19728" y="81857"/>
                    <a:pt x="15293" y="80608"/>
                    <a:pt x="11845" y="77961"/>
                  </a:cubicBezTo>
                  <a:cubicBezTo>
                    <a:pt x="11737" y="77907"/>
                    <a:pt x="11619" y="77880"/>
                    <a:pt x="11501" y="77880"/>
                  </a:cubicBezTo>
                  <a:cubicBezTo>
                    <a:pt x="11383" y="77880"/>
                    <a:pt x="11266" y="77907"/>
                    <a:pt x="11157" y="77961"/>
                  </a:cubicBezTo>
                  <a:cubicBezTo>
                    <a:pt x="8914" y="79236"/>
                    <a:pt x="7083" y="81085"/>
                    <a:pt x="5854" y="83293"/>
                  </a:cubicBezTo>
                  <a:lnTo>
                    <a:pt x="5854" y="83293"/>
                  </a:lnTo>
                  <a:cubicBezTo>
                    <a:pt x="5771" y="80025"/>
                    <a:pt x="6056" y="76795"/>
                    <a:pt x="7680" y="73796"/>
                  </a:cubicBezTo>
                  <a:cubicBezTo>
                    <a:pt x="7788" y="73579"/>
                    <a:pt x="7788" y="73325"/>
                    <a:pt x="7680" y="73108"/>
                  </a:cubicBezTo>
                  <a:cubicBezTo>
                    <a:pt x="1" y="60829"/>
                    <a:pt x="2536" y="44819"/>
                    <a:pt x="3551" y="31164"/>
                  </a:cubicBezTo>
                  <a:cubicBezTo>
                    <a:pt x="3985" y="25151"/>
                    <a:pt x="3225" y="19066"/>
                    <a:pt x="4166" y="13125"/>
                  </a:cubicBezTo>
                  <a:cubicBezTo>
                    <a:pt x="4673" y="10047"/>
                    <a:pt x="5724" y="6787"/>
                    <a:pt x="8259" y="4758"/>
                  </a:cubicBezTo>
                  <a:cubicBezTo>
                    <a:pt x="10324" y="3092"/>
                    <a:pt x="13077" y="2404"/>
                    <a:pt x="15648" y="1933"/>
                  </a:cubicBezTo>
                  <a:cubicBezTo>
                    <a:pt x="17816" y="1557"/>
                    <a:pt x="20230" y="1315"/>
                    <a:pt x="22684" y="1315"/>
                  </a:cubicBezTo>
                  <a:close/>
                  <a:moveTo>
                    <a:pt x="22682" y="1"/>
                  </a:moveTo>
                  <a:cubicBezTo>
                    <a:pt x="20584" y="1"/>
                    <a:pt x="18525" y="162"/>
                    <a:pt x="16626" y="412"/>
                  </a:cubicBezTo>
                  <a:cubicBezTo>
                    <a:pt x="10215" y="1281"/>
                    <a:pt x="5072" y="3889"/>
                    <a:pt x="3333" y="10517"/>
                  </a:cubicBezTo>
                  <a:cubicBezTo>
                    <a:pt x="1450" y="17508"/>
                    <a:pt x="2609" y="25187"/>
                    <a:pt x="2065" y="32395"/>
                  </a:cubicBezTo>
                  <a:cubicBezTo>
                    <a:pt x="1413" y="40907"/>
                    <a:pt x="508" y="49491"/>
                    <a:pt x="1486" y="58040"/>
                  </a:cubicBezTo>
                  <a:cubicBezTo>
                    <a:pt x="1957" y="62495"/>
                    <a:pt x="2971" y="66950"/>
                    <a:pt x="4927" y="71007"/>
                  </a:cubicBezTo>
                  <a:cubicBezTo>
                    <a:pt x="5325" y="71876"/>
                    <a:pt x="6231" y="72854"/>
                    <a:pt x="6122" y="73796"/>
                  </a:cubicBezTo>
                  <a:cubicBezTo>
                    <a:pt x="5941" y="75064"/>
                    <a:pt x="5036" y="76404"/>
                    <a:pt x="4818" y="77672"/>
                  </a:cubicBezTo>
                  <a:cubicBezTo>
                    <a:pt x="4239" y="80569"/>
                    <a:pt x="4420" y="83503"/>
                    <a:pt x="4637" y="86437"/>
                  </a:cubicBezTo>
                  <a:cubicBezTo>
                    <a:pt x="4637" y="86859"/>
                    <a:pt x="4971" y="87091"/>
                    <a:pt x="5306" y="87091"/>
                  </a:cubicBezTo>
                  <a:cubicBezTo>
                    <a:pt x="5575" y="87091"/>
                    <a:pt x="5844" y="86941"/>
                    <a:pt x="5941" y="86618"/>
                  </a:cubicBezTo>
                  <a:cubicBezTo>
                    <a:pt x="5962" y="86545"/>
                    <a:pt x="5983" y="86473"/>
                    <a:pt x="6005" y="86400"/>
                  </a:cubicBezTo>
                  <a:lnTo>
                    <a:pt x="6005" y="86400"/>
                  </a:lnTo>
                  <a:lnTo>
                    <a:pt x="6014" y="86401"/>
                  </a:lnTo>
                  <a:cubicBezTo>
                    <a:pt x="6013" y="86393"/>
                    <a:pt x="6013" y="86386"/>
                    <a:pt x="6012" y="86378"/>
                  </a:cubicBezTo>
                  <a:lnTo>
                    <a:pt x="6012" y="86378"/>
                  </a:lnTo>
                  <a:cubicBezTo>
                    <a:pt x="6373" y="85195"/>
                    <a:pt x="6893" y="84050"/>
                    <a:pt x="7571" y="83032"/>
                  </a:cubicBezTo>
                  <a:cubicBezTo>
                    <a:pt x="8223" y="82091"/>
                    <a:pt x="9744" y="79954"/>
                    <a:pt x="10940" y="79664"/>
                  </a:cubicBezTo>
                  <a:cubicBezTo>
                    <a:pt x="11027" y="79644"/>
                    <a:pt x="11120" y="79635"/>
                    <a:pt x="11218" y="79635"/>
                  </a:cubicBezTo>
                  <a:cubicBezTo>
                    <a:pt x="12575" y="79635"/>
                    <a:pt x="14840" y="81400"/>
                    <a:pt x="16192" y="81873"/>
                  </a:cubicBezTo>
                  <a:cubicBezTo>
                    <a:pt x="18660" y="82771"/>
                    <a:pt x="21282" y="83168"/>
                    <a:pt x="23909" y="83168"/>
                  </a:cubicBezTo>
                  <a:cubicBezTo>
                    <a:pt x="25523" y="83168"/>
                    <a:pt x="27140" y="83018"/>
                    <a:pt x="28724" y="82743"/>
                  </a:cubicBezTo>
                  <a:cubicBezTo>
                    <a:pt x="32745" y="82018"/>
                    <a:pt x="36947" y="80388"/>
                    <a:pt x="39953" y="77563"/>
                  </a:cubicBezTo>
                  <a:cubicBezTo>
                    <a:pt x="42742" y="74955"/>
                    <a:pt x="44300" y="71369"/>
                    <a:pt x="45060" y="67675"/>
                  </a:cubicBezTo>
                  <a:cubicBezTo>
                    <a:pt x="46545" y="60720"/>
                    <a:pt x="46147" y="53222"/>
                    <a:pt x="46545" y="46123"/>
                  </a:cubicBezTo>
                  <a:cubicBezTo>
                    <a:pt x="47016" y="38444"/>
                    <a:pt x="47306" y="30620"/>
                    <a:pt x="46183" y="22941"/>
                  </a:cubicBezTo>
                  <a:cubicBezTo>
                    <a:pt x="45099" y="15320"/>
                    <a:pt x="42395" y="7591"/>
                    <a:pt x="35772" y="3094"/>
                  </a:cubicBezTo>
                  <a:lnTo>
                    <a:pt x="35772" y="3094"/>
                  </a:lnTo>
                  <a:cubicBezTo>
                    <a:pt x="35754" y="3081"/>
                    <a:pt x="35735" y="3068"/>
                    <a:pt x="35715" y="3056"/>
                  </a:cubicBezTo>
                  <a:lnTo>
                    <a:pt x="35715" y="3056"/>
                  </a:lnTo>
                  <a:cubicBezTo>
                    <a:pt x="35715" y="3056"/>
                    <a:pt x="35715" y="3056"/>
                    <a:pt x="35715" y="3056"/>
                  </a:cubicBezTo>
                  <a:cubicBezTo>
                    <a:pt x="35705" y="3049"/>
                    <a:pt x="35695" y="3043"/>
                    <a:pt x="35685" y="3037"/>
                  </a:cubicBezTo>
                  <a:lnTo>
                    <a:pt x="35685" y="3037"/>
                  </a:lnTo>
                  <a:cubicBezTo>
                    <a:pt x="32011" y="765"/>
                    <a:pt x="27255" y="1"/>
                    <a:pt x="2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176232" y="4676845"/>
              <a:ext cx="114364" cy="104504"/>
            </a:xfrm>
            <a:custGeom>
              <a:avLst/>
              <a:gdLst/>
              <a:ahLst/>
              <a:cxnLst/>
              <a:rect l="l" t="t" r="r" b="b"/>
              <a:pathLst>
                <a:path w="7331" h="6699" extrusionOk="0">
                  <a:moveTo>
                    <a:pt x="6503" y="0"/>
                  </a:moveTo>
                  <a:cubicBezTo>
                    <a:pt x="6241" y="0"/>
                    <a:pt x="5998" y="151"/>
                    <a:pt x="5940" y="499"/>
                  </a:cubicBezTo>
                  <a:cubicBezTo>
                    <a:pt x="5541" y="3070"/>
                    <a:pt x="3477" y="5063"/>
                    <a:pt x="869" y="5352"/>
                  </a:cubicBezTo>
                  <a:cubicBezTo>
                    <a:pt x="33" y="5422"/>
                    <a:pt x="1" y="6699"/>
                    <a:pt x="774" y="6699"/>
                  </a:cubicBezTo>
                  <a:cubicBezTo>
                    <a:pt x="804" y="6699"/>
                    <a:pt x="836" y="6697"/>
                    <a:pt x="869" y="6692"/>
                  </a:cubicBezTo>
                  <a:cubicBezTo>
                    <a:pt x="4093" y="6439"/>
                    <a:pt x="6700" y="4012"/>
                    <a:pt x="7244" y="861"/>
                  </a:cubicBezTo>
                  <a:cubicBezTo>
                    <a:pt x="7331" y="339"/>
                    <a:pt x="6896" y="0"/>
                    <a:pt x="6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48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Provider </a:t>
            </a:r>
            <a:r>
              <a:rPr lang="id-ID" dirty="0"/>
              <a:t>XL</a:t>
            </a:r>
            <a:endParaRPr dirty="0"/>
          </a:p>
        </p:txBody>
      </p:sp>
      <p:sp>
        <p:nvSpPr>
          <p:cNvPr id="1272" name="Google Shape;1272;p48"/>
          <p:cNvSpPr txBox="1">
            <a:spLocks noGrp="1"/>
          </p:cNvSpPr>
          <p:nvPr>
            <p:ph type="subTitle" idx="1"/>
          </p:nvPr>
        </p:nvSpPr>
        <p:spPr>
          <a:xfrm>
            <a:off x="1752600" y="1047750"/>
            <a:ext cx="5181600" cy="896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 err="1"/>
              <a:t>Dengan</a:t>
            </a:r>
            <a:r>
              <a:rPr lang="en-US" dirty="0"/>
              <a:t> provider XL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menguji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Sukabangun</a:t>
            </a:r>
            <a:r>
              <a:rPr lang="en-US" dirty="0"/>
              <a:t> II. Kami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t</a:t>
            </a:r>
            <a:r>
              <a:rPr lang="id-ID" dirty="0"/>
              <a:t>erlampir.</a:t>
            </a:r>
          </a:p>
          <a:p>
            <a:pPr marL="0" lvl="0" indent="0" algn="just"/>
            <a:endParaRPr lang="id-ID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980"/>
              </p:ext>
            </p:extLst>
          </p:nvPr>
        </p:nvGraphicFramePr>
        <p:xfrm>
          <a:off x="685800" y="2343150"/>
          <a:ext cx="7657570" cy="18288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838200"/>
                <a:gridCol w="914400"/>
                <a:gridCol w="914400"/>
                <a:gridCol w="933485"/>
                <a:gridCol w="1232048"/>
                <a:gridCol w="1148637"/>
              </a:tblGrid>
              <a:tr h="5010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Area 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Provider 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RSRP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RSRQ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RSSNR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Download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Upload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</a:tr>
              <a:tr h="66477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/>
                        <a:t>Sukabangun</a:t>
                      </a:r>
                      <a:r>
                        <a:rPr lang="en-US" sz="1400" dirty="0"/>
                        <a:t> II 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~100m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BTS )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XL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-76dB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-10dB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18,0dB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28,2Mb/s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19,5Mb/s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</a:tr>
              <a:tr h="66299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/>
                        <a:t>Sukabangun</a:t>
                      </a:r>
                      <a:r>
                        <a:rPr lang="en-US" sz="1400" baseline="0" dirty="0"/>
                        <a:t> II</a:t>
                      </a:r>
                    </a:p>
                    <a:p>
                      <a:pPr algn="ctr"/>
                      <a:r>
                        <a:rPr lang="en-US" sz="1400" baseline="0" dirty="0"/>
                        <a:t>( ~800m </a:t>
                      </a:r>
                      <a:r>
                        <a:rPr lang="en-US" sz="1400" baseline="0" dirty="0" err="1"/>
                        <a:t>dari</a:t>
                      </a:r>
                      <a:r>
                        <a:rPr lang="en-US" sz="1400" baseline="0" dirty="0"/>
                        <a:t> BTS )</a:t>
                      </a:r>
                      <a:endParaRPr lang="en-US" sz="1400" dirty="0"/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XL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-100dB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-12dB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-3,4dB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0,54Mb/s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16,7Mb/s</a:t>
                      </a:r>
                    </a:p>
                  </a:txBody>
                  <a:tcPr marL="82648" marR="82648" marT="41324" marB="4132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4F72C9-4C3C-41E8-94F2-983FFDC83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70" y="146530"/>
            <a:ext cx="699976" cy="559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" grpId="0"/>
      <p:bldP spid="127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57" y="450818"/>
            <a:ext cx="7717500" cy="478200"/>
          </a:xfrm>
        </p:spPr>
        <p:txBody>
          <a:bodyPr/>
          <a:lstStyle/>
          <a:p>
            <a:r>
              <a:rPr lang="id-ID" sz="3200" dirty="0"/>
              <a:t>Percobaan </a:t>
            </a:r>
            <a:r>
              <a:rPr lang="en-US" sz="3200" dirty="0"/>
              <a:t>1 </a:t>
            </a:r>
            <a:r>
              <a:rPr lang="en-US" sz="3200" dirty="0" smtClean="0"/>
              <a:t>TRI</a:t>
            </a:r>
            <a:endParaRPr lang="en-US" sz="3200" dirty="0"/>
          </a:p>
        </p:txBody>
      </p:sp>
      <p:grpSp>
        <p:nvGrpSpPr>
          <p:cNvPr id="4" name="Google Shape;1835;p68"/>
          <p:cNvGrpSpPr/>
          <p:nvPr/>
        </p:nvGrpSpPr>
        <p:grpSpPr>
          <a:xfrm>
            <a:off x="523538" y="981776"/>
            <a:ext cx="2524461" cy="3831730"/>
            <a:chOff x="1807625" y="1752225"/>
            <a:chExt cx="1394425" cy="2069575"/>
          </a:xfrm>
        </p:grpSpPr>
        <p:sp>
          <p:nvSpPr>
            <p:cNvPr id="5" name="Google Shape;1836;p68"/>
            <p:cNvSpPr/>
            <p:nvPr/>
          </p:nvSpPr>
          <p:spPr>
            <a:xfrm>
              <a:off x="2461250" y="3652725"/>
              <a:ext cx="64100" cy="54325"/>
            </a:xfrm>
            <a:custGeom>
              <a:avLst/>
              <a:gdLst/>
              <a:ahLst/>
              <a:cxnLst/>
              <a:rect l="l" t="t" r="r" b="b"/>
              <a:pathLst>
                <a:path w="2564" h="2173" extrusionOk="0">
                  <a:moveTo>
                    <a:pt x="1446" y="1"/>
                  </a:moveTo>
                  <a:cubicBezTo>
                    <a:pt x="1141" y="1"/>
                    <a:pt x="846" y="134"/>
                    <a:pt x="616" y="364"/>
                  </a:cubicBezTo>
                  <a:cubicBezTo>
                    <a:pt x="513" y="467"/>
                    <a:pt x="308" y="467"/>
                    <a:pt x="206" y="467"/>
                  </a:cubicBezTo>
                  <a:cubicBezTo>
                    <a:pt x="1" y="877"/>
                    <a:pt x="1" y="1287"/>
                    <a:pt x="206" y="1595"/>
                  </a:cubicBezTo>
                  <a:cubicBezTo>
                    <a:pt x="469" y="1989"/>
                    <a:pt x="858" y="2173"/>
                    <a:pt x="1266" y="2173"/>
                  </a:cubicBezTo>
                  <a:cubicBezTo>
                    <a:pt x="1494" y="2173"/>
                    <a:pt x="1728" y="2115"/>
                    <a:pt x="1949" y="2005"/>
                  </a:cubicBezTo>
                  <a:cubicBezTo>
                    <a:pt x="2461" y="1595"/>
                    <a:pt x="2564" y="774"/>
                    <a:pt x="2154" y="262"/>
                  </a:cubicBezTo>
                  <a:cubicBezTo>
                    <a:pt x="1929" y="82"/>
                    <a:pt x="1685" y="1"/>
                    <a:pt x="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7;p68"/>
            <p:cNvSpPr/>
            <p:nvPr/>
          </p:nvSpPr>
          <p:spPr>
            <a:xfrm>
              <a:off x="1807625" y="1752225"/>
              <a:ext cx="1394425" cy="2069575"/>
            </a:xfrm>
            <a:custGeom>
              <a:avLst/>
              <a:gdLst/>
              <a:ahLst/>
              <a:cxnLst/>
              <a:rect l="l" t="t" r="r" b="b"/>
              <a:pathLst>
                <a:path w="55777" h="82783" extrusionOk="0">
                  <a:moveTo>
                    <a:pt x="15177" y="930"/>
                  </a:moveTo>
                  <a:cubicBezTo>
                    <a:pt x="19343" y="930"/>
                    <a:pt x="23467" y="1396"/>
                    <a:pt x="25838" y="1436"/>
                  </a:cubicBezTo>
                  <a:cubicBezTo>
                    <a:pt x="31523" y="1514"/>
                    <a:pt x="37267" y="1710"/>
                    <a:pt x="42980" y="1710"/>
                  </a:cubicBezTo>
                  <a:cubicBezTo>
                    <a:pt x="44789" y="1710"/>
                    <a:pt x="46595" y="1690"/>
                    <a:pt x="48395" y="1641"/>
                  </a:cubicBezTo>
                  <a:lnTo>
                    <a:pt x="48600" y="1641"/>
                  </a:lnTo>
                  <a:cubicBezTo>
                    <a:pt x="50548" y="1743"/>
                    <a:pt x="52291" y="2666"/>
                    <a:pt x="53419" y="4101"/>
                  </a:cubicBezTo>
                  <a:cubicBezTo>
                    <a:pt x="52033" y="3178"/>
                    <a:pt x="50398" y="2753"/>
                    <a:pt x="48663" y="2753"/>
                  </a:cubicBezTo>
                  <a:cubicBezTo>
                    <a:pt x="48472" y="2753"/>
                    <a:pt x="48280" y="2758"/>
                    <a:pt x="48087" y="2769"/>
                  </a:cubicBezTo>
                  <a:cubicBezTo>
                    <a:pt x="47779" y="2871"/>
                    <a:pt x="47779" y="3384"/>
                    <a:pt x="48087" y="3384"/>
                  </a:cubicBezTo>
                  <a:cubicBezTo>
                    <a:pt x="49933" y="3486"/>
                    <a:pt x="51676" y="3896"/>
                    <a:pt x="53214" y="4717"/>
                  </a:cubicBezTo>
                  <a:cubicBezTo>
                    <a:pt x="53268" y="4744"/>
                    <a:pt x="53323" y="4757"/>
                    <a:pt x="53376" y="4757"/>
                  </a:cubicBezTo>
                  <a:cubicBezTo>
                    <a:pt x="53521" y="4757"/>
                    <a:pt x="53651" y="4662"/>
                    <a:pt x="53726" y="4512"/>
                  </a:cubicBezTo>
                  <a:cubicBezTo>
                    <a:pt x="54034" y="5024"/>
                    <a:pt x="54341" y="5742"/>
                    <a:pt x="54444" y="6460"/>
                  </a:cubicBezTo>
                  <a:cubicBezTo>
                    <a:pt x="54341" y="6562"/>
                    <a:pt x="54239" y="6767"/>
                    <a:pt x="54341" y="6972"/>
                  </a:cubicBezTo>
                  <a:cubicBezTo>
                    <a:pt x="54034" y="19173"/>
                    <a:pt x="53931" y="31374"/>
                    <a:pt x="53624" y="43678"/>
                  </a:cubicBezTo>
                  <a:cubicBezTo>
                    <a:pt x="53521" y="49419"/>
                    <a:pt x="53316" y="55161"/>
                    <a:pt x="53214" y="61005"/>
                  </a:cubicBezTo>
                  <a:cubicBezTo>
                    <a:pt x="53010" y="65081"/>
                    <a:pt x="54730" y="81205"/>
                    <a:pt x="48312" y="81205"/>
                  </a:cubicBezTo>
                  <a:cubicBezTo>
                    <a:pt x="48271" y="81205"/>
                    <a:pt x="48231" y="81204"/>
                    <a:pt x="48190" y="81203"/>
                  </a:cubicBezTo>
                  <a:lnTo>
                    <a:pt x="48087" y="81203"/>
                  </a:lnTo>
                  <a:cubicBezTo>
                    <a:pt x="40807" y="81203"/>
                    <a:pt x="33630" y="81408"/>
                    <a:pt x="26351" y="81408"/>
                  </a:cubicBezTo>
                  <a:lnTo>
                    <a:pt x="15893" y="81511"/>
                  </a:lnTo>
                  <a:cubicBezTo>
                    <a:pt x="14539" y="81511"/>
                    <a:pt x="12526" y="81701"/>
                    <a:pt x="10448" y="81701"/>
                  </a:cubicBezTo>
                  <a:cubicBezTo>
                    <a:pt x="6230" y="81701"/>
                    <a:pt x="1743" y="80918"/>
                    <a:pt x="1949" y="76179"/>
                  </a:cubicBezTo>
                  <a:cubicBezTo>
                    <a:pt x="1949" y="75974"/>
                    <a:pt x="1846" y="75872"/>
                    <a:pt x="1641" y="75872"/>
                  </a:cubicBezTo>
                  <a:cubicBezTo>
                    <a:pt x="2359" y="64696"/>
                    <a:pt x="1846" y="53315"/>
                    <a:pt x="1846" y="42140"/>
                  </a:cubicBezTo>
                  <a:cubicBezTo>
                    <a:pt x="1846" y="30861"/>
                    <a:pt x="1846" y="19583"/>
                    <a:pt x="1846" y="8203"/>
                  </a:cubicBezTo>
                  <a:cubicBezTo>
                    <a:pt x="1846" y="8203"/>
                    <a:pt x="1846" y="8100"/>
                    <a:pt x="1846" y="8100"/>
                  </a:cubicBezTo>
                  <a:cubicBezTo>
                    <a:pt x="1783" y="2115"/>
                    <a:pt x="8535" y="930"/>
                    <a:pt x="15177" y="930"/>
                  </a:cubicBezTo>
                  <a:close/>
                  <a:moveTo>
                    <a:pt x="13637" y="103"/>
                  </a:moveTo>
                  <a:cubicBezTo>
                    <a:pt x="8716" y="103"/>
                    <a:pt x="1" y="820"/>
                    <a:pt x="1129" y="7690"/>
                  </a:cubicBezTo>
                  <a:cubicBezTo>
                    <a:pt x="923" y="7792"/>
                    <a:pt x="718" y="7998"/>
                    <a:pt x="718" y="8203"/>
                  </a:cubicBezTo>
                  <a:lnTo>
                    <a:pt x="718" y="42140"/>
                  </a:lnTo>
                  <a:cubicBezTo>
                    <a:pt x="718" y="53213"/>
                    <a:pt x="308" y="64491"/>
                    <a:pt x="923" y="75564"/>
                  </a:cubicBezTo>
                  <a:cubicBezTo>
                    <a:pt x="308" y="76692"/>
                    <a:pt x="411" y="78230"/>
                    <a:pt x="1334" y="79255"/>
                  </a:cubicBezTo>
                  <a:cubicBezTo>
                    <a:pt x="2336" y="82347"/>
                    <a:pt x="7969" y="82783"/>
                    <a:pt x="11740" y="82783"/>
                  </a:cubicBezTo>
                  <a:cubicBezTo>
                    <a:pt x="12596" y="82783"/>
                    <a:pt x="13356" y="82760"/>
                    <a:pt x="13945" y="82741"/>
                  </a:cubicBezTo>
                  <a:cubicBezTo>
                    <a:pt x="25531" y="82741"/>
                    <a:pt x="37014" y="82741"/>
                    <a:pt x="48497" y="82536"/>
                  </a:cubicBezTo>
                  <a:cubicBezTo>
                    <a:pt x="48805" y="82536"/>
                    <a:pt x="49010" y="82331"/>
                    <a:pt x="49112" y="82126"/>
                  </a:cubicBezTo>
                  <a:cubicBezTo>
                    <a:pt x="51881" y="82126"/>
                    <a:pt x="53214" y="79870"/>
                    <a:pt x="53726" y="77102"/>
                  </a:cubicBezTo>
                  <a:cubicBezTo>
                    <a:pt x="55059" y="69822"/>
                    <a:pt x="54136" y="61620"/>
                    <a:pt x="54341" y="54238"/>
                  </a:cubicBezTo>
                  <a:cubicBezTo>
                    <a:pt x="54751" y="38449"/>
                    <a:pt x="55264" y="22762"/>
                    <a:pt x="55572" y="6972"/>
                  </a:cubicBezTo>
                  <a:cubicBezTo>
                    <a:pt x="55572" y="6870"/>
                    <a:pt x="55572" y="6767"/>
                    <a:pt x="55572" y="6665"/>
                  </a:cubicBezTo>
                  <a:cubicBezTo>
                    <a:pt x="55674" y="6562"/>
                    <a:pt x="55777" y="6357"/>
                    <a:pt x="55777" y="6152"/>
                  </a:cubicBezTo>
                  <a:cubicBezTo>
                    <a:pt x="55285" y="3004"/>
                    <a:pt x="52528" y="706"/>
                    <a:pt x="49316" y="706"/>
                  </a:cubicBezTo>
                  <a:cubicBezTo>
                    <a:pt x="49181" y="706"/>
                    <a:pt x="49044" y="710"/>
                    <a:pt x="48907" y="718"/>
                  </a:cubicBezTo>
                  <a:cubicBezTo>
                    <a:pt x="48805" y="615"/>
                    <a:pt x="48702" y="513"/>
                    <a:pt x="48497" y="513"/>
                  </a:cubicBezTo>
                  <a:cubicBezTo>
                    <a:pt x="37014" y="0"/>
                    <a:pt x="25223" y="205"/>
                    <a:pt x="1363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8;p68"/>
            <p:cNvSpPr/>
            <p:nvPr/>
          </p:nvSpPr>
          <p:spPr>
            <a:xfrm>
              <a:off x="2384350" y="1836675"/>
              <a:ext cx="266600" cy="37100"/>
            </a:xfrm>
            <a:custGeom>
              <a:avLst/>
              <a:gdLst/>
              <a:ahLst/>
              <a:cxnLst/>
              <a:rect l="l" t="t" r="r" b="b"/>
              <a:pathLst>
                <a:path w="10664" h="1484" extrusionOk="0">
                  <a:moveTo>
                    <a:pt x="4676" y="1"/>
                  </a:moveTo>
                  <a:cubicBezTo>
                    <a:pt x="3288" y="1"/>
                    <a:pt x="1901" y="76"/>
                    <a:pt x="513" y="211"/>
                  </a:cubicBezTo>
                  <a:cubicBezTo>
                    <a:pt x="206" y="211"/>
                    <a:pt x="1" y="928"/>
                    <a:pt x="411" y="928"/>
                  </a:cubicBezTo>
                  <a:cubicBezTo>
                    <a:pt x="2571" y="1277"/>
                    <a:pt x="4730" y="1483"/>
                    <a:pt x="6890" y="1483"/>
                  </a:cubicBezTo>
                  <a:cubicBezTo>
                    <a:pt x="7909" y="1483"/>
                    <a:pt x="8927" y="1437"/>
                    <a:pt x="9946" y="1339"/>
                  </a:cubicBezTo>
                  <a:cubicBezTo>
                    <a:pt x="10356" y="1339"/>
                    <a:pt x="10664" y="518"/>
                    <a:pt x="10049" y="416"/>
                  </a:cubicBezTo>
                  <a:cubicBezTo>
                    <a:pt x="8258" y="127"/>
                    <a:pt x="6467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9;p68"/>
            <p:cNvSpPr/>
            <p:nvPr/>
          </p:nvSpPr>
          <p:spPr>
            <a:xfrm>
              <a:off x="2435625" y="3627650"/>
              <a:ext cx="117925" cy="102925"/>
            </a:xfrm>
            <a:custGeom>
              <a:avLst/>
              <a:gdLst/>
              <a:ahLst/>
              <a:cxnLst/>
              <a:rect l="l" t="t" r="r" b="b"/>
              <a:pathLst>
                <a:path w="4717" h="4117" extrusionOk="0">
                  <a:moveTo>
                    <a:pt x="2472" y="969"/>
                  </a:moveTo>
                  <a:cubicBezTo>
                    <a:pt x="2752" y="969"/>
                    <a:pt x="3039" y="1071"/>
                    <a:pt x="3281" y="1265"/>
                  </a:cubicBezTo>
                  <a:cubicBezTo>
                    <a:pt x="3691" y="1777"/>
                    <a:pt x="3589" y="2598"/>
                    <a:pt x="2974" y="3008"/>
                  </a:cubicBezTo>
                  <a:cubicBezTo>
                    <a:pt x="2790" y="3118"/>
                    <a:pt x="2566" y="3176"/>
                    <a:pt x="2336" y="3176"/>
                  </a:cubicBezTo>
                  <a:cubicBezTo>
                    <a:pt x="1925" y="3176"/>
                    <a:pt x="1494" y="2992"/>
                    <a:pt x="1231" y="2598"/>
                  </a:cubicBezTo>
                  <a:cubicBezTo>
                    <a:pt x="1128" y="2290"/>
                    <a:pt x="1128" y="1880"/>
                    <a:pt x="1231" y="1470"/>
                  </a:cubicBezTo>
                  <a:cubicBezTo>
                    <a:pt x="1436" y="1470"/>
                    <a:pt x="1538" y="1470"/>
                    <a:pt x="1641" y="1367"/>
                  </a:cubicBezTo>
                  <a:cubicBezTo>
                    <a:pt x="1857" y="1097"/>
                    <a:pt x="2160" y="969"/>
                    <a:pt x="2472" y="969"/>
                  </a:cubicBezTo>
                  <a:close/>
                  <a:moveTo>
                    <a:pt x="2513" y="0"/>
                  </a:moveTo>
                  <a:cubicBezTo>
                    <a:pt x="1911" y="0"/>
                    <a:pt x="1322" y="285"/>
                    <a:pt x="923" y="855"/>
                  </a:cubicBezTo>
                  <a:cubicBezTo>
                    <a:pt x="205" y="1367"/>
                    <a:pt x="0" y="2393"/>
                    <a:pt x="411" y="3110"/>
                  </a:cubicBezTo>
                  <a:cubicBezTo>
                    <a:pt x="862" y="3756"/>
                    <a:pt x="1598" y="4117"/>
                    <a:pt x="2337" y="4117"/>
                  </a:cubicBezTo>
                  <a:cubicBezTo>
                    <a:pt x="2773" y="4117"/>
                    <a:pt x="3209" y="3991"/>
                    <a:pt x="3589" y="3725"/>
                  </a:cubicBezTo>
                  <a:cubicBezTo>
                    <a:pt x="4614" y="3008"/>
                    <a:pt x="4717" y="1470"/>
                    <a:pt x="3897" y="547"/>
                  </a:cubicBezTo>
                  <a:cubicBezTo>
                    <a:pt x="3486" y="183"/>
                    <a:pt x="2995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40;p68"/>
            <p:cNvSpPr/>
            <p:nvPr/>
          </p:nvSpPr>
          <p:spPr>
            <a:xfrm>
              <a:off x="1907600" y="1973325"/>
              <a:ext cx="1191925" cy="1601025"/>
            </a:xfrm>
            <a:custGeom>
              <a:avLst/>
              <a:gdLst/>
              <a:ahLst/>
              <a:cxnLst/>
              <a:rect l="l" t="t" r="r" b="b"/>
              <a:pathLst>
                <a:path w="47677" h="64041" extrusionOk="0">
                  <a:moveTo>
                    <a:pt x="15424" y="0"/>
                  </a:moveTo>
                  <a:cubicBezTo>
                    <a:pt x="10591" y="0"/>
                    <a:pt x="5757" y="47"/>
                    <a:pt x="923" y="179"/>
                  </a:cubicBezTo>
                  <a:cubicBezTo>
                    <a:pt x="513" y="179"/>
                    <a:pt x="308" y="589"/>
                    <a:pt x="616" y="794"/>
                  </a:cubicBezTo>
                  <a:cubicBezTo>
                    <a:pt x="574" y="780"/>
                    <a:pt x="533" y="774"/>
                    <a:pt x="493" y="774"/>
                  </a:cubicBezTo>
                  <a:cubicBezTo>
                    <a:pt x="231" y="774"/>
                    <a:pt x="0" y="1040"/>
                    <a:pt x="0" y="1307"/>
                  </a:cubicBezTo>
                  <a:cubicBezTo>
                    <a:pt x="0" y="11560"/>
                    <a:pt x="205" y="21915"/>
                    <a:pt x="410" y="32168"/>
                  </a:cubicBezTo>
                  <a:cubicBezTo>
                    <a:pt x="616" y="42523"/>
                    <a:pt x="205" y="52879"/>
                    <a:pt x="1333" y="63029"/>
                  </a:cubicBezTo>
                  <a:cubicBezTo>
                    <a:pt x="1333" y="63132"/>
                    <a:pt x="1333" y="63234"/>
                    <a:pt x="1436" y="63337"/>
                  </a:cubicBezTo>
                  <a:cubicBezTo>
                    <a:pt x="1333" y="63542"/>
                    <a:pt x="1538" y="63952"/>
                    <a:pt x="1846" y="63952"/>
                  </a:cubicBezTo>
                  <a:cubicBezTo>
                    <a:pt x="4944" y="64017"/>
                    <a:pt x="8043" y="64041"/>
                    <a:pt x="11141" y="64041"/>
                  </a:cubicBezTo>
                  <a:cubicBezTo>
                    <a:pt x="19606" y="64041"/>
                    <a:pt x="28071" y="63863"/>
                    <a:pt x="36536" y="63863"/>
                  </a:cubicBezTo>
                  <a:cubicBezTo>
                    <a:pt x="39634" y="63863"/>
                    <a:pt x="42733" y="63887"/>
                    <a:pt x="45831" y="63952"/>
                  </a:cubicBezTo>
                  <a:cubicBezTo>
                    <a:pt x="46446" y="63747"/>
                    <a:pt x="46446" y="62824"/>
                    <a:pt x="45831" y="62619"/>
                  </a:cubicBezTo>
                  <a:cubicBezTo>
                    <a:pt x="38367" y="62460"/>
                    <a:pt x="30793" y="62247"/>
                    <a:pt x="23223" y="62247"/>
                  </a:cubicBezTo>
                  <a:cubicBezTo>
                    <a:pt x="16131" y="62247"/>
                    <a:pt x="9043" y="62434"/>
                    <a:pt x="2051" y="63029"/>
                  </a:cubicBezTo>
                  <a:cubicBezTo>
                    <a:pt x="2666" y="52776"/>
                    <a:pt x="1641" y="42421"/>
                    <a:pt x="1436" y="32270"/>
                  </a:cubicBezTo>
                  <a:cubicBezTo>
                    <a:pt x="1231" y="22120"/>
                    <a:pt x="1231" y="11662"/>
                    <a:pt x="1026" y="1409"/>
                  </a:cubicBezTo>
                  <a:cubicBezTo>
                    <a:pt x="1026" y="1307"/>
                    <a:pt x="923" y="1102"/>
                    <a:pt x="821" y="999"/>
                  </a:cubicBezTo>
                  <a:lnTo>
                    <a:pt x="821" y="999"/>
                  </a:lnTo>
                  <a:cubicBezTo>
                    <a:pt x="15892" y="1717"/>
                    <a:pt x="31067" y="1614"/>
                    <a:pt x="46139" y="1717"/>
                  </a:cubicBezTo>
                  <a:lnTo>
                    <a:pt x="46139" y="32475"/>
                  </a:lnTo>
                  <a:cubicBezTo>
                    <a:pt x="46139" y="42728"/>
                    <a:pt x="45729" y="52981"/>
                    <a:pt x="46446" y="63234"/>
                  </a:cubicBezTo>
                  <a:cubicBezTo>
                    <a:pt x="46446" y="63439"/>
                    <a:pt x="46574" y="63542"/>
                    <a:pt x="46703" y="63542"/>
                  </a:cubicBezTo>
                  <a:cubicBezTo>
                    <a:pt x="46831" y="63542"/>
                    <a:pt x="46959" y="63439"/>
                    <a:pt x="46959" y="63234"/>
                  </a:cubicBezTo>
                  <a:cubicBezTo>
                    <a:pt x="47677" y="53084"/>
                    <a:pt x="47266" y="42728"/>
                    <a:pt x="47266" y="32475"/>
                  </a:cubicBezTo>
                  <a:cubicBezTo>
                    <a:pt x="47369" y="22223"/>
                    <a:pt x="47472" y="11867"/>
                    <a:pt x="47472" y="1614"/>
                  </a:cubicBezTo>
                  <a:cubicBezTo>
                    <a:pt x="47472" y="1348"/>
                    <a:pt x="47241" y="1081"/>
                    <a:pt x="46913" y="1081"/>
                  </a:cubicBezTo>
                  <a:cubicBezTo>
                    <a:pt x="46862" y="1081"/>
                    <a:pt x="46809" y="1088"/>
                    <a:pt x="46754" y="1102"/>
                  </a:cubicBezTo>
                  <a:cubicBezTo>
                    <a:pt x="46856" y="691"/>
                    <a:pt x="46549" y="281"/>
                    <a:pt x="46139" y="281"/>
                  </a:cubicBezTo>
                  <a:cubicBezTo>
                    <a:pt x="35901" y="212"/>
                    <a:pt x="256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41;p68"/>
            <p:cNvSpPr/>
            <p:nvPr/>
          </p:nvSpPr>
          <p:spPr>
            <a:xfrm>
              <a:off x="3027725" y="1859875"/>
              <a:ext cx="101075" cy="50850"/>
            </a:xfrm>
            <a:custGeom>
              <a:avLst/>
              <a:gdLst/>
              <a:ahLst/>
              <a:cxnLst/>
              <a:rect l="l" t="t" r="r" b="b"/>
              <a:pathLst>
                <a:path w="4043" h="2034" extrusionOk="0">
                  <a:moveTo>
                    <a:pt x="308" y="0"/>
                  </a:moveTo>
                  <a:cubicBezTo>
                    <a:pt x="1" y="0"/>
                    <a:pt x="1" y="513"/>
                    <a:pt x="308" y="513"/>
                  </a:cubicBezTo>
                  <a:cubicBezTo>
                    <a:pt x="1436" y="718"/>
                    <a:pt x="2461" y="1231"/>
                    <a:pt x="3384" y="1949"/>
                  </a:cubicBezTo>
                  <a:cubicBezTo>
                    <a:pt x="3444" y="2008"/>
                    <a:pt x="3507" y="2033"/>
                    <a:pt x="3569" y="2033"/>
                  </a:cubicBezTo>
                  <a:cubicBezTo>
                    <a:pt x="3824" y="2033"/>
                    <a:pt x="4042" y="1601"/>
                    <a:pt x="3794" y="1436"/>
                  </a:cubicBezTo>
                  <a:cubicBezTo>
                    <a:pt x="2872" y="513"/>
                    <a:pt x="1641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42;p68"/>
            <p:cNvSpPr/>
            <p:nvPr/>
          </p:nvSpPr>
          <p:spPr>
            <a:xfrm>
              <a:off x="2348950" y="3691900"/>
              <a:ext cx="122575" cy="59650"/>
            </a:xfrm>
            <a:custGeom>
              <a:avLst/>
              <a:gdLst/>
              <a:ahLst/>
              <a:cxnLst/>
              <a:rect l="l" t="t" r="r" b="b"/>
              <a:pathLst>
                <a:path w="4903" h="2386" extrusionOk="0">
                  <a:moveTo>
                    <a:pt x="281" y="0"/>
                  </a:moveTo>
                  <a:cubicBezTo>
                    <a:pt x="122" y="0"/>
                    <a:pt x="0" y="168"/>
                    <a:pt x="84" y="335"/>
                  </a:cubicBezTo>
                  <a:cubicBezTo>
                    <a:pt x="1314" y="1463"/>
                    <a:pt x="2852" y="2181"/>
                    <a:pt x="4493" y="2386"/>
                  </a:cubicBezTo>
                  <a:cubicBezTo>
                    <a:pt x="4903" y="2386"/>
                    <a:pt x="4903" y="1771"/>
                    <a:pt x="4595" y="1771"/>
                  </a:cubicBezTo>
                  <a:cubicBezTo>
                    <a:pt x="3057" y="1463"/>
                    <a:pt x="1622" y="950"/>
                    <a:pt x="392" y="28"/>
                  </a:cubicBezTo>
                  <a:cubicBezTo>
                    <a:pt x="354" y="9"/>
                    <a:pt x="31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43;p68"/>
            <p:cNvSpPr/>
            <p:nvPr/>
          </p:nvSpPr>
          <p:spPr>
            <a:xfrm>
              <a:off x="2289650" y="3717000"/>
              <a:ext cx="71200" cy="37450"/>
            </a:xfrm>
            <a:custGeom>
              <a:avLst/>
              <a:gdLst/>
              <a:ahLst/>
              <a:cxnLst/>
              <a:rect l="l" t="t" r="r" b="b"/>
              <a:pathLst>
                <a:path w="2848" h="1498" extrusionOk="0">
                  <a:moveTo>
                    <a:pt x="176" y="1"/>
                  </a:moveTo>
                  <a:cubicBezTo>
                    <a:pt x="1" y="1"/>
                    <a:pt x="29" y="373"/>
                    <a:pt x="200" y="459"/>
                  </a:cubicBezTo>
                  <a:cubicBezTo>
                    <a:pt x="815" y="869"/>
                    <a:pt x="1636" y="1177"/>
                    <a:pt x="2353" y="1484"/>
                  </a:cubicBezTo>
                  <a:cubicBezTo>
                    <a:pt x="2390" y="1494"/>
                    <a:pt x="2424" y="1498"/>
                    <a:pt x="2456" y="1498"/>
                  </a:cubicBezTo>
                  <a:cubicBezTo>
                    <a:pt x="2779" y="1498"/>
                    <a:pt x="2848" y="1056"/>
                    <a:pt x="2661" y="869"/>
                  </a:cubicBezTo>
                  <a:lnTo>
                    <a:pt x="1841" y="459"/>
                  </a:lnTo>
                  <a:lnTo>
                    <a:pt x="1533" y="459"/>
                  </a:lnTo>
                  <a:cubicBezTo>
                    <a:pt x="1123" y="357"/>
                    <a:pt x="713" y="254"/>
                    <a:pt x="303" y="49"/>
                  </a:cubicBezTo>
                  <a:cubicBezTo>
                    <a:pt x="252" y="15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835;p68"/>
          <p:cNvGrpSpPr/>
          <p:nvPr/>
        </p:nvGrpSpPr>
        <p:grpSpPr>
          <a:xfrm>
            <a:off x="3227497" y="981776"/>
            <a:ext cx="2524461" cy="3831730"/>
            <a:chOff x="1807625" y="1752225"/>
            <a:chExt cx="1394425" cy="2069575"/>
          </a:xfrm>
        </p:grpSpPr>
        <p:sp>
          <p:nvSpPr>
            <p:cNvPr id="14" name="Google Shape;1836;p68"/>
            <p:cNvSpPr/>
            <p:nvPr/>
          </p:nvSpPr>
          <p:spPr>
            <a:xfrm>
              <a:off x="2461250" y="3652725"/>
              <a:ext cx="64100" cy="54325"/>
            </a:xfrm>
            <a:custGeom>
              <a:avLst/>
              <a:gdLst/>
              <a:ahLst/>
              <a:cxnLst/>
              <a:rect l="l" t="t" r="r" b="b"/>
              <a:pathLst>
                <a:path w="2564" h="2173" extrusionOk="0">
                  <a:moveTo>
                    <a:pt x="1446" y="1"/>
                  </a:moveTo>
                  <a:cubicBezTo>
                    <a:pt x="1141" y="1"/>
                    <a:pt x="846" y="134"/>
                    <a:pt x="616" y="364"/>
                  </a:cubicBezTo>
                  <a:cubicBezTo>
                    <a:pt x="513" y="467"/>
                    <a:pt x="308" y="467"/>
                    <a:pt x="206" y="467"/>
                  </a:cubicBezTo>
                  <a:cubicBezTo>
                    <a:pt x="1" y="877"/>
                    <a:pt x="1" y="1287"/>
                    <a:pt x="206" y="1595"/>
                  </a:cubicBezTo>
                  <a:cubicBezTo>
                    <a:pt x="469" y="1989"/>
                    <a:pt x="858" y="2173"/>
                    <a:pt x="1266" y="2173"/>
                  </a:cubicBezTo>
                  <a:cubicBezTo>
                    <a:pt x="1494" y="2173"/>
                    <a:pt x="1728" y="2115"/>
                    <a:pt x="1949" y="2005"/>
                  </a:cubicBezTo>
                  <a:cubicBezTo>
                    <a:pt x="2461" y="1595"/>
                    <a:pt x="2564" y="774"/>
                    <a:pt x="2154" y="262"/>
                  </a:cubicBezTo>
                  <a:cubicBezTo>
                    <a:pt x="1929" y="82"/>
                    <a:pt x="1685" y="1"/>
                    <a:pt x="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7;p68"/>
            <p:cNvSpPr/>
            <p:nvPr/>
          </p:nvSpPr>
          <p:spPr>
            <a:xfrm>
              <a:off x="1807625" y="1752225"/>
              <a:ext cx="1394425" cy="2069575"/>
            </a:xfrm>
            <a:custGeom>
              <a:avLst/>
              <a:gdLst/>
              <a:ahLst/>
              <a:cxnLst/>
              <a:rect l="l" t="t" r="r" b="b"/>
              <a:pathLst>
                <a:path w="55777" h="82783" extrusionOk="0">
                  <a:moveTo>
                    <a:pt x="15177" y="930"/>
                  </a:moveTo>
                  <a:cubicBezTo>
                    <a:pt x="19343" y="930"/>
                    <a:pt x="23467" y="1396"/>
                    <a:pt x="25838" y="1436"/>
                  </a:cubicBezTo>
                  <a:cubicBezTo>
                    <a:pt x="31523" y="1514"/>
                    <a:pt x="37267" y="1710"/>
                    <a:pt x="42980" y="1710"/>
                  </a:cubicBezTo>
                  <a:cubicBezTo>
                    <a:pt x="44789" y="1710"/>
                    <a:pt x="46595" y="1690"/>
                    <a:pt x="48395" y="1641"/>
                  </a:cubicBezTo>
                  <a:lnTo>
                    <a:pt x="48600" y="1641"/>
                  </a:lnTo>
                  <a:cubicBezTo>
                    <a:pt x="50548" y="1743"/>
                    <a:pt x="52291" y="2666"/>
                    <a:pt x="53419" y="4101"/>
                  </a:cubicBezTo>
                  <a:cubicBezTo>
                    <a:pt x="52033" y="3178"/>
                    <a:pt x="50398" y="2753"/>
                    <a:pt x="48663" y="2753"/>
                  </a:cubicBezTo>
                  <a:cubicBezTo>
                    <a:pt x="48472" y="2753"/>
                    <a:pt x="48280" y="2758"/>
                    <a:pt x="48087" y="2769"/>
                  </a:cubicBezTo>
                  <a:cubicBezTo>
                    <a:pt x="47779" y="2871"/>
                    <a:pt x="47779" y="3384"/>
                    <a:pt x="48087" y="3384"/>
                  </a:cubicBezTo>
                  <a:cubicBezTo>
                    <a:pt x="49933" y="3486"/>
                    <a:pt x="51676" y="3896"/>
                    <a:pt x="53214" y="4717"/>
                  </a:cubicBezTo>
                  <a:cubicBezTo>
                    <a:pt x="53268" y="4744"/>
                    <a:pt x="53323" y="4757"/>
                    <a:pt x="53376" y="4757"/>
                  </a:cubicBezTo>
                  <a:cubicBezTo>
                    <a:pt x="53521" y="4757"/>
                    <a:pt x="53651" y="4662"/>
                    <a:pt x="53726" y="4512"/>
                  </a:cubicBezTo>
                  <a:cubicBezTo>
                    <a:pt x="54034" y="5024"/>
                    <a:pt x="54341" y="5742"/>
                    <a:pt x="54444" y="6460"/>
                  </a:cubicBezTo>
                  <a:cubicBezTo>
                    <a:pt x="54341" y="6562"/>
                    <a:pt x="54239" y="6767"/>
                    <a:pt x="54341" y="6972"/>
                  </a:cubicBezTo>
                  <a:cubicBezTo>
                    <a:pt x="54034" y="19173"/>
                    <a:pt x="53931" y="31374"/>
                    <a:pt x="53624" y="43678"/>
                  </a:cubicBezTo>
                  <a:cubicBezTo>
                    <a:pt x="53521" y="49419"/>
                    <a:pt x="53316" y="55161"/>
                    <a:pt x="53214" y="61005"/>
                  </a:cubicBezTo>
                  <a:cubicBezTo>
                    <a:pt x="53010" y="65081"/>
                    <a:pt x="54730" y="81205"/>
                    <a:pt x="48312" y="81205"/>
                  </a:cubicBezTo>
                  <a:cubicBezTo>
                    <a:pt x="48271" y="81205"/>
                    <a:pt x="48231" y="81204"/>
                    <a:pt x="48190" y="81203"/>
                  </a:cubicBezTo>
                  <a:lnTo>
                    <a:pt x="48087" y="81203"/>
                  </a:lnTo>
                  <a:cubicBezTo>
                    <a:pt x="40807" y="81203"/>
                    <a:pt x="33630" y="81408"/>
                    <a:pt x="26351" y="81408"/>
                  </a:cubicBezTo>
                  <a:lnTo>
                    <a:pt x="15893" y="81511"/>
                  </a:lnTo>
                  <a:cubicBezTo>
                    <a:pt x="14539" y="81511"/>
                    <a:pt x="12526" y="81701"/>
                    <a:pt x="10448" y="81701"/>
                  </a:cubicBezTo>
                  <a:cubicBezTo>
                    <a:pt x="6230" y="81701"/>
                    <a:pt x="1743" y="80918"/>
                    <a:pt x="1949" y="76179"/>
                  </a:cubicBezTo>
                  <a:cubicBezTo>
                    <a:pt x="1949" y="75974"/>
                    <a:pt x="1846" y="75872"/>
                    <a:pt x="1641" y="75872"/>
                  </a:cubicBezTo>
                  <a:cubicBezTo>
                    <a:pt x="2359" y="64696"/>
                    <a:pt x="1846" y="53315"/>
                    <a:pt x="1846" y="42140"/>
                  </a:cubicBezTo>
                  <a:cubicBezTo>
                    <a:pt x="1846" y="30861"/>
                    <a:pt x="1846" y="19583"/>
                    <a:pt x="1846" y="8203"/>
                  </a:cubicBezTo>
                  <a:cubicBezTo>
                    <a:pt x="1846" y="8203"/>
                    <a:pt x="1846" y="8100"/>
                    <a:pt x="1846" y="8100"/>
                  </a:cubicBezTo>
                  <a:cubicBezTo>
                    <a:pt x="1783" y="2115"/>
                    <a:pt x="8535" y="930"/>
                    <a:pt x="15177" y="930"/>
                  </a:cubicBezTo>
                  <a:close/>
                  <a:moveTo>
                    <a:pt x="13637" y="103"/>
                  </a:moveTo>
                  <a:cubicBezTo>
                    <a:pt x="8716" y="103"/>
                    <a:pt x="1" y="820"/>
                    <a:pt x="1129" y="7690"/>
                  </a:cubicBezTo>
                  <a:cubicBezTo>
                    <a:pt x="923" y="7792"/>
                    <a:pt x="718" y="7998"/>
                    <a:pt x="718" y="8203"/>
                  </a:cubicBezTo>
                  <a:lnTo>
                    <a:pt x="718" y="42140"/>
                  </a:lnTo>
                  <a:cubicBezTo>
                    <a:pt x="718" y="53213"/>
                    <a:pt x="308" y="64491"/>
                    <a:pt x="923" y="75564"/>
                  </a:cubicBezTo>
                  <a:cubicBezTo>
                    <a:pt x="308" y="76692"/>
                    <a:pt x="411" y="78230"/>
                    <a:pt x="1334" y="79255"/>
                  </a:cubicBezTo>
                  <a:cubicBezTo>
                    <a:pt x="2336" y="82347"/>
                    <a:pt x="7969" y="82783"/>
                    <a:pt x="11740" y="82783"/>
                  </a:cubicBezTo>
                  <a:cubicBezTo>
                    <a:pt x="12596" y="82783"/>
                    <a:pt x="13356" y="82760"/>
                    <a:pt x="13945" y="82741"/>
                  </a:cubicBezTo>
                  <a:cubicBezTo>
                    <a:pt x="25531" y="82741"/>
                    <a:pt x="37014" y="82741"/>
                    <a:pt x="48497" y="82536"/>
                  </a:cubicBezTo>
                  <a:cubicBezTo>
                    <a:pt x="48805" y="82536"/>
                    <a:pt x="49010" y="82331"/>
                    <a:pt x="49112" y="82126"/>
                  </a:cubicBezTo>
                  <a:cubicBezTo>
                    <a:pt x="51881" y="82126"/>
                    <a:pt x="53214" y="79870"/>
                    <a:pt x="53726" y="77102"/>
                  </a:cubicBezTo>
                  <a:cubicBezTo>
                    <a:pt x="55059" y="69822"/>
                    <a:pt x="54136" y="61620"/>
                    <a:pt x="54341" y="54238"/>
                  </a:cubicBezTo>
                  <a:cubicBezTo>
                    <a:pt x="54751" y="38449"/>
                    <a:pt x="55264" y="22762"/>
                    <a:pt x="55572" y="6972"/>
                  </a:cubicBezTo>
                  <a:cubicBezTo>
                    <a:pt x="55572" y="6870"/>
                    <a:pt x="55572" y="6767"/>
                    <a:pt x="55572" y="6665"/>
                  </a:cubicBezTo>
                  <a:cubicBezTo>
                    <a:pt x="55674" y="6562"/>
                    <a:pt x="55777" y="6357"/>
                    <a:pt x="55777" y="6152"/>
                  </a:cubicBezTo>
                  <a:cubicBezTo>
                    <a:pt x="55285" y="3004"/>
                    <a:pt x="52528" y="706"/>
                    <a:pt x="49316" y="706"/>
                  </a:cubicBezTo>
                  <a:cubicBezTo>
                    <a:pt x="49181" y="706"/>
                    <a:pt x="49044" y="710"/>
                    <a:pt x="48907" y="718"/>
                  </a:cubicBezTo>
                  <a:cubicBezTo>
                    <a:pt x="48805" y="615"/>
                    <a:pt x="48702" y="513"/>
                    <a:pt x="48497" y="513"/>
                  </a:cubicBezTo>
                  <a:cubicBezTo>
                    <a:pt x="37014" y="0"/>
                    <a:pt x="25223" y="205"/>
                    <a:pt x="1363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38;p68"/>
            <p:cNvSpPr/>
            <p:nvPr/>
          </p:nvSpPr>
          <p:spPr>
            <a:xfrm>
              <a:off x="2384350" y="1836675"/>
              <a:ext cx="266600" cy="37100"/>
            </a:xfrm>
            <a:custGeom>
              <a:avLst/>
              <a:gdLst/>
              <a:ahLst/>
              <a:cxnLst/>
              <a:rect l="l" t="t" r="r" b="b"/>
              <a:pathLst>
                <a:path w="10664" h="1484" extrusionOk="0">
                  <a:moveTo>
                    <a:pt x="4676" y="1"/>
                  </a:moveTo>
                  <a:cubicBezTo>
                    <a:pt x="3288" y="1"/>
                    <a:pt x="1901" y="76"/>
                    <a:pt x="513" y="211"/>
                  </a:cubicBezTo>
                  <a:cubicBezTo>
                    <a:pt x="206" y="211"/>
                    <a:pt x="1" y="928"/>
                    <a:pt x="411" y="928"/>
                  </a:cubicBezTo>
                  <a:cubicBezTo>
                    <a:pt x="2571" y="1277"/>
                    <a:pt x="4730" y="1483"/>
                    <a:pt x="6890" y="1483"/>
                  </a:cubicBezTo>
                  <a:cubicBezTo>
                    <a:pt x="7909" y="1483"/>
                    <a:pt x="8927" y="1437"/>
                    <a:pt x="9946" y="1339"/>
                  </a:cubicBezTo>
                  <a:cubicBezTo>
                    <a:pt x="10356" y="1339"/>
                    <a:pt x="10664" y="518"/>
                    <a:pt x="10049" y="416"/>
                  </a:cubicBezTo>
                  <a:cubicBezTo>
                    <a:pt x="8258" y="127"/>
                    <a:pt x="6467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9;p68"/>
            <p:cNvSpPr/>
            <p:nvPr/>
          </p:nvSpPr>
          <p:spPr>
            <a:xfrm>
              <a:off x="2435625" y="3627650"/>
              <a:ext cx="117925" cy="102925"/>
            </a:xfrm>
            <a:custGeom>
              <a:avLst/>
              <a:gdLst/>
              <a:ahLst/>
              <a:cxnLst/>
              <a:rect l="l" t="t" r="r" b="b"/>
              <a:pathLst>
                <a:path w="4717" h="4117" extrusionOk="0">
                  <a:moveTo>
                    <a:pt x="2472" y="969"/>
                  </a:moveTo>
                  <a:cubicBezTo>
                    <a:pt x="2752" y="969"/>
                    <a:pt x="3039" y="1071"/>
                    <a:pt x="3281" y="1265"/>
                  </a:cubicBezTo>
                  <a:cubicBezTo>
                    <a:pt x="3691" y="1777"/>
                    <a:pt x="3589" y="2598"/>
                    <a:pt x="2974" y="3008"/>
                  </a:cubicBezTo>
                  <a:cubicBezTo>
                    <a:pt x="2790" y="3118"/>
                    <a:pt x="2566" y="3176"/>
                    <a:pt x="2336" y="3176"/>
                  </a:cubicBezTo>
                  <a:cubicBezTo>
                    <a:pt x="1925" y="3176"/>
                    <a:pt x="1494" y="2992"/>
                    <a:pt x="1231" y="2598"/>
                  </a:cubicBezTo>
                  <a:cubicBezTo>
                    <a:pt x="1128" y="2290"/>
                    <a:pt x="1128" y="1880"/>
                    <a:pt x="1231" y="1470"/>
                  </a:cubicBezTo>
                  <a:cubicBezTo>
                    <a:pt x="1436" y="1470"/>
                    <a:pt x="1538" y="1470"/>
                    <a:pt x="1641" y="1367"/>
                  </a:cubicBezTo>
                  <a:cubicBezTo>
                    <a:pt x="1857" y="1097"/>
                    <a:pt x="2160" y="969"/>
                    <a:pt x="2472" y="969"/>
                  </a:cubicBezTo>
                  <a:close/>
                  <a:moveTo>
                    <a:pt x="2513" y="0"/>
                  </a:moveTo>
                  <a:cubicBezTo>
                    <a:pt x="1911" y="0"/>
                    <a:pt x="1322" y="285"/>
                    <a:pt x="923" y="855"/>
                  </a:cubicBezTo>
                  <a:cubicBezTo>
                    <a:pt x="205" y="1367"/>
                    <a:pt x="0" y="2393"/>
                    <a:pt x="411" y="3110"/>
                  </a:cubicBezTo>
                  <a:cubicBezTo>
                    <a:pt x="862" y="3756"/>
                    <a:pt x="1598" y="4117"/>
                    <a:pt x="2337" y="4117"/>
                  </a:cubicBezTo>
                  <a:cubicBezTo>
                    <a:pt x="2773" y="4117"/>
                    <a:pt x="3209" y="3991"/>
                    <a:pt x="3589" y="3725"/>
                  </a:cubicBezTo>
                  <a:cubicBezTo>
                    <a:pt x="4614" y="3008"/>
                    <a:pt x="4717" y="1470"/>
                    <a:pt x="3897" y="547"/>
                  </a:cubicBezTo>
                  <a:cubicBezTo>
                    <a:pt x="3486" y="183"/>
                    <a:pt x="2995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0;p68"/>
            <p:cNvSpPr/>
            <p:nvPr/>
          </p:nvSpPr>
          <p:spPr>
            <a:xfrm>
              <a:off x="1907600" y="1973325"/>
              <a:ext cx="1191925" cy="1601025"/>
            </a:xfrm>
            <a:custGeom>
              <a:avLst/>
              <a:gdLst/>
              <a:ahLst/>
              <a:cxnLst/>
              <a:rect l="l" t="t" r="r" b="b"/>
              <a:pathLst>
                <a:path w="47677" h="64041" extrusionOk="0">
                  <a:moveTo>
                    <a:pt x="15424" y="0"/>
                  </a:moveTo>
                  <a:cubicBezTo>
                    <a:pt x="10591" y="0"/>
                    <a:pt x="5757" y="47"/>
                    <a:pt x="923" y="179"/>
                  </a:cubicBezTo>
                  <a:cubicBezTo>
                    <a:pt x="513" y="179"/>
                    <a:pt x="308" y="589"/>
                    <a:pt x="616" y="794"/>
                  </a:cubicBezTo>
                  <a:cubicBezTo>
                    <a:pt x="574" y="780"/>
                    <a:pt x="533" y="774"/>
                    <a:pt x="493" y="774"/>
                  </a:cubicBezTo>
                  <a:cubicBezTo>
                    <a:pt x="231" y="774"/>
                    <a:pt x="0" y="1040"/>
                    <a:pt x="0" y="1307"/>
                  </a:cubicBezTo>
                  <a:cubicBezTo>
                    <a:pt x="0" y="11560"/>
                    <a:pt x="205" y="21915"/>
                    <a:pt x="410" y="32168"/>
                  </a:cubicBezTo>
                  <a:cubicBezTo>
                    <a:pt x="616" y="42523"/>
                    <a:pt x="205" y="52879"/>
                    <a:pt x="1333" y="63029"/>
                  </a:cubicBezTo>
                  <a:cubicBezTo>
                    <a:pt x="1333" y="63132"/>
                    <a:pt x="1333" y="63234"/>
                    <a:pt x="1436" y="63337"/>
                  </a:cubicBezTo>
                  <a:cubicBezTo>
                    <a:pt x="1333" y="63542"/>
                    <a:pt x="1538" y="63952"/>
                    <a:pt x="1846" y="63952"/>
                  </a:cubicBezTo>
                  <a:cubicBezTo>
                    <a:pt x="4944" y="64017"/>
                    <a:pt x="8043" y="64041"/>
                    <a:pt x="11141" y="64041"/>
                  </a:cubicBezTo>
                  <a:cubicBezTo>
                    <a:pt x="19606" y="64041"/>
                    <a:pt x="28071" y="63863"/>
                    <a:pt x="36536" y="63863"/>
                  </a:cubicBezTo>
                  <a:cubicBezTo>
                    <a:pt x="39634" y="63863"/>
                    <a:pt x="42733" y="63887"/>
                    <a:pt x="45831" y="63952"/>
                  </a:cubicBezTo>
                  <a:cubicBezTo>
                    <a:pt x="46446" y="63747"/>
                    <a:pt x="46446" y="62824"/>
                    <a:pt x="45831" y="62619"/>
                  </a:cubicBezTo>
                  <a:cubicBezTo>
                    <a:pt x="38367" y="62460"/>
                    <a:pt x="30793" y="62247"/>
                    <a:pt x="23223" y="62247"/>
                  </a:cubicBezTo>
                  <a:cubicBezTo>
                    <a:pt x="16131" y="62247"/>
                    <a:pt x="9043" y="62434"/>
                    <a:pt x="2051" y="63029"/>
                  </a:cubicBezTo>
                  <a:cubicBezTo>
                    <a:pt x="2666" y="52776"/>
                    <a:pt x="1641" y="42421"/>
                    <a:pt x="1436" y="32270"/>
                  </a:cubicBezTo>
                  <a:cubicBezTo>
                    <a:pt x="1231" y="22120"/>
                    <a:pt x="1231" y="11662"/>
                    <a:pt x="1026" y="1409"/>
                  </a:cubicBezTo>
                  <a:cubicBezTo>
                    <a:pt x="1026" y="1307"/>
                    <a:pt x="923" y="1102"/>
                    <a:pt x="821" y="999"/>
                  </a:cubicBezTo>
                  <a:lnTo>
                    <a:pt x="821" y="999"/>
                  </a:lnTo>
                  <a:cubicBezTo>
                    <a:pt x="15892" y="1717"/>
                    <a:pt x="31067" y="1614"/>
                    <a:pt x="46139" y="1717"/>
                  </a:cubicBezTo>
                  <a:lnTo>
                    <a:pt x="46139" y="32475"/>
                  </a:lnTo>
                  <a:cubicBezTo>
                    <a:pt x="46139" y="42728"/>
                    <a:pt x="45729" y="52981"/>
                    <a:pt x="46446" y="63234"/>
                  </a:cubicBezTo>
                  <a:cubicBezTo>
                    <a:pt x="46446" y="63439"/>
                    <a:pt x="46574" y="63542"/>
                    <a:pt x="46703" y="63542"/>
                  </a:cubicBezTo>
                  <a:cubicBezTo>
                    <a:pt x="46831" y="63542"/>
                    <a:pt x="46959" y="63439"/>
                    <a:pt x="46959" y="63234"/>
                  </a:cubicBezTo>
                  <a:cubicBezTo>
                    <a:pt x="47677" y="53084"/>
                    <a:pt x="47266" y="42728"/>
                    <a:pt x="47266" y="32475"/>
                  </a:cubicBezTo>
                  <a:cubicBezTo>
                    <a:pt x="47369" y="22223"/>
                    <a:pt x="47472" y="11867"/>
                    <a:pt x="47472" y="1614"/>
                  </a:cubicBezTo>
                  <a:cubicBezTo>
                    <a:pt x="47472" y="1348"/>
                    <a:pt x="47241" y="1081"/>
                    <a:pt x="46913" y="1081"/>
                  </a:cubicBezTo>
                  <a:cubicBezTo>
                    <a:pt x="46862" y="1081"/>
                    <a:pt x="46809" y="1088"/>
                    <a:pt x="46754" y="1102"/>
                  </a:cubicBezTo>
                  <a:cubicBezTo>
                    <a:pt x="46856" y="691"/>
                    <a:pt x="46549" y="281"/>
                    <a:pt x="46139" y="281"/>
                  </a:cubicBezTo>
                  <a:cubicBezTo>
                    <a:pt x="35901" y="212"/>
                    <a:pt x="256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1;p68"/>
            <p:cNvSpPr/>
            <p:nvPr/>
          </p:nvSpPr>
          <p:spPr>
            <a:xfrm>
              <a:off x="3027725" y="1859875"/>
              <a:ext cx="101075" cy="50850"/>
            </a:xfrm>
            <a:custGeom>
              <a:avLst/>
              <a:gdLst/>
              <a:ahLst/>
              <a:cxnLst/>
              <a:rect l="l" t="t" r="r" b="b"/>
              <a:pathLst>
                <a:path w="4043" h="2034" extrusionOk="0">
                  <a:moveTo>
                    <a:pt x="308" y="0"/>
                  </a:moveTo>
                  <a:cubicBezTo>
                    <a:pt x="1" y="0"/>
                    <a:pt x="1" y="513"/>
                    <a:pt x="308" y="513"/>
                  </a:cubicBezTo>
                  <a:cubicBezTo>
                    <a:pt x="1436" y="718"/>
                    <a:pt x="2461" y="1231"/>
                    <a:pt x="3384" y="1949"/>
                  </a:cubicBezTo>
                  <a:cubicBezTo>
                    <a:pt x="3444" y="2008"/>
                    <a:pt x="3507" y="2033"/>
                    <a:pt x="3569" y="2033"/>
                  </a:cubicBezTo>
                  <a:cubicBezTo>
                    <a:pt x="3824" y="2033"/>
                    <a:pt x="4042" y="1601"/>
                    <a:pt x="3794" y="1436"/>
                  </a:cubicBezTo>
                  <a:cubicBezTo>
                    <a:pt x="2872" y="513"/>
                    <a:pt x="1641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2;p68"/>
            <p:cNvSpPr/>
            <p:nvPr/>
          </p:nvSpPr>
          <p:spPr>
            <a:xfrm>
              <a:off x="2348950" y="3691900"/>
              <a:ext cx="122575" cy="59650"/>
            </a:xfrm>
            <a:custGeom>
              <a:avLst/>
              <a:gdLst/>
              <a:ahLst/>
              <a:cxnLst/>
              <a:rect l="l" t="t" r="r" b="b"/>
              <a:pathLst>
                <a:path w="4903" h="2386" extrusionOk="0">
                  <a:moveTo>
                    <a:pt x="281" y="0"/>
                  </a:moveTo>
                  <a:cubicBezTo>
                    <a:pt x="122" y="0"/>
                    <a:pt x="0" y="168"/>
                    <a:pt x="84" y="335"/>
                  </a:cubicBezTo>
                  <a:cubicBezTo>
                    <a:pt x="1314" y="1463"/>
                    <a:pt x="2852" y="2181"/>
                    <a:pt x="4493" y="2386"/>
                  </a:cubicBezTo>
                  <a:cubicBezTo>
                    <a:pt x="4903" y="2386"/>
                    <a:pt x="4903" y="1771"/>
                    <a:pt x="4595" y="1771"/>
                  </a:cubicBezTo>
                  <a:cubicBezTo>
                    <a:pt x="3057" y="1463"/>
                    <a:pt x="1622" y="950"/>
                    <a:pt x="392" y="28"/>
                  </a:cubicBezTo>
                  <a:cubicBezTo>
                    <a:pt x="354" y="9"/>
                    <a:pt x="31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43;p68"/>
            <p:cNvSpPr/>
            <p:nvPr/>
          </p:nvSpPr>
          <p:spPr>
            <a:xfrm>
              <a:off x="2289650" y="3717000"/>
              <a:ext cx="71200" cy="37450"/>
            </a:xfrm>
            <a:custGeom>
              <a:avLst/>
              <a:gdLst/>
              <a:ahLst/>
              <a:cxnLst/>
              <a:rect l="l" t="t" r="r" b="b"/>
              <a:pathLst>
                <a:path w="2848" h="1498" extrusionOk="0">
                  <a:moveTo>
                    <a:pt x="176" y="1"/>
                  </a:moveTo>
                  <a:cubicBezTo>
                    <a:pt x="1" y="1"/>
                    <a:pt x="29" y="373"/>
                    <a:pt x="200" y="459"/>
                  </a:cubicBezTo>
                  <a:cubicBezTo>
                    <a:pt x="815" y="869"/>
                    <a:pt x="1636" y="1177"/>
                    <a:pt x="2353" y="1484"/>
                  </a:cubicBezTo>
                  <a:cubicBezTo>
                    <a:pt x="2390" y="1494"/>
                    <a:pt x="2424" y="1498"/>
                    <a:pt x="2456" y="1498"/>
                  </a:cubicBezTo>
                  <a:cubicBezTo>
                    <a:pt x="2779" y="1498"/>
                    <a:pt x="2848" y="1056"/>
                    <a:pt x="2661" y="869"/>
                  </a:cubicBezTo>
                  <a:lnTo>
                    <a:pt x="1841" y="459"/>
                  </a:lnTo>
                  <a:lnTo>
                    <a:pt x="1533" y="459"/>
                  </a:lnTo>
                  <a:cubicBezTo>
                    <a:pt x="1123" y="357"/>
                    <a:pt x="713" y="254"/>
                    <a:pt x="303" y="49"/>
                  </a:cubicBezTo>
                  <a:cubicBezTo>
                    <a:pt x="252" y="15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835;p68"/>
          <p:cNvGrpSpPr/>
          <p:nvPr/>
        </p:nvGrpSpPr>
        <p:grpSpPr>
          <a:xfrm>
            <a:off x="5937064" y="981775"/>
            <a:ext cx="2524461" cy="3894442"/>
            <a:chOff x="1807625" y="1752225"/>
            <a:chExt cx="1394425" cy="2069575"/>
          </a:xfrm>
        </p:grpSpPr>
        <p:sp>
          <p:nvSpPr>
            <p:cNvPr id="23" name="Google Shape;1836;p68"/>
            <p:cNvSpPr/>
            <p:nvPr/>
          </p:nvSpPr>
          <p:spPr>
            <a:xfrm>
              <a:off x="2461250" y="3652725"/>
              <a:ext cx="64100" cy="54325"/>
            </a:xfrm>
            <a:custGeom>
              <a:avLst/>
              <a:gdLst/>
              <a:ahLst/>
              <a:cxnLst/>
              <a:rect l="l" t="t" r="r" b="b"/>
              <a:pathLst>
                <a:path w="2564" h="2173" extrusionOk="0">
                  <a:moveTo>
                    <a:pt x="1446" y="1"/>
                  </a:moveTo>
                  <a:cubicBezTo>
                    <a:pt x="1141" y="1"/>
                    <a:pt x="846" y="134"/>
                    <a:pt x="616" y="364"/>
                  </a:cubicBezTo>
                  <a:cubicBezTo>
                    <a:pt x="513" y="467"/>
                    <a:pt x="308" y="467"/>
                    <a:pt x="206" y="467"/>
                  </a:cubicBezTo>
                  <a:cubicBezTo>
                    <a:pt x="1" y="877"/>
                    <a:pt x="1" y="1287"/>
                    <a:pt x="206" y="1595"/>
                  </a:cubicBezTo>
                  <a:cubicBezTo>
                    <a:pt x="469" y="1989"/>
                    <a:pt x="858" y="2173"/>
                    <a:pt x="1266" y="2173"/>
                  </a:cubicBezTo>
                  <a:cubicBezTo>
                    <a:pt x="1494" y="2173"/>
                    <a:pt x="1728" y="2115"/>
                    <a:pt x="1949" y="2005"/>
                  </a:cubicBezTo>
                  <a:cubicBezTo>
                    <a:pt x="2461" y="1595"/>
                    <a:pt x="2564" y="774"/>
                    <a:pt x="2154" y="262"/>
                  </a:cubicBezTo>
                  <a:cubicBezTo>
                    <a:pt x="1929" y="82"/>
                    <a:pt x="1685" y="1"/>
                    <a:pt x="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7;p68"/>
            <p:cNvSpPr/>
            <p:nvPr/>
          </p:nvSpPr>
          <p:spPr>
            <a:xfrm>
              <a:off x="1807625" y="1752225"/>
              <a:ext cx="1394425" cy="2069575"/>
            </a:xfrm>
            <a:custGeom>
              <a:avLst/>
              <a:gdLst/>
              <a:ahLst/>
              <a:cxnLst/>
              <a:rect l="l" t="t" r="r" b="b"/>
              <a:pathLst>
                <a:path w="55777" h="82783" extrusionOk="0">
                  <a:moveTo>
                    <a:pt x="15177" y="930"/>
                  </a:moveTo>
                  <a:cubicBezTo>
                    <a:pt x="19343" y="930"/>
                    <a:pt x="23467" y="1396"/>
                    <a:pt x="25838" y="1436"/>
                  </a:cubicBezTo>
                  <a:cubicBezTo>
                    <a:pt x="31523" y="1514"/>
                    <a:pt x="37267" y="1710"/>
                    <a:pt x="42980" y="1710"/>
                  </a:cubicBezTo>
                  <a:cubicBezTo>
                    <a:pt x="44789" y="1710"/>
                    <a:pt x="46595" y="1690"/>
                    <a:pt x="48395" y="1641"/>
                  </a:cubicBezTo>
                  <a:lnTo>
                    <a:pt x="48600" y="1641"/>
                  </a:lnTo>
                  <a:cubicBezTo>
                    <a:pt x="50548" y="1743"/>
                    <a:pt x="52291" y="2666"/>
                    <a:pt x="53419" y="4101"/>
                  </a:cubicBezTo>
                  <a:cubicBezTo>
                    <a:pt x="52033" y="3178"/>
                    <a:pt x="50398" y="2753"/>
                    <a:pt x="48663" y="2753"/>
                  </a:cubicBezTo>
                  <a:cubicBezTo>
                    <a:pt x="48472" y="2753"/>
                    <a:pt x="48280" y="2758"/>
                    <a:pt x="48087" y="2769"/>
                  </a:cubicBezTo>
                  <a:cubicBezTo>
                    <a:pt x="47779" y="2871"/>
                    <a:pt x="47779" y="3384"/>
                    <a:pt x="48087" y="3384"/>
                  </a:cubicBezTo>
                  <a:cubicBezTo>
                    <a:pt x="49933" y="3486"/>
                    <a:pt x="51676" y="3896"/>
                    <a:pt x="53214" y="4717"/>
                  </a:cubicBezTo>
                  <a:cubicBezTo>
                    <a:pt x="53268" y="4744"/>
                    <a:pt x="53323" y="4757"/>
                    <a:pt x="53376" y="4757"/>
                  </a:cubicBezTo>
                  <a:cubicBezTo>
                    <a:pt x="53521" y="4757"/>
                    <a:pt x="53651" y="4662"/>
                    <a:pt x="53726" y="4512"/>
                  </a:cubicBezTo>
                  <a:cubicBezTo>
                    <a:pt x="54034" y="5024"/>
                    <a:pt x="54341" y="5742"/>
                    <a:pt x="54444" y="6460"/>
                  </a:cubicBezTo>
                  <a:cubicBezTo>
                    <a:pt x="54341" y="6562"/>
                    <a:pt x="54239" y="6767"/>
                    <a:pt x="54341" y="6972"/>
                  </a:cubicBezTo>
                  <a:cubicBezTo>
                    <a:pt x="54034" y="19173"/>
                    <a:pt x="53931" y="31374"/>
                    <a:pt x="53624" y="43678"/>
                  </a:cubicBezTo>
                  <a:cubicBezTo>
                    <a:pt x="53521" y="49419"/>
                    <a:pt x="53316" y="55161"/>
                    <a:pt x="53214" y="61005"/>
                  </a:cubicBezTo>
                  <a:cubicBezTo>
                    <a:pt x="53010" y="65081"/>
                    <a:pt x="54730" y="81205"/>
                    <a:pt x="48312" y="81205"/>
                  </a:cubicBezTo>
                  <a:cubicBezTo>
                    <a:pt x="48271" y="81205"/>
                    <a:pt x="48231" y="81204"/>
                    <a:pt x="48190" y="81203"/>
                  </a:cubicBezTo>
                  <a:lnTo>
                    <a:pt x="48087" y="81203"/>
                  </a:lnTo>
                  <a:cubicBezTo>
                    <a:pt x="40807" y="81203"/>
                    <a:pt x="33630" y="81408"/>
                    <a:pt x="26351" y="81408"/>
                  </a:cubicBezTo>
                  <a:lnTo>
                    <a:pt x="15893" y="81511"/>
                  </a:lnTo>
                  <a:cubicBezTo>
                    <a:pt x="14539" y="81511"/>
                    <a:pt x="12526" y="81701"/>
                    <a:pt x="10448" y="81701"/>
                  </a:cubicBezTo>
                  <a:cubicBezTo>
                    <a:pt x="6230" y="81701"/>
                    <a:pt x="1743" y="80918"/>
                    <a:pt x="1949" y="76179"/>
                  </a:cubicBezTo>
                  <a:cubicBezTo>
                    <a:pt x="1949" y="75974"/>
                    <a:pt x="1846" y="75872"/>
                    <a:pt x="1641" y="75872"/>
                  </a:cubicBezTo>
                  <a:cubicBezTo>
                    <a:pt x="2359" y="64696"/>
                    <a:pt x="1846" y="53315"/>
                    <a:pt x="1846" y="42140"/>
                  </a:cubicBezTo>
                  <a:cubicBezTo>
                    <a:pt x="1846" y="30861"/>
                    <a:pt x="1846" y="19583"/>
                    <a:pt x="1846" y="8203"/>
                  </a:cubicBezTo>
                  <a:cubicBezTo>
                    <a:pt x="1846" y="8203"/>
                    <a:pt x="1846" y="8100"/>
                    <a:pt x="1846" y="8100"/>
                  </a:cubicBezTo>
                  <a:cubicBezTo>
                    <a:pt x="1783" y="2115"/>
                    <a:pt x="8535" y="930"/>
                    <a:pt x="15177" y="930"/>
                  </a:cubicBezTo>
                  <a:close/>
                  <a:moveTo>
                    <a:pt x="13637" y="103"/>
                  </a:moveTo>
                  <a:cubicBezTo>
                    <a:pt x="8716" y="103"/>
                    <a:pt x="1" y="820"/>
                    <a:pt x="1129" y="7690"/>
                  </a:cubicBezTo>
                  <a:cubicBezTo>
                    <a:pt x="923" y="7792"/>
                    <a:pt x="718" y="7998"/>
                    <a:pt x="718" y="8203"/>
                  </a:cubicBezTo>
                  <a:lnTo>
                    <a:pt x="718" y="42140"/>
                  </a:lnTo>
                  <a:cubicBezTo>
                    <a:pt x="718" y="53213"/>
                    <a:pt x="308" y="64491"/>
                    <a:pt x="923" y="75564"/>
                  </a:cubicBezTo>
                  <a:cubicBezTo>
                    <a:pt x="308" y="76692"/>
                    <a:pt x="411" y="78230"/>
                    <a:pt x="1334" y="79255"/>
                  </a:cubicBezTo>
                  <a:cubicBezTo>
                    <a:pt x="2336" y="82347"/>
                    <a:pt x="7969" y="82783"/>
                    <a:pt x="11740" y="82783"/>
                  </a:cubicBezTo>
                  <a:cubicBezTo>
                    <a:pt x="12596" y="82783"/>
                    <a:pt x="13356" y="82760"/>
                    <a:pt x="13945" y="82741"/>
                  </a:cubicBezTo>
                  <a:cubicBezTo>
                    <a:pt x="25531" y="82741"/>
                    <a:pt x="37014" y="82741"/>
                    <a:pt x="48497" y="82536"/>
                  </a:cubicBezTo>
                  <a:cubicBezTo>
                    <a:pt x="48805" y="82536"/>
                    <a:pt x="49010" y="82331"/>
                    <a:pt x="49112" y="82126"/>
                  </a:cubicBezTo>
                  <a:cubicBezTo>
                    <a:pt x="51881" y="82126"/>
                    <a:pt x="53214" y="79870"/>
                    <a:pt x="53726" y="77102"/>
                  </a:cubicBezTo>
                  <a:cubicBezTo>
                    <a:pt x="55059" y="69822"/>
                    <a:pt x="54136" y="61620"/>
                    <a:pt x="54341" y="54238"/>
                  </a:cubicBezTo>
                  <a:cubicBezTo>
                    <a:pt x="54751" y="38449"/>
                    <a:pt x="55264" y="22762"/>
                    <a:pt x="55572" y="6972"/>
                  </a:cubicBezTo>
                  <a:cubicBezTo>
                    <a:pt x="55572" y="6870"/>
                    <a:pt x="55572" y="6767"/>
                    <a:pt x="55572" y="6665"/>
                  </a:cubicBezTo>
                  <a:cubicBezTo>
                    <a:pt x="55674" y="6562"/>
                    <a:pt x="55777" y="6357"/>
                    <a:pt x="55777" y="6152"/>
                  </a:cubicBezTo>
                  <a:cubicBezTo>
                    <a:pt x="55285" y="3004"/>
                    <a:pt x="52528" y="706"/>
                    <a:pt x="49316" y="706"/>
                  </a:cubicBezTo>
                  <a:cubicBezTo>
                    <a:pt x="49181" y="706"/>
                    <a:pt x="49044" y="710"/>
                    <a:pt x="48907" y="718"/>
                  </a:cubicBezTo>
                  <a:cubicBezTo>
                    <a:pt x="48805" y="615"/>
                    <a:pt x="48702" y="513"/>
                    <a:pt x="48497" y="513"/>
                  </a:cubicBezTo>
                  <a:cubicBezTo>
                    <a:pt x="37014" y="0"/>
                    <a:pt x="25223" y="205"/>
                    <a:pt x="1363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38;p68"/>
            <p:cNvSpPr/>
            <p:nvPr/>
          </p:nvSpPr>
          <p:spPr>
            <a:xfrm>
              <a:off x="2384350" y="1836675"/>
              <a:ext cx="266600" cy="37100"/>
            </a:xfrm>
            <a:custGeom>
              <a:avLst/>
              <a:gdLst/>
              <a:ahLst/>
              <a:cxnLst/>
              <a:rect l="l" t="t" r="r" b="b"/>
              <a:pathLst>
                <a:path w="10664" h="1484" extrusionOk="0">
                  <a:moveTo>
                    <a:pt x="4676" y="1"/>
                  </a:moveTo>
                  <a:cubicBezTo>
                    <a:pt x="3288" y="1"/>
                    <a:pt x="1901" y="76"/>
                    <a:pt x="513" y="211"/>
                  </a:cubicBezTo>
                  <a:cubicBezTo>
                    <a:pt x="206" y="211"/>
                    <a:pt x="1" y="928"/>
                    <a:pt x="411" y="928"/>
                  </a:cubicBezTo>
                  <a:cubicBezTo>
                    <a:pt x="2571" y="1277"/>
                    <a:pt x="4730" y="1483"/>
                    <a:pt x="6890" y="1483"/>
                  </a:cubicBezTo>
                  <a:cubicBezTo>
                    <a:pt x="7909" y="1483"/>
                    <a:pt x="8927" y="1437"/>
                    <a:pt x="9946" y="1339"/>
                  </a:cubicBezTo>
                  <a:cubicBezTo>
                    <a:pt x="10356" y="1339"/>
                    <a:pt x="10664" y="518"/>
                    <a:pt x="10049" y="416"/>
                  </a:cubicBezTo>
                  <a:cubicBezTo>
                    <a:pt x="8258" y="127"/>
                    <a:pt x="6467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39;p68"/>
            <p:cNvSpPr/>
            <p:nvPr/>
          </p:nvSpPr>
          <p:spPr>
            <a:xfrm>
              <a:off x="2435625" y="3627650"/>
              <a:ext cx="117925" cy="102925"/>
            </a:xfrm>
            <a:custGeom>
              <a:avLst/>
              <a:gdLst/>
              <a:ahLst/>
              <a:cxnLst/>
              <a:rect l="l" t="t" r="r" b="b"/>
              <a:pathLst>
                <a:path w="4717" h="4117" extrusionOk="0">
                  <a:moveTo>
                    <a:pt x="2472" y="969"/>
                  </a:moveTo>
                  <a:cubicBezTo>
                    <a:pt x="2752" y="969"/>
                    <a:pt x="3039" y="1071"/>
                    <a:pt x="3281" y="1265"/>
                  </a:cubicBezTo>
                  <a:cubicBezTo>
                    <a:pt x="3691" y="1777"/>
                    <a:pt x="3589" y="2598"/>
                    <a:pt x="2974" y="3008"/>
                  </a:cubicBezTo>
                  <a:cubicBezTo>
                    <a:pt x="2790" y="3118"/>
                    <a:pt x="2566" y="3176"/>
                    <a:pt x="2336" y="3176"/>
                  </a:cubicBezTo>
                  <a:cubicBezTo>
                    <a:pt x="1925" y="3176"/>
                    <a:pt x="1494" y="2992"/>
                    <a:pt x="1231" y="2598"/>
                  </a:cubicBezTo>
                  <a:cubicBezTo>
                    <a:pt x="1128" y="2290"/>
                    <a:pt x="1128" y="1880"/>
                    <a:pt x="1231" y="1470"/>
                  </a:cubicBezTo>
                  <a:cubicBezTo>
                    <a:pt x="1436" y="1470"/>
                    <a:pt x="1538" y="1470"/>
                    <a:pt x="1641" y="1367"/>
                  </a:cubicBezTo>
                  <a:cubicBezTo>
                    <a:pt x="1857" y="1097"/>
                    <a:pt x="2160" y="969"/>
                    <a:pt x="2472" y="969"/>
                  </a:cubicBezTo>
                  <a:close/>
                  <a:moveTo>
                    <a:pt x="2513" y="0"/>
                  </a:moveTo>
                  <a:cubicBezTo>
                    <a:pt x="1911" y="0"/>
                    <a:pt x="1322" y="285"/>
                    <a:pt x="923" y="855"/>
                  </a:cubicBezTo>
                  <a:cubicBezTo>
                    <a:pt x="205" y="1367"/>
                    <a:pt x="0" y="2393"/>
                    <a:pt x="411" y="3110"/>
                  </a:cubicBezTo>
                  <a:cubicBezTo>
                    <a:pt x="862" y="3756"/>
                    <a:pt x="1598" y="4117"/>
                    <a:pt x="2337" y="4117"/>
                  </a:cubicBezTo>
                  <a:cubicBezTo>
                    <a:pt x="2773" y="4117"/>
                    <a:pt x="3209" y="3991"/>
                    <a:pt x="3589" y="3725"/>
                  </a:cubicBezTo>
                  <a:cubicBezTo>
                    <a:pt x="4614" y="3008"/>
                    <a:pt x="4717" y="1470"/>
                    <a:pt x="3897" y="547"/>
                  </a:cubicBezTo>
                  <a:cubicBezTo>
                    <a:pt x="3486" y="183"/>
                    <a:pt x="2995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40;p68"/>
            <p:cNvSpPr/>
            <p:nvPr/>
          </p:nvSpPr>
          <p:spPr>
            <a:xfrm>
              <a:off x="1907600" y="1973325"/>
              <a:ext cx="1191925" cy="1601025"/>
            </a:xfrm>
            <a:custGeom>
              <a:avLst/>
              <a:gdLst/>
              <a:ahLst/>
              <a:cxnLst/>
              <a:rect l="l" t="t" r="r" b="b"/>
              <a:pathLst>
                <a:path w="47677" h="64041" extrusionOk="0">
                  <a:moveTo>
                    <a:pt x="15424" y="0"/>
                  </a:moveTo>
                  <a:cubicBezTo>
                    <a:pt x="10591" y="0"/>
                    <a:pt x="5757" y="47"/>
                    <a:pt x="923" y="179"/>
                  </a:cubicBezTo>
                  <a:cubicBezTo>
                    <a:pt x="513" y="179"/>
                    <a:pt x="308" y="589"/>
                    <a:pt x="616" y="794"/>
                  </a:cubicBezTo>
                  <a:cubicBezTo>
                    <a:pt x="574" y="780"/>
                    <a:pt x="533" y="774"/>
                    <a:pt x="493" y="774"/>
                  </a:cubicBezTo>
                  <a:cubicBezTo>
                    <a:pt x="231" y="774"/>
                    <a:pt x="0" y="1040"/>
                    <a:pt x="0" y="1307"/>
                  </a:cubicBezTo>
                  <a:cubicBezTo>
                    <a:pt x="0" y="11560"/>
                    <a:pt x="205" y="21915"/>
                    <a:pt x="410" y="32168"/>
                  </a:cubicBezTo>
                  <a:cubicBezTo>
                    <a:pt x="616" y="42523"/>
                    <a:pt x="205" y="52879"/>
                    <a:pt x="1333" y="63029"/>
                  </a:cubicBezTo>
                  <a:cubicBezTo>
                    <a:pt x="1333" y="63132"/>
                    <a:pt x="1333" y="63234"/>
                    <a:pt x="1436" y="63337"/>
                  </a:cubicBezTo>
                  <a:cubicBezTo>
                    <a:pt x="1333" y="63542"/>
                    <a:pt x="1538" y="63952"/>
                    <a:pt x="1846" y="63952"/>
                  </a:cubicBezTo>
                  <a:cubicBezTo>
                    <a:pt x="4944" y="64017"/>
                    <a:pt x="8043" y="64041"/>
                    <a:pt x="11141" y="64041"/>
                  </a:cubicBezTo>
                  <a:cubicBezTo>
                    <a:pt x="19606" y="64041"/>
                    <a:pt x="28071" y="63863"/>
                    <a:pt x="36536" y="63863"/>
                  </a:cubicBezTo>
                  <a:cubicBezTo>
                    <a:pt x="39634" y="63863"/>
                    <a:pt x="42733" y="63887"/>
                    <a:pt x="45831" y="63952"/>
                  </a:cubicBezTo>
                  <a:cubicBezTo>
                    <a:pt x="46446" y="63747"/>
                    <a:pt x="46446" y="62824"/>
                    <a:pt x="45831" y="62619"/>
                  </a:cubicBezTo>
                  <a:cubicBezTo>
                    <a:pt x="38367" y="62460"/>
                    <a:pt x="30793" y="62247"/>
                    <a:pt x="23223" y="62247"/>
                  </a:cubicBezTo>
                  <a:cubicBezTo>
                    <a:pt x="16131" y="62247"/>
                    <a:pt x="9043" y="62434"/>
                    <a:pt x="2051" y="63029"/>
                  </a:cubicBezTo>
                  <a:cubicBezTo>
                    <a:pt x="2666" y="52776"/>
                    <a:pt x="1641" y="42421"/>
                    <a:pt x="1436" y="32270"/>
                  </a:cubicBezTo>
                  <a:cubicBezTo>
                    <a:pt x="1231" y="22120"/>
                    <a:pt x="1231" y="11662"/>
                    <a:pt x="1026" y="1409"/>
                  </a:cubicBezTo>
                  <a:cubicBezTo>
                    <a:pt x="1026" y="1307"/>
                    <a:pt x="923" y="1102"/>
                    <a:pt x="821" y="999"/>
                  </a:cubicBezTo>
                  <a:lnTo>
                    <a:pt x="821" y="999"/>
                  </a:lnTo>
                  <a:cubicBezTo>
                    <a:pt x="15892" y="1717"/>
                    <a:pt x="31067" y="1614"/>
                    <a:pt x="46139" y="1717"/>
                  </a:cubicBezTo>
                  <a:lnTo>
                    <a:pt x="46139" y="32475"/>
                  </a:lnTo>
                  <a:cubicBezTo>
                    <a:pt x="46139" y="42728"/>
                    <a:pt x="45729" y="52981"/>
                    <a:pt x="46446" y="63234"/>
                  </a:cubicBezTo>
                  <a:cubicBezTo>
                    <a:pt x="46446" y="63439"/>
                    <a:pt x="46574" y="63542"/>
                    <a:pt x="46703" y="63542"/>
                  </a:cubicBezTo>
                  <a:cubicBezTo>
                    <a:pt x="46831" y="63542"/>
                    <a:pt x="46959" y="63439"/>
                    <a:pt x="46959" y="63234"/>
                  </a:cubicBezTo>
                  <a:cubicBezTo>
                    <a:pt x="47677" y="53084"/>
                    <a:pt x="47266" y="42728"/>
                    <a:pt x="47266" y="32475"/>
                  </a:cubicBezTo>
                  <a:cubicBezTo>
                    <a:pt x="47369" y="22223"/>
                    <a:pt x="47472" y="11867"/>
                    <a:pt x="47472" y="1614"/>
                  </a:cubicBezTo>
                  <a:cubicBezTo>
                    <a:pt x="47472" y="1348"/>
                    <a:pt x="47241" y="1081"/>
                    <a:pt x="46913" y="1081"/>
                  </a:cubicBezTo>
                  <a:cubicBezTo>
                    <a:pt x="46862" y="1081"/>
                    <a:pt x="46809" y="1088"/>
                    <a:pt x="46754" y="1102"/>
                  </a:cubicBezTo>
                  <a:cubicBezTo>
                    <a:pt x="46856" y="691"/>
                    <a:pt x="46549" y="281"/>
                    <a:pt x="46139" y="281"/>
                  </a:cubicBezTo>
                  <a:cubicBezTo>
                    <a:pt x="35901" y="212"/>
                    <a:pt x="256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1;p68"/>
            <p:cNvSpPr/>
            <p:nvPr/>
          </p:nvSpPr>
          <p:spPr>
            <a:xfrm>
              <a:off x="3027725" y="1859875"/>
              <a:ext cx="101075" cy="50850"/>
            </a:xfrm>
            <a:custGeom>
              <a:avLst/>
              <a:gdLst/>
              <a:ahLst/>
              <a:cxnLst/>
              <a:rect l="l" t="t" r="r" b="b"/>
              <a:pathLst>
                <a:path w="4043" h="2034" extrusionOk="0">
                  <a:moveTo>
                    <a:pt x="308" y="0"/>
                  </a:moveTo>
                  <a:cubicBezTo>
                    <a:pt x="1" y="0"/>
                    <a:pt x="1" y="513"/>
                    <a:pt x="308" y="513"/>
                  </a:cubicBezTo>
                  <a:cubicBezTo>
                    <a:pt x="1436" y="718"/>
                    <a:pt x="2461" y="1231"/>
                    <a:pt x="3384" y="1949"/>
                  </a:cubicBezTo>
                  <a:cubicBezTo>
                    <a:pt x="3444" y="2008"/>
                    <a:pt x="3507" y="2033"/>
                    <a:pt x="3569" y="2033"/>
                  </a:cubicBezTo>
                  <a:cubicBezTo>
                    <a:pt x="3824" y="2033"/>
                    <a:pt x="4042" y="1601"/>
                    <a:pt x="3794" y="1436"/>
                  </a:cubicBezTo>
                  <a:cubicBezTo>
                    <a:pt x="2872" y="513"/>
                    <a:pt x="1641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42;p68"/>
            <p:cNvSpPr/>
            <p:nvPr/>
          </p:nvSpPr>
          <p:spPr>
            <a:xfrm>
              <a:off x="2348950" y="3691900"/>
              <a:ext cx="122575" cy="59650"/>
            </a:xfrm>
            <a:custGeom>
              <a:avLst/>
              <a:gdLst/>
              <a:ahLst/>
              <a:cxnLst/>
              <a:rect l="l" t="t" r="r" b="b"/>
              <a:pathLst>
                <a:path w="4903" h="2386" extrusionOk="0">
                  <a:moveTo>
                    <a:pt x="281" y="0"/>
                  </a:moveTo>
                  <a:cubicBezTo>
                    <a:pt x="122" y="0"/>
                    <a:pt x="0" y="168"/>
                    <a:pt x="84" y="335"/>
                  </a:cubicBezTo>
                  <a:cubicBezTo>
                    <a:pt x="1314" y="1463"/>
                    <a:pt x="2852" y="2181"/>
                    <a:pt x="4493" y="2386"/>
                  </a:cubicBezTo>
                  <a:cubicBezTo>
                    <a:pt x="4903" y="2386"/>
                    <a:pt x="4903" y="1771"/>
                    <a:pt x="4595" y="1771"/>
                  </a:cubicBezTo>
                  <a:cubicBezTo>
                    <a:pt x="3057" y="1463"/>
                    <a:pt x="1622" y="950"/>
                    <a:pt x="392" y="28"/>
                  </a:cubicBezTo>
                  <a:cubicBezTo>
                    <a:pt x="354" y="9"/>
                    <a:pt x="31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43;p68"/>
            <p:cNvSpPr/>
            <p:nvPr/>
          </p:nvSpPr>
          <p:spPr>
            <a:xfrm>
              <a:off x="2289650" y="3717000"/>
              <a:ext cx="71200" cy="37450"/>
            </a:xfrm>
            <a:custGeom>
              <a:avLst/>
              <a:gdLst/>
              <a:ahLst/>
              <a:cxnLst/>
              <a:rect l="l" t="t" r="r" b="b"/>
              <a:pathLst>
                <a:path w="2848" h="1498" extrusionOk="0">
                  <a:moveTo>
                    <a:pt x="176" y="1"/>
                  </a:moveTo>
                  <a:cubicBezTo>
                    <a:pt x="1" y="1"/>
                    <a:pt x="29" y="373"/>
                    <a:pt x="200" y="459"/>
                  </a:cubicBezTo>
                  <a:cubicBezTo>
                    <a:pt x="815" y="869"/>
                    <a:pt x="1636" y="1177"/>
                    <a:pt x="2353" y="1484"/>
                  </a:cubicBezTo>
                  <a:cubicBezTo>
                    <a:pt x="2390" y="1494"/>
                    <a:pt x="2424" y="1498"/>
                    <a:pt x="2456" y="1498"/>
                  </a:cubicBezTo>
                  <a:cubicBezTo>
                    <a:pt x="2779" y="1498"/>
                    <a:pt x="2848" y="1056"/>
                    <a:pt x="2661" y="869"/>
                  </a:cubicBezTo>
                  <a:lnTo>
                    <a:pt x="1841" y="459"/>
                  </a:lnTo>
                  <a:lnTo>
                    <a:pt x="1533" y="459"/>
                  </a:lnTo>
                  <a:cubicBezTo>
                    <a:pt x="1123" y="357"/>
                    <a:pt x="713" y="254"/>
                    <a:pt x="303" y="49"/>
                  </a:cubicBezTo>
                  <a:cubicBezTo>
                    <a:pt x="252" y="15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844;p68"/>
          <p:cNvGrpSpPr/>
          <p:nvPr/>
        </p:nvGrpSpPr>
        <p:grpSpPr>
          <a:xfrm>
            <a:off x="929857" y="484209"/>
            <a:ext cx="466337" cy="248791"/>
            <a:chOff x="4385239" y="1711959"/>
            <a:chExt cx="282717" cy="248790"/>
          </a:xfrm>
        </p:grpSpPr>
        <p:sp>
          <p:nvSpPr>
            <p:cNvPr id="32" name="Google Shape;1845;p68"/>
            <p:cNvSpPr/>
            <p:nvPr/>
          </p:nvSpPr>
          <p:spPr>
            <a:xfrm>
              <a:off x="4513813" y="17119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46;p68"/>
            <p:cNvSpPr/>
            <p:nvPr/>
          </p:nvSpPr>
          <p:spPr>
            <a:xfrm>
              <a:off x="4385239" y="1874584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847;p68"/>
          <p:cNvGrpSpPr/>
          <p:nvPr/>
        </p:nvGrpSpPr>
        <p:grpSpPr>
          <a:xfrm rot="21092748">
            <a:off x="8457328" y="4454046"/>
            <a:ext cx="459955" cy="413413"/>
            <a:chOff x="7201801" y="4130059"/>
            <a:chExt cx="459955" cy="368037"/>
          </a:xfrm>
        </p:grpSpPr>
        <p:sp>
          <p:nvSpPr>
            <p:cNvPr id="35" name="Google Shape;1848;p68"/>
            <p:cNvSpPr/>
            <p:nvPr/>
          </p:nvSpPr>
          <p:spPr>
            <a:xfrm>
              <a:off x="7507613" y="41300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49;p68"/>
            <p:cNvSpPr/>
            <p:nvPr/>
          </p:nvSpPr>
          <p:spPr>
            <a:xfrm>
              <a:off x="7201801" y="42556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850;p68"/>
          <p:cNvGrpSpPr/>
          <p:nvPr/>
        </p:nvGrpSpPr>
        <p:grpSpPr>
          <a:xfrm>
            <a:off x="365783" y="4565461"/>
            <a:ext cx="210593" cy="368040"/>
            <a:chOff x="1482238" y="4061234"/>
            <a:chExt cx="210593" cy="368040"/>
          </a:xfrm>
        </p:grpSpPr>
        <p:sp>
          <p:nvSpPr>
            <p:cNvPr id="38" name="Google Shape;1851;p68"/>
            <p:cNvSpPr/>
            <p:nvPr/>
          </p:nvSpPr>
          <p:spPr>
            <a:xfrm>
              <a:off x="1538688" y="42666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52;p68"/>
            <p:cNvSpPr/>
            <p:nvPr/>
          </p:nvSpPr>
          <p:spPr>
            <a:xfrm>
              <a:off x="1482238" y="40612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1109BCE-8232-4D08-86FE-7D730BECA9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02" y="168526"/>
            <a:ext cx="841820" cy="631365"/>
          </a:xfrm>
          <a:prstGeom prst="rect">
            <a:avLst/>
          </a:prstGeom>
        </p:spPr>
      </p:pic>
      <p:pic>
        <p:nvPicPr>
          <p:cNvPr id="4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1" y="1464381"/>
            <a:ext cx="1976099" cy="280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64381"/>
            <a:ext cx="2017484" cy="28221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27"/>
          <a:stretch/>
        </p:blipFill>
        <p:spPr>
          <a:xfrm>
            <a:off x="6168078" y="1452150"/>
            <a:ext cx="2057816" cy="289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400282"/>
            <a:ext cx="7717500" cy="617418"/>
          </a:xfrm>
        </p:spPr>
        <p:txBody>
          <a:bodyPr/>
          <a:lstStyle/>
          <a:p>
            <a:r>
              <a:rPr lang="id-ID" sz="3200" dirty="0"/>
              <a:t>Percobaan </a:t>
            </a:r>
            <a:r>
              <a:rPr lang="en-US" sz="3200" dirty="0"/>
              <a:t>2 </a:t>
            </a:r>
            <a:r>
              <a:rPr lang="en-US" sz="3200" dirty="0" smtClean="0"/>
              <a:t>TRI</a:t>
            </a:r>
            <a:endParaRPr lang="en-US" sz="3200" dirty="0"/>
          </a:p>
        </p:txBody>
      </p:sp>
      <p:grpSp>
        <p:nvGrpSpPr>
          <p:cNvPr id="4" name="Google Shape;1873;p69"/>
          <p:cNvGrpSpPr/>
          <p:nvPr/>
        </p:nvGrpSpPr>
        <p:grpSpPr>
          <a:xfrm>
            <a:off x="513780" y="959491"/>
            <a:ext cx="2593299" cy="3837507"/>
            <a:chOff x="2366250" y="-312363"/>
            <a:chExt cx="2883654" cy="5209350"/>
          </a:xfrm>
        </p:grpSpPr>
        <p:sp>
          <p:nvSpPr>
            <p:cNvPr id="5" name="Google Shape;1874;p69"/>
            <p:cNvSpPr/>
            <p:nvPr/>
          </p:nvSpPr>
          <p:spPr>
            <a:xfrm>
              <a:off x="3735030" y="4468362"/>
              <a:ext cx="192294" cy="164775"/>
            </a:xfrm>
            <a:custGeom>
              <a:avLst/>
              <a:gdLst/>
              <a:ahLst/>
              <a:cxnLst/>
              <a:rect l="l" t="t" r="r" b="b"/>
              <a:pathLst>
                <a:path w="2564" h="2197" extrusionOk="0">
                  <a:moveTo>
                    <a:pt x="1424" y="1"/>
                  </a:moveTo>
                  <a:cubicBezTo>
                    <a:pt x="1087" y="1"/>
                    <a:pt x="738" y="158"/>
                    <a:pt x="513" y="440"/>
                  </a:cubicBezTo>
                  <a:cubicBezTo>
                    <a:pt x="410" y="440"/>
                    <a:pt x="308" y="543"/>
                    <a:pt x="103" y="543"/>
                  </a:cubicBezTo>
                  <a:cubicBezTo>
                    <a:pt x="0" y="850"/>
                    <a:pt x="0" y="1260"/>
                    <a:pt x="103" y="1670"/>
                  </a:cubicBezTo>
                  <a:cubicBezTo>
                    <a:pt x="362" y="1995"/>
                    <a:pt x="786" y="2196"/>
                    <a:pt x="1192" y="2196"/>
                  </a:cubicBezTo>
                  <a:cubicBezTo>
                    <a:pt x="1428" y="2196"/>
                    <a:pt x="1657" y="2129"/>
                    <a:pt x="1846" y="1978"/>
                  </a:cubicBezTo>
                  <a:cubicBezTo>
                    <a:pt x="2461" y="1670"/>
                    <a:pt x="2563" y="850"/>
                    <a:pt x="2153" y="338"/>
                  </a:cubicBezTo>
                  <a:cubicBezTo>
                    <a:pt x="1968" y="107"/>
                    <a:pt x="1700" y="1"/>
                    <a:pt x="1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5;p69"/>
            <p:cNvSpPr/>
            <p:nvPr/>
          </p:nvSpPr>
          <p:spPr>
            <a:xfrm>
              <a:off x="2366250" y="-312363"/>
              <a:ext cx="2883654" cy="5209350"/>
            </a:xfrm>
            <a:custGeom>
              <a:avLst/>
              <a:gdLst/>
              <a:ahLst/>
              <a:cxnLst/>
              <a:rect l="l" t="t" r="r" b="b"/>
              <a:pathLst>
                <a:path w="38450" h="69458" extrusionOk="0">
                  <a:moveTo>
                    <a:pt x="10380" y="687"/>
                  </a:moveTo>
                  <a:cubicBezTo>
                    <a:pt x="13246" y="687"/>
                    <a:pt x="16087" y="1082"/>
                    <a:pt x="17738" y="1128"/>
                  </a:cubicBezTo>
                  <a:cubicBezTo>
                    <a:pt x="21886" y="1211"/>
                    <a:pt x="26100" y="1361"/>
                    <a:pt x="30328" y="1361"/>
                  </a:cubicBezTo>
                  <a:cubicBezTo>
                    <a:pt x="31326" y="1361"/>
                    <a:pt x="32324" y="1352"/>
                    <a:pt x="33323" y="1333"/>
                  </a:cubicBezTo>
                  <a:lnTo>
                    <a:pt x="33425" y="1333"/>
                  </a:lnTo>
                  <a:cubicBezTo>
                    <a:pt x="34861" y="1435"/>
                    <a:pt x="36091" y="2153"/>
                    <a:pt x="36706" y="3383"/>
                  </a:cubicBezTo>
                  <a:cubicBezTo>
                    <a:pt x="35785" y="2646"/>
                    <a:pt x="34614" y="2240"/>
                    <a:pt x="33493" y="2240"/>
                  </a:cubicBezTo>
                  <a:cubicBezTo>
                    <a:pt x="33368" y="2240"/>
                    <a:pt x="33242" y="2245"/>
                    <a:pt x="33118" y="2256"/>
                  </a:cubicBezTo>
                  <a:cubicBezTo>
                    <a:pt x="32810" y="2256"/>
                    <a:pt x="32810" y="2768"/>
                    <a:pt x="33118" y="2768"/>
                  </a:cubicBezTo>
                  <a:cubicBezTo>
                    <a:pt x="34348" y="2871"/>
                    <a:pt x="35579" y="3178"/>
                    <a:pt x="36604" y="3896"/>
                  </a:cubicBezTo>
                  <a:cubicBezTo>
                    <a:pt x="36631" y="3924"/>
                    <a:pt x="36666" y="3936"/>
                    <a:pt x="36702" y="3936"/>
                  </a:cubicBezTo>
                  <a:cubicBezTo>
                    <a:pt x="36802" y="3936"/>
                    <a:pt x="36911" y="3841"/>
                    <a:pt x="36911" y="3691"/>
                  </a:cubicBezTo>
                  <a:cubicBezTo>
                    <a:pt x="37219" y="4204"/>
                    <a:pt x="37322" y="4716"/>
                    <a:pt x="37424" y="5332"/>
                  </a:cubicBezTo>
                  <a:cubicBezTo>
                    <a:pt x="37322" y="5434"/>
                    <a:pt x="37322" y="5639"/>
                    <a:pt x="37424" y="5844"/>
                  </a:cubicBezTo>
                  <a:cubicBezTo>
                    <a:pt x="37322" y="16097"/>
                    <a:pt x="37117" y="26350"/>
                    <a:pt x="36911" y="36603"/>
                  </a:cubicBezTo>
                  <a:cubicBezTo>
                    <a:pt x="36911" y="41422"/>
                    <a:pt x="36809" y="46241"/>
                    <a:pt x="36604" y="51162"/>
                  </a:cubicBezTo>
                  <a:cubicBezTo>
                    <a:pt x="36604" y="54520"/>
                    <a:pt x="37715" y="68081"/>
                    <a:pt x="33320" y="68081"/>
                  </a:cubicBezTo>
                  <a:cubicBezTo>
                    <a:pt x="33287" y="68081"/>
                    <a:pt x="33254" y="68081"/>
                    <a:pt x="33220" y="68079"/>
                  </a:cubicBezTo>
                  <a:lnTo>
                    <a:pt x="33118" y="68079"/>
                  </a:lnTo>
                  <a:cubicBezTo>
                    <a:pt x="28196" y="68079"/>
                    <a:pt x="23173" y="68182"/>
                    <a:pt x="18149" y="68284"/>
                  </a:cubicBezTo>
                  <a:lnTo>
                    <a:pt x="10971" y="68387"/>
                  </a:lnTo>
                  <a:cubicBezTo>
                    <a:pt x="10045" y="68387"/>
                    <a:pt x="8722" y="68533"/>
                    <a:pt x="7351" y="68533"/>
                  </a:cubicBezTo>
                  <a:cubicBezTo>
                    <a:pt x="5686" y="68533"/>
                    <a:pt x="3950" y="68317"/>
                    <a:pt x="2769" y="67362"/>
                  </a:cubicBezTo>
                  <a:lnTo>
                    <a:pt x="2154" y="67259"/>
                  </a:lnTo>
                  <a:cubicBezTo>
                    <a:pt x="2051" y="67259"/>
                    <a:pt x="1949" y="66951"/>
                    <a:pt x="2154" y="66951"/>
                  </a:cubicBezTo>
                  <a:lnTo>
                    <a:pt x="2359" y="66951"/>
                  </a:lnTo>
                  <a:cubicBezTo>
                    <a:pt x="1949" y="66541"/>
                    <a:pt x="1744" y="66131"/>
                    <a:pt x="1641" y="65721"/>
                  </a:cubicBezTo>
                  <a:cubicBezTo>
                    <a:pt x="1436" y="65619"/>
                    <a:pt x="1231" y="65619"/>
                    <a:pt x="1026" y="65516"/>
                  </a:cubicBezTo>
                  <a:cubicBezTo>
                    <a:pt x="924" y="65413"/>
                    <a:pt x="924" y="65208"/>
                    <a:pt x="1026" y="65208"/>
                  </a:cubicBezTo>
                  <a:lnTo>
                    <a:pt x="1539" y="65311"/>
                  </a:lnTo>
                  <a:cubicBezTo>
                    <a:pt x="1334" y="64798"/>
                    <a:pt x="1334" y="64286"/>
                    <a:pt x="1334" y="63876"/>
                  </a:cubicBezTo>
                  <a:cubicBezTo>
                    <a:pt x="1334" y="63725"/>
                    <a:pt x="1279" y="63630"/>
                    <a:pt x="1209" y="63630"/>
                  </a:cubicBezTo>
                  <a:cubicBezTo>
                    <a:pt x="1184" y="63630"/>
                    <a:pt x="1156" y="63643"/>
                    <a:pt x="1129" y="63670"/>
                  </a:cubicBezTo>
                  <a:cubicBezTo>
                    <a:pt x="1641" y="54238"/>
                    <a:pt x="1231" y="44703"/>
                    <a:pt x="1334" y="35270"/>
                  </a:cubicBezTo>
                  <a:cubicBezTo>
                    <a:pt x="1334" y="25837"/>
                    <a:pt x="1334" y="16302"/>
                    <a:pt x="1334" y="6869"/>
                  </a:cubicBezTo>
                  <a:cubicBezTo>
                    <a:pt x="1334" y="6767"/>
                    <a:pt x="1334" y="6767"/>
                    <a:pt x="1334" y="6664"/>
                  </a:cubicBezTo>
                  <a:cubicBezTo>
                    <a:pt x="1231" y="6459"/>
                    <a:pt x="1231" y="6152"/>
                    <a:pt x="1334" y="5947"/>
                  </a:cubicBezTo>
                  <a:cubicBezTo>
                    <a:pt x="1436" y="5947"/>
                    <a:pt x="1539" y="5844"/>
                    <a:pt x="1744" y="5844"/>
                  </a:cubicBezTo>
                  <a:lnTo>
                    <a:pt x="2462" y="5844"/>
                  </a:lnTo>
                  <a:lnTo>
                    <a:pt x="2872" y="5947"/>
                  </a:lnTo>
                  <a:cubicBezTo>
                    <a:pt x="3077" y="5947"/>
                    <a:pt x="3384" y="5947"/>
                    <a:pt x="3384" y="5742"/>
                  </a:cubicBezTo>
                  <a:cubicBezTo>
                    <a:pt x="3487" y="5537"/>
                    <a:pt x="3282" y="5332"/>
                    <a:pt x="3077" y="5229"/>
                  </a:cubicBezTo>
                  <a:cubicBezTo>
                    <a:pt x="2820" y="5178"/>
                    <a:pt x="2538" y="5152"/>
                    <a:pt x="2256" y="5152"/>
                  </a:cubicBezTo>
                  <a:cubicBezTo>
                    <a:pt x="1975" y="5152"/>
                    <a:pt x="1693" y="5178"/>
                    <a:pt x="1436" y="5229"/>
                  </a:cubicBezTo>
                  <a:cubicBezTo>
                    <a:pt x="1436" y="5126"/>
                    <a:pt x="1436" y="4921"/>
                    <a:pt x="1539" y="4716"/>
                  </a:cubicBezTo>
                  <a:cubicBezTo>
                    <a:pt x="1949" y="4614"/>
                    <a:pt x="2256" y="4614"/>
                    <a:pt x="2667" y="4614"/>
                  </a:cubicBezTo>
                  <a:lnTo>
                    <a:pt x="3282" y="4614"/>
                  </a:lnTo>
                  <a:cubicBezTo>
                    <a:pt x="3487" y="4614"/>
                    <a:pt x="3692" y="4716"/>
                    <a:pt x="3897" y="4716"/>
                  </a:cubicBezTo>
                  <a:cubicBezTo>
                    <a:pt x="3952" y="4744"/>
                    <a:pt x="4007" y="4757"/>
                    <a:pt x="4060" y="4757"/>
                  </a:cubicBezTo>
                  <a:cubicBezTo>
                    <a:pt x="4205" y="4757"/>
                    <a:pt x="4335" y="4661"/>
                    <a:pt x="4410" y="4511"/>
                  </a:cubicBezTo>
                  <a:cubicBezTo>
                    <a:pt x="4512" y="4306"/>
                    <a:pt x="4307" y="4101"/>
                    <a:pt x="4102" y="3999"/>
                  </a:cubicBezTo>
                  <a:cubicBezTo>
                    <a:pt x="3682" y="3879"/>
                    <a:pt x="3226" y="3829"/>
                    <a:pt x="2776" y="3829"/>
                  </a:cubicBezTo>
                  <a:cubicBezTo>
                    <a:pt x="2459" y="3829"/>
                    <a:pt x="2144" y="3854"/>
                    <a:pt x="1846" y="3896"/>
                  </a:cubicBezTo>
                  <a:lnTo>
                    <a:pt x="1846" y="3896"/>
                  </a:lnTo>
                  <a:cubicBezTo>
                    <a:pt x="3263" y="1290"/>
                    <a:pt x="6840" y="687"/>
                    <a:pt x="10380" y="687"/>
                  </a:cubicBezTo>
                  <a:close/>
                  <a:moveTo>
                    <a:pt x="9434" y="0"/>
                  </a:moveTo>
                  <a:cubicBezTo>
                    <a:pt x="6050" y="0"/>
                    <a:pt x="1" y="718"/>
                    <a:pt x="821" y="6459"/>
                  </a:cubicBezTo>
                  <a:cubicBezTo>
                    <a:pt x="616" y="6459"/>
                    <a:pt x="513" y="6664"/>
                    <a:pt x="513" y="6869"/>
                  </a:cubicBezTo>
                  <a:lnTo>
                    <a:pt x="513" y="35372"/>
                  </a:lnTo>
                  <a:cubicBezTo>
                    <a:pt x="513" y="44703"/>
                    <a:pt x="206" y="54033"/>
                    <a:pt x="616" y="63363"/>
                  </a:cubicBezTo>
                  <a:cubicBezTo>
                    <a:pt x="206" y="64388"/>
                    <a:pt x="308" y="65516"/>
                    <a:pt x="924" y="66439"/>
                  </a:cubicBezTo>
                  <a:cubicBezTo>
                    <a:pt x="1662" y="69063"/>
                    <a:pt x="5353" y="69457"/>
                    <a:pt x="7955" y="69457"/>
                  </a:cubicBezTo>
                  <a:cubicBezTo>
                    <a:pt x="8605" y="69457"/>
                    <a:pt x="9187" y="69433"/>
                    <a:pt x="9639" y="69412"/>
                  </a:cubicBezTo>
                  <a:cubicBezTo>
                    <a:pt x="17533" y="69412"/>
                    <a:pt x="25428" y="69412"/>
                    <a:pt x="33425" y="69310"/>
                  </a:cubicBezTo>
                  <a:cubicBezTo>
                    <a:pt x="33631" y="69310"/>
                    <a:pt x="33733" y="69105"/>
                    <a:pt x="33836" y="68899"/>
                  </a:cubicBezTo>
                  <a:cubicBezTo>
                    <a:pt x="35681" y="68899"/>
                    <a:pt x="36706" y="66951"/>
                    <a:pt x="37014" y="64696"/>
                  </a:cubicBezTo>
                  <a:cubicBezTo>
                    <a:pt x="37937" y="58544"/>
                    <a:pt x="37322" y="51675"/>
                    <a:pt x="37424" y="45420"/>
                  </a:cubicBezTo>
                  <a:cubicBezTo>
                    <a:pt x="37732" y="32194"/>
                    <a:pt x="38142" y="18968"/>
                    <a:pt x="38244" y="5742"/>
                  </a:cubicBezTo>
                  <a:cubicBezTo>
                    <a:pt x="38244" y="5639"/>
                    <a:pt x="38244" y="5537"/>
                    <a:pt x="38244" y="5434"/>
                  </a:cubicBezTo>
                  <a:cubicBezTo>
                    <a:pt x="38347" y="5332"/>
                    <a:pt x="38449" y="5229"/>
                    <a:pt x="38449" y="5024"/>
                  </a:cubicBezTo>
                  <a:cubicBezTo>
                    <a:pt x="38065" y="2715"/>
                    <a:pt x="36145" y="587"/>
                    <a:pt x="34132" y="587"/>
                  </a:cubicBezTo>
                  <a:cubicBezTo>
                    <a:pt x="33999" y="587"/>
                    <a:pt x="33866" y="596"/>
                    <a:pt x="33733" y="615"/>
                  </a:cubicBezTo>
                  <a:cubicBezTo>
                    <a:pt x="33631" y="513"/>
                    <a:pt x="33528" y="410"/>
                    <a:pt x="33425" y="410"/>
                  </a:cubicBezTo>
                  <a:cubicBezTo>
                    <a:pt x="25428" y="0"/>
                    <a:pt x="17431" y="103"/>
                    <a:pt x="9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6;p69"/>
            <p:cNvSpPr/>
            <p:nvPr/>
          </p:nvSpPr>
          <p:spPr>
            <a:xfrm>
              <a:off x="3558111" y="-102813"/>
              <a:ext cx="546057" cy="90375"/>
            </a:xfrm>
            <a:custGeom>
              <a:avLst/>
              <a:gdLst/>
              <a:ahLst/>
              <a:cxnLst/>
              <a:rect l="l" t="t" r="r" b="b"/>
              <a:pathLst>
                <a:path w="7281" h="1205" extrusionOk="0">
                  <a:moveTo>
                    <a:pt x="2965" y="1"/>
                  </a:moveTo>
                  <a:cubicBezTo>
                    <a:pt x="2110" y="1"/>
                    <a:pt x="1260" y="58"/>
                    <a:pt x="411" y="179"/>
                  </a:cubicBezTo>
                  <a:cubicBezTo>
                    <a:pt x="103" y="179"/>
                    <a:pt x="1" y="795"/>
                    <a:pt x="309" y="795"/>
                  </a:cubicBezTo>
                  <a:cubicBezTo>
                    <a:pt x="1744" y="1068"/>
                    <a:pt x="3179" y="1205"/>
                    <a:pt x="4645" y="1205"/>
                  </a:cubicBezTo>
                  <a:cubicBezTo>
                    <a:pt x="5378" y="1205"/>
                    <a:pt x="6119" y="1170"/>
                    <a:pt x="6870" y="1102"/>
                  </a:cubicBezTo>
                  <a:cubicBezTo>
                    <a:pt x="7178" y="1102"/>
                    <a:pt x="7281" y="487"/>
                    <a:pt x="6973" y="384"/>
                  </a:cubicBezTo>
                  <a:cubicBezTo>
                    <a:pt x="5607" y="136"/>
                    <a:pt x="4279" y="1"/>
                    <a:pt x="2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7;p69"/>
            <p:cNvSpPr/>
            <p:nvPr/>
          </p:nvSpPr>
          <p:spPr>
            <a:xfrm>
              <a:off x="2567544" y="239187"/>
              <a:ext cx="2467043" cy="4031400"/>
            </a:xfrm>
            <a:custGeom>
              <a:avLst/>
              <a:gdLst/>
              <a:ahLst/>
              <a:cxnLst/>
              <a:rect l="l" t="t" r="r" b="b"/>
              <a:pathLst>
                <a:path w="32895" h="53752" extrusionOk="0">
                  <a:moveTo>
                    <a:pt x="700" y="848"/>
                  </a:moveTo>
                  <a:lnTo>
                    <a:pt x="700" y="848"/>
                  </a:lnTo>
                  <a:cubicBezTo>
                    <a:pt x="11056" y="1361"/>
                    <a:pt x="21411" y="1258"/>
                    <a:pt x="31869" y="1361"/>
                  </a:cubicBezTo>
                  <a:lnTo>
                    <a:pt x="31869" y="27198"/>
                  </a:lnTo>
                  <a:cubicBezTo>
                    <a:pt x="31869" y="35666"/>
                    <a:pt x="31565" y="44337"/>
                    <a:pt x="31966" y="52807"/>
                  </a:cubicBezTo>
                  <a:lnTo>
                    <a:pt x="31966" y="52807"/>
                  </a:lnTo>
                  <a:cubicBezTo>
                    <a:pt x="31902" y="52699"/>
                    <a:pt x="31802" y="52625"/>
                    <a:pt x="31664" y="52625"/>
                  </a:cubicBezTo>
                  <a:cubicBezTo>
                    <a:pt x="26451" y="52466"/>
                    <a:pt x="21210" y="52279"/>
                    <a:pt x="15985" y="52279"/>
                  </a:cubicBezTo>
                  <a:cubicBezTo>
                    <a:pt x="11139" y="52279"/>
                    <a:pt x="6306" y="52440"/>
                    <a:pt x="1521" y="52933"/>
                  </a:cubicBezTo>
                  <a:cubicBezTo>
                    <a:pt x="1931" y="44321"/>
                    <a:pt x="1213" y="35606"/>
                    <a:pt x="1110" y="27096"/>
                  </a:cubicBezTo>
                  <a:cubicBezTo>
                    <a:pt x="905" y="18483"/>
                    <a:pt x="905" y="9768"/>
                    <a:pt x="803" y="1156"/>
                  </a:cubicBezTo>
                  <a:cubicBezTo>
                    <a:pt x="803" y="1053"/>
                    <a:pt x="700" y="848"/>
                    <a:pt x="700" y="848"/>
                  </a:cubicBezTo>
                  <a:close/>
                  <a:moveTo>
                    <a:pt x="10163" y="0"/>
                  </a:moveTo>
                  <a:cubicBezTo>
                    <a:pt x="7003" y="0"/>
                    <a:pt x="3847" y="37"/>
                    <a:pt x="700" y="131"/>
                  </a:cubicBezTo>
                  <a:cubicBezTo>
                    <a:pt x="393" y="131"/>
                    <a:pt x="290" y="541"/>
                    <a:pt x="495" y="746"/>
                  </a:cubicBezTo>
                  <a:cubicBezTo>
                    <a:pt x="459" y="728"/>
                    <a:pt x="419" y="719"/>
                    <a:pt x="379" y="719"/>
                  </a:cubicBezTo>
                  <a:cubicBezTo>
                    <a:pt x="194" y="719"/>
                    <a:pt x="1" y="903"/>
                    <a:pt x="85" y="1156"/>
                  </a:cubicBezTo>
                  <a:cubicBezTo>
                    <a:pt x="85" y="9768"/>
                    <a:pt x="188" y="18381"/>
                    <a:pt x="290" y="27096"/>
                  </a:cubicBezTo>
                  <a:cubicBezTo>
                    <a:pt x="495" y="35708"/>
                    <a:pt x="188" y="44423"/>
                    <a:pt x="1008" y="52933"/>
                  </a:cubicBezTo>
                  <a:cubicBezTo>
                    <a:pt x="1008" y="53036"/>
                    <a:pt x="1008" y="53138"/>
                    <a:pt x="1008" y="53138"/>
                  </a:cubicBezTo>
                  <a:cubicBezTo>
                    <a:pt x="1008" y="53446"/>
                    <a:pt x="1008" y="53651"/>
                    <a:pt x="1315" y="53651"/>
                  </a:cubicBezTo>
                  <a:cubicBezTo>
                    <a:pt x="3779" y="53725"/>
                    <a:pt x="6237" y="53752"/>
                    <a:pt x="8692" y="53752"/>
                  </a:cubicBezTo>
                  <a:cubicBezTo>
                    <a:pt x="14569" y="53752"/>
                    <a:pt x="20429" y="53601"/>
                    <a:pt x="26311" y="53601"/>
                  </a:cubicBezTo>
                  <a:cubicBezTo>
                    <a:pt x="28093" y="53601"/>
                    <a:pt x="29877" y="53615"/>
                    <a:pt x="31664" y="53651"/>
                  </a:cubicBezTo>
                  <a:cubicBezTo>
                    <a:pt x="31927" y="53651"/>
                    <a:pt x="32055" y="53381"/>
                    <a:pt x="32048" y="53118"/>
                  </a:cubicBezTo>
                  <a:lnTo>
                    <a:pt x="32048" y="53118"/>
                  </a:lnTo>
                  <a:cubicBezTo>
                    <a:pt x="32085" y="53148"/>
                    <a:pt x="32131" y="53164"/>
                    <a:pt x="32177" y="53164"/>
                  </a:cubicBezTo>
                  <a:cubicBezTo>
                    <a:pt x="32279" y="53164"/>
                    <a:pt x="32382" y="53087"/>
                    <a:pt x="32382" y="52933"/>
                  </a:cubicBezTo>
                  <a:cubicBezTo>
                    <a:pt x="32895" y="44423"/>
                    <a:pt x="32587" y="35708"/>
                    <a:pt x="32690" y="27198"/>
                  </a:cubicBezTo>
                  <a:cubicBezTo>
                    <a:pt x="32690" y="18586"/>
                    <a:pt x="32792" y="9973"/>
                    <a:pt x="32792" y="1463"/>
                  </a:cubicBezTo>
                  <a:cubicBezTo>
                    <a:pt x="32792" y="1156"/>
                    <a:pt x="32587" y="951"/>
                    <a:pt x="32279" y="951"/>
                  </a:cubicBezTo>
                  <a:cubicBezTo>
                    <a:pt x="32279" y="643"/>
                    <a:pt x="32177" y="336"/>
                    <a:pt x="31869" y="336"/>
                  </a:cubicBezTo>
                  <a:cubicBezTo>
                    <a:pt x="24660" y="193"/>
                    <a:pt x="17402" y="0"/>
                    <a:pt x="10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8;p69"/>
            <p:cNvSpPr/>
            <p:nvPr/>
          </p:nvSpPr>
          <p:spPr>
            <a:xfrm>
              <a:off x="2427823" y="4578237"/>
              <a:ext cx="292265" cy="62625"/>
            </a:xfrm>
            <a:custGeom>
              <a:avLst/>
              <a:gdLst/>
              <a:ahLst/>
              <a:cxnLst/>
              <a:rect l="l" t="t" r="r" b="b"/>
              <a:pathLst>
                <a:path w="3897" h="835" extrusionOk="0">
                  <a:moveTo>
                    <a:pt x="205" y="0"/>
                  </a:moveTo>
                  <a:cubicBezTo>
                    <a:pt x="0" y="0"/>
                    <a:pt x="0" y="205"/>
                    <a:pt x="205" y="308"/>
                  </a:cubicBezTo>
                  <a:cubicBezTo>
                    <a:pt x="410" y="411"/>
                    <a:pt x="615" y="513"/>
                    <a:pt x="820" y="513"/>
                  </a:cubicBezTo>
                  <a:cubicBezTo>
                    <a:pt x="1315" y="733"/>
                    <a:pt x="1809" y="835"/>
                    <a:pt x="2304" y="835"/>
                  </a:cubicBezTo>
                  <a:cubicBezTo>
                    <a:pt x="2732" y="835"/>
                    <a:pt x="3160" y="758"/>
                    <a:pt x="3589" y="616"/>
                  </a:cubicBezTo>
                  <a:cubicBezTo>
                    <a:pt x="3896" y="616"/>
                    <a:pt x="3691" y="103"/>
                    <a:pt x="3486" y="103"/>
                  </a:cubicBezTo>
                  <a:cubicBezTo>
                    <a:pt x="3025" y="205"/>
                    <a:pt x="2563" y="257"/>
                    <a:pt x="2102" y="257"/>
                  </a:cubicBezTo>
                  <a:cubicBezTo>
                    <a:pt x="1641" y="257"/>
                    <a:pt x="1179" y="205"/>
                    <a:pt x="718" y="103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9;p69"/>
            <p:cNvSpPr/>
            <p:nvPr/>
          </p:nvSpPr>
          <p:spPr>
            <a:xfrm>
              <a:off x="2512346" y="4701237"/>
              <a:ext cx="169269" cy="46275"/>
            </a:xfrm>
            <a:custGeom>
              <a:avLst/>
              <a:gdLst/>
              <a:ahLst/>
              <a:cxnLst/>
              <a:rect l="l" t="t" r="r" b="b"/>
              <a:pathLst>
                <a:path w="2257" h="617" extrusionOk="0">
                  <a:moveTo>
                    <a:pt x="1231" y="1"/>
                  </a:moveTo>
                  <a:cubicBezTo>
                    <a:pt x="1129" y="1"/>
                    <a:pt x="1129" y="1"/>
                    <a:pt x="1026" y="103"/>
                  </a:cubicBezTo>
                  <a:lnTo>
                    <a:pt x="206" y="103"/>
                  </a:lnTo>
                  <a:cubicBezTo>
                    <a:pt x="1" y="103"/>
                    <a:pt x="103" y="514"/>
                    <a:pt x="206" y="514"/>
                  </a:cubicBezTo>
                  <a:lnTo>
                    <a:pt x="719" y="616"/>
                  </a:lnTo>
                  <a:lnTo>
                    <a:pt x="1949" y="616"/>
                  </a:lnTo>
                  <a:cubicBezTo>
                    <a:pt x="2257" y="616"/>
                    <a:pt x="2154" y="103"/>
                    <a:pt x="1949" y="103"/>
                  </a:cubicBezTo>
                  <a:lnTo>
                    <a:pt x="12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0;p69"/>
            <p:cNvSpPr/>
            <p:nvPr/>
          </p:nvSpPr>
          <p:spPr>
            <a:xfrm>
              <a:off x="3658082" y="4398087"/>
              <a:ext cx="353838" cy="309525"/>
            </a:xfrm>
            <a:custGeom>
              <a:avLst/>
              <a:gdLst/>
              <a:ahLst/>
              <a:cxnLst/>
              <a:rect l="l" t="t" r="r" b="b"/>
              <a:pathLst>
                <a:path w="4718" h="4127" extrusionOk="0">
                  <a:moveTo>
                    <a:pt x="2457" y="979"/>
                  </a:moveTo>
                  <a:cubicBezTo>
                    <a:pt x="2723" y="979"/>
                    <a:pt x="2986" y="1081"/>
                    <a:pt x="3179" y="1275"/>
                  </a:cubicBezTo>
                  <a:cubicBezTo>
                    <a:pt x="3692" y="1787"/>
                    <a:pt x="3589" y="2505"/>
                    <a:pt x="2974" y="2915"/>
                  </a:cubicBezTo>
                  <a:cubicBezTo>
                    <a:pt x="2786" y="3066"/>
                    <a:pt x="2556" y="3133"/>
                    <a:pt x="2321" y="3133"/>
                  </a:cubicBezTo>
                  <a:cubicBezTo>
                    <a:pt x="1915" y="3133"/>
                    <a:pt x="1491" y="2932"/>
                    <a:pt x="1231" y="2607"/>
                  </a:cubicBezTo>
                  <a:cubicBezTo>
                    <a:pt x="1026" y="2197"/>
                    <a:pt x="1026" y="1787"/>
                    <a:pt x="1231" y="1480"/>
                  </a:cubicBezTo>
                  <a:cubicBezTo>
                    <a:pt x="1436" y="1480"/>
                    <a:pt x="1539" y="1377"/>
                    <a:pt x="1641" y="1377"/>
                  </a:cubicBezTo>
                  <a:cubicBezTo>
                    <a:pt x="1858" y="1107"/>
                    <a:pt x="2160" y="979"/>
                    <a:pt x="2457" y="979"/>
                  </a:cubicBezTo>
                  <a:close/>
                  <a:moveTo>
                    <a:pt x="2466" y="1"/>
                  </a:moveTo>
                  <a:cubicBezTo>
                    <a:pt x="1865" y="1"/>
                    <a:pt x="1267" y="260"/>
                    <a:pt x="821" y="762"/>
                  </a:cubicBezTo>
                  <a:cubicBezTo>
                    <a:pt x="206" y="1377"/>
                    <a:pt x="1" y="2300"/>
                    <a:pt x="411" y="3120"/>
                  </a:cubicBezTo>
                  <a:cubicBezTo>
                    <a:pt x="863" y="3765"/>
                    <a:pt x="1599" y="4126"/>
                    <a:pt x="2338" y="4126"/>
                  </a:cubicBezTo>
                  <a:cubicBezTo>
                    <a:pt x="2773" y="4126"/>
                    <a:pt x="3209" y="4001"/>
                    <a:pt x="3589" y="3735"/>
                  </a:cubicBezTo>
                  <a:cubicBezTo>
                    <a:pt x="4615" y="2915"/>
                    <a:pt x="4717" y="1480"/>
                    <a:pt x="3897" y="557"/>
                  </a:cubicBezTo>
                  <a:cubicBezTo>
                    <a:pt x="3476" y="183"/>
                    <a:pt x="2970" y="1"/>
                    <a:pt x="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95" y="980325"/>
            <a:ext cx="2569001" cy="3816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9491"/>
            <a:ext cx="2597358" cy="3837507"/>
          </a:xfrm>
          <a:prstGeom prst="rect">
            <a:avLst/>
          </a:prstGeom>
        </p:spPr>
      </p:pic>
      <p:grpSp>
        <p:nvGrpSpPr>
          <p:cNvPr id="14" name="Google Shape;1850;p68"/>
          <p:cNvGrpSpPr/>
          <p:nvPr/>
        </p:nvGrpSpPr>
        <p:grpSpPr>
          <a:xfrm>
            <a:off x="365783" y="4565461"/>
            <a:ext cx="210593" cy="368040"/>
            <a:chOff x="1482238" y="4061234"/>
            <a:chExt cx="210593" cy="368040"/>
          </a:xfrm>
        </p:grpSpPr>
        <p:sp>
          <p:nvSpPr>
            <p:cNvPr id="15" name="Google Shape;1851;p68"/>
            <p:cNvSpPr/>
            <p:nvPr/>
          </p:nvSpPr>
          <p:spPr>
            <a:xfrm>
              <a:off x="1538688" y="42666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2;p68"/>
            <p:cNvSpPr/>
            <p:nvPr/>
          </p:nvSpPr>
          <p:spPr>
            <a:xfrm>
              <a:off x="1482238" y="40612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881;p69"/>
          <p:cNvGrpSpPr/>
          <p:nvPr/>
        </p:nvGrpSpPr>
        <p:grpSpPr>
          <a:xfrm>
            <a:off x="589074" y="400282"/>
            <a:ext cx="567496" cy="427805"/>
            <a:chOff x="1797564" y="3015022"/>
            <a:chExt cx="282717" cy="248790"/>
          </a:xfrm>
        </p:grpSpPr>
        <p:sp>
          <p:nvSpPr>
            <p:cNvPr id="18" name="Google Shape;1882;p69"/>
            <p:cNvSpPr/>
            <p:nvPr/>
          </p:nvSpPr>
          <p:spPr>
            <a:xfrm>
              <a:off x="1926138" y="3015022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69"/>
            <p:cNvSpPr/>
            <p:nvPr/>
          </p:nvSpPr>
          <p:spPr>
            <a:xfrm>
              <a:off x="1797564" y="3177646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847;p68"/>
          <p:cNvGrpSpPr/>
          <p:nvPr/>
        </p:nvGrpSpPr>
        <p:grpSpPr>
          <a:xfrm rot="21092748">
            <a:off x="8563793" y="4535836"/>
            <a:ext cx="327152" cy="424018"/>
            <a:chOff x="7201801" y="4130059"/>
            <a:chExt cx="459955" cy="368037"/>
          </a:xfrm>
        </p:grpSpPr>
        <p:sp>
          <p:nvSpPr>
            <p:cNvPr id="21" name="Google Shape;1848;p68"/>
            <p:cNvSpPr/>
            <p:nvPr/>
          </p:nvSpPr>
          <p:spPr>
            <a:xfrm>
              <a:off x="7507613" y="41300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9;p68"/>
            <p:cNvSpPr/>
            <p:nvPr/>
          </p:nvSpPr>
          <p:spPr>
            <a:xfrm>
              <a:off x="7201801" y="42556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1109BCE-8232-4D08-86FE-7D730BECA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02" y="168526"/>
            <a:ext cx="841820" cy="631365"/>
          </a:xfrm>
          <a:prstGeom prst="rect">
            <a:avLst/>
          </a:prstGeom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46" y="1409496"/>
            <a:ext cx="2051473" cy="288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36" y="1421822"/>
            <a:ext cx="2123864" cy="28700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27"/>
          <a:stretch/>
        </p:blipFill>
        <p:spPr>
          <a:xfrm>
            <a:off x="6324600" y="1397618"/>
            <a:ext cx="2133600" cy="28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13703" r="20936" b="13739"/>
          <a:stretch/>
        </p:blipFill>
        <p:spPr>
          <a:xfrm>
            <a:off x="1076659" y="285750"/>
            <a:ext cx="6727305" cy="443685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011" name="Google Shape;1011;p40"/>
          <p:cNvSpPr txBox="1">
            <a:spLocks noGrp="1"/>
          </p:cNvSpPr>
          <p:nvPr>
            <p:ph type="title"/>
          </p:nvPr>
        </p:nvSpPr>
        <p:spPr>
          <a:xfrm>
            <a:off x="702934" y="704850"/>
            <a:ext cx="7717500" cy="660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KELOMPOK 1</a:t>
            </a:r>
            <a:endParaRPr sz="3200" dirty="0"/>
          </a:p>
        </p:txBody>
      </p:sp>
      <p:sp>
        <p:nvSpPr>
          <p:cNvPr id="1012" name="Google Shape;1012;p40"/>
          <p:cNvSpPr txBox="1">
            <a:spLocks noGrp="1"/>
          </p:cNvSpPr>
          <p:nvPr>
            <p:ph type="body" idx="1"/>
          </p:nvPr>
        </p:nvSpPr>
        <p:spPr>
          <a:xfrm>
            <a:off x="713225" y="1017700"/>
            <a:ext cx="77175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ctr">
              <a:buSzPct val="100000"/>
              <a:buNone/>
            </a:pPr>
            <a:endParaRPr lang="en-US" dirty="0" smtClean="0"/>
          </a:p>
          <a:p>
            <a:pPr marL="152400" indent="0" algn="ctr">
              <a:buSzPct val="100000"/>
              <a:buNone/>
            </a:pPr>
            <a:endParaRPr lang="en-US" dirty="0" smtClean="0"/>
          </a:p>
          <a:p>
            <a:pPr marL="152400" indent="0" algn="ctr">
              <a:buSzPct val="100000"/>
              <a:buNone/>
            </a:pPr>
            <a:r>
              <a:rPr lang="en-US" sz="1400" dirty="0" err="1" smtClean="0"/>
              <a:t>Dosen</a:t>
            </a:r>
            <a:r>
              <a:rPr lang="en-US" sz="1400" dirty="0" smtClean="0"/>
              <a:t> </a:t>
            </a:r>
            <a:r>
              <a:rPr lang="en-US" sz="1400" dirty="0" err="1" smtClean="0"/>
              <a:t>Pengampu</a:t>
            </a:r>
            <a:r>
              <a:rPr lang="en-US" sz="1400" dirty="0" smtClean="0"/>
              <a:t> : </a:t>
            </a:r>
            <a:r>
              <a:rPr lang="en-US" sz="1400" dirty="0" err="1" smtClean="0"/>
              <a:t>Adi</a:t>
            </a:r>
            <a:r>
              <a:rPr lang="en-US" sz="1400" dirty="0" smtClean="0"/>
              <a:t> </a:t>
            </a:r>
            <a:r>
              <a:rPr lang="en-US" sz="1400" dirty="0" err="1" smtClean="0"/>
              <a:t>Hermansyah</a:t>
            </a:r>
            <a:r>
              <a:rPr lang="en-US" sz="1400" dirty="0" smtClean="0"/>
              <a:t>, </a:t>
            </a:r>
            <a:r>
              <a:rPr lang="en-US" sz="1400" dirty="0" err="1" smtClean="0"/>
              <a:t>S.Kom</a:t>
            </a:r>
            <a:r>
              <a:rPr lang="en-US" sz="1400" dirty="0" smtClean="0"/>
              <a:t>., M.T.</a:t>
            </a:r>
          </a:p>
          <a:p>
            <a:pPr marL="152400" indent="0" algn="just">
              <a:buSzPct val="100000"/>
              <a:buNone/>
            </a:pPr>
            <a:endParaRPr lang="en-US" sz="1400" dirty="0" smtClean="0"/>
          </a:p>
          <a:p>
            <a:pPr marL="152400" indent="0" algn="just">
              <a:buSzPct val="100000"/>
              <a:buNone/>
            </a:pPr>
            <a:endParaRPr lang="en-US" sz="1400" dirty="0"/>
          </a:p>
          <a:p>
            <a:pPr marL="152400" indent="0" algn="just">
              <a:buSzPct val="100000"/>
              <a:buNone/>
            </a:pPr>
            <a:r>
              <a:rPr lang="en-US" sz="1400" dirty="0" smtClean="0"/>
              <a:t>	   Muhammad </a:t>
            </a:r>
            <a:r>
              <a:rPr lang="en-US" sz="1400" dirty="0" err="1"/>
              <a:t>Arya</a:t>
            </a:r>
            <a:r>
              <a:rPr lang="en-US" sz="1400" dirty="0"/>
              <a:t> </a:t>
            </a:r>
            <a:r>
              <a:rPr lang="en-US" sz="1400" dirty="0" err="1"/>
              <a:t>Danuarta</a:t>
            </a:r>
            <a:r>
              <a:rPr lang="en-US" sz="1400" dirty="0"/>
              <a:t> </a:t>
            </a:r>
            <a:r>
              <a:rPr lang="en-US" sz="1400" dirty="0" smtClean="0"/>
              <a:t>		( </a:t>
            </a:r>
            <a:r>
              <a:rPr lang="en-US" sz="1400" dirty="0"/>
              <a:t>09011282025035 )</a:t>
            </a:r>
          </a:p>
          <a:p>
            <a:pPr marL="152400" indent="0" algn="just">
              <a:buSzPct val="100000"/>
              <a:buNone/>
            </a:pPr>
            <a:r>
              <a:rPr lang="en-ID" sz="1400" dirty="0" smtClean="0"/>
              <a:t>	   </a:t>
            </a:r>
            <a:r>
              <a:rPr lang="en-ID" sz="1400" dirty="0" err="1" smtClean="0"/>
              <a:t>Londa</a:t>
            </a:r>
            <a:r>
              <a:rPr lang="en-ID" sz="1400" dirty="0" smtClean="0"/>
              <a:t> </a:t>
            </a:r>
            <a:r>
              <a:rPr lang="en-ID" sz="1400" dirty="0" err="1"/>
              <a:t>Arrahmando</a:t>
            </a:r>
            <a:r>
              <a:rPr lang="en-ID" sz="1400" dirty="0"/>
              <a:t> R </a:t>
            </a:r>
            <a:r>
              <a:rPr lang="en-ID" sz="1400" dirty="0" smtClean="0"/>
              <a:t>.</a:t>
            </a:r>
            <a:r>
              <a:rPr lang="en-ID" sz="1400" dirty="0"/>
              <a:t>	</a:t>
            </a:r>
            <a:r>
              <a:rPr lang="en-ID" sz="1400" dirty="0" smtClean="0"/>
              <a:t>	( 09011282025071 )</a:t>
            </a:r>
            <a:endParaRPr lang="en-ID" sz="1400" dirty="0"/>
          </a:p>
          <a:p>
            <a:pPr marL="152400" indent="0" algn="just">
              <a:buSzPct val="100000"/>
              <a:buNone/>
            </a:pPr>
            <a:r>
              <a:rPr lang="en-ID" sz="1400" dirty="0" smtClean="0"/>
              <a:t>	   </a:t>
            </a:r>
            <a:r>
              <a:rPr lang="en-ID" sz="1400" dirty="0" err="1" smtClean="0"/>
              <a:t>Siti</a:t>
            </a:r>
            <a:r>
              <a:rPr lang="en-ID" sz="1400" dirty="0" smtClean="0"/>
              <a:t> </a:t>
            </a:r>
            <a:r>
              <a:rPr lang="en-ID" sz="1400" dirty="0" err="1"/>
              <a:t>Aisya</a:t>
            </a:r>
            <a:r>
              <a:rPr lang="en-ID" sz="1400" dirty="0"/>
              <a:t> 		</a:t>
            </a:r>
            <a:r>
              <a:rPr lang="en-ID" sz="1400" dirty="0" smtClean="0"/>
              <a:t>	( 09011182025001 )</a:t>
            </a:r>
            <a:endParaRPr lang="en-ID" sz="1400" dirty="0"/>
          </a:p>
          <a:p>
            <a:pPr marL="152400" indent="0" algn="just">
              <a:buSzPct val="100000"/>
              <a:buNone/>
            </a:pPr>
            <a:r>
              <a:rPr lang="en-ID" sz="1400" dirty="0" smtClean="0"/>
              <a:t>	   </a:t>
            </a:r>
            <a:r>
              <a:rPr lang="en-ID" sz="1400" dirty="0" err="1" smtClean="0"/>
              <a:t>Ciyin</a:t>
            </a:r>
            <a:r>
              <a:rPr lang="en-ID" sz="1400" dirty="0" smtClean="0"/>
              <a:t> </a:t>
            </a:r>
            <a:r>
              <a:rPr lang="en-ID" sz="1400" dirty="0"/>
              <a:t>Asti </a:t>
            </a:r>
            <a:r>
              <a:rPr lang="en-ID" sz="1400" dirty="0" err="1"/>
              <a:t>Safitri</a:t>
            </a:r>
            <a:r>
              <a:rPr lang="en-ID" sz="1400" dirty="0"/>
              <a:t> 		</a:t>
            </a:r>
            <a:r>
              <a:rPr lang="en-ID" sz="1400" dirty="0" smtClean="0"/>
              <a:t>	( 09011182025017 )</a:t>
            </a:r>
            <a:endParaRPr lang="en-ID" sz="1400" dirty="0"/>
          </a:p>
          <a:p>
            <a:pPr marL="152400" indent="0" algn="just">
              <a:buSzPct val="100000"/>
              <a:buNone/>
            </a:pPr>
            <a:r>
              <a:rPr lang="en-ID" sz="1400" dirty="0" smtClean="0"/>
              <a:t>	   </a:t>
            </a:r>
            <a:r>
              <a:rPr lang="en-ID" sz="1400" dirty="0" err="1" smtClean="0"/>
              <a:t>Anisa</a:t>
            </a:r>
            <a:r>
              <a:rPr lang="en-ID" sz="1400" dirty="0" smtClean="0"/>
              <a:t> </a:t>
            </a:r>
            <a:r>
              <a:rPr lang="en-ID" sz="1400" dirty="0" err="1"/>
              <a:t>Wulandari</a:t>
            </a:r>
            <a:r>
              <a:rPr lang="en-ID" sz="1400" dirty="0"/>
              <a:t> 		</a:t>
            </a:r>
            <a:r>
              <a:rPr lang="en-ID" sz="1400" dirty="0" smtClean="0"/>
              <a:t>	( 09011282025051 )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b="1" dirty="0">
                <a:latin typeface="Constantia" panose="02030602050306030303" pitchFamily="18" charset="0"/>
              </a:rPr>
              <a:t> </a:t>
            </a:r>
            <a:r>
              <a:rPr lang="en-US" b="1" dirty="0" smtClean="0">
                <a:latin typeface="Constantia" panose="02030602050306030303" pitchFamily="18" charset="0"/>
              </a:rPr>
              <a:t>		</a:t>
            </a:r>
            <a:r>
              <a:rPr lang="id-ID" sz="1600" b="1" dirty="0" smtClean="0">
                <a:latin typeface="Constantia" panose="02030602050306030303" pitchFamily="18" charset="0"/>
              </a:rPr>
              <a:t>PROGRAM </a:t>
            </a:r>
            <a:r>
              <a:rPr lang="id-ID" sz="1600" b="1" dirty="0">
                <a:latin typeface="Constantia" panose="02030602050306030303" pitchFamily="18" charset="0"/>
              </a:rPr>
              <a:t>STUDI SISTEM KOMPUTER		                  </a:t>
            </a:r>
            <a:endParaRPr lang="en-US" sz="1600" b="1" dirty="0" smtClean="0">
              <a:latin typeface="Constantia" panose="02030602050306030303" pitchFamily="18" charset="0"/>
            </a:endParaRPr>
          </a:p>
          <a:p>
            <a:pPr marL="0" lvl="0" indent="0" algn="ctr">
              <a:buNone/>
            </a:pPr>
            <a:r>
              <a:rPr lang="id-ID" sz="1600" b="1" dirty="0" smtClean="0">
                <a:latin typeface="Constantia" panose="02030602050306030303" pitchFamily="18" charset="0"/>
              </a:rPr>
              <a:t>FAKULTAS </a:t>
            </a:r>
            <a:r>
              <a:rPr lang="id-ID" sz="1600" b="1" dirty="0">
                <a:latin typeface="Constantia" panose="02030602050306030303" pitchFamily="18" charset="0"/>
              </a:rPr>
              <a:t>ILMU KOMPUTER                                                                                                                     </a:t>
            </a:r>
            <a:endParaRPr lang="en-US" sz="1600" b="1" dirty="0" smtClean="0">
              <a:latin typeface="Constantia" panose="02030602050306030303" pitchFamily="18" charset="0"/>
            </a:endParaRPr>
          </a:p>
          <a:p>
            <a:pPr marL="0" lvl="0" indent="0" algn="ctr">
              <a:buNone/>
            </a:pPr>
            <a:r>
              <a:rPr lang="id-ID" sz="1600" b="1" dirty="0" smtClean="0">
                <a:latin typeface="Constantia" panose="02030602050306030303" pitchFamily="18" charset="0"/>
              </a:rPr>
              <a:t>UNIVERSITAS </a:t>
            </a:r>
            <a:r>
              <a:rPr lang="id-ID" sz="1600" b="1" dirty="0">
                <a:latin typeface="Constantia" panose="02030602050306030303" pitchFamily="18" charset="0"/>
              </a:rPr>
              <a:t>SRIWIJAYA</a:t>
            </a: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12" y="514350"/>
            <a:ext cx="533400" cy="594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" grpId="0"/>
      <p:bldP spid="10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1950"/>
            <a:ext cx="7717500" cy="478200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Provider </a:t>
            </a:r>
            <a:r>
              <a:rPr lang="en-US" dirty="0" smtClean="0"/>
              <a:t>TRI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047750"/>
            <a:ext cx="5867400" cy="1062300"/>
          </a:xfrm>
        </p:spPr>
        <p:txBody>
          <a:bodyPr/>
          <a:lstStyle/>
          <a:p>
            <a:pPr lvl="0" algn="just"/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provider Tri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menguji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 smtClean="0"/>
              <a:t>Sukabangun</a:t>
            </a:r>
            <a:r>
              <a:rPr lang="en-US" dirty="0" smtClean="0"/>
              <a:t> II</a:t>
            </a:r>
            <a:r>
              <a:rPr lang="en-US" dirty="0"/>
              <a:t>. Kami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table </a:t>
            </a:r>
            <a:r>
              <a:rPr lang="id-ID" dirty="0"/>
              <a:t>terlampir.</a:t>
            </a:r>
          </a:p>
          <a:p>
            <a:endParaRPr lang="en-US" dirty="0"/>
          </a:p>
        </p:txBody>
      </p:sp>
      <p:grpSp>
        <p:nvGrpSpPr>
          <p:cNvPr id="4" name="Google Shape;1268;p48"/>
          <p:cNvGrpSpPr/>
          <p:nvPr/>
        </p:nvGrpSpPr>
        <p:grpSpPr>
          <a:xfrm flipH="1">
            <a:off x="1219200" y="971550"/>
            <a:ext cx="6477000" cy="1084880"/>
            <a:chOff x="2654658" y="3572396"/>
            <a:chExt cx="737974" cy="1358635"/>
          </a:xfrm>
        </p:grpSpPr>
        <p:sp>
          <p:nvSpPr>
            <p:cNvPr id="5" name="Google Shape;1269;p48"/>
            <p:cNvSpPr/>
            <p:nvPr/>
          </p:nvSpPr>
          <p:spPr>
            <a:xfrm>
              <a:off x="2654658" y="3572396"/>
              <a:ext cx="737974" cy="1358635"/>
            </a:xfrm>
            <a:custGeom>
              <a:avLst/>
              <a:gdLst/>
              <a:ahLst/>
              <a:cxnLst/>
              <a:rect l="l" t="t" r="r" b="b"/>
              <a:pathLst>
                <a:path w="47306" h="87092" extrusionOk="0">
                  <a:moveTo>
                    <a:pt x="22684" y="1315"/>
                  </a:moveTo>
                  <a:cubicBezTo>
                    <a:pt x="27019" y="1315"/>
                    <a:pt x="31478" y="2069"/>
                    <a:pt x="34923" y="4165"/>
                  </a:cubicBezTo>
                  <a:lnTo>
                    <a:pt x="34923" y="4165"/>
                  </a:lnTo>
                  <a:cubicBezTo>
                    <a:pt x="34953" y="4195"/>
                    <a:pt x="34988" y="4224"/>
                    <a:pt x="35027" y="4251"/>
                  </a:cubicBezTo>
                  <a:cubicBezTo>
                    <a:pt x="46074" y="11676"/>
                    <a:pt x="45893" y="28230"/>
                    <a:pt x="45495" y="40001"/>
                  </a:cubicBezTo>
                  <a:cubicBezTo>
                    <a:pt x="45278" y="45906"/>
                    <a:pt x="44843" y="51737"/>
                    <a:pt x="44662" y="57605"/>
                  </a:cubicBezTo>
                  <a:cubicBezTo>
                    <a:pt x="44444" y="64668"/>
                    <a:pt x="44010" y="73108"/>
                    <a:pt x="37707" y="77672"/>
                  </a:cubicBezTo>
                  <a:cubicBezTo>
                    <a:pt x="33945" y="80399"/>
                    <a:pt x="29050" y="81857"/>
                    <a:pt x="24209" y="81857"/>
                  </a:cubicBezTo>
                  <a:cubicBezTo>
                    <a:pt x="19728" y="81857"/>
                    <a:pt x="15293" y="80608"/>
                    <a:pt x="11845" y="77961"/>
                  </a:cubicBezTo>
                  <a:cubicBezTo>
                    <a:pt x="11737" y="77907"/>
                    <a:pt x="11619" y="77880"/>
                    <a:pt x="11501" y="77880"/>
                  </a:cubicBezTo>
                  <a:cubicBezTo>
                    <a:pt x="11383" y="77880"/>
                    <a:pt x="11266" y="77907"/>
                    <a:pt x="11157" y="77961"/>
                  </a:cubicBezTo>
                  <a:cubicBezTo>
                    <a:pt x="8914" y="79236"/>
                    <a:pt x="7083" y="81085"/>
                    <a:pt x="5854" y="83293"/>
                  </a:cubicBezTo>
                  <a:lnTo>
                    <a:pt x="5854" y="83293"/>
                  </a:lnTo>
                  <a:cubicBezTo>
                    <a:pt x="5771" y="80025"/>
                    <a:pt x="6056" y="76795"/>
                    <a:pt x="7680" y="73796"/>
                  </a:cubicBezTo>
                  <a:cubicBezTo>
                    <a:pt x="7788" y="73579"/>
                    <a:pt x="7788" y="73325"/>
                    <a:pt x="7680" y="73108"/>
                  </a:cubicBezTo>
                  <a:cubicBezTo>
                    <a:pt x="1" y="60829"/>
                    <a:pt x="2536" y="44819"/>
                    <a:pt x="3551" y="31164"/>
                  </a:cubicBezTo>
                  <a:cubicBezTo>
                    <a:pt x="3985" y="25151"/>
                    <a:pt x="3225" y="19066"/>
                    <a:pt x="4166" y="13125"/>
                  </a:cubicBezTo>
                  <a:cubicBezTo>
                    <a:pt x="4673" y="10047"/>
                    <a:pt x="5724" y="6787"/>
                    <a:pt x="8259" y="4758"/>
                  </a:cubicBezTo>
                  <a:cubicBezTo>
                    <a:pt x="10324" y="3092"/>
                    <a:pt x="13077" y="2404"/>
                    <a:pt x="15648" y="1933"/>
                  </a:cubicBezTo>
                  <a:cubicBezTo>
                    <a:pt x="17816" y="1557"/>
                    <a:pt x="20230" y="1315"/>
                    <a:pt x="22684" y="1315"/>
                  </a:cubicBezTo>
                  <a:close/>
                  <a:moveTo>
                    <a:pt x="22682" y="1"/>
                  </a:moveTo>
                  <a:cubicBezTo>
                    <a:pt x="20584" y="1"/>
                    <a:pt x="18525" y="162"/>
                    <a:pt x="16626" y="412"/>
                  </a:cubicBezTo>
                  <a:cubicBezTo>
                    <a:pt x="10215" y="1281"/>
                    <a:pt x="5072" y="3889"/>
                    <a:pt x="3333" y="10517"/>
                  </a:cubicBezTo>
                  <a:cubicBezTo>
                    <a:pt x="1450" y="17508"/>
                    <a:pt x="2609" y="25187"/>
                    <a:pt x="2065" y="32395"/>
                  </a:cubicBezTo>
                  <a:cubicBezTo>
                    <a:pt x="1413" y="40907"/>
                    <a:pt x="508" y="49491"/>
                    <a:pt x="1486" y="58040"/>
                  </a:cubicBezTo>
                  <a:cubicBezTo>
                    <a:pt x="1957" y="62495"/>
                    <a:pt x="2971" y="66950"/>
                    <a:pt x="4927" y="71007"/>
                  </a:cubicBezTo>
                  <a:cubicBezTo>
                    <a:pt x="5325" y="71876"/>
                    <a:pt x="6231" y="72854"/>
                    <a:pt x="6122" y="73796"/>
                  </a:cubicBezTo>
                  <a:cubicBezTo>
                    <a:pt x="5941" y="75064"/>
                    <a:pt x="5036" y="76404"/>
                    <a:pt x="4818" y="77672"/>
                  </a:cubicBezTo>
                  <a:cubicBezTo>
                    <a:pt x="4239" y="80569"/>
                    <a:pt x="4420" y="83503"/>
                    <a:pt x="4637" y="86437"/>
                  </a:cubicBezTo>
                  <a:cubicBezTo>
                    <a:pt x="4637" y="86859"/>
                    <a:pt x="4971" y="87091"/>
                    <a:pt x="5306" y="87091"/>
                  </a:cubicBezTo>
                  <a:cubicBezTo>
                    <a:pt x="5575" y="87091"/>
                    <a:pt x="5844" y="86941"/>
                    <a:pt x="5941" y="86618"/>
                  </a:cubicBezTo>
                  <a:cubicBezTo>
                    <a:pt x="5962" y="86545"/>
                    <a:pt x="5983" y="86473"/>
                    <a:pt x="6005" y="86400"/>
                  </a:cubicBezTo>
                  <a:lnTo>
                    <a:pt x="6005" y="86400"/>
                  </a:lnTo>
                  <a:lnTo>
                    <a:pt x="6014" y="86401"/>
                  </a:lnTo>
                  <a:cubicBezTo>
                    <a:pt x="6013" y="86393"/>
                    <a:pt x="6013" y="86386"/>
                    <a:pt x="6012" y="86378"/>
                  </a:cubicBezTo>
                  <a:lnTo>
                    <a:pt x="6012" y="86378"/>
                  </a:lnTo>
                  <a:cubicBezTo>
                    <a:pt x="6373" y="85195"/>
                    <a:pt x="6893" y="84050"/>
                    <a:pt x="7571" y="83032"/>
                  </a:cubicBezTo>
                  <a:cubicBezTo>
                    <a:pt x="8223" y="82091"/>
                    <a:pt x="9744" y="79954"/>
                    <a:pt x="10940" y="79664"/>
                  </a:cubicBezTo>
                  <a:cubicBezTo>
                    <a:pt x="11027" y="79644"/>
                    <a:pt x="11120" y="79635"/>
                    <a:pt x="11218" y="79635"/>
                  </a:cubicBezTo>
                  <a:cubicBezTo>
                    <a:pt x="12575" y="79635"/>
                    <a:pt x="14840" y="81400"/>
                    <a:pt x="16192" y="81873"/>
                  </a:cubicBezTo>
                  <a:cubicBezTo>
                    <a:pt x="18660" y="82771"/>
                    <a:pt x="21282" y="83168"/>
                    <a:pt x="23909" y="83168"/>
                  </a:cubicBezTo>
                  <a:cubicBezTo>
                    <a:pt x="25523" y="83168"/>
                    <a:pt x="27140" y="83018"/>
                    <a:pt x="28724" y="82743"/>
                  </a:cubicBezTo>
                  <a:cubicBezTo>
                    <a:pt x="32745" y="82018"/>
                    <a:pt x="36947" y="80388"/>
                    <a:pt x="39953" y="77563"/>
                  </a:cubicBezTo>
                  <a:cubicBezTo>
                    <a:pt x="42742" y="74955"/>
                    <a:pt x="44300" y="71369"/>
                    <a:pt x="45060" y="67675"/>
                  </a:cubicBezTo>
                  <a:cubicBezTo>
                    <a:pt x="46545" y="60720"/>
                    <a:pt x="46147" y="53222"/>
                    <a:pt x="46545" y="46123"/>
                  </a:cubicBezTo>
                  <a:cubicBezTo>
                    <a:pt x="47016" y="38444"/>
                    <a:pt x="47306" y="30620"/>
                    <a:pt x="46183" y="22941"/>
                  </a:cubicBezTo>
                  <a:cubicBezTo>
                    <a:pt x="45099" y="15320"/>
                    <a:pt x="42395" y="7591"/>
                    <a:pt x="35772" y="3094"/>
                  </a:cubicBezTo>
                  <a:lnTo>
                    <a:pt x="35772" y="3094"/>
                  </a:lnTo>
                  <a:cubicBezTo>
                    <a:pt x="35754" y="3081"/>
                    <a:pt x="35735" y="3068"/>
                    <a:pt x="35715" y="3056"/>
                  </a:cubicBezTo>
                  <a:lnTo>
                    <a:pt x="35715" y="3056"/>
                  </a:lnTo>
                  <a:cubicBezTo>
                    <a:pt x="35715" y="3056"/>
                    <a:pt x="35715" y="3056"/>
                    <a:pt x="35715" y="3056"/>
                  </a:cubicBezTo>
                  <a:cubicBezTo>
                    <a:pt x="35705" y="3049"/>
                    <a:pt x="35695" y="3043"/>
                    <a:pt x="35685" y="3037"/>
                  </a:cubicBezTo>
                  <a:lnTo>
                    <a:pt x="35685" y="3037"/>
                  </a:lnTo>
                  <a:cubicBezTo>
                    <a:pt x="32011" y="765"/>
                    <a:pt x="27255" y="1"/>
                    <a:pt x="2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0;p48"/>
            <p:cNvSpPr/>
            <p:nvPr/>
          </p:nvSpPr>
          <p:spPr>
            <a:xfrm>
              <a:off x="3176232" y="4676845"/>
              <a:ext cx="114364" cy="104504"/>
            </a:xfrm>
            <a:custGeom>
              <a:avLst/>
              <a:gdLst/>
              <a:ahLst/>
              <a:cxnLst/>
              <a:rect l="l" t="t" r="r" b="b"/>
              <a:pathLst>
                <a:path w="7331" h="6699" extrusionOk="0">
                  <a:moveTo>
                    <a:pt x="6503" y="0"/>
                  </a:moveTo>
                  <a:cubicBezTo>
                    <a:pt x="6241" y="0"/>
                    <a:pt x="5998" y="151"/>
                    <a:pt x="5940" y="499"/>
                  </a:cubicBezTo>
                  <a:cubicBezTo>
                    <a:pt x="5541" y="3070"/>
                    <a:pt x="3477" y="5063"/>
                    <a:pt x="869" y="5352"/>
                  </a:cubicBezTo>
                  <a:cubicBezTo>
                    <a:pt x="33" y="5422"/>
                    <a:pt x="1" y="6699"/>
                    <a:pt x="774" y="6699"/>
                  </a:cubicBezTo>
                  <a:cubicBezTo>
                    <a:pt x="804" y="6699"/>
                    <a:pt x="836" y="6697"/>
                    <a:pt x="869" y="6692"/>
                  </a:cubicBezTo>
                  <a:cubicBezTo>
                    <a:pt x="4093" y="6439"/>
                    <a:pt x="6700" y="4012"/>
                    <a:pt x="7244" y="861"/>
                  </a:cubicBezTo>
                  <a:cubicBezTo>
                    <a:pt x="7331" y="339"/>
                    <a:pt x="6896" y="0"/>
                    <a:pt x="6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109BCE-8232-4D08-86FE-7D730BECA9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02" y="168526"/>
            <a:ext cx="841820" cy="63136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35755"/>
              </p:ext>
            </p:extLst>
          </p:nvPr>
        </p:nvGraphicFramePr>
        <p:xfrm>
          <a:off x="762000" y="2343150"/>
          <a:ext cx="7620002" cy="1950721"/>
        </p:xfrm>
        <a:graphic>
          <a:graphicData uri="http://schemas.openxmlformats.org/drawingml/2006/table">
            <a:tbl>
              <a:tblPr firstRow="1" bandRow="1"/>
              <a:tblGrid>
                <a:gridCol w="1604212"/>
                <a:gridCol w="1042737"/>
                <a:gridCol w="858251"/>
                <a:gridCol w="914403"/>
                <a:gridCol w="874293"/>
                <a:gridCol w="1168781"/>
                <a:gridCol w="1157325"/>
              </a:tblGrid>
              <a:tr h="61242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Area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Provider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RSRP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RSRQ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RSSNR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Download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Upload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/>
                    </a:solidFill>
                  </a:tcPr>
                </a:tc>
              </a:tr>
              <a:tr h="6067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Sukabangun</a:t>
                      </a:r>
                      <a:r>
                        <a:rPr lang="en-US" dirty="0"/>
                        <a:t> II 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 </a:t>
                      </a:r>
                      <a:r>
                        <a:rPr lang="en-US" dirty="0"/>
                        <a:t>~ 30m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BTS)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-91dB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-13dB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-3,0dB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7,72Mb/s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19,5Mb/s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40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Sukabangun</a:t>
                      </a:r>
                      <a:r>
                        <a:rPr lang="en-US" dirty="0"/>
                        <a:t> II 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 </a:t>
                      </a:r>
                      <a:r>
                        <a:rPr lang="en-US" dirty="0"/>
                        <a:t>~ 200m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BTS)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-100dB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-11dB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-0,6dB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4,48Mb/s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6,27Mb/s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09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4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56"/>
          <p:cNvSpPr txBox="1">
            <a:spLocks noGrp="1"/>
          </p:cNvSpPr>
          <p:nvPr>
            <p:ph type="title"/>
          </p:nvPr>
        </p:nvSpPr>
        <p:spPr>
          <a:xfrm>
            <a:off x="1600200" y="1973260"/>
            <a:ext cx="2493825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Analisa</a:t>
            </a:r>
            <a:endParaRPr dirty="0"/>
          </a:p>
        </p:txBody>
      </p:sp>
      <p:grpSp>
        <p:nvGrpSpPr>
          <p:cNvPr id="1435" name="Google Shape;1435;p56"/>
          <p:cNvGrpSpPr/>
          <p:nvPr/>
        </p:nvGrpSpPr>
        <p:grpSpPr>
          <a:xfrm>
            <a:off x="4029941" y="1459940"/>
            <a:ext cx="3113832" cy="1869729"/>
            <a:chOff x="4861551" y="1501952"/>
            <a:chExt cx="3113832" cy="1869729"/>
          </a:xfrm>
        </p:grpSpPr>
        <p:grpSp>
          <p:nvGrpSpPr>
            <p:cNvPr id="1436" name="Google Shape;1436;p56"/>
            <p:cNvGrpSpPr/>
            <p:nvPr/>
          </p:nvGrpSpPr>
          <p:grpSpPr>
            <a:xfrm rot="2700000">
              <a:off x="4977018" y="1836559"/>
              <a:ext cx="689888" cy="612352"/>
              <a:chOff x="2657924" y="1303015"/>
              <a:chExt cx="758316" cy="672984"/>
            </a:xfrm>
          </p:grpSpPr>
          <p:grpSp>
            <p:nvGrpSpPr>
              <p:cNvPr id="1437" name="Google Shape;1437;p56"/>
              <p:cNvGrpSpPr/>
              <p:nvPr/>
            </p:nvGrpSpPr>
            <p:grpSpPr>
              <a:xfrm rot="10800000">
                <a:off x="2657924" y="1303015"/>
                <a:ext cx="758316" cy="672984"/>
                <a:chOff x="6925226" y="3519590"/>
                <a:chExt cx="758316" cy="672984"/>
              </a:xfrm>
            </p:grpSpPr>
            <p:sp>
              <p:nvSpPr>
                <p:cNvPr id="1438" name="Google Shape;1438;p56"/>
                <p:cNvSpPr/>
                <p:nvPr/>
              </p:nvSpPr>
              <p:spPr>
                <a:xfrm>
                  <a:off x="6941621" y="3530588"/>
                  <a:ext cx="721016" cy="65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19" h="41763" extrusionOk="0">
                      <a:moveTo>
                        <a:pt x="25100" y="1"/>
                      </a:moveTo>
                      <a:cubicBezTo>
                        <a:pt x="21290" y="1"/>
                        <a:pt x="17411" y="918"/>
                        <a:pt x="13837" y="2174"/>
                      </a:cubicBezTo>
                      <a:cubicBezTo>
                        <a:pt x="10686" y="3297"/>
                        <a:pt x="7571" y="4782"/>
                        <a:pt x="5506" y="7100"/>
                      </a:cubicBezTo>
                      <a:cubicBezTo>
                        <a:pt x="3405" y="9418"/>
                        <a:pt x="2608" y="12280"/>
                        <a:pt x="2246" y="15141"/>
                      </a:cubicBezTo>
                      <a:cubicBezTo>
                        <a:pt x="1630" y="19922"/>
                        <a:pt x="2391" y="25102"/>
                        <a:pt x="5759" y="28869"/>
                      </a:cubicBezTo>
                      <a:cubicBezTo>
                        <a:pt x="4021" y="32781"/>
                        <a:pt x="1340" y="38540"/>
                        <a:pt x="0" y="41728"/>
                      </a:cubicBezTo>
                      <a:cubicBezTo>
                        <a:pt x="45" y="41751"/>
                        <a:pt x="105" y="41762"/>
                        <a:pt x="178" y="41762"/>
                      </a:cubicBezTo>
                      <a:cubicBezTo>
                        <a:pt x="1570" y="41762"/>
                        <a:pt x="7859" y="37623"/>
                        <a:pt x="11990" y="34628"/>
                      </a:cubicBezTo>
                      <a:cubicBezTo>
                        <a:pt x="13294" y="36584"/>
                        <a:pt x="15720" y="38142"/>
                        <a:pt x="18220" y="38939"/>
                      </a:cubicBezTo>
                      <a:cubicBezTo>
                        <a:pt x="20165" y="39570"/>
                        <a:pt x="22206" y="39866"/>
                        <a:pt x="24254" y="39866"/>
                      </a:cubicBezTo>
                      <a:cubicBezTo>
                        <a:pt x="30902" y="39866"/>
                        <a:pt x="37618" y="36749"/>
                        <a:pt x="41329" y="31875"/>
                      </a:cubicBezTo>
                      <a:cubicBezTo>
                        <a:pt x="46219" y="25500"/>
                        <a:pt x="46146" y="16880"/>
                        <a:pt x="42162" y="10034"/>
                      </a:cubicBezTo>
                      <a:cubicBezTo>
                        <a:pt x="39735" y="5905"/>
                        <a:pt x="35787" y="2246"/>
                        <a:pt x="30716" y="761"/>
                      </a:cubicBezTo>
                      <a:cubicBezTo>
                        <a:pt x="28893" y="230"/>
                        <a:pt x="27005" y="1"/>
                        <a:pt x="251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56"/>
                <p:cNvSpPr/>
                <p:nvPr/>
              </p:nvSpPr>
              <p:spPr>
                <a:xfrm>
                  <a:off x="6925226" y="3519590"/>
                  <a:ext cx="758316" cy="672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10" h="43140" extrusionOk="0">
                      <a:moveTo>
                        <a:pt x="25898" y="1339"/>
                      </a:moveTo>
                      <a:cubicBezTo>
                        <a:pt x="27617" y="1339"/>
                        <a:pt x="29330" y="1531"/>
                        <a:pt x="31006" y="1973"/>
                      </a:cubicBezTo>
                      <a:cubicBezTo>
                        <a:pt x="35932" y="3277"/>
                        <a:pt x="39844" y="6755"/>
                        <a:pt x="42416" y="11029"/>
                      </a:cubicBezTo>
                      <a:cubicBezTo>
                        <a:pt x="42416" y="11029"/>
                        <a:pt x="42416" y="11029"/>
                        <a:pt x="42416" y="11029"/>
                      </a:cubicBezTo>
                      <a:lnTo>
                        <a:pt x="42416" y="11029"/>
                      </a:lnTo>
                      <a:cubicBezTo>
                        <a:pt x="42419" y="11035"/>
                        <a:pt x="42423" y="11041"/>
                        <a:pt x="42426" y="11047"/>
                      </a:cubicBezTo>
                      <a:lnTo>
                        <a:pt x="42426" y="11047"/>
                      </a:lnTo>
                      <a:cubicBezTo>
                        <a:pt x="47051" y="19303"/>
                        <a:pt x="45887" y="30049"/>
                        <a:pt x="37852" y="35768"/>
                      </a:cubicBezTo>
                      <a:cubicBezTo>
                        <a:pt x="34435" y="38217"/>
                        <a:pt x="29375" y="39940"/>
                        <a:pt x="24552" y="39940"/>
                      </a:cubicBezTo>
                      <a:cubicBezTo>
                        <a:pt x="20173" y="39940"/>
                        <a:pt x="15988" y="38520"/>
                        <a:pt x="13403" y="34935"/>
                      </a:cubicBezTo>
                      <a:cubicBezTo>
                        <a:pt x="13286" y="34724"/>
                        <a:pt x="13078" y="34604"/>
                        <a:pt x="12858" y="34604"/>
                      </a:cubicBezTo>
                      <a:cubicBezTo>
                        <a:pt x="12737" y="34604"/>
                        <a:pt x="12613" y="34640"/>
                        <a:pt x="12497" y="34717"/>
                      </a:cubicBezTo>
                      <a:cubicBezTo>
                        <a:pt x="10360" y="36239"/>
                        <a:pt x="8187" y="37724"/>
                        <a:pt x="5977" y="39136"/>
                      </a:cubicBezTo>
                      <a:cubicBezTo>
                        <a:pt x="5252" y="39572"/>
                        <a:pt x="3246" y="41171"/>
                        <a:pt x="1882" y="41639"/>
                      </a:cubicBezTo>
                      <a:lnTo>
                        <a:pt x="1882" y="41639"/>
                      </a:lnTo>
                      <a:cubicBezTo>
                        <a:pt x="3600" y="37701"/>
                        <a:pt x="5447" y="33816"/>
                        <a:pt x="7173" y="29900"/>
                      </a:cubicBezTo>
                      <a:cubicBezTo>
                        <a:pt x="7318" y="29610"/>
                        <a:pt x="7281" y="29284"/>
                        <a:pt x="7064" y="29067"/>
                      </a:cubicBezTo>
                      <a:cubicBezTo>
                        <a:pt x="3695" y="25010"/>
                        <a:pt x="3007" y="19577"/>
                        <a:pt x="3985" y="14542"/>
                      </a:cubicBezTo>
                      <a:cubicBezTo>
                        <a:pt x="5181" y="8385"/>
                        <a:pt x="9600" y="5306"/>
                        <a:pt x="15250" y="3350"/>
                      </a:cubicBezTo>
                      <a:cubicBezTo>
                        <a:pt x="18618" y="2195"/>
                        <a:pt x="22269" y="1339"/>
                        <a:pt x="25898" y="1339"/>
                      </a:cubicBezTo>
                      <a:close/>
                      <a:moveTo>
                        <a:pt x="25815" y="0"/>
                      </a:moveTo>
                      <a:cubicBezTo>
                        <a:pt x="21320" y="0"/>
                        <a:pt x="16782" y="1232"/>
                        <a:pt x="12678" y="2879"/>
                      </a:cubicBezTo>
                      <a:cubicBezTo>
                        <a:pt x="7136" y="5161"/>
                        <a:pt x="3514" y="8892"/>
                        <a:pt x="2536" y="14904"/>
                      </a:cubicBezTo>
                      <a:cubicBezTo>
                        <a:pt x="1658" y="20142"/>
                        <a:pt x="2485" y="25449"/>
                        <a:pt x="5779" y="29664"/>
                      </a:cubicBezTo>
                      <a:lnTo>
                        <a:pt x="5779" y="29664"/>
                      </a:lnTo>
                      <a:cubicBezTo>
                        <a:pt x="3952" y="33819"/>
                        <a:pt x="2001" y="37911"/>
                        <a:pt x="218" y="42070"/>
                      </a:cubicBezTo>
                      <a:cubicBezTo>
                        <a:pt x="1" y="42469"/>
                        <a:pt x="218" y="42940"/>
                        <a:pt x="617" y="43085"/>
                      </a:cubicBezTo>
                      <a:cubicBezTo>
                        <a:pt x="760" y="43122"/>
                        <a:pt x="910" y="43140"/>
                        <a:pt x="1066" y="43140"/>
                      </a:cubicBezTo>
                      <a:cubicBezTo>
                        <a:pt x="2405" y="43140"/>
                        <a:pt x="4135" y="41858"/>
                        <a:pt x="5108" y="41274"/>
                      </a:cubicBezTo>
                      <a:cubicBezTo>
                        <a:pt x="7700" y="39705"/>
                        <a:pt x="10228" y="37975"/>
                        <a:pt x="12692" y="36206"/>
                      </a:cubicBezTo>
                      <a:lnTo>
                        <a:pt x="12692" y="36206"/>
                      </a:lnTo>
                      <a:cubicBezTo>
                        <a:pt x="15618" y="39795"/>
                        <a:pt x="20059" y="41261"/>
                        <a:pt x="24669" y="41261"/>
                      </a:cubicBezTo>
                      <a:cubicBezTo>
                        <a:pt x="29668" y="41261"/>
                        <a:pt x="34864" y="39537"/>
                        <a:pt x="38540" y="36927"/>
                      </a:cubicBezTo>
                      <a:cubicBezTo>
                        <a:pt x="47197" y="30806"/>
                        <a:pt x="48610" y="19287"/>
                        <a:pt x="43575" y="10341"/>
                      </a:cubicBezTo>
                      <a:cubicBezTo>
                        <a:pt x="43539" y="10271"/>
                        <a:pt x="43496" y="10214"/>
                        <a:pt x="43448" y="10168"/>
                      </a:cubicBezTo>
                      <a:lnTo>
                        <a:pt x="43448" y="10168"/>
                      </a:lnTo>
                      <a:cubicBezTo>
                        <a:pt x="40620" y="5557"/>
                        <a:pt x="36287" y="1882"/>
                        <a:pt x="30970" y="597"/>
                      </a:cubicBezTo>
                      <a:cubicBezTo>
                        <a:pt x="29276" y="184"/>
                        <a:pt x="27549" y="0"/>
                        <a:pt x="258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56"/>
                <p:cNvSpPr/>
                <p:nvPr/>
              </p:nvSpPr>
              <p:spPr>
                <a:xfrm>
                  <a:off x="7080961" y="3618634"/>
                  <a:ext cx="95144" cy="87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9" h="5613" extrusionOk="0">
                      <a:moveTo>
                        <a:pt x="5361" y="1"/>
                      </a:moveTo>
                      <a:cubicBezTo>
                        <a:pt x="5331" y="1"/>
                        <a:pt x="5299" y="3"/>
                        <a:pt x="5267" y="7"/>
                      </a:cubicBezTo>
                      <a:cubicBezTo>
                        <a:pt x="2695" y="297"/>
                        <a:pt x="595" y="2217"/>
                        <a:pt x="87" y="4752"/>
                      </a:cubicBezTo>
                      <a:cubicBezTo>
                        <a:pt x="0" y="5274"/>
                        <a:pt x="435" y="5613"/>
                        <a:pt x="828" y="5613"/>
                      </a:cubicBezTo>
                      <a:cubicBezTo>
                        <a:pt x="1090" y="5613"/>
                        <a:pt x="1333" y="5462"/>
                        <a:pt x="1391" y="5114"/>
                      </a:cubicBezTo>
                      <a:cubicBezTo>
                        <a:pt x="1754" y="3158"/>
                        <a:pt x="3311" y="1673"/>
                        <a:pt x="5267" y="1347"/>
                      </a:cubicBezTo>
                      <a:cubicBezTo>
                        <a:pt x="6068" y="1243"/>
                        <a:pt x="6099" y="1"/>
                        <a:pt x="53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56"/>
                <p:cNvSpPr/>
                <p:nvPr/>
              </p:nvSpPr>
              <p:spPr>
                <a:xfrm>
                  <a:off x="7118260" y="3663936"/>
                  <a:ext cx="52790" cy="4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3144" extrusionOk="0">
                      <a:moveTo>
                        <a:pt x="2695" y="1"/>
                      </a:moveTo>
                      <a:cubicBezTo>
                        <a:pt x="1427" y="110"/>
                        <a:pt x="377" y="1051"/>
                        <a:pt x="87" y="2283"/>
                      </a:cubicBezTo>
                      <a:cubicBezTo>
                        <a:pt x="0" y="2804"/>
                        <a:pt x="435" y="3144"/>
                        <a:pt x="828" y="3144"/>
                      </a:cubicBezTo>
                      <a:cubicBezTo>
                        <a:pt x="1090" y="3144"/>
                        <a:pt x="1333" y="2993"/>
                        <a:pt x="1391" y="2645"/>
                      </a:cubicBezTo>
                      <a:cubicBezTo>
                        <a:pt x="1536" y="1993"/>
                        <a:pt x="2043" y="1486"/>
                        <a:pt x="2695" y="1377"/>
                      </a:cubicBezTo>
                      <a:cubicBezTo>
                        <a:pt x="3093" y="1341"/>
                        <a:pt x="3383" y="1051"/>
                        <a:pt x="3383" y="689"/>
                      </a:cubicBezTo>
                      <a:cubicBezTo>
                        <a:pt x="3383" y="327"/>
                        <a:pt x="3093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56"/>
                <p:cNvSpPr/>
                <p:nvPr/>
              </p:nvSpPr>
              <p:spPr>
                <a:xfrm>
                  <a:off x="7442834" y="3953379"/>
                  <a:ext cx="115268" cy="113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9" h="7306" extrusionOk="0">
                      <a:moveTo>
                        <a:pt x="6589" y="1"/>
                      </a:moveTo>
                      <a:cubicBezTo>
                        <a:pt x="6322" y="1"/>
                        <a:pt x="6056" y="152"/>
                        <a:pt x="5940" y="499"/>
                      </a:cubicBezTo>
                      <a:cubicBezTo>
                        <a:pt x="5288" y="3071"/>
                        <a:pt x="3332" y="5172"/>
                        <a:pt x="760" y="5969"/>
                      </a:cubicBezTo>
                      <a:cubicBezTo>
                        <a:pt x="0" y="6200"/>
                        <a:pt x="235" y="7305"/>
                        <a:pt x="914" y="7305"/>
                      </a:cubicBezTo>
                      <a:cubicBezTo>
                        <a:pt x="980" y="7305"/>
                        <a:pt x="1049" y="7295"/>
                        <a:pt x="1122" y="7273"/>
                      </a:cubicBezTo>
                      <a:cubicBezTo>
                        <a:pt x="4129" y="6331"/>
                        <a:pt x="6483" y="3904"/>
                        <a:pt x="7280" y="862"/>
                      </a:cubicBezTo>
                      <a:cubicBezTo>
                        <a:pt x="7389" y="340"/>
                        <a:pt x="6989" y="1"/>
                        <a:pt x="65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56"/>
                <p:cNvSpPr/>
                <p:nvPr/>
              </p:nvSpPr>
              <p:spPr>
                <a:xfrm>
                  <a:off x="7457482" y="3949089"/>
                  <a:ext cx="54007" cy="6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2" h="3970" extrusionOk="0">
                      <a:moveTo>
                        <a:pt x="2793" y="0"/>
                      </a:moveTo>
                      <a:cubicBezTo>
                        <a:pt x="2446" y="0"/>
                        <a:pt x="2085" y="227"/>
                        <a:pt x="2067" y="666"/>
                      </a:cubicBezTo>
                      <a:cubicBezTo>
                        <a:pt x="1995" y="1535"/>
                        <a:pt x="1487" y="2332"/>
                        <a:pt x="654" y="2730"/>
                      </a:cubicBezTo>
                      <a:cubicBezTo>
                        <a:pt x="0" y="3042"/>
                        <a:pt x="418" y="3970"/>
                        <a:pt x="1031" y="3970"/>
                      </a:cubicBezTo>
                      <a:cubicBezTo>
                        <a:pt x="1131" y="3970"/>
                        <a:pt x="1236" y="3945"/>
                        <a:pt x="1343" y="3889"/>
                      </a:cubicBezTo>
                      <a:cubicBezTo>
                        <a:pt x="2574" y="3237"/>
                        <a:pt x="3371" y="2006"/>
                        <a:pt x="3443" y="666"/>
                      </a:cubicBezTo>
                      <a:cubicBezTo>
                        <a:pt x="3461" y="218"/>
                        <a:pt x="3133" y="0"/>
                        <a:pt x="27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4" name="Google Shape;1444;p56"/>
              <p:cNvSpPr txBox="1"/>
              <p:nvPr/>
            </p:nvSpPr>
            <p:spPr>
              <a:xfrm rot="-2698490">
                <a:off x="2798421" y="1539253"/>
                <a:ext cx="483025" cy="260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dk1"/>
                    </a:solidFill>
                    <a:latin typeface="Kalam"/>
                    <a:ea typeface="Kalam"/>
                    <a:cs typeface="Kalam"/>
                    <a:sym typeface="Kalam"/>
                  </a:rPr>
                  <a:t>Hi!</a:t>
                </a:r>
                <a:endParaRPr b="1" dirty="0">
                  <a:solidFill>
                    <a:schemeClr val="dk1"/>
                  </a:solidFill>
                  <a:latin typeface="Kalam"/>
                  <a:ea typeface="Kalam"/>
                  <a:cs typeface="Kalam"/>
                  <a:sym typeface="Kalam"/>
                </a:endParaRPr>
              </a:p>
            </p:txBody>
          </p:sp>
        </p:grpSp>
        <p:grpSp>
          <p:nvGrpSpPr>
            <p:cNvPr id="1445" name="Google Shape;1445;p56"/>
            <p:cNvGrpSpPr/>
            <p:nvPr/>
          </p:nvGrpSpPr>
          <p:grpSpPr>
            <a:xfrm>
              <a:off x="7032918" y="2573938"/>
              <a:ext cx="320318" cy="797743"/>
              <a:chOff x="5851630" y="1701918"/>
              <a:chExt cx="1333548" cy="3321162"/>
            </a:xfrm>
          </p:grpSpPr>
          <p:sp>
            <p:nvSpPr>
              <p:cNvPr id="1446" name="Google Shape;1446;p56"/>
              <p:cNvSpPr/>
              <p:nvPr/>
            </p:nvSpPr>
            <p:spPr>
              <a:xfrm>
                <a:off x="6238009" y="1777170"/>
                <a:ext cx="236041" cy="134018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645" extrusionOk="0">
                    <a:moveTo>
                      <a:pt x="284" y="0"/>
                    </a:moveTo>
                    <a:cubicBezTo>
                      <a:pt x="87" y="0"/>
                      <a:pt x="0" y="181"/>
                      <a:pt x="145" y="362"/>
                    </a:cubicBezTo>
                    <a:cubicBezTo>
                      <a:pt x="224" y="481"/>
                      <a:pt x="343" y="600"/>
                      <a:pt x="502" y="639"/>
                    </a:cubicBezTo>
                    <a:cubicBezTo>
                      <a:pt x="525" y="643"/>
                      <a:pt x="548" y="644"/>
                      <a:pt x="571" y="644"/>
                    </a:cubicBezTo>
                    <a:cubicBezTo>
                      <a:pt x="812" y="644"/>
                      <a:pt x="990" y="454"/>
                      <a:pt x="1135" y="164"/>
                    </a:cubicBezTo>
                    <a:cubicBezTo>
                      <a:pt x="858" y="85"/>
                      <a:pt x="581" y="45"/>
                      <a:pt x="343" y="6"/>
                    </a:cubicBezTo>
                    <a:cubicBezTo>
                      <a:pt x="322" y="2"/>
                      <a:pt x="303" y="0"/>
                      <a:pt x="2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7" name="Google Shape;1447;p56"/>
              <p:cNvGrpSpPr/>
              <p:nvPr/>
            </p:nvGrpSpPr>
            <p:grpSpPr>
              <a:xfrm>
                <a:off x="5851630" y="1701918"/>
                <a:ext cx="1333548" cy="3321162"/>
                <a:chOff x="4865992" y="1741093"/>
                <a:chExt cx="1333548" cy="3321162"/>
              </a:xfrm>
            </p:grpSpPr>
            <p:sp>
              <p:nvSpPr>
                <p:cNvPr id="1448" name="Google Shape;1448;p56"/>
                <p:cNvSpPr/>
                <p:nvPr/>
              </p:nvSpPr>
              <p:spPr>
                <a:xfrm>
                  <a:off x="5672610" y="2020560"/>
                  <a:ext cx="131942" cy="123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595" extrusionOk="0">
                      <a:moveTo>
                        <a:pt x="317" y="0"/>
                      </a:moveTo>
                      <a:cubicBezTo>
                        <a:pt x="238" y="0"/>
                        <a:pt x="159" y="198"/>
                        <a:pt x="0" y="317"/>
                      </a:cubicBezTo>
                      <a:cubicBezTo>
                        <a:pt x="159" y="436"/>
                        <a:pt x="278" y="594"/>
                        <a:pt x="317" y="594"/>
                      </a:cubicBezTo>
                      <a:cubicBezTo>
                        <a:pt x="436" y="476"/>
                        <a:pt x="555" y="396"/>
                        <a:pt x="634" y="278"/>
                      </a:cubicBezTo>
                      <a:cubicBezTo>
                        <a:pt x="555" y="198"/>
                        <a:pt x="436" y="40"/>
                        <a:pt x="3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56"/>
                <p:cNvSpPr/>
                <p:nvPr/>
              </p:nvSpPr>
              <p:spPr>
                <a:xfrm>
                  <a:off x="5096425" y="2157072"/>
                  <a:ext cx="345958" cy="283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" h="1364" extrusionOk="0">
                      <a:moveTo>
                        <a:pt x="970" y="0"/>
                      </a:moveTo>
                      <a:cubicBezTo>
                        <a:pt x="867" y="0"/>
                        <a:pt x="764" y="31"/>
                        <a:pt x="674" y="96"/>
                      </a:cubicBezTo>
                      <a:cubicBezTo>
                        <a:pt x="436" y="254"/>
                        <a:pt x="238" y="413"/>
                        <a:pt x="80" y="650"/>
                      </a:cubicBezTo>
                      <a:cubicBezTo>
                        <a:pt x="1" y="690"/>
                        <a:pt x="1" y="769"/>
                        <a:pt x="1" y="849"/>
                      </a:cubicBezTo>
                      <a:cubicBezTo>
                        <a:pt x="40" y="1165"/>
                        <a:pt x="238" y="1324"/>
                        <a:pt x="634" y="1364"/>
                      </a:cubicBezTo>
                      <a:cubicBezTo>
                        <a:pt x="832" y="1324"/>
                        <a:pt x="991" y="1284"/>
                        <a:pt x="1189" y="1205"/>
                      </a:cubicBezTo>
                      <a:cubicBezTo>
                        <a:pt x="1506" y="1086"/>
                        <a:pt x="1664" y="690"/>
                        <a:pt x="1506" y="373"/>
                      </a:cubicBezTo>
                      <a:cubicBezTo>
                        <a:pt x="1399" y="133"/>
                        <a:pt x="1184" y="0"/>
                        <a:pt x="97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56"/>
                <p:cNvSpPr/>
                <p:nvPr/>
              </p:nvSpPr>
              <p:spPr>
                <a:xfrm>
                  <a:off x="5170604" y="3070897"/>
                  <a:ext cx="938346" cy="190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6" h="9174" extrusionOk="0">
                      <a:moveTo>
                        <a:pt x="731" y="0"/>
                      </a:moveTo>
                      <a:cubicBezTo>
                        <a:pt x="606" y="0"/>
                        <a:pt x="481" y="20"/>
                        <a:pt x="357" y="55"/>
                      </a:cubicBezTo>
                      <a:cubicBezTo>
                        <a:pt x="40" y="135"/>
                        <a:pt x="0" y="174"/>
                        <a:pt x="198" y="491"/>
                      </a:cubicBezTo>
                      <a:cubicBezTo>
                        <a:pt x="317" y="451"/>
                        <a:pt x="475" y="412"/>
                        <a:pt x="594" y="372"/>
                      </a:cubicBezTo>
                      <a:cubicBezTo>
                        <a:pt x="753" y="333"/>
                        <a:pt x="911" y="293"/>
                        <a:pt x="1109" y="293"/>
                      </a:cubicBezTo>
                      <a:cubicBezTo>
                        <a:pt x="951" y="729"/>
                        <a:pt x="555" y="808"/>
                        <a:pt x="277" y="927"/>
                      </a:cubicBezTo>
                      <a:cubicBezTo>
                        <a:pt x="357" y="1362"/>
                        <a:pt x="436" y="1798"/>
                        <a:pt x="515" y="2234"/>
                      </a:cubicBezTo>
                      <a:cubicBezTo>
                        <a:pt x="792" y="2115"/>
                        <a:pt x="1070" y="1996"/>
                        <a:pt x="1307" y="1957"/>
                      </a:cubicBezTo>
                      <a:cubicBezTo>
                        <a:pt x="1401" y="1933"/>
                        <a:pt x="1522" y="1868"/>
                        <a:pt x="1622" y="1868"/>
                      </a:cubicBezTo>
                      <a:cubicBezTo>
                        <a:pt x="1691" y="1868"/>
                        <a:pt x="1750" y="1899"/>
                        <a:pt x="1783" y="1996"/>
                      </a:cubicBezTo>
                      <a:cubicBezTo>
                        <a:pt x="1822" y="2076"/>
                        <a:pt x="1585" y="2274"/>
                        <a:pt x="1426" y="2353"/>
                      </a:cubicBezTo>
                      <a:cubicBezTo>
                        <a:pt x="1149" y="2472"/>
                        <a:pt x="872" y="2590"/>
                        <a:pt x="594" y="2670"/>
                      </a:cubicBezTo>
                      <a:cubicBezTo>
                        <a:pt x="634" y="3066"/>
                        <a:pt x="713" y="3502"/>
                        <a:pt x="792" y="3937"/>
                      </a:cubicBezTo>
                      <a:cubicBezTo>
                        <a:pt x="1273" y="3841"/>
                        <a:pt x="1702" y="3667"/>
                        <a:pt x="2163" y="3667"/>
                      </a:cubicBezTo>
                      <a:cubicBezTo>
                        <a:pt x="2272" y="3667"/>
                        <a:pt x="2382" y="3677"/>
                        <a:pt x="2496" y="3700"/>
                      </a:cubicBezTo>
                      <a:cubicBezTo>
                        <a:pt x="2100" y="4294"/>
                        <a:pt x="1387" y="4096"/>
                        <a:pt x="832" y="4413"/>
                      </a:cubicBezTo>
                      <a:cubicBezTo>
                        <a:pt x="911" y="4928"/>
                        <a:pt x="990" y="5482"/>
                        <a:pt x="1030" y="5997"/>
                      </a:cubicBezTo>
                      <a:cubicBezTo>
                        <a:pt x="1284" y="5882"/>
                        <a:pt x="1565" y="5820"/>
                        <a:pt x="1849" y="5820"/>
                      </a:cubicBezTo>
                      <a:cubicBezTo>
                        <a:pt x="2052" y="5820"/>
                        <a:pt x="2258" y="5852"/>
                        <a:pt x="2456" y="5918"/>
                      </a:cubicBezTo>
                      <a:cubicBezTo>
                        <a:pt x="2100" y="6167"/>
                        <a:pt x="1681" y="6320"/>
                        <a:pt x="1226" y="6320"/>
                      </a:cubicBezTo>
                      <a:cubicBezTo>
                        <a:pt x="1174" y="6320"/>
                        <a:pt x="1122" y="6318"/>
                        <a:pt x="1070" y="6314"/>
                      </a:cubicBezTo>
                      <a:lnTo>
                        <a:pt x="1070" y="6314"/>
                      </a:lnTo>
                      <a:cubicBezTo>
                        <a:pt x="1149" y="6671"/>
                        <a:pt x="1268" y="7067"/>
                        <a:pt x="1347" y="7423"/>
                      </a:cubicBezTo>
                      <a:cubicBezTo>
                        <a:pt x="1703" y="7265"/>
                        <a:pt x="1981" y="7186"/>
                        <a:pt x="2258" y="7067"/>
                      </a:cubicBezTo>
                      <a:cubicBezTo>
                        <a:pt x="2352" y="7043"/>
                        <a:pt x="2487" y="6978"/>
                        <a:pt x="2590" y="6978"/>
                      </a:cubicBezTo>
                      <a:cubicBezTo>
                        <a:pt x="2661" y="6978"/>
                        <a:pt x="2717" y="7009"/>
                        <a:pt x="2733" y="7106"/>
                      </a:cubicBezTo>
                      <a:cubicBezTo>
                        <a:pt x="2813" y="7344"/>
                        <a:pt x="2535" y="7423"/>
                        <a:pt x="2377" y="7463"/>
                      </a:cubicBezTo>
                      <a:cubicBezTo>
                        <a:pt x="2100" y="7582"/>
                        <a:pt x="1822" y="7700"/>
                        <a:pt x="1505" y="7780"/>
                      </a:cubicBezTo>
                      <a:cubicBezTo>
                        <a:pt x="1624" y="8057"/>
                        <a:pt x="1703" y="8295"/>
                        <a:pt x="1822" y="8493"/>
                      </a:cubicBezTo>
                      <a:cubicBezTo>
                        <a:pt x="2005" y="8859"/>
                        <a:pt x="2552" y="9174"/>
                        <a:pt x="3050" y="9174"/>
                      </a:cubicBezTo>
                      <a:cubicBezTo>
                        <a:pt x="3306" y="9174"/>
                        <a:pt x="3549" y="9091"/>
                        <a:pt x="3724" y="8889"/>
                      </a:cubicBezTo>
                      <a:cubicBezTo>
                        <a:pt x="3803" y="8849"/>
                        <a:pt x="3882" y="8770"/>
                        <a:pt x="4001" y="8730"/>
                      </a:cubicBezTo>
                      <a:cubicBezTo>
                        <a:pt x="4199" y="8651"/>
                        <a:pt x="4357" y="8453"/>
                        <a:pt x="4397" y="8255"/>
                      </a:cubicBezTo>
                      <a:cubicBezTo>
                        <a:pt x="4516" y="7700"/>
                        <a:pt x="4516" y="7146"/>
                        <a:pt x="4476" y="6591"/>
                      </a:cubicBezTo>
                      <a:cubicBezTo>
                        <a:pt x="4397" y="4730"/>
                        <a:pt x="3842" y="2947"/>
                        <a:pt x="3486" y="1125"/>
                      </a:cubicBezTo>
                      <a:cubicBezTo>
                        <a:pt x="2416" y="1125"/>
                        <a:pt x="2179" y="1046"/>
                        <a:pt x="1585" y="372"/>
                      </a:cubicBezTo>
                      <a:cubicBezTo>
                        <a:pt x="1466" y="253"/>
                        <a:pt x="1347" y="135"/>
                        <a:pt x="1188" y="95"/>
                      </a:cubicBezTo>
                      <a:cubicBezTo>
                        <a:pt x="1036" y="29"/>
                        <a:pt x="883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56"/>
                <p:cNvSpPr/>
                <p:nvPr/>
              </p:nvSpPr>
              <p:spPr>
                <a:xfrm>
                  <a:off x="4865992" y="2508016"/>
                  <a:ext cx="1333548" cy="255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8" h="12293" extrusionOk="0">
                      <a:moveTo>
                        <a:pt x="4888" y="413"/>
                      </a:moveTo>
                      <a:cubicBezTo>
                        <a:pt x="5078" y="413"/>
                        <a:pt x="5276" y="465"/>
                        <a:pt x="5427" y="586"/>
                      </a:cubicBezTo>
                      <a:cubicBezTo>
                        <a:pt x="5229" y="863"/>
                        <a:pt x="4952" y="1101"/>
                        <a:pt x="4635" y="1140"/>
                      </a:cubicBezTo>
                      <a:cubicBezTo>
                        <a:pt x="4516" y="1140"/>
                        <a:pt x="4437" y="1180"/>
                        <a:pt x="4358" y="1259"/>
                      </a:cubicBezTo>
                      <a:cubicBezTo>
                        <a:pt x="4318" y="1299"/>
                        <a:pt x="4318" y="1378"/>
                        <a:pt x="4318" y="1457"/>
                      </a:cubicBezTo>
                      <a:cubicBezTo>
                        <a:pt x="4556" y="1576"/>
                        <a:pt x="4556" y="1814"/>
                        <a:pt x="4595" y="2012"/>
                      </a:cubicBezTo>
                      <a:cubicBezTo>
                        <a:pt x="4714" y="2447"/>
                        <a:pt x="4794" y="2923"/>
                        <a:pt x="4873" y="3358"/>
                      </a:cubicBezTo>
                      <a:cubicBezTo>
                        <a:pt x="4743" y="3417"/>
                        <a:pt x="4607" y="3445"/>
                        <a:pt x="4469" y="3445"/>
                      </a:cubicBezTo>
                      <a:cubicBezTo>
                        <a:pt x="4145" y="3445"/>
                        <a:pt x="3816" y="3292"/>
                        <a:pt x="3566" y="3042"/>
                      </a:cubicBezTo>
                      <a:cubicBezTo>
                        <a:pt x="3254" y="2601"/>
                        <a:pt x="2756" y="2364"/>
                        <a:pt x="2238" y="2364"/>
                      </a:cubicBezTo>
                      <a:cubicBezTo>
                        <a:pt x="1965" y="2364"/>
                        <a:pt x="1686" y="2429"/>
                        <a:pt x="1426" y="2566"/>
                      </a:cubicBezTo>
                      <a:cubicBezTo>
                        <a:pt x="1506" y="2051"/>
                        <a:pt x="1189" y="1972"/>
                        <a:pt x="872" y="1853"/>
                      </a:cubicBezTo>
                      <a:cubicBezTo>
                        <a:pt x="753" y="1774"/>
                        <a:pt x="555" y="1695"/>
                        <a:pt x="555" y="1616"/>
                      </a:cubicBezTo>
                      <a:cubicBezTo>
                        <a:pt x="515" y="1497"/>
                        <a:pt x="753" y="1101"/>
                        <a:pt x="991" y="1061"/>
                      </a:cubicBezTo>
                      <a:lnTo>
                        <a:pt x="991" y="1101"/>
                      </a:lnTo>
                      <a:cubicBezTo>
                        <a:pt x="1347" y="1021"/>
                        <a:pt x="1664" y="1021"/>
                        <a:pt x="1981" y="942"/>
                      </a:cubicBezTo>
                      <a:cubicBezTo>
                        <a:pt x="2892" y="784"/>
                        <a:pt x="3803" y="625"/>
                        <a:pt x="4714" y="427"/>
                      </a:cubicBezTo>
                      <a:cubicBezTo>
                        <a:pt x="4770" y="418"/>
                        <a:pt x="4829" y="413"/>
                        <a:pt x="4888" y="413"/>
                      </a:cubicBezTo>
                      <a:close/>
                      <a:moveTo>
                        <a:pt x="2218" y="2689"/>
                      </a:moveTo>
                      <a:cubicBezTo>
                        <a:pt x="2370" y="2689"/>
                        <a:pt x="2524" y="2721"/>
                        <a:pt x="2654" y="2764"/>
                      </a:cubicBezTo>
                      <a:cubicBezTo>
                        <a:pt x="2813" y="2844"/>
                        <a:pt x="2971" y="2962"/>
                        <a:pt x="3051" y="3081"/>
                      </a:cubicBezTo>
                      <a:cubicBezTo>
                        <a:pt x="3645" y="3755"/>
                        <a:pt x="3882" y="3834"/>
                        <a:pt x="4952" y="3834"/>
                      </a:cubicBezTo>
                      <a:cubicBezTo>
                        <a:pt x="5308" y="5656"/>
                        <a:pt x="5863" y="7439"/>
                        <a:pt x="5942" y="9300"/>
                      </a:cubicBezTo>
                      <a:cubicBezTo>
                        <a:pt x="6021" y="9855"/>
                        <a:pt x="5982" y="10409"/>
                        <a:pt x="5863" y="10964"/>
                      </a:cubicBezTo>
                      <a:cubicBezTo>
                        <a:pt x="5823" y="11162"/>
                        <a:pt x="5665" y="11360"/>
                        <a:pt x="5467" y="11439"/>
                      </a:cubicBezTo>
                      <a:cubicBezTo>
                        <a:pt x="5388" y="11479"/>
                        <a:pt x="5269" y="11519"/>
                        <a:pt x="5229" y="11598"/>
                      </a:cubicBezTo>
                      <a:cubicBezTo>
                        <a:pt x="5054" y="11800"/>
                        <a:pt x="4811" y="11883"/>
                        <a:pt x="4554" y="11883"/>
                      </a:cubicBezTo>
                      <a:cubicBezTo>
                        <a:pt x="4053" y="11883"/>
                        <a:pt x="3498" y="11568"/>
                        <a:pt x="3288" y="11202"/>
                      </a:cubicBezTo>
                      <a:cubicBezTo>
                        <a:pt x="3169" y="11004"/>
                        <a:pt x="3090" y="10766"/>
                        <a:pt x="2971" y="10489"/>
                      </a:cubicBezTo>
                      <a:cubicBezTo>
                        <a:pt x="3288" y="10370"/>
                        <a:pt x="3566" y="10291"/>
                        <a:pt x="3843" y="10172"/>
                      </a:cubicBezTo>
                      <a:cubicBezTo>
                        <a:pt x="4041" y="10132"/>
                        <a:pt x="4318" y="10053"/>
                        <a:pt x="4239" y="9815"/>
                      </a:cubicBezTo>
                      <a:cubicBezTo>
                        <a:pt x="4205" y="9731"/>
                        <a:pt x="4136" y="9704"/>
                        <a:pt x="4054" y="9704"/>
                      </a:cubicBezTo>
                      <a:cubicBezTo>
                        <a:pt x="3945" y="9704"/>
                        <a:pt x="3815" y="9753"/>
                        <a:pt x="3724" y="9776"/>
                      </a:cubicBezTo>
                      <a:cubicBezTo>
                        <a:pt x="3447" y="9855"/>
                        <a:pt x="3169" y="9974"/>
                        <a:pt x="2853" y="10093"/>
                      </a:cubicBezTo>
                      <a:cubicBezTo>
                        <a:pt x="2734" y="9736"/>
                        <a:pt x="2654" y="9380"/>
                        <a:pt x="2536" y="9023"/>
                      </a:cubicBezTo>
                      <a:lnTo>
                        <a:pt x="2536" y="9023"/>
                      </a:lnTo>
                      <a:cubicBezTo>
                        <a:pt x="2588" y="9027"/>
                        <a:pt x="2641" y="9029"/>
                        <a:pt x="2693" y="9029"/>
                      </a:cubicBezTo>
                      <a:cubicBezTo>
                        <a:pt x="3154" y="9029"/>
                        <a:pt x="3606" y="8876"/>
                        <a:pt x="3962" y="8627"/>
                      </a:cubicBezTo>
                      <a:cubicBezTo>
                        <a:pt x="3748" y="8556"/>
                        <a:pt x="3526" y="8516"/>
                        <a:pt x="3304" y="8516"/>
                      </a:cubicBezTo>
                      <a:cubicBezTo>
                        <a:pt x="3031" y="8516"/>
                        <a:pt x="2758" y="8575"/>
                        <a:pt x="2496" y="8706"/>
                      </a:cubicBezTo>
                      <a:cubicBezTo>
                        <a:pt x="2456" y="8191"/>
                        <a:pt x="2377" y="7637"/>
                        <a:pt x="2338" y="7122"/>
                      </a:cubicBezTo>
                      <a:cubicBezTo>
                        <a:pt x="2853" y="6805"/>
                        <a:pt x="3605" y="7003"/>
                        <a:pt x="3962" y="6369"/>
                      </a:cubicBezTo>
                      <a:cubicBezTo>
                        <a:pt x="3880" y="6358"/>
                        <a:pt x="3799" y="6353"/>
                        <a:pt x="3720" y="6353"/>
                      </a:cubicBezTo>
                      <a:cubicBezTo>
                        <a:pt x="3224" y="6353"/>
                        <a:pt x="2770" y="6544"/>
                        <a:pt x="2258" y="6646"/>
                      </a:cubicBezTo>
                      <a:cubicBezTo>
                        <a:pt x="2219" y="6171"/>
                        <a:pt x="2139" y="5775"/>
                        <a:pt x="2060" y="5379"/>
                      </a:cubicBezTo>
                      <a:cubicBezTo>
                        <a:pt x="2338" y="5260"/>
                        <a:pt x="2654" y="5181"/>
                        <a:pt x="2932" y="5062"/>
                      </a:cubicBezTo>
                      <a:cubicBezTo>
                        <a:pt x="3051" y="4983"/>
                        <a:pt x="3288" y="4785"/>
                        <a:pt x="3249" y="4705"/>
                      </a:cubicBezTo>
                      <a:cubicBezTo>
                        <a:pt x="3212" y="4595"/>
                        <a:pt x="3149" y="4561"/>
                        <a:pt x="3076" y="4561"/>
                      </a:cubicBezTo>
                      <a:cubicBezTo>
                        <a:pt x="2993" y="4561"/>
                        <a:pt x="2897" y="4605"/>
                        <a:pt x="2813" y="4626"/>
                      </a:cubicBezTo>
                      <a:cubicBezTo>
                        <a:pt x="2536" y="4705"/>
                        <a:pt x="2258" y="4824"/>
                        <a:pt x="1981" y="4903"/>
                      </a:cubicBezTo>
                      <a:cubicBezTo>
                        <a:pt x="1902" y="4507"/>
                        <a:pt x="1823" y="4071"/>
                        <a:pt x="1743" y="3636"/>
                      </a:cubicBezTo>
                      <a:cubicBezTo>
                        <a:pt x="2021" y="3477"/>
                        <a:pt x="2417" y="3438"/>
                        <a:pt x="2575" y="3002"/>
                      </a:cubicBezTo>
                      <a:cubicBezTo>
                        <a:pt x="2417" y="3002"/>
                        <a:pt x="2258" y="3042"/>
                        <a:pt x="2060" y="3081"/>
                      </a:cubicBezTo>
                      <a:cubicBezTo>
                        <a:pt x="1941" y="3121"/>
                        <a:pt x="1783" y="3160"/>
                        <a:pt x="1664" y="3200"/>
                      </a:cubicBezTo>
                      <a:cubicBezTo>
                        <a:pt x="1506" y="2883"/>
                        <a:pt x="1506" y="2844"/>
                        <a:pt x="1862" y="2764"/>
                      </a:cubicBezTo>
                      <a:cubicBezTo>
                        <a:pt x="1969" y="2711"/>
                        <a:pt x="2093" y="2689"/>
                        <a:pt x="2218" y="2689"/>
                      </a:cubicBezTo>
                      <a:close/>
                      <a:moveTo>
                        <a:pt x="4798" y="1"/>
                      </a:moveTo>
                      <a:cubicBezTo>
                        <a:pt x="4703" y="1"/>
                        <a:pt x="4608" y="11"/>
                        <a:pt x="4516" y="31"/>
                      </a:cubicBezTo>
                      <a:cubicBezTo>
                        <a:pt x="3526" y="189"/>
                        <a:pt x="2575" y="348"/>
                        <a:pt x="1625" y="506"/>
                      </a:cubicBezTo>
                      <a:cubicBezTo>
                        <a:pt x="1110" y="586"/>
                        <a:pt x="595" y="506"/>
                        <a:pt x="278" y="1101"/>
                      </a:cubicBezTo>
                      <a:cubicBezTo>
                        <a:pt x="159" y="1378"/>
                        <a:pt x="0" y="1616"/>
                        <a:pt x="198" y="1893"/>
                      </a:cubicBezTo>
                      <a:cubicBezTo>
                        <a:pt x="336" y="2065"/>
                        <a:pt x="565" y="2178"/>
                        <a:pt x="804" y="2178"/>
                      </a:cubicBezTo>
                      <a:cubicBezTo>
                        <a:pt x="840" y="2178"/>
                        <a:pt x="876" y="2175"/>
                        <a:pt x="912" y="2170"/>
                      </a:cubicBezTo>
                      <a:lnTo>
                        <a:pt x="1030" y="2170"/>
                      </a:lnTo>
                      <a:cubicBezTo>
                        <a:pt x="1110" y="2606"/>
                        <a:pt x="1149" y="3002"/>
                        <a:pt x="1228" y="3438"/>
                      </a:cubicBezTo>
                      <a:cubicBezTo>
                        <a:pt x="1466" y="4864"/>
                        <a:pt x="1743" y="6290"/>
                        <a:pt x="1941" y="7755"/>
                      </a:cubicBezTo>
                      <a:cubicBezTo>
                        <a:pt x="2060" y="8944"/>
                        <a:pt x="2338" y="10132"/>
                        <a:pt x="2813" y="11281"/>
                      </a:cubicBezTo>
                      <a:cubicBezTo>
                        <a:pt x="3127" y="11910"/>
                        <a:pt x="3781" y="12292"/>
                        <a:pt x="4474" y="12292"/>
                      </a:cubicBezTo>
                      <a:cubicBezTo>
                        <a:pt x="4567" y="12292"/>
                        <a:pt x="4660" y="12285"/>
                        <a:pt x="4754" y="12271"/>
                      </a:cubicBezTo>
                      <a:cubicBezTo>
                        <a:pt x="5110" y="12113"/>
                        <a:pt x="5427" y="11954"/>
                        <a:pt x="5705" y="11756"/>
                      </a:cubicBezTo>
                      <a:cubicBezTo>
                        <a:pt x="5982" y="11637"/>
                        <a:pt x="6180" y="11400"/>
                        <a:pt x="6259" y="11083"/>
                      </a:cubicBezTo>
                      <a:cubicBezTo>
                        <a:pt x="6338" y="10726"/>
                        <a:pt x="6378" y="10370"/>
                        <a:pt x="6418" y="10013"/>
                      </a:cubicBezTo>
                      <a:cubicBezTo>
                        <a:pt x="6378" y="9261"/>
                        <a:pt x="6338" y="8548"/>
                        <a:pt x="6220" y="7835"/>
                      </a:cubicBezTo>
                      <a:cubicBezTo>
                        <a:pt x="5863" y="5696"/>
                        <a:pt x="5348" y="3596"/>
                        <a:pt x="4912" y="1457"/>
                      </a:cubicBezTo>
                      <a:cubicBezTo>
                        <a:pt x="5229" y="1378"/>
                        <a:pt x="5507" y="1140"/>
                        <a:pt x="5665" y="863"/>
                      </a:cubicBezTo>
                      <a:cubicBezTo>
                        <a:pt x="5863" y="665"/>
                        <a:pt x="5784" y="348"/>
                        <a:pt x="5546" y="229"/>
                      </a:cubicBezTo>
                      <a:cubicBezTo>
                        <a:pt x="5340" y="82"/>
                        <a:pt x="5069" y="1"/>
                        <a:pt x="47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56"/>
                <p:cNvSpPr/>
                <p:nvPr/>
              </p:nvSpPr>
              <p:spPr>
                <a:xfrm>
                  <a:off x="5606743" y="1935993"/>
                  <a:ext cx="352399" cy="30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480" extrusionOk="0">
                      <a:moveTo>
                        <a:pt x="634" y="407"/>
                      </a:moveTo>
                      <a:cubicBezTo>
                        <a:pt x="714" y="447"/>
                        <a:pt x="872" y="605"/>
                        <a:pt x="951" y="685"/>
                      </a:cubicBezTo>
                      <a:cubicBezTo>
                        <a:pt x="872" y="803"/>
                        <a:pt x="753" y="883"/>
                        <a:pt x="634" y="1001"/>
                      </a:cubicBezTo>
                      <a:cubicBezTo>
                        <a:pt x="595" y="1001"/>
                        <a:pt x="476" y="843"/>
                        <a:pt x="317" y="724"/>
                      </a:cubicBezTo>
                      <a:cubicBezTo>
                        <a:pt x="476" y="605"/>
                        <a:pt x="595" y="407"/>
                        <a:pt x="634" y="407"/>
                      </a:cubicBezTo>
                      <a:close/>
                      <a:moveTo>
                        <a:pt x="771" y="1"/>
                      </a:moveTo>
                      <a:cubicBezTo>
                        <a:pt x="727" y="1"/>
                        <a:pt x="682" y="4"/>
                        <a:pt x="634" y="11"/>
                      </a:cubicBezTo>
                      <a:cubicBezTo>
                        <a:pt x="278" y="90"/>
                        <a:pt x="1" y="407"/>
                        <a:pt x="40" y="764"/>
                      </a:cubicBezTo>
                      <a:cubicBezTo>
                        <a:pt x="1" y="1120"/>
                        <a:pt x="278" y="1437"/>
                        <a:pt x="674" y="1477"/>
                      </a:cubicBezTo>
                      <a:cubicBezTo>
                        <a:pt x="698" y="1479"/>
                        <a:pt x="722" y="1479"/>
                        <a:pt x="745" y="1479"/>
                      </a:cubicBezTo>
                      <a:cubicBezTo>
                        <a:pt x="1696" y="1479"/>
                        <a:pt x="1683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56"/>
                <p:cNvSpPr/>
                <p:nvPr/>
              </p:nvSpPr>
              <p:spPr>
                <a:xfrm>
                  <a:off x="5187019" y="1741093"/>
                  <a:ext cx="419928" cy="312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" h="1504" extrusionOk="0">
                      <a:moveTo>
                        <a:pt x="614" y="389"/>
                      </a:moveTo>
                      <a:cubicBezTo>
                        <a:pt x="633" y="389"/>
                        <a:pt x="653" y="391"/>
                        <a:pt x="674" y="395"/>
                      </a:cubicBezTo>
                      <a:cubicBezTo>
                        <a:pt x="872" y="434"/>
                        <a:pt x="1149" y="474"/>
                        <a:pt x="1466" y="553"/>
                      </a:cubicBezTo>
                      <a:cubicBezTo>
                        <a:pt x="1285" y="843"/>
                        <a:pt x="1104" y="1033"/>
                        <a:pt x="862" y="1033"/>
                      </a:cubicBezTo>
                      <a:cubicBezTo>
                        <a:pt x="839" y="1033"/>
                        <a:pt x="816" y="1032"/>
                        <a:pt x="793" y="1028"/>
                      </a:cubicBezTo>
                      <a:lnTo>
                        <a:pt x="832" y="1028"/>
                      </a:lnTo>
                      <a:cubicBezTo>
                        <a:pt x="674" y="989"/>
                        <a:pt x="515" y="870"/>
                        <a:pt x="436" y="751"/>
                      </a:cubicBezTo>
                      <a:cubicBezTo>
                        <a:pt x="328" y="570"/>
                        <a:pt x="417" y="389"/>
                        <a:pt x="614" y="389"/>
                      </a:cubicBezTo>
                      <a:close/>
                      <a:moveTo>
                        <a:pt x="984" y="1"/>
                      </a:moveTo>
                      <a:cubicBezTo>
                        <a:pt x="717" y="1"/>
                        <a:pt x="459" y="82"/>
                        <a:pt x="238" y="236"/>
                      </a:cubicBezTo>
                      <a:cubicBezTo>
                        <a:pt x="119" y="315"/>
                        <a:pt x="80" y="434"/>
                        <a:pt x="40" y="553"/>
                      </a:cubicBezTo>
                      <a:cubicBezTo>
                        <a:pt x="0" y="1068"/>
                        <a:pt x="396" y="1464"/>
                        <a:pt x="872" y="1504"/>
                      </a:cubicBezTo>
                      <a:cubicBezTo>
                        <a:pt x="1268" y="1464"/>
                        <a:pt x="1624" y="1266"/>
                        <a:pt x="1822" y="949"/>
                      </a:cubicBezTo>
                      <a:cubicBezTo>
                        <a:pt x="2021" y="672"/>
                        <a:pt x="1941" y="276"/>
                        <a:pt x="1624" y="157"/>
                      </a:cubicBezTo>
                      <a:cubicBezTo>
                        <a:pt x="1414" y="52"/>
                        <a:pt x="1196" y="1"/>
                        <a:pt x="9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56"/>
                <p:cNvSpPr/>
                <p:nvPr/>
              </p:nvSpPr>
              <p:spPr>
                <a:xfrm>
                  <a:off x="5014766" y="2069181"/>
                  <a:ext cx="526313" cy="47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264" extrusionOk="0">
                      <a:moveTo>
                        <a:pt x="1373" y="423"/>
                      </a:moveTo>
                      <a:cubicBezTo>
                        <a:pt x="1599" y="423"/>
                        <a:pt x="1832" y="556"/>
                        <a:pt x="1938" y="796"/>
                      </a:cubicBezTo>
                      <a:cubicBezTo>
                        <a:pt x="2057" y="1113"/>
                        <a:pt x="1899" y="1509"/>
                        <a:pt x="1582" y="1628"/>
                      </a:cubicBezTo>
                      <a:cubicBezTo>
                        <a:pt x="1423" y="1707"/>
                        <a:pt x="1225" y="1747"/>
                        <a:pt x="1027" y="1787"/>
                      </a:cubicBezTo>
                      <a:cubicBezTo>
                        <a:pt x="671" y="1747"/>
                        <a:pt x="473" y="1588"/>
                        <a:pt x="433" y="1272"/>
                      </a:cubicBezTo>
                      <a:cubicBezTo>
                        <a:pt x="394" y="1192"/>
                        <a:pt x="433" y="1113"/>
                        <a:pt x="473" y="1073"/>
                      </a:cubicBezTo>
                      <a:cubicBezTo>
                        <a:pt x="631" y="875"/>
                        <a:pt x="829" y="677"/>
                        <a:pt x="1067" y="519"/>
                      </a:cubicBezTo>
                      <a:cubicBezTo>
                        <a:pt x="1157" y="454"/>
                        <a:pt x="1264" y="423"/>
                        <a:pt x="1373" y="423"/>
                      </a:cubicBezTo>
                      <a:close/>
                      <a:moveTo>
                        <a:pt x="1383" y="1"/>
                      </a:moveTo>
                      <a:cubicBezTo>
                        <a:pt x="1357" y="1"/>
                        <a:pt x="1331" y="2"/>
                        <a:pt x="1305" y="4"/>
                      </a:cubicBezTo>
                      <a:cubicBezTo>
                        <a:pt x="750" y="162"/>
                        <a:pt x="314" y="559"/>
                        <a:pt x="77" y="1073"/>
                      </a:cubicBezTo>
                      <a:lnTo>
                        <a:pt x="77" y="1192"/>
                      </a:lnTo>
                      <a:cubicBezTo>
                        <a:pt x="0" y="1765"/>
                        <a:pt x="476" y="2264"/>
                        <a:pt x="1042" y="2264"/>
                      </a:cubicBezTo>
                      <a:cubicBezTo>
                        <a:pt x="1064" y="2264"/>
                        <a:pt x="1085" y="2263"/>
                        <a:pt x="1107" y="2262"/>
                      </a:cubicBezTo>
                      <a:cubicBezTo>
                        <a:pt x="1344" y="2222"/>
                        <a:pt x="1542" y="2143"/>
                        <a:pt x="1780" y="2103"/>
                      </a:cubicBezTo>
                      <a:cubicBezTo>
                        <a:pt x="2255" y="1866"/>
                        <a:pt x="2533" y="1351"/>
                        <a:pt x="2453" y="796"/>
                      </a:cubicBezTo>
                      <a:cubicBezTo>
                        <a:pt x="2303" y="345"/>
                        <a:pt x="1867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55" name="Google Shape;1455;p56"/>
            <p:cNvSpPr/>
            <p:nvPr/>
          </p:nvSpPr>
          <p:spPr>
            <a:xfrm>
              <a:off x="4985636" y="2493722"/>
              <a:ext cx="320305" cy="309257"/>
            </a:xfrm>
            <a:custGeom>
              <a:avLst/>
              <a:gdLst/>
              <a:ahLst/>
              <a:cxnLst/>
              <a:rect l="l" t="t" r="r" b="b"/>
              <a:pathLst>
                <a:path w="6775" h="6542" extrusionOk="0">
                  <a:moveTo>
                    <a:pt x="3051" y="636"/>
                  </a:moveTo>
                  <a:cubicBezTo>
                    <a:pt x="3170" y="873"/>
                    <a:pt x="3249" y="1230"/>
                    <a:pt x="3289" y="1349"/>
                  </a:cubicBezTo>
                  <a:lnTo>
                    <a:pt x="3725" y="2339"/>
                  </a:lnTo>
                  <a:cubicBezTo>
                    <a:pt x="3749" y="2435"/>
                    <a:pt x="3816" y="2487"/>
                    <a:pt x="3892" y="2487"/>
                  </a:cubicBezTo>
                  <a:cubicBezTo>
                    <a:pt x="3942" y="2487"/>
                    <a:pt x="3995" y="2465"/>
                    <a:pt x="4041" y="2418"/>
                  </a:cubicBezTo>
                  <a:cubicBezTo>
                    <a:pt x="4081" y="2497"/>
                    <a:pt x="4160" y="2537"/>
                    <a:pt x="4240" y="2537"/>
                  </a:cubicBezTo>
                  <a:lnTo>
                    <a:pt x="5428" y="2458"/>
                  </a:lnTo>
                  <a:cubicBezTo>
                    <a:pt x="5547" y="2458"/>
                    <a:pt x="5903" y="2379"/>
                    <a:pt x="6181" y="2379"/>
                  </a:cubicBezTo>
                  <a:cubicBezTo>
                    <a:pt x="5943" y="2537"/>
                    <a:pt x="5547" y="2814"/>
                    <a:pt x="5467" y="2854"/>
                  </a:cubicBezTo>
                  <a:lnTo>
                    <a:pt x="4636" y="3607"/>
                  </a:lnTo>
                  <a:cubicBezTo>
                    <a:pt x="4477" y="3686"/>
                    <a:pt x="4517" y="3884"/>
                    <a:pt x="4675" y="3963"/>
                  </a:cubicBezTo>
                  <a:cubicBezTo>
                    <a:pt x="4855" y="4323"/>
                    <a:pt x="5494" y="5502"/>
                    <a:pt x="5727" y="5683"/>
                  </a:cubicBezTo>
                  <a:lnTo>
                    <a:pt x="5727" y="5683"/>
                  </a:lnTo>
                  <a:cubicBezTo>
                    <a:pt x="5562" y="5618"/>
                    <a:pt x="5452" y="5575"/>
                    <a:pt x="5309" y="5468"/>
                  </a:cubicBezTo>
                  <a:lnTo>
                    <a:pt x="4834" y="5270"/>
                  </a:lnTo>
                  <a:lnTo>
                    <a:pt x="3764" y="4795"/>
                  </a:lnTo>
                  <a:cubicBezTo>
                    <a:pt x="3734" y="4765"/>
                    <a:pt x="3704" y="4752"/>
                    <a:pt x="3673" y="4752"/>
                  </a:cubicBezTo>
                  <a:cubicBezTo>
                    <a:pt x="3624" y="4752"/>
                    <a:pt x="3575" y="4786"/>
                    <a:pt x="3526" y="4835"/>
                  </a:cubicBezTo>
                  <a:cubicBezTo>
                    <a:pt x="3501" y="4758"/>
                    <a:pt x="3426" y="4714"/>
                    <a:pt x="3354" y="4714"/>
                  </a:cubicBezTo>
                  <a:cubicBezTo>
                    <a:pt x="3315" y="4714"/>
                    <a:pt x="3277" y="4727"/>
                    <a:pt x="3249" y="4755"/>
                  </a:cubicBezTo>
                  <a:cubicBezTo>
                    <a:pt x="2734" y="5191"/>
                    <a:pt x="2219" y="5627"/>
                    <a:pt x="1665" y="5983"/>
                  </a:cubicBezTo>
                  <a:cubicBezTo>
                    <a:pt x="1546" y="5983"/>
                    <a:pt x="1427" y="6062"/>
                    <a:pt x="1387" y="6142"/>
                  </a:cubicBezTo>
                  <a:cubicBezTo>
                    <a:pt x="1374" y="6168"/>
                    <a:pt x="1365" y="6181"/>
                    <a:pt x="1362" y="6181"/>
                  </a:cubicBezTo>
                  <a:cubicBezTo>
                    <a:pt x="1357" y="6181"/>
                    <a:pt x="1374" y="6129"/>
                    <a:pt x="1427" y="6023"/>
                  </a:cubicBezTo>
                  <a:cubicBezTo>
                    <a:pt x="1506" y="5864"/>
                    <a:pt x="1546" y="5706"/>
                    <a:pt x="1585" y="5548"/>
                  </a:cubicBezTo>
                  <a:cubicBezTo>
                    <a:pt x="1704" y="5151"/>
                    <a:pt x="1823" y="4795"/>
                    <a:pt x="1942" y="4399"/>
                  </a:cubicBezTo>
                  <a:cubicBezTo>
                    <a:pt x="1942" y="4320"/>
                    <a:pt x="1942" y="4280"/>
                    <a:pt x="1863" y="4201"/>
                  </a:cubicBezTo>
                  <a:lnTo>
                    <a:pt x="1863" y="4201"/>
                  </a:lnTo>
                  <a:cubicBezTo>
                    <a:pt x="1878" y="4204"/>
                    <a:pt x="1892" y="4205"/>
                    <a:pt x="1906" y="4205"/>
                  </a:cubicBezTo>
                  <a:cubicBezTo>
                    <a:pt x="2077" y="4205"/>
                    <a:pt x="2168" y="3991"/>
                    <a:pt x="2021" y="3844"/>
                  </a:cubicBezTo>
                  <a:cubicBezTo>
                    <a:pt x="1546" y="3408"/>
                    <a:pt x="1110" y="2973"/>
                    <a:pt x="714" y="2458"/>
                  </a:cubicBezTo>
                  <a:lnTo>
                    <a:pt x="2061" y="2458"/>
                  </a:lnTo>
                  <a:cubicBezTo>
                    <a:pt x="2100" y="2458"/>
                    <a:pt x="2140" y="2418"/>
                    <a:pt x="2180" y="2418"/>
                  </a:cubicBezTo>
                  <a:cubicBezTo>
                    <a:pt x="2203" y="2441"/>
                    <a:pt x="2233" y="2451"/>
                    <a:pt x="2265" y="2451"/>
                  </a:cubicBezTo>
                  <a:cubicBezTo>
                    <a:pt x="2342" y="2451"/>
                    <a:pt x="2429" y="2395"/>
                    <a:pt x="2457" y="2339"/>
                  </a:cubicBezTo>
                  <a:cubicBezTo>
                    <a:pt x="2655" y="1745"/>
                    <a:pt x="2853" y="1190"/>
                    <a:pt x="3051" y="636"/>
                  </a:cubicBezTo>
                  <a:close/>
                  <a:moveTo>
                    <a:pt x="2916" y="0"/>
                  </a:moveTo>
                  <a:cubicBezTo>
                    <a:pt x="2853" y="0"/>
                    <a:pt x="2785" y="44"/>
                    <a:pt x="2734" y="121"/>
                  </a:cubicBezTo>
                  <a:lnTo>
                    <a:pt x="2061" y="2022"/>
                  </a:lnTo>
                  <a:lnTo>
                    <a:pt x="2021" y="2022"/>
                  </a:lnTo>
                  <a:lnTo>
                    <a:pt x="239" y="2062"/>
                  </a:lnTo>
                  <a:cubicBezTo>
                    <a:pt x="80" y="2062"/>
                    <a:pt x="1" y="2260"/>
                    <a:pt x="80" y="2379"/>
                  </a:cubicBezTo>
                  <a:cubicBezTo>
                    <a:pt x="595" y="3052"/>
                    <a:pt x="1150" y="3646"/>
                    <a:pt x="1744" y="4161"/>
                  </a:cubicBezTo>
                  <a:cubicBezTo>
                    <a:pt x="1625" y="4161"/>
                    <a:pt x="1506" y="4201"/>
                    <a:pt x="1467" y="4320"/>
                  </a:cubicBezTo>
                  <a:cubicBezTo>
                    <a:pt x="1308" y="4874"/>
                    <a:pt x="1110" y="5389"/>
                    <a:pt x="991" y="5944"/>
                  </a:cubicBezTo>
                  <a:cubicBezTo>
                    <a:pt x="912" y="6181"/>
                    <a:pt x="872" y="6498"/>
                    <a:pt x="1229" y="6538"/>
                  </a:cubicBezTo>
                  <a:cubicBezTo>
                    <a:pt x="1250" y="6540"/>
                    <a:pt x="1271" y="6542"/>
                    <a:pt x="1292" y="6542"/>
                  </a:cubicBezTo>
                  <a:cubicBezTo>
                    <a:pt x="1597" y="6542"/>
                    <a:pt x="1960" y="6287"/>
                    <a:pt x="2219" y="6102"/>
                  </a:cubicBezTo>
                  <a:cubicBezTo>
                    <a:pt x="2655" y="5785"/>
                    <a:pt x="3091" y="5468"/>
                    <a:pt x="3526" y="5112"/>
                  </a:cubicBezTo>
                  <a:cubicBezTo>
                    <a:pt x="3526" y="5151"/>
                    <a:pt x="3566" y="5191"/>
                    <a:pt x="3606" y="5191"/>
                  </a:cubicBezTo>
                  <a:cubicBezTo>
                    <a:pt x="4121" y="5429"/>
                    <a:pt x="4636" y="5666"/>
                    <a:pt x="5151" y="5904"/>
                  </a:cubicBezTo>
                  <a:cubicBezTo>
                    <a:pt x="5314" y="5986"/>
                    <a:pt x="5552" y="6142"/>
                    <a:pt x="5762" y="6142"/>
                  </a:cubicBezTo>
                  <a:cubicBezTo>
                    <a:pt x="5858" y="6142"/>
                    <a:pt x="5948" y="6110"/>
                    <a:pt x="6022" y="6023"/>
                  </a:cubicBezTo>
                  <a:cubicBezTo>
                    <a:pt x="6220" y="5746"/>
                    <a:pt x="6022" y="5429"/>
                    <a:pt x="5864" y="5191"/>
                  </a:cubicBezTo>
                  <a:lnTo>
                    <a:pt x="5071" y="3805"/>
                  </a:lnTo>
                  <a:lnTo>
                    <a:pt x="6141" y="2893"/>
                  </a:lnTo>
                  <a:cubicBezTo>
                    <a:pt x="6339" y="2695"/>
                    <a:pt x="6775" y="2458"/>
                    <a:pt x="6695" y="2141"/>
                  </a:cubicBezTo>
                  <a:cubicBezTo>
                    <a:pt x="6650" y="1983"/>
                    <a:pt x="6490" y="1941"/>
                    <a:pt x="6324" y="1941"/>
                  </a:cubicBezTo>
                  <a:cubicBezTo>
                    <a:pt x="6198" y="1941"/>
                    <a:pt x="6068" y="1965"/>
                    <a:pt x="5982" y="1982"/>
                  </a:cubicBezTo>
                  <a:lnTo>
                    <a:pt x="4160" y="2101"/>
                  </a:lnTo>
                  <a:cubicBezTo>
                    <a:pt x="4121" y="2101"/>
                    <a:pt x="4081" y="2101"/>
                    <a:pt x="4081" y="2141"/>
                  </a:cubicBezTo>
                  <a:cubicBezTo>
                    <a:pt x="3883" y="1705"/>
                    <a:pt x="3685" y="1269"/>
                    <a:pt x="3526" y="834"/>
                  </a:cubicBezTo>
                  <a:cubicBezTo>
                    <a:pt x="3408" y="517"/>
                    <a:pt x="3328" y="200"/>
                    <a:pt x="3012" y="41"/>
                  </a:cubicBezTo>
                  <a:cubicBezTo>
                    <a:pt x="2983" y="13"/>
                    <a:pt x="2950" y="0"/>
                    <a:pt x="2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 rot="8824228" flipH="1">
              <a:off x="5931012" y="1593977"/>
              <a:ext cx="417297" cy="266374"/>
            </a:xfrm>
            <a:custGeom>
              <a:avLst/>
              <a:gdLst/>
              <a:ahLst/>
              <a:cxnLst/>
              <a:rect l="l" t="t" r="r" b="b"/>
              <a:pathLst>
                <a:path w="10023" h="6398" extrusionOk="0">
                  <a:moveTo>
                    <a:pt x="8763" y="1"/>
                  </a:moveTo>
                  <a:cubicBezTo>
                    <a:pt x="8679" y="1"/>
                    <a:pt x="8598" y="40"/>
                    <a:pt x="8560" y="115"/>
                  </a:cubicBezTo>
                  <a:cubicBezTo>
                    <a:pt x="8521" y="95"/>
                    <a:pt x="8481" y="86"/>
                    <a:pt x="8442" y="86"/>
                  </a:cubicBezTo>
                  <a:cubicBezTo>
                    <a:pt x="8402" y="86"/>
                    <a:pt x="8362" y="95"/>
                    <a:pt x="8323" y="115"/>
                  </a:cubicBezTo>
                  <a:cubicBezTo>
                    <a:pt x="7768" y="511"/>
                    <a:pt x="7134" y="868"/>
                    <a:pt x="6501" y="1185"/>
                  </a:cubicBezTo>
                  <a:cubicBezTo>
                    <a:pt x="6256" y="1290"/>
                    <a:pt x="6350" y="1641"/>
                    <a:pt x="6566" y="1641"/>
                  </a:cubicBezTo>
                  <a:cubicBezTo>
                    <a:pt x="6595" y="1641"/>
                    <a:pt x="6626" y="1635"/>
                    <a:pt x="6659" y="1621"/>
                  </a:cubicBezTo>
                  <a:cubicBezTo>
                    <a:pt x="7253" y="1343"/>
                    <a:pt x="7887" y="987"/>
                    <a:pt x="8442" y="630"/>
                  </a:cubicBezTo>
                  <a:lnTo>
                    <a:pt x="8442" y="630"/>
                  </a:lnTo>
                  <a:cubicBezTo>
                    <a:pt x="8085" y="2215"/>
                    <a:pt x="7174" y="3641"/>
                    <a:pt x="5867" y="4631"/>
                  </a:cubicBezTo>
                  <a:cubicBezTo>
                    <a:pt x="4890" y="5329"/>
                    <a:pt x="3382" y="5948"/>
                    <a:pt x="2008" y="5948"/>
                  </a:cubicBezTo>
                  <a:cubicBezTo>
                    <a:pt x="1432" y="5948"/>
                    <a:pt x="880" y="5839"/>
                    <a:pt x="400" y="5582"/>
                  </a:cubicBezTo>
                  <a:cubicBezTo>
                    <a:pt x="364" y="5558"/>
                    <a:pt x="330" y="5547"/>
                    <a:pt x="297" y="5547"/>
                  </a:cubicBezTo>
                  <a:cubicBezTo>
                    <a:pt x="113" y="5547"/>
                    <a:pt x="0" y="5877"/>
                    <a:pt x="202" y="5978"/>
                  </a:cubicBezTo>
                  <a:cubicBezTo>
                    <a:pt x="741" y="6273"/>
                    <a:pt x="1364" y="6398"/>
                    <a:pt x="2010" y="6398"/>
                  </a:cubicBezTo>
                  <a:cubicBezTo>
                    <a:pt x="3358" y="6398"/>
                    <a:pt x="4810" y="5855"/>
                    <a:pt x="5827" y="5186"/>
                  </a:cubicBezTo>
                  <a:cubicBezTo>
                    <a:pt x="7332" y="4195"/>
                    <a:pt x="8442" y="2650"/>
                    <a:pt x="8877" y="868"/>
                  </a:cubicBezTo>
                  <a:cubicBezTo>
                    <a:pt x="9075" y="1304"/>
                    <a:pt x="9313" y="1779"/>
                    <a:pt x="9511" y="2215"/>
                  </a:cubicBezTo>
                  <a:cubicBezTo>
                    <a:pt x="9555" y="2317"/>
                    <a:pt x="9641" y="2360"/>
                    <a:pt x="9727" y="2360"/>
                  </a:cubicBezTo>
                  <a:cubicBezTo>
                    <a:pt x="9875" y="2360"/>
                    <a:pt x="10022" y="2232"/>
                    <a:pt x="9947" y="2056"/>
                  </a:cubicBezTo>
                  <a:cubicBezTo>
                    <a:pt x="9670" y="1422"/>
                    <a:pt x="9353" y="828"/>
                    <a:pt x="9036" y="194"/>
                  </a:cubicBezTo>
                  <a:cubicBezTo>
                    <a:pt x="9036" y="194"/>
                    <a:pt x="8996" y="155"/>
                    <a:pt x="8996" y="155"/>
                  </a:cubicBezTo>
                  <a:cubicBezTo>
                    <a:pt x="8954" y="50"/>
                    <a:pt x="8857" y="1"/>
                    <a:pt x="8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7" name="Google Shape;1457;p56"/>
            <p:cNvGrpSpPr/>
            <p:nvPr/>
          </p:nvGrpSpPr>
          <p:grpSpPr>
            <a:xfrm>
              <a:off x="6649479" y="1603246"/>
              <a:ext cx="261232" cy="288908"/>
              <a:chOff x="5414907" y="2017485"/>
              <a:chExt cx="220338" cy="243702"/>
            </a:xfrm>
          </p:grpSpPr>
          <p:sp>
            <p:nvSpPr>
              <p:cNvPr id="1458" name="Google Shape;1458;p56"/>
              <p:cNvSpPr/>
              <p:nvPr/>
            </p:nvSpPr>
            <p:spPr>
              <a:xfrm>
                <a:off x="5414907" y="2017485"/>
                <a:ext cx="131370" cy="11335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120" extrusionOk="0">
                    <a:moveTo>
                      <a:pt x="1361" y="470"/>
                    </a:moveTo>
                    <a:cubicBezTo>
                      <a:pt x="1383" y="470"/>
                      <a:pt x="1405" y="472"/>
                      <a:pt x="1427" y="476"/>
                    </a:cubicBezTo>
                    <a:cubicBezTo>
                      <a:pt x="1506" y="555"/>
                      <a:pt x="1585" y="634"/>
                      <a:pt x="1664" y="714"/>
                    </a:cubicBezTo>
                    <a:cubicBezTo>
                      <a:pt x="1902" y="951"/>
                      <a:pt x="2021" y="1308"/>
                      <a:pt x="1704" y="1546"/>
                    </a:cubicBezTo>
                    <a:cubicBezTo>
                      <a:pt x="1565" y="1645"/>
                      <a:pt x="1407" y="1694"/>
                      <a:pt x="1248" y="1694"/>
                    </a:cubicBezTo>
                    <a:cubicBezTo>
                      <a:pt x="1090" y="1694"/>
                      <a:pt x="931" y="1645"/>
                      <a:pt x="793" y="1546"/>
                    </a:cubicBezTo>
                    <a:cubicBezTo>
                      <a:pt x="515" y="1347"/>
                      <a:pt x="515" y="951"/>
                      <a:pt x="753" y="714"/>
                    </a:cubicBezTo>
                    <a:lnTo>
                      <a:pt x="793" y="714"/>
                    </a:lnTo>
                    <a:cubicBezTo>
                      <a:pt x="934" y="608"/>
                      <a:pt x="1171" y="470"/>
                      <a:pt x="1361" y="470"/>
                    </a:cubicBezTo>
                    <a:close/>
                    <a:moveTo>
                      <a:pt x="1427" y="1"/>
                    </a:moveTo>
                    <a:cubicBezTo>
                      <a:pt x="1149" y="1"/>
                      <a:pt x="872" y="80"/>
                      <a:pt x="634" y="238"/>
                    </a:cubicBezTo>
                    <a:cubicBezTo>
                      <a:pt x="623" y="227"/>
                      <a:pt x="608" y="222"/>
                      <a:pt x="591" y="222"/>
                    </a:cubicBezTo>
                    <a:cubicBezTo>
                      <a:pt x="552" y="222"/>
                      <a:pt x="504" y="250"/>
                      <a:pt x="476" y="278"/>
                    </a:cubicBezTo>
                    <a:cubicBezTo>
                      <a:pt x="40" y="714"/>
                      <a:pt x="1" y="1387"/>
                      <a:pt x="436" y="1823"/>
                    </a:cubicBezTo>
                    <a:cubicBezTo>
                      <a:pt x="674" y="2021"/>
                      <a:pt x="961" y="2120"/>
                      <a:pt x="1248" y="2120"/>
                    </a:cubicBezTo>
                    <a:cubicBezTo>
                      <a:pt x="1536" y="2120"/>
                      <a:pt x="1823" y="2021"/>
                      <a:pt x="2060" y="1823"/>
                    </a:cubicBezTo>
                    <a:cubicBezTo>
                      <a:pt x="2417" y="1466"/>
                      <a:pt x="2456" y="833"/>
                      <a:pt x="2100" y="476"/>
                    </a:cubicBezTo>
                    <a:cubicBezTo>
                      <a:pt x="1942" y="238"/>
                      <a:pt x="1704" y="80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6"/>
              <p:cNvSpPr/>
              <p:nvPr/>
            </p:nvSpPr>
            <p:spPr>
              <a:xfrm>
                <a:off x="5469978" y="2200929"/>
                <a:ext cx="77849" cy="60258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127" extrusionOk="0">
                    <a:moveTo>
                      <a:pt x="707" y="0"/>
                    </a:moveTo>
                    <a:cubicBezTo>
                      <a:pt x="599" y="0"/>
                      <a:pt x="492" y="32"/>
                      <a:pt x="397" y="95"/>
                    </a:cubicBezTo>
                    <a:cubicBezTo>
                      <a:pt x="278" y="95"/>
                      <a:pt x="238" y="135"/>
                      <a:pt x="199" y="214"/>
                    </a:cubicBezTo>
                    <a:cubicBezTo>
                      <a:pt x="40" y="372"/>
                      <a:pt x="0" y="610"/>
                      <a:pt x="80" y="808"/>
                    </a:cubicBezTo>
                    <a:cubicBezTo>
                      <a:pt x="199" y="1006"/>
                      <a:pt x="436" y="1125"/>
                      <a:pt x="634" y="1125"/>
                    </a:cubicBezTo>
                    <a:cubicBezTo>
                      <a:pt x="651" y="1126"/>
                      <a:pt x="667" y="1127"/>
                      <a:pt x="683" y="1127"/>
                    </a:cubicBezTo>
                    <a:cubicBezTo>
                      <a:pt x="1169" y="1127"/>
                      <a:pt x="1456" y="559"/>
                      <a:pt x="1149" y="214"/>
                    </a:cubicBezTo>
                    <a:cubicBezTo>
                      <a:pt x="1030" y="71"/>
                      <a:pt x="869" y="0"/>
                      <a:pt x="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6"/>
              <p:cNvSpPr/>
              <p:nvPr/>
            </p:nvSpPr>
            <p:spPr>
              <a:xfrm>
                <a:off x="5603431" y="2178473"/>
                <a:ext cx="31813" cy="25451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6" extrusionOk="0">
                    <a:moveTo>
                      <a:pt x="277" y="0"/>
                    </a:moveTo>
                    <a:cubicBezTo>
                      <a:pt x="0" y="0"/>
                      <a:pt x="0" y="476"/>
                      <a:pt x="317" y="476"/>
                    </a:cubicBezTo>
                    <a:cubicBezTo>
                      <a:pt x="594" y="476"/>
                      <a:pt x="594" y="0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56"/>
            <p:cNvSpPr/>
            <p:nvPr/>
          </p:nvSpPr>
          <p:spPr>
            <a:xfrm>
              <a:off x="7443094" y="2948652"/>
              <a:ext cx="413138" cy="349245"/>
            </a:xfrm>
            <a:custGeom>
              <a:avLst/>
              <a:gdLst/>
              <a:ahLst/>
              <a:cxnLst/>
              <a:rect l="l" t="t" r="r" b="b"/>
              <a:pathLst>
                <a:path w="7805" h="6597" extrusionOk="0">
                  <a:moveTo>
                    <a:pt x="6285" y="481"/>
                  </a:moveTo>
                  <a:cubicBezTo>
                    <a:pt x="6833" y="481"/>
                    <a:pt x="7178" y="1051"/>
                    <a:pt x="6972" y="2105"/>
                  </a:cubicBezTo>
                  <a:cubicBezTo>
                    <a:pt x="6854" y="2660"/>
                    <a:pt x="6695" y="3214"/>
                    <a:pt x="6497" y="3769"/>
                  </a:cubicBezTo>
                  <a:cubicBezTo>
                    <a:pt x="6141" y="4561"/>
                    <a:pt x="5705" y="5353"/>
                    <a:pt x="5190" y="6106"/>
                  </a:cubicBezTo>
                  <a:cubicBezTo>
                    <a:pt x="4001" y="5670"/>
                    <a:pt x="2615" y="5551"/>
                    <a:pt x="1625" y="4759"/>
                  </a:cubicBezTo>
                  <a:cubicBezTo>
                    <a:pt x="793" y="4046"/>
                    <a:pt x="634" y="2779"/>
                    <a:pt x="1704" y="2145"/>
                  </a:cubicBezTo>
                  <a:cubicBezTo>
                    <a:pt x="1982" y="1976"/>
                    <a:pt x="2274" y="1902"/>
                    <a:pt x="2565" y="1902"/>
                  </a:cubicBezTo>
                  <a:cubicBezTo>
                    <a:pt x="3227" y="1902"/>
                    <a:pt x="3878" y="2283"/>
                    <a:pt x="4318" y="2779"/>
                  </a:cubicBezTo>
                  <a:cubicBezTo>
                    <a:pt x="4370" y="2830"/>
                    <a:pt x="4433" y="2852"/>
                    <a:pt x="4493" y="2852"/>
                  </a:cubicBezTo>
                  <a:cubicBezTo>
                    <a:pt x="4665" y="2852"/>
                    <a:pt x="4821" y="2677"/>
                    <a:pt x="4675" y="2501"/>
                  </a:cubicBezTo>
                  <a:cubicBezTo>
                    <a:pt x="4754" y="2462"/>
                    <a:pt x="4794" y="2382"/>
                    <a:pt x="4794" y="2303"/>
                  </a:cubicBezTo>
                  <a:cubicBezTo>
                    <a:pt x="4794" y="1828"/>
                    <a:pt x="4952" y="1353"/>
                    <a:pt x="5269" y="996"/>
                  </a:cubicBezTo>
                  <a:cubicBezTo>
                    <a:pt x="5631" y="648"/>
                    <a:pt x="5988" y="481"/>
                    <a:pt x="6285" y="481"/>
                  </a:cubicBezTo>
                  <a:close/>
                  <a:moveTo>
                    <a:pt x="6180" y="0"/>
                  </a:moveTo>
                  <a:cubicBezTo>
                    <a:pt x="5272" y="0"/>
                    <a:pt x="4436" y="1245"/>
                    <a:pt x="4318" y="2184"/>
                  </a:cubicBezTo>
                  <a:cubicBezTo>
                    <a:pt x="3781" y="1765"/>
                    <a:pt x="3088" y="1516"/>
                    <a:pt x="2434" y="1516"/>
                  </a:cubicBezTo>
                  <a:cubicBezTo>
                    <a:pt x="1544" y="1516"/>
                    <a:pt x="727" y="1977"/>
                    <a:pt x="476" y="3095"/>
                  </a:cubicBezTo>
                  <a:cubicBezTo>
                    <a:pt x="1" y="5551"/>
                    <a:pt x="3526" y="5948"/>
                    <a:pt x="5071" y="6542"/>
                  </a:cubicBezTo>
                  <a:lnTo>
                    <a:pt x="5150" y="6542"/>
                  </a:lnTo>
                  <a:cubicBezTo>
                    <a:pt x="5186" y="6577"/>
                    <a:pt x="5237" y="6597"/>
                    <a:pt x="5287" y="6597"/>
                  </a:cubicBezTo>
                  <a:cubicBezTo>
                    <a:pt x="5348" y="6597"/>
                    <a:pt x="5406" y="6568"/>
                    <a:pt x="5427" y="6502"/>
                  </a:cubicBezTo>
                  <a:cubicBezTo>
                    <a:pt x="6141" y="5551"/>
                    <a:pt x="6695" y="4482"/>
                    <a:pt x="7091" y="3373"/>
                  </a:cubicBezTo>
                  <a:cubicBezTo>
                    <a:pt x="7408" y="2501"/>
                    <a:pt x="7804" y="1313"/>
                    <a:pt x="7131" y="521"/>
                  </a:cubicBezTo>
                  <a:cubicBezTo>
                    <a:pt x="6823" y="152"/>
                    <a:pt x="6497" y="0"/>
                    <a:pt x="6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5486034" y="2987101"/>
              <a:ext cx="329896" cy="310787"/>
            </a:xfrm>
            <a:custGeom>
              <a:avLst/>
              <a:gdLst/>
              <a:ahLst/>
              <a:cxnLst/>
              <a:rect l="l" t="t" r="r" b="b"/>
              <a:pathLst>
                <a:path w="7924" h="7465" extrusionOk="0">
                  <a:moveTo>
                    <a:pt x="2382" y="628"/>
                  </a:moveTo>
                  <a:cubicBezTo>
                    <a:pt x="2532" y="628"/>
                    <a:pt x="2620" y="776"/>
                    <a:pt x="2774" y="1007"/>
                  </a:cubicBezTo>
                  <a:lnTo>
                    <a:pt x="3843" y="2790"/>
                  </a:lnTo>
                  <a:cubicBezTo>
                    <a:pt x="3903" y="2849"/>
                    <a:pt x="3972" y="2879"/>
                    <a:pt x="4036" y="2879"/>
                  </a:cubicBezTo>
                  <a:cubicBezTo>
                    <a:pt x="4101" y="2879"/>
                    <a:pt x="4160" y="2849"/>
                    <a:pt x="4200" y="2790"/>
                  </a:cubicBezTo>
                  <a:cubicBezTo>
                    <a:pt x="4239" y="2790"/>
                    <a:pt x="4279" y="2750"/>
                    <a:pt x="4318" y="2750"/>
                  </a:cubicBezTo>
                  <a:lnTo>
                    <a:pt x="5705" y="1562"/>
                  </a:lnTo>
                  <a:cubicBezTo>
                    <a:pt x="5863" y="1364"/>
                    <a:pt x="6061" y="1205"/>
                    <a:pt x="6299" y="1047"/>
                  </a:cubicBezTo>
                  <a:cubicBezTo>
                    <a:pt x="6436" y="956"/>
                    <a:pt x="6515" y="911"/>
                    <a:pt x="6573" y="911"/>
                  </a:cubicBezTo>
                  <a:cubicBezTo>
                    <a:pt x="6666" y="911"/>
                    <a:pt x="6707" y="1025"/>
                    <a:pt x="6854" y="1245"/>
                  </a:cubicBezTo>
                  <a:cubicBezTo>
                    <a:pt x="6933" y="1364"/>
                    <a:pt x="7408" y="1918"/>
                    <a:pt x="7329" y="2037"/>
                  </a:cubicBezTo>
                  <a:cubicBezTo>
                    <a:pt x="7289" y="2156"/>
                    <a:pt x="6774" y="2354"/>
                    <a:pt x="6695" y="2394"/>
                  </a:cubicBezTo>
                  <a:lnTo>
                    <a:pt x="5150" y="3344"/>
                  </a:lnTo>
                  <a:cubicBezTo>
                    <a:pt x="5111" y="3384"/>
                    <a:pt x="5111" y="3384"/>
                    <a:pt x="5071" y="3424"/>
                  </a:cubicBezTo>
                  <a:cubicBezTo>
                    <a:pt x="4952" y="3463"/>
                    <a:pt x="4873" y="3503"/>
                    <a:pt x="4754" y="3582"/>
                  </a:cubicBezTo>
                  <a:cubicBezTo>
                    <a:pt x="4675" y="3622"/>
                    <a:pt x="4635" y="3741"/>
                    <a:pt x="4675" y="3820"/>
                  </a:cubicBezTo>
                  <a:cubicBezTo>
                    <a:pt x="4517" y="3899"/>
                    <a:pt x="4437" y="4097"/>
                    <a:pt x="4596" y="4216"/>
                  </a:cubicBezTo>
                  <a:lnTo>
                    <a:pt x="5824" y="5444"/>
                  </a:lnTo>
                  <a:cubicBezTo>
                    <a:pt x="5982" y="5642"/>
                    <a:pt x="6180" y="5800"/>
                    <a:pt x="6339" y="5998"/>
                  </a:cubicBezTo>
                  <a:cubicBezTo>
                    <a:pt x="6656" y="6315"/>
                    <a:pt x="6339" y="6355"/>
                    <a:pt x="6022" y="6553"/>
                  </a:cubicBezTo>
                  <a:cubicBezTo>
                    <a:pt x="5943" y="6593"/>
                    <a:pt x="5467" y="6989"/>
                    <a:pt x="5388" y="6989"/>
                  </a:cubicBezTo>
                  <a:cubicBezTo>
                    <a:pt x="5269" y="6949"/>
                    <a:pt x="5031" y="6474"/>
                    <a:pt x="4952" y="6434"/>
                  </a:cubicBezTo>
                  <a:cubicBezTo>
                    <a:pt x="4596" y="5959"/>
                    <a:pt x="4239" y="5523"/>
                    <a:pt x="3883" y="5048"/>
                  </a:cubicBezTo>
                  <a:cubicBezTo>
                    <a:pt x="3843" y="5008"/>
                    <a:pt x="3803" y="4969"/>
                    <a:pt x="3764" y="4969"/>
                  </a:cubicBezTo>
                  <a:cubicBezTo>
                    <a:pt x="3737" y="4863"/>
                    <a:pt x="3641" y="4792"/>
                    <a:pt x="3544" y="4792"/>
                  </a:cubicBezTo>
                  <a:cubicBezTo>
                    <a:pt x="3495" y="4792"/>
                    <a:pt x="3447" y="4810"/>
                    <a:pt x="3407" y="4850"/>
                  </a:cubicBezTo>
                  <a:cubicBezTo>
                    <a:pt x="3011" y="5167"/>
                    <a:pt x="2615" y="5483"/>
                    <a:pt x="2219" y="5800"/>
                  </a:cubicBezTo>
                  <a:cubicBezTo>
                    <a:pt x="1958" y="6029"/>
                    <a:pt x="1562" y="6553"/>
                    <a:pt x="1209" y="6553"/>
                  </a:cubicBezTo>
                  <a:cubicBezTo>
                    <a:pt x="1134" y="6553"/>
                    <a:pt x="1061" y="6530"/>
                    <a:pt x="991" y="6474"/>
                  </a:cubicBezTo>
                  <a:cubicBezTo>
                    <a:pt x="357" y="5998"/>
                    <a:pt x="991" y="5602"/>
                    <a:pt x="1427" y="5246"/>
                  </a:cubicBezTo>
                  <a:lnTo>
                    <a:pt x="2813" y="4137"/>
                  </a:lnTo>
                  <a:cubicBezTo>
                    <a:pt x="2853" y="4097"/>
                    <a:pt x="2892" y="4018"/>
                    <a:pt x="2892" y="3939"/>
                  </a:cubicBezTo>
                  <a:cubicBezTo>
                    <a:pt x="3051" y="3899"/>
                    <a:pt x="3090" y="3741"/>
                    <a:pt x="3011" y="3622"/>
                  </a:cubicBezTo>
                  <a:lnTo>
                    <a:pt x="1229" y="1324"/>
                  </a:lnTo>
                  <a:lnTo>
                    <a:pt x="2061" y="770"/>
                  </a:lnTo>
                  <a:cubicBezTo>
                    <a:pt x="2200" y="672"/>
                    <a:pt x="2300" y="628"/>
                    <a:pt x="2382" y="628"/>
                  </a:cubicBezTo>
                  <a:close/>
                  <a:moveTo>
                    <a:pt x="2487" y="1"/>
                  </a:moveTo>
                  <a:cubicBezTo>
                    <a:pt x="2463" y="1"/>
                    <a:pt x="2440" y="5"/>
                    <a:pt x="2417" y="17"/>
                  </a:cubicBezTo>
                  <a:cubicBezTo>
                    <a:pt x="1902" y="255"/>
                    <a:pt x="1427" y="572"/>
                    <a:pt x="991" y="928"/>
                  </a:cubicBezTo>
                  <a:cubicBezTo>
                    <a:pt x="912" y="968"/>
                    <a:pt x="872" y="1047"/>
                    <a:pt x="912" y="1126"/>
                  </a:cubicBezTo>
                  <a:cubicBezTo>
                    <a:pt x="753" y="1166"/>
                    <a:pt x="674" y="1324"/>
                    <a:pt x="793" y="1483"/>
                  </a:cubicBezTo>
                  <a:lnTo>
                    <a:pt x="2536" y="3741"/>
                  </a:lnTo>
                  <a:cubicBezTo>
                    <a:pt x="1783" y="4295"/>
                    <a:pt x="1031" y="4889"/>
                    <a:pt x="357" y="5563"/>
                  </a:cubicBezTo>
                  <a:cubicBezTo>
                    <a:pt x="1" y="5919"/>
                    <a:pt x="318" y="6315"/>
                    <a:pt x="595" y="6672"/>
                  </a:cubicBezTo>
                  <a:cubicBezTo>
                    <a:pt x="792" y="6925"/>
                    <a:pt x="969" y="7159"/>
                    <a:pt x="1211" y="7159"/>
                  </a:cubicBezTo>
                  <a:cubicBezTo>
                    <a:pt x="1310" y="7159"/>
                    <a:pt x="1420" y="7120"/>
                    <a:pt x="1546" y="7028"/>
                  </a:cubicBezTo>
                  <a:cubicBezTo>
                    <a:pt x="1942" y="6751"/>
                    <a:pt x="2219" y="6395"/>
                    <a:pt x="2576" y="6117"/>
                  </a:cubicBezTo>
                  <a:cubicBezTo>
                    <a:pt x="2932" y="5840"/>
                    <a:pt x="3209" y="5642"/>
                    <a:pt x="3566" y="5365"/>
                  </a:cubicBezTo>
                  <a:lnTo>
                    <a:pt x="4477" y="6513"/>
                  </a:lnTo>
                  <a:cubicBezTo>
                    <a:pt x="4675" y="6791"/>
                    <a:pt x="4913" y="7266"/>
                    <a:pt x="5230" y="7424"/>
                  </a:cubicBezTo>
                  <a:cubicBezTo>
                    <a:pt x="5285" y="7452"/>
                    <a:pt x="5343" y="7464"/>
                    <a:pt x="5405" y="7464"/>
                  </a:cubicBezTo>
                  <a:cubicBezTo>
                    <a:pt x="5785" y="7464"/>
                    <a:pt x="6264" y="6995"/>
                    <a:pt x="6537" y="6791"/>
                  </a:cubicBezTo>
                  <a:cubicBezTo>
                    <a:pt x="6933" y="6553"/>
                    <a:pt x="7250" y="6315"/>
                    <a:pt x="6893" y="5880"/>
                  </a:cubicBezTo>
                  <a:cubicBezTo>
                    <a:pt x="6299" y="5206"/>
                    <a:pt x="5665" y="4572"/>
                    <a:pt x="5031" y="3978"/>
                  </a:cubicBezTo>
                  <a:lnTo>
                    <a:pt x="5071" y="3978"/>
                  </a:lnTo>
                  <a:cubicBezTo>
                    <a:pt x="5150" y="3939"/>
                    <a:pt x="5269" y="3899"/>
                    <a:pt x="5388" y="3859"/>
                  </a:cubicBezTo>
                  <a:cubicBezTo>
                    <a:pt x="5507" y="3859"/>
                    <a:pt x="5586" y="3780"/>
                    <a:pt x="5626" y="3661"/>
                  </a:cubicBezTo>
                  <a:lnTo>
                    <a:pt x="6972" y="2829"/>
                  </a:lnTo>
                  <a:cubicBezTo>
                    <a:pt x="7210" y="2671"/>
                    <a:pt x="7725" y="2473"/>
                    <a:pt x="7804" y="2196"/>
                  </a:cubicBezTo>
                  <a:cubicBezTo>
                    <a:pt x="7923" y="1918"/>
                    <a:pt x="7685" y="1760"/>
                    <a:pt x="7606" y="1601"/>
                  </a:cubicBezTo>
                  <a:cubicBezTo>
                    <a:pt x="7369" y="1126"/>
                    <a:pt x="7091" y="730"/>
                    <a:pt x="6774" y="373"/>
                  </a:cubicBezTo>
                  <a:cubicBezTo>
                    <a:pt x="6728" y="327"/>
                    <a:pt x="6682" y="308"/>
                    <a:pt x="6635" y="308"/>
                  </a:cubicBezTo>
                  <a:cubicBezTo>
                    <a:pt x="6602" y="308"/>
                    <a:pt x="6570" y="317"/>
                    <a:pt x="6537" y="334"/>
                  </a:cubicBezTo>
                  <a:cubicBezTo>
                    <a:pt x="6141" y="572"/>
                    <a:pt x="5784" y="849"/>
                    <a:pt x="5467" y="1205"/>
                  </a:cubicBezTo>
                  <a:lnTo>
                    <a:pt x="4120" y="2354"/>
                  </a:lnTo>
                  <a:lnTo>
                    <a:pt x="3407" y="1166"/>
                  </a:lnTo>
                  <a:cubicBezTo>
                    <a:pt x="3209" y="770"/>
                    <a:pt x="2932" y="413"/>
                    <a:pt x="2655" y="57"/>
                  </a:cubicBezTo>
                  <a:cubicBezTo>
                    <a:pt x="2599" y="29"/>
                    <a:pt x="2543" y="1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6916500" y="2108870"/>
              <a:ext cx="322177" cy="324546"/>
            </a:xfrm>
            <a:custGeom>
              <a:avLst/>
              <a:gdLst/>
              <a:ahLst/>
              <a:cxnLst/>
              <a:rect l="l" t="t" r="r" b="b"/>
              <a:pathLst>
                <a:path w="6933" h="6984" extrusionOk="0">
                  <a:moveTo>
                    <a:pt x="3526" y="457"/>
                  </a:moveTo>
                  <a:cubicBezTo>
                    <a:pt x="3724" y="497"/>
                    <a:pt x="3922" y="497"/>
                    <a:pt x="4120" y="536"/>
                  </a:cubicBezTo>
                  <a:cubicBezTo>
                    <a:pt x="4199" y="536"/>
                    <a:pt x="4437" y="536"/>
                    <a:pt x="4476" y="576"/>
                  </a:cubicBezTo>
                  <a:cubicBezTo>
                    <a:pt x="4516" y="655"/>
                    <a:pt x="4476" y="972"/>
                    <a:pt x="4476" y="1051"/>
                  </a:cubicBezTo>
                  <a:cubicBezTo>
                    <a:pt x="4358" y="1606"/>
                    <a:pt x="4278" y="2121"/>
                    <a:pt x="4199" y="2676"/>
                  </a:cubicBezTo>
                  <a:cubicBezTo>
                    <a:pt x="4199" y="2834"/>
                    <a:pt x="4278" y="2953"/>
                    <a:pt x="4437" y="2953"/>
                  </a:cubicBezTo>
                  <a:cubicBezTo>
                    <a:pt x="4476" y="2992"/>
                    <a:pt x="4516" y="2992"/>
                    <a:pt x="4556" y="2992"/>
                  </a:cubicBezTo>
                  <a:lnTo>
                    <a:pt x="6417" y="3349"/>
                  </a:lnTo>
                  <a:cubicBezTo>
                    <a:pt x="6338" y="3785"/>
                    <a:pt x="6180" y="4181"/>
                    <a:pt x="5942" y="4498"/>
                  </a:cubicBezTo>
                  <a:cubicBezTo>
                    <a:pt x="5858" y="4582"/>
                    <a:pt x="5766" y="4609"/>
                    <a:pt x="5671" y="4609"/>
                  </a:cubicBezTo>
                  <a:cubicBezTo>
                    <a:pt x="5542" y="4609"/>
                    <a:pt x="5405" y="4560"/>
                    <a:pt x="5269" y="4537"/>
                  </a:cubicBezTo>
                  <a:lnTo>
                    <a:pt x="4516" y="4458"/>
                  </a:lnTo>
                  <a:cubicBezTo>
                    <a:pt x="4437" y="4458"/>
                    <a:pt x="4318" y="4498"/>
                    <a:pt x="4278" y="4577"/>
                  </a:cubicBezTo>
                  <a:cubicBezTo>
                    <a:pt x="4239" y="4617"/>
                    <a:pt x="4199" y="4656"/>
                    <a:pt x="4199" y="4735"/>
                  </a:cubicBezTo>
                  <a:lnTo>
                    <a:pt x="4041" y="6082"/>
                  </a:lnTo>
                  <a:lnTo>
                    <a:pt x="4001" y="6439"/>
                  </a:lnTo>
                  <a:cubicBezTo>
                    <a:pt x="4001" y="6504"/>
                    <a:pt x="3989" y="6534"/>
                    <a:pt x="3958" y="6534"/>
                  </a:cubicBezTo>
                  <a:cubicBezTo>
                    <a:pt x="3933" y="6534"/>
                    <a:pt x="3896" y="6514"/>
                    <a:pt x="3843" y="6478"/>
                  </a:cubicBezTo>
                  <a:cubicBezTo>
                    <a:pt x="3565" y="6478"/>
                    <a:pt x="3328" y="6478"/>
                    <a:pt x="3090" y="6439"/>
                  </a:cubicBezTo>
                  <a:lnTo>
                    <a:pt x="2813" y="6399"/>
                  </a:lnTo>
                  <a:cubicBezTo>
                    <a:pt x="2785" y="6406"/>
                    <a:pt x="2762" y="6409"/>
                    <a:pt x="2742" y="6409"/>
                  </a:cubicBezTo>
                  <a:cubicBezTo>
                    <a:pt x="2644" y="6409"/>
                    <a:pt x="2628" y="6332"/>
                    <a:pt x="2694" y="6201"/>
                  </a:cubicBezTo>
                  <a:cubicBezTo>
                    <a:pt x="2694" y="5963"/>
                    <a:pt x="2733" y="5765"/>
                    <a:pt x="2813" y="5567"/>
                  </a:cubicBezTo>
                  <a:cubicBezTo>
                    <a:pt x="2852" y="5131"/>
                    <a:pt x="2892" y="4735"/>
                    <a:pt x="2932" y="4300"/>
                  </a:cubicBezTo>
                  <a:cubicBezTo>
                    <a:pt x="3011" y="4181"/>
                    <a:pt x="3011" y="3943"/>
                    <a:pt x="2813" y="3943"/>
                  </a:cubicBezTo>
                  <a:cubicBezTo>
                    <a:pt x="2377" y="3904"/>
                    <a:pt x="1941" y="3864"/>
                    <a:pt x="1505" y="3824"/>
                  </a:cubicBezTo>
                  <a:cubicBezTo>
                    <a:pt x="1442" y="3835"/>
                    <a:pt x="1375" y="3840"/>
                    <a:pt x="1307" y="3840"/>
                  </a:cubicBezTo>
                  <a:cubicBezTo>
                    <a:pt x="1122" y="3840"/>
                    <a:pt x="927" y="3803"/>
                    <a:pt x="753" y="3745"/>
                  </a:cubicBezTo>
                  <a:cubicBezTo>
                    <a:pt x="515" y="3626"/>
                    <a:pt x="634" y="3309"/>
                    <a:pt x="634" y="3072"/>
                  </a:cubicBezTo>
                  <a:cubicBezTo>
                    <a:pt x="634" y="2953"/>
                    <a:pt x="634" y="2834"/>
                    <a:pt x="674" y="2715"/>
                  </a:cubicBezTo>
                  <a:cubicBezTo>
                    <a:pt x="704" y="2623"/>
                    <a:pt x="687" y="2531"/>
                    <a:pt x="752" y="2531"/>
                  </a:cubicBezTo>
                  <a:cubicBezTo>
                    <a:pt x="771" y="2531"/>
                    <a:pt x="796" y="2539"/>
                    <a:pt x="832" y="2557"/>
                  </a:cubicBezTo>
                  <a:cubicBezTo>
                    <a:pt x="1030" y="2557"/>
                    <a:pt x="1268" y="2596"/>
                    <a:pt x="1466" y="2636"/>
                  </a:cubicBezTo>
                  <a:lnTo>
                    <a:pt x="2813" y="2874"/>
                  </a:lnTo>
                  <a:cubicBezTo>
                    <a:pt x="2892" y="2874"/>
                    <a:pt x="2971" y="2874"/>
                    <a:pt x="3011" y="2834"/>
                  </a:cubicBezTo>
                  <a:cubicBezTo>
                    <a:pt x="3031" y="2841"/>
                    <a:pt x="3053" y="2844"/>
                    <a:pt x="3074" y="2844"/>
                  </a:cubicBezTo>
                  <a:cubicBezTo>
                    <a:pt x="3179" y="2844"/>
                    <a:pt x="3288" y="2767"/>
                    <a:pt x="3288" y="2636"/>
                  </a:cubicBezTo>
                  <a:cubicBezTo>
                    <a:pt x="3328" y="2279"/>
                    <a:pt x="3367" y="1883"/>
                    <a:pt x="3407" y="1527"/>
                  </a:cubicBezTo>
                  <a:cubicBezTo>
                    <a:pt x="3407" y="1170"/>
                    <a:pt x="3486" y="814"/>
                    <a:pt x="3526" y="457"/>
                  </a:cubicBezTo>
                  <a:close/>
                  <a:moveTo>
                    <a:pt x="3510" y="0"/>
                  </a:moveTo>
                  <a:cubicBezTo>
                    <a:pt x="3330" y="0"/>
                    <a:pt x="3194" y="61"/>
                    <a:pt x="3130" y="299"/>
                  </a:cubicBezTo>
                  <a:cubicBezTo>
                    <a:pt x="3011" y="655"/>
                    <a:pt x="2971" y="1051"/>
                    <a:pt x="2971" y="1408"/>
                  </a:cubicBezTo>
                  <a:cubicBezTo>
                    <a:pt x="2932" y="1764"/>
                    <a:pt x="2892" y="2081"/>
                    <a:pt x="2852" y="2398"/>
                  </a:cubicBezTo>
                  <a:cubicBezTo>
                    <a:pt x="2139" y="2240"/>
                    <a:pt x="1466" y="2161"/>
                    <a:pt x="753" y="2081"/>
                  </a:cubicBezTo>
                  <a:cubicBezTo>
                    <a:pt x="198" y="2081"/>
                    <a:pt x="198" y="2557"/>
                    <a:pt x="159" y="3032"/>
                  </a:cubicBezTo>
                  <a:cubicBezTo>
                    <a:pt x="159" y="3468"/>
                    <a:pt x="0" y="4062"/>
                    <a:pt x="476" y="4181"/>
                  </a:cubicBezTo>
                  <a:cubicBezTo>
                    <a:pt x="832" y="4260"/>
                    <a:pt x="1149" y="4300"/>
                    <a:pt x="1505" y="4300"/>
                  </a:cubicBezTo>
                  <a:lnTo>
                    <a:pt x="2456" y="4379"/>
                  </a:lnTo>
                  <a:cubicBezTo>
                    <a:pt x="2456" y="4775"/>
                    <a:pt x="2377" y="5171"/>
                    <a:pt x="2337" y="5567"/>
                  </a:cubicBezTo>
                  <a:cubicBezTo>
                    <a:pt x="2298" y="5805"/>
                    <a:pt x="2179" y="6082"/>
                    <a:pt x="2179" y="6359"/>
                  </a:cubicBezTo>
                  <a:cubicBezTo>
                    <a:pt x="2139" y="6914"/>
                    <a:pt x="2773" y="6874"/>
                    <a:pt x="3169" y="6914"/>
                  </a:cubicBezTo>
                  <a:cubicBezTo>
                    <a:pt x="3347" y="6934"/>
                    <a:pt x="3595" y="6983"/>
                    <a:pt x="3828" y="6983"/>
                  </a:cubicBezTo>
                  <a:cubicBezTo>
                    <a:pt x="4060" y="6983"/>
                    <a:pt x="4278" y="6934"/>
                    <a:pt x="4397" y="6756"/>
                  </a:cubicBezTo>
                  <a:cubicBezTo>
                    <a:pt x="4476" y="6478"/>
                    <a:pt x="4516" y="6241"/>
                    <a:pt x="4516" y="5963"/>
                  </a:cubicBezTo>
                  <a:cubicBezTo>
                    <a:pt x="4556" y="5607"/>
                    <a:pt x="4595" y="5290"/>
                    <a:pt x="4635" y="4933"/>
                  </a:cubicBezTo>
                  <a:lnTo>
                    <a:pt x="5546" y="5052"/>
                  </a:lnTo>
                  <a:cubicBezTo>
                    <a:pt x="5637" y="5083"/>
                    <a:pt x="5727" y="5095"/>
                    <a:pt x="5816" y="5095"/>
                  </a:cubicBezTo>
                  <a:cubicBezTo>
                    <a:pt x="5959" y="5095"/>
                    <a:pt x="6097" y="5062"/>
                    <a:pt x="6219" y="5013"/>
                  </a:cubicBezTo>
                  <a:cubicBezTo>
                    <a:pt x="6417" y="4854"/>
                    <a:pt x="6497" y="4617"/>
                    <a:pt x="6536" y="4379"/>
                  </a:cubicBezTo>
                  <a:cubicBezTo>
                    <a:pt x="6655" y="4022"/>
                    <a:pt x="6774" y="3626"/>
                    <a:pt x="6893" y="3230"/>
                  </a:cubicBezTo>
                  <a:cubicBezTo>
                    <a:pt x="6932" y="3111"/>
                    <a:pt x="6853" y="2992"/>
                    <a:pt x="6734" y="2953"/>
                  </a:cubicBezTo>
                  <a:lnTo>
                    <a:pt x="4714" y="2557"/>
                  </a:lnTo>
                  <a:cubicBezTo>
                    <a:pt x="4833" y="1923"/>
                    <a:pt x="4912" y="1289"/>
                    <a:pt x="4991" y="655"/>
                  </a:cubicBezTo>
                  <a:cubicBezTo>
                    <a:pt x="4991" y="101"/>
                    <a:pt x="4437" y="140"/>
                    <a:pt x="4041" y="61"/>
                  </a:cubicBezTo>
                  <a:cubicBezTo>
                    <a:pt x="3842" y="43"/>
                    <a:pt x="3660" y="0"/>
                    <a:pt x="3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 rot="-3610079" flipH="1">
              <a:off x="7188165" y="1998415"/>
              <a:ext cx="735406" cy="545479"/>
            </a:xfrm>
            <a:custGeom>
              <a:avLst/>
              <a:gdLst/>
              <a:ahLst/>
              <a:cxnLst/>
              <a:rect l="l" t="t" r="r" b="b"/>
              <a:pathLst>
                <a:path w="12437" h="9225" extrusionOk="0">
                  <a:moveTo>
                    <a:pt x="1895" y="0"/>
                  </a:moveTo>
                  <a:cubicBezTo>
                    <a:pt x="1313" y="0"/>
                    <a:pt x="705" y="248"/>
                    <a:pt x="197" y="558"/>
                  </a:cubicBezTo>
                  <a:cubicBezTo>
                    <a:pt x="0" y="721"/>
                    <a:pt x="155" y="993"/>
                    <a:pt x="349" y="993"/>
                  </a:cubicBezTo>
                  <a:cubicBezTo>
                    <a:pt x="390" y="993"/>
                    <a:pt x="433" y="981"/>
                    <a:pt x="474" y="954"/>
                  </a:cubicBezTo>
                  <a:cubicBezTo>
                    <a:pt x="915" y="666"/>
                    <a:pt x="1403" y="443"/>
                    <a:pt x="1857" y="443"/>
                  </a:cubicBezTo>
                  <a:cubicBezTo>
                    <a:pt x="2339" y="443"/>
                    <a:pt x="2782" y="695"/>
                    <a:pt x="3088" y="1390"/>
                  </a:cubicBezTo>
                  <a:cubicBezTo>
                    <a:pt x="3247" y="1825"/>
                    <a:pt x="3366" y="2340"/>
                    <a:pt x="3405" y="2816"/>
                  </a:cubicBezTo>
                  <a:cubicBezTo>
                    <a:pt x="3405" y="3331"/>
                    <a:pt x="3564" y="3846"/>
                    <a:pt x="3881" y="4321"/>
                  </a:cubicBezTo>
                  <a:cubicBezTo>
                    <a:pt x="4166" y="4574"/>
                    <a:pt x="4552" y="4701"/>
                    <a:pt x="4939" y="4701"/>
                  </a:cubicBezTo>
                  <a:cubicBezTo>
                    <a:pt x="5036" y="4701"/>
                    <a:pt x="5132" y="4693"/>
                    <a:pt x="5227" y="4677"/>
                  </a:cubicBezTo>
                  <a:cubicBezTo>
                    <a:pt x="5604" y="4638"/>
                    <a:pt x="5802" y="4578"/>
                    <a:pt x="6005" y="4578"/>
                  </a:cubicBezTo>
                  <a:cubicBezTo>
                    <a:pt x="6208" y="4578"/>
                    <a:pt x="6416" y="4638"/>
                    <a:pt x="6812" y="4836"/>
                  </a:cubicBezTo>
                  <a:cubicBezTo>
                    <a:pt x="7248" y="4836"/>
                    <a:pt x="7604" y="5232"/>
                    <a:pt x="7564" y="5707"/>
                  </a:cubicBezTo>
                  <a:cubicBezTo>
                    <a:pt x="7564" y="5905"/>
                    <a:pt x="7604" y="6143"/>
                    <a:pt x="7604" y="6381"/>
                  </a:cubicBezTo>
                  <a:cubicBezTo>
                    <a:pt x="7683" y="7569"/>
                    <a:pt x="8119" y="8599"/>
                    <a:pt x="9466" y="8599"/>
                  </a:cubicBezTo>
                  <a:cubicBezTo>
                    <a:pt x="10535" y="8599"/>
                    <a:pt x="11328" y="7926"/>
                    <a:pt x="11961" y="7133"/>
                  </a:cubicBezTo>
                  <a:lnTo>
                    <a:pt x="11961" y="7133"/>
                  </a:lnTo>
                  <a:cubicBezTo>
                    <a:pt x="11922" y="7728"/>
                    <a:pt x="11882" y="8361"/>
                    <a:pt x="11763" y="8956"/>
                  </a:cubicBezTo>
                  <a:cubicBezTo>
                    <a:pt x="11740" y="9117"/>
                    <a:pt x="11891" y="9224"/>
                    <a:pt x="12029" y="9224"/>
                  </a:cubicBezTo>
                  <a:cubicBezTo>
                    <a:pt x="12129" y="9224"/>
                    <a:pt x="12222" y="9168"/>
                    <a:pt x="12239" y="9035"/>
                  </a:cubicBezTo>
                  <a:cubicBezTo>
                    <a:pt x="12358" y="8282"/>
                    <a:pt x="12397" y="7490"/>
                    <a:pt x="12437" y="6698"/>
                  </a:cubicBezTo>
                  <a:cubicBezTo>
                    <a:pt x="12437" y="6618"/>
                    <a:pt x="12397" y="6579"/>
                    <a:pt x="12358" y="6539"/>
                  </a:cubicBezTo>
                  <a:cubicBezTo>
                    <a:pt x="12414" y="6371"/>
                    <a:pt x="12272" y="6203"/>
                    <a:pt x="12127" y="6203"/>
                  </a:cubicBezTo>
                  <a:cubicBezTo>
                    <a:pt x="12068" y="6203"/>
                    <a:pt x="12008" y="6232"/>
                    <a:pt x="11961" y="6302"/>
                  </a:cubicBezTo>
                  <a:lnTo>
                    <a:pt x="11961" y="6341"/>
                  </a:lnTo>
                  <a:cubicBezTo>
                    <a:pt x="11922" y="6302"/>
                    <a:pt x="11882" y="6302"/>
                    <a:pt x="11843" y="6302"/>
                  </a:cubicBezTo>
                  <a:cubicBezTo>
                    <a:pt x="11130" y="6302"/>
                    <a:pt x="10417" y="6222"/>
                    <a:pt x="9704" y="6024"/>
                  </a:cubicBezTo>
                  <a:cubicBezTo>
                    <a:pt x="9681" y="6018"/>
                    <a:pt x="9659" y="6015"/>
                    <a:pt x="9639" y="6015"/>
                  </a:cubicBezTo>
                  <a:cubicBezTo>
                    <a:pt x="9416" y="6015"/>
                    <a:pt x="9370" y="6387"/>
                    <a:pt x="9624" y="6460"/>
                  </a:cubicBezTo>
                  <a:cubicBezTo>
                    <a:pt x="10298" y="6658"/>
                    <a:pt x="10971" y="6737"/>
                    <a:pt x="11645" y="6737"/>
                  </a:cubicBezTo>
                  <a:cubicBezTo>
                    <a:pt x="11146" y="7449"/>
                    <a:pt x="10456" y="8193"/>
                    <a:pt x="9574" y="8193"/>
                  </a:cubicBezTo>
                  <a:cubicBezTo>
                    <a:pt x="9474" y="8193"/>
                    <a:pt x="9372" y="8183"/>
                    <a:pt x="9268" y="8163"/>
                  </a:cubicBezTo>
                  <a:cubicBezTo>
                    <a:pt x="7763" y="7886"/>
                    <a:pt x="8277" y="6341"/>
                    <a:pt x="8000" y="5311"/>
                  </a:cubicBezTo>
                  <a:cubicBezTo>
                    <a:pt x="7742" y="4439"/>
                    <a:pt x="7167" y="4067"/>
                    <a:pt x="6405" y="4067"/>
                  </a:cubicBezTo>
                  <a:cubicBezTo>
                    <a:pt x="6233" y="4067"/>
                    <a:pt x="6051" y="4086"/>
                    <a:pt x="5861" y="4123"/>
                  </a:cubicBezTo>
                  <a:cubicBezTo>
                    <a:pt x="5573" y="4157"/>
                    <a:pt x="5292" y="4234"/>
                    <a:pt x="5025" y="4234"/>
                  </a:cubicBezTo>
                  <a:cubicBezTo>
                    <a:pt x="4667" y="4234"/>
                    <a:pt x="4334" y="4096"/>
                    <a:pt x="4039" y="3529"/>
                  </a:cubicBezTo>
                  <a:cubicBezTo>
                    <a:pt x="3801" y="3093"/>
                    <a:pt x="3841" y="2301"/>
                    <a:pt x="3722" y="1825"/>
                  </a:cubicBezTo>
                  <a:cubicBezTo>
                    <a:pt x="3643" y="1350"/>
                    <a:pt x="3445" y="914"/>
                    <a:pt x="3167" y="558"/>
                  </a:cubicBezTo>
                  <a:cubicBezTo>
                    <a:pt x="2800" y="155"/>
                    <a:pt x="2355" y="0"/>
                    <a:pt x="1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5591646" y="2479728"/>
              <a:ext cx="172983" cy="209098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5392446" y="2670303"/>
              <a:ext cx="172983" cy="209098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56"/>
          <p:cNvGrpSpPr/>
          <p:nvPr/>
        </p:nvGrpSpPr>
        <p:grpSpPr>
          <a:xfrm>
            <a:off x="4963787" y="1894979"/>
            <a:ext cx="1163807" cy="1408149"/>
            <a:chOff x="3109710" y="2095807"/>
            <a:chExt cx="543632" cy="654709"/>
          </a:xfrm>
        </p:grpSpPr>
        <p:sp>
          <p:nvSpPr>
            <p:cNvPr id="1468" name="Google Shape;1468;p56"/>
            <p:cNvSpPr/>
            <p:nvPr/>
          </p:nvSpPr>
          <p:spPr>
            <a:xfrm>
              <a:off x="3142731" y="2110703"/>
              <a:ext cx="495734" cy="625462"/>
            </a:xfrm>
            <a:custGeom>
              <a:avLst/>
              <a:gdLst/>
              <a:ahLst/>
              <a:cxnLst/>
              <a:rect l="l" t="t" r="r" b="b"/>
              <a:pathLst>
                <a:path w="28255" h="35649" extrusionOk="0">
                  <a:moveTo>
                    <a:pt x="15285" y="1"/>
                  </a:moveTo>
                  <a:cubicBezTo>
                    <a:pt x="12303" y="1"/>
                    <a:pt x="9447" y="1102"/>
                    <a:pt x="7230" y="3143"/>
                  </a:cubicBezTo>
                  <a:cubicBezTo>
                    <a:pt x="4574" y="5615"/>
                    <a:pt x="3836" y="9119"/>
                    <a:pt x="7414" y="11258"/>
                  </a:cubicBezTo>
                  <a:cubicBezTo>
                    <a:pt x="7488" y="11332"/>
                    <a:pt x="7562" y="11406"/>
                    <a:pt x="7562" y="11516"/>
                  </a:cubicBezTo>
                  <a:cubicBezTo>
                    <a:pt x="10712" y="11516"/>
                    <a:pt x="12194" y="7521"/>
                    <a:pt x="15279" y="7521"/>
                  </a:cubicBezTo>
                  <a:cubicBezTo>
                    <a:pt x="15373" y="7521"/>
                    <a:pt x="15469" y="7525"/>
                    <a:pt x="15566" y="7533"/>
                  </a:cubicBezTo>
                  <a:cubicBezTo>
                    <a:pt x="17115" y="7680"/>
                    <a:pt x="18369" y="8787"/>
                    <a:pt x="18148" y="10373"/>
                  </a:cubicBezTo>
                  <a:cubicBezTo>
                    <a:pt x="18116" y="10501"/>
                    <a:pt x="18000" y="10601"/>
                    <a:pt x="17874" y="10601"/>
                  </a:cubicBezTo>
                  <a:cubicBezTo>
                    <a:pt x="17854" y="10601"/>
                    <a:pt x="17835" y="10599"/>
                    <a:pt x="17816" y="10594"/>
                  </a:cubicBezTo>
                  <a:cubicBezTo>
                    <a:pt x="17668" y="12143"/>
                    <a:pt x="15750" y="13029"/>
                    <a:pt x="14312" y="13250"/>
                  </a:cubicBezTo>
                  <a:cubicBezTo>
                    <a:pt x="12652" y="13471"/>
                    <a:pt x="10660" y="13066"/>
                    <a:pt x="9295" y="14246"/>
                  </a:cubicBezTo>
                  <a:cubicBezTo>
                    <a:pt x="8078" y="15242"/>
                    <a:pt x="8004" y="16828"/>
                    <a:pt x="8594" y="18156"/>
                  </a:cubicBezTo>
                  <a:cubicBezTo>
                    <a:pt x="8631" y="18156"/>
                    <a:pt x="8668" y="18156"/>
                    <a:pt x="8705" y="18193"/>
                  </a:cubicBezTo>
                  <a:cubicBezTo>
                    <a:pt x="9496" y="19140"/>
                    <a:pt x="10502" y="19444"/>
                    <a:pt x="11616" y="19444"/>
                  </a:cubicBezTo>
                  <a:cubicBezTo>
                    <a:pt x="13619" y="19444"/>
                    <a:pt x="15970" y="18460"/>
                    <a:pt x="18043" y="18460"/>
                  </a:cubicBezTo>
                  <a:cubicBezTo>
                    <a:pt x="18634" y="18460"/>
                    <a:pt x="19202" y="18540"/>
                    <a:pt x="19734" y="18746"/>
                  </a:cubicBezTo>
                  <a:cubicBezTo>
                    <a:pt x="21910" y="19594"/>
                    <a:pt x="22758" y="21770"/>
                    <a:pt x="21578" y="23799"/>
                  </a:cubicBezTo>
                  <a:cubicBezTo>
                    <a:pt x="20204" y="26230"/>
                    <a:pt x="16945" y="27719"/>
                    <a:pt x="14181" y="27719"/>
                  </a:cubicBezTo>
                  <a:cubicBezTo>
                    <a:pt x="14051" y="27719"/>
                    <a:pt x="13922" y="27716"/>
                    <a:pt x="13795" y="27709"/>
                  </a:cubicBezTo>
                  <a:cubicBezTo>
                    <a:pt x="10512" y="27561"/>
                    <a:pt x="8373" y="24906"/>
                    <a:pt x="6086" y="22914"/>
                  </a:cubicBezTo>
                  <a:cubicBezTo>
                    <a:pt x="6012" y="22877"/>
                    <a:pt x="5975" y="22803"/>
                    <a:pt x="5975" y="22729"/>
                  </a:cubicBezTo>
                  <a:lnTo>
                    <a:pt x="5902" y="22729"/>
                  </a:lnTo>
                  <a:cubicBezTo>
                    <a:pt x="5902" y="22840"/>
                    <a:pt x="5828" y="22914"/>
                    <a:pt x="5717" y="22951"/>
                  </a:cubicBezTo>
                  <a:cubicBezTo>
                    <a:pt x="3652" y="23725"/>
                    <a:pt x="1697" y="26344"/>
                    <a:pt x="1033" y="28484"/>
                  </a:cubicBezTo>
                  <a:cubicBezTo>
                    <a:pt x="0" y="31693"/>
                    <a:pt x="2951" y="33647"/>
                    <a:pt x="5607" y="34643"/>
                  </a:cubicBezTo>
                  <a:cubicBezTo>
                    <a:pt x="7570" y="35315"/>
                    <a:pt x="9630" y="35649"/>
                    <a:pt x="11692" y="35649"/>
                  </a:cubicBezTo>
                  <a:cubicBezTo>
                    <a:pt x="14047" y="35649"/>
                    <a:pt x="16405" y="35213"/>
                    <a:pt x="18627" y="34348"/>
                  </a:cubicBezTo>
                  <a:cubicBezTo>
                    <a:pt x="23090" y="32652"/>
                    <a:pt x="26853" y="29074"/>
                    <a:pt x="27590" y="24168"/>
                  </a:cubicBezTo>
                  <a:cubicBezTo>
                    <a:pt x="28254" y="19705"/>
                    <a:pt x="25709" y="15279"/>
                    <a:pt x="21246" y="14098"/>
                  </a:cubicBezTo>
                  <a:cubicBezTo>
                    <a:pt x="20800" y="13961"/>
                    <a:pt x="20897" y="13312"/>
                    <a:pt x="21328" y="13312"/>
                  </a:cubicBezTo>
                  <a:cubicBezTo>
                    <a:pt x="21361" y="13312"/>
                    <a:pt x="21395" y="13316"/>
                    <a:pt x="21430" y="13324"/>
                  </a:cubicBezTo>
                  <a:cubicBezTo>
                    <a:pt x="23754" y="11479"/>
                    <a:pt x="25008" y="7828"/>
                    <a:pt x="24123" y="4951"/>
                  </a:cubicBezTo>
                  <a:cubicBezTo>
                    <a:pt x="23127" y="1631"/>
                    <a:pt x="18848" y="156"/>
                    <a:pt x="15713" y="8"/>
                  </a:cubicBezTo>
                  <a:cubicBezTo>
                    <a:pt x="15570" y="3"/>
                    <a:pt x="15427" y="1"/>
                    <a:pt x="15285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3109710" y="2095807"/>
              <a:ext cx="543632" cy="654709"/>
            </a:xfrm>
            <a:custGeom>
              <a:avLst/>
              <a:gdLst/>
              <a:ahLst/>
              <a:cxnLst/>
              <a:rect l="l" t="t" r="r" b="b"/>
              <a:pathLst>
                <a:path w="30985" h="37316" extrusionOk="0">
                  <a:moveTo>
                    <a:pt x="17134" y="0"/>
                  </a:moveTo>
                  <a:cubicBezTo>
                    <a:pt x="13246" y="0"/>
                    <a:pt x="9571" y="1790"/>
                    <a:pt x="7194" y="4878"/>
                  </a:cubicBezTo>
                  <a:cubicBezTo>
                    <a:pt x="5165" y="7533"/>
                    <a:pt x="5792" y="10742"/>
                    <a:pt x="8558" y="12476"/>
                  </a:cubicBezTo>
                  <a:cubicBezTo>
                    <a:pt x="8558" y="12550"/>
                    <a:pt x="8632" y="12660"/>
                    <a:pt x="8706" y="12697"/>
                  </a:cubicBezTo>
                  <a:cubicBezTo>
                    <a:pt x="9104" y="12834"/>
                    <a:pt x="9491" y="12895"/>
                    <a:pt x="9868" y="12895"/>
                  </a:cubicBezTo>
                  <a:cubicBezTo>
                    <a:pt x="10817" y="12895"/>
                    <a:pt x="11708" y="12504"/>
                    <a:pt x="12579" y="11923"/>
                  </a:cubicBezTo>
                  <a:cubicBezTo>
                    <a:pt x="13169" y="11554"/>
                    <a:pt x="13648" y="11074"/>
                    <a:pt x="14202" y="10632"/>
                  </a:cubicBezTo>
                  <a:cubicBezTo>
                    <a:pt x="14893" y="10070"/>
                    <a:pt x="16533" y="9167"/>
                    <a:pt x="17789" y="9167"/>
                  </a:cubicBezTo>
                  <a:cubicBezTo>
                    <a:pt x="18677" y="9167"/>
                    <a:pt x="19372" y="9619"/>
                    <a:pt x="19403" y="10964"/>
                  </a:cubicBezTo>
                  <a:cubicBezTo>
                    <a:pt x="18148" y="14910"/>
                    <a:pt x="13021" y="12255"/>
                    <a:pt x="10513" y="14652"/>
                  </a:cubicBezTo>
                  <a:cubicBezTo>
                    <a:pt x="9001" y="16128"/>
                    <a:pt x="8964" y="18783"/>
                    <a:pt x="10550" y="20185"/>
                  </a:cubicBezTo>
                  <a:cubicBezTo>
                    <a:pt x="10612" y="20231"/>
                    <a:pt x="10680" y="20252"/>
                    <a:pt x="10744" y="20252"/>
                  </a:cubicBezTo>
                  <a:cubicBezTo>
                    <a:pt x="10833" y="20252"/>
                    <a:pt x="10913" y="20212"/>
                    <a:pt x="10956" y="20148"/>
                  </a:cubicBezTo>
                  <a:cubicBezTo>
                    <a:pt x="11604" y="20772"/>
                    <a:pt x="12408" y="20988"/>
                    <a:pt x="13296" y="20988"/>
                  </a:cubicBezTo>
                  <a:cubicBezTo>
                    <a:pt x="15329" y="20988"/>
                    <a:pt x="17802" y="19851"/>
                    <a:pt x="19861" y="19851"/>
                  </a:cubicBezTo>
                  <a:cubicBezTo>
                    <a:pt x="20894" y="19851"/>
                    <a:pt x="21822" y="20137"/>
                    <a:pt x="22538" y="20996"/>
                  </a:cubicBezTo>
                  <a:cubicBezTo>
                    <a:pt x="25515" y="24619"/>
                    <a:pt x="18899" y="27754"/>
                    <a:pt x="15887" y="27754"/>
                  </a:cubicBezTo>
                  <a:cubicBezTo>
                    <a:pt x="15802" y="27754"/>
                    <a:pt x="15719" y="27752"/>
                    <a:pt x="15640" y="27746"/>
                  </a:cubicBezTo>
                  <a:cubicBezTo>
                    <a:pt x="12579" y="27525"/>
                    <a:pt x="10735" y="24833"/>
                    <a:pt x="8411" y="23136"/>
                  </a:cubicBezTo>
                  <a:cubicBezTo>
                    <a:pt x="8344" y="23085"/>
                    <a:pt x="8275" y="23064"/>
                    <a:pt x="8209" y="23064"/>
                  </a:cubicBezTo>
                  <a:cubicBezTo>
                    <a:pt x="7986" y="23064"/>
                    <a:pt x="7801" y="23314"/>
                    <a:pt x="7857" y="23542"/>
                  </a:cubicBezTo>
                  <a:cubicBezTo>
                    <a:pt x="7857" y="23615"/>
                    <a:pt x="7894" y="23689"/>
                    <a:pt x="7968" y="23726"/>
                  </a:cubicBezTo>
                  <a:cubicBezTo>
                    <a:pt x="10292" y="25718"/>
                    <a:pt x="12394" y="28374"/>
                    <a:pt x="15677" y="28558"/>
                  </a:cubicBezTo>
                  <a:cubicBezTo>
                    <a:pt x="15802" y="28564"/>
                    <a:pt x="15928" y="28568"/>
                    <a:pt x="16055" y="28568"/>
                  </a:cubicBezTo>
                  <a:cubicBezTo>
                    <a:pt x="18821" y="28568"/>
                    <a:pt x="22085" y="27045"/>
                    <a:pt x="23460" y="24611"/>
                  </a:cubicBezTo>
                  <a:cubicBezTo>
                    <a:pt x="24603" y="22583"/>
                    <a:pt x="23792" y="20406"/>
                    <a:pt x="21616" y="19558"/>
                  </a:cubicBezTo>
                  <a:cubicBezTo>
                    <a:pt x="21085" y="19352"/>
                    <a:pt x="20517" y="19272"/>
                    <a:pt x="19926" y="19272"/>
                  </a:cubicBezTo>
                  <a:cubicBezTo>
                    <a:pt x="17843" y="19272"/>
                    <a:pt x="15478" y="20269"/>
                    <a:pt x="13468" y="20269"/>
                  </a:cubicBezTo>
                  <a:cubicBezTo>
                    <a:pt x="12366" y="20269"/>
                    <a:pt x="11371" y="19969"/>
                    <a:pt x="10587" y="19042"/>
                  </a:cubicBezTo>
                  <a:cubicBezTo>
                    <a:pt x="10550" y="19005"/>
                    <a:pt x="10513" y="18968"/>
                    <a:pt x="10476" y="18968"/>
                  </a:cubicBezTo>
                  <a:cubicBezTo>
                    <a:pt x="9886" y="17677"/>
                    <a:pt x="9960" y="16054"/>
                    <a:pt x="11177" y="15058"/>
                  </a:cubicBezTo>
                  <a:cubicBezTo>
                    <a:pt x="12579" y="13878"/>
                    <a:pt x="14534" y="14283"/>
                    <a:pt x="16194" y="14062"/>
                  </a:cubicBezTo>
                  <a:cubicBezTo>
                    <a:pt x="17632" y="13878"/>
                    <a:pt x="19550" y="12992"/>
                    <a:pt x="19698" y="11443"/>
                  </a:cubicBezTo>
                  <a:cubicBezTo>
                    <a:pt x="19717" y="11448"/>
                    <a:pt x="19736" y="11450"/>
                    <a:pt x="19756" y="11450"/>
                  </a:cubicBezTo>
                  <a:cubicBezTo>
                    <a:pt x="19882" y="11450"/>
                    <a:pt x="19998" y="11350"/>
                    <a:pt x="20030" y="11222"/>
                  </a:cubicBezTo>
                  <a:cubicBezTo>
                    <a:pt x="20288" y="9636"/>
                    <a:pt x="19034" y="8529"/>
                    <a:pt x="17485" y="8382"/>
                  </a:cubicBezTo>
                  <a:cubicBezTo>
                    <a:pt x="17386" y="8374"/>
                    <a:pt x="17288" y="8370"/>
                    <a:pt x="17193" y="8370"/>
                  </a:cubicBezTo>
                  <a:cubicBezTo>
                    <a:pt x="14075" y="8370"/>
                    <a:pt x="12593" y="12328"/>
                    <a:pt x="9444" y="12328"/>
                  </a:cubicBezTo>
                  <a:cubicBezTo>
                    <a:pt x="9444" y="12255"/>
                    <a:pt x="9370" y="12181"/>
                    <a:pt x="9296" y="12107"/>
                  </a:cubicBezTo>
                  <a:cubicBezTo>
                    <a:pt x="5681" y="9968"/>
                    <a:pt x="6456" y="6464"/>
                    <a:pt x="9112" y="3992"/>
                  </a:cubicBezTo>
                  <a:cubicBezTo>
                    <a:pt x="11329" y="1951"/>
                    <a:pt x="14185" y="850"/>
                    <a:pt x="17167" y="850"/>
                  </a:cubicBezTo>
                  <a:cubicBezTo>
                    <a:pt x="17309" y="850"/>
                    <a:pt x="17452" y="852"/>
                    <a:pt x="17595" y="857"/>
                  </a:cubicBezTo>
                  <a:cubicBezTo>
                    <a:pt x="20694" y="1005"/>
                    <a:pt x="25009" y="2480"/>
                    <a:pt x="26005" y="5800"/>
                  </a:cubicBezTo>
                  <a:cubicBezTo>
                    <a:pt x="26890" y="8677"/>
                    <a:pt x="25636" y="12328"/>
                    <a:pt x="23312" y="14173"/>
                  </a:cubicBezTo>
                  <a:cubicBezTo>
                    <a:pt x="23277" y="14165"/>
                    <a:pt x="23243" y="14161"/>
                    <a:pt x="23210" y="14161"/>
                  </a:cubicBezTo>
                  <a:cubicBezTo>
                    <a:pt x="22779" y="14161"/>
                    <a:pt x="22682" y="14810"/>
                    <a:pt x="23128" y="14947"/>
                  </a:cubicBezTo>
                  <a:cubicBezTo>
                    <a:pt x="27591" y="16091"/>
                    <a:pt x="30136" y="20554"/>
                    <a:pt x="29472" y="25017"/>
                  </a:cubicBezTo>
                  <a:cubicBezTo>
                    <a:pt x="28735" y="29923"/>
                    <a:pt x="24935" y="33501"/>
                    <a:pt x="20509" y="35197"/>
                  </a:cubicBezTo>
                  <a:cubicBezTo>
                    <a:pt x="18267" y="36062"/>
                    <a:pt x="15910" y="36498"/>
                    <a:pt x="13555" y="36498"/>
                  </a:cubicBezTo>
                  <a:cubicBezTo>
                    <a:pt x="11493" y="36498"/>
                    <a:pt x="9432" y="36164"/>
                    <a:pt x="7452" y="35492"/>
                  </a:cubicBezTo>
                  <a:cubicBezTo>
                    <a:pt x="4833" y="34496"/>
                    <a:pt x="1882" y="32542"/>
                    <a:pt x="2878" y="29333"/>
                  </a:cubicBezTo>
                  <a:cubicBezTo>
                    <a:pt x="3579" y="27193"/>
                    <a:pt x="5534" y="24574"/>
                    <a:pt x="7599" y="23800"/>
                  </a:cubicBezTo>
                  <a:cubicBezTo>
                    <a:pt x="7710" y="23763"/>
                    <a:pt x="7784" y="23689"/>
                    <a:pt x="7784" y="23578"/>
                  </a:cubicBezTo>
                  <a:cubicBezTo>
                    <a:pt x="7784" y="23418"/>
                    <a:pt x="7672" y="23313"/>
                    <a:pt x="7521" y="23313"/>
                  </a:cubicBezTo>
                  <a:cubicBezTo>
                    <a:pt x="7499" y="23313"/>
                    <a:pt x="7476" y="23315"/>
                    <a:pt x="7452" y="23320"/>
                  </a:cubicBezTo>
                  <a:cubicBezTo>
                    <a:pt x="3505" y="24464"/>
                    <a:pt x="1" y="30439"/>
                    <a:pt x="3247" y="33833"/>
                  </a:cubicBezTo>
                  <a:cubicBezTo>
                    <a:pt x="5686" y="36364"/>
                    <a:pt x="9460" y="37316"/>
                    <a:pt x="13163" y="37316"/>
                  </a:cubicBezTo>
                  <a:cubicBezTo>
                    <a:pt x="15396" y="37316"/>
                    <a:pt x="17603" y="36970"/>
                    <a:pt x="19476" y="36414"/>
                  </a:cubicBezTo>
                  <a:cubicBezTo>
                    <a:pt x="24714" y="34828"/>
                    <a:pt x="29435" y="30845"/>
                    <a:pt x="30284" y="25201"/>
                  </a:cubicBezTo>
                  <a:cubicBezTo>
                    <a:pt x="30985" y="20517"/>
                    <a:pt x="28439" y="15869"/>
                    <a:pt x="23976" y="14357"/>
                  </a:cubicBezTo>
                  <a:cubicBezTo>
                    <a:pt x="26485" y="12476"/>
                    <a:pt x="27554" y="8898"/>
                    <a:pt x="26890" y="5874"/>
                  </a:cubicBezTo>
                  <a:cubicBezTo>
                    <a:pt x="26042" y="2001"/>
                    <a:pt x="21136" y="193"/>
                    <a:pt x="17595" y="9"/>
                  </a:cubicBezTo>
                  <a:cubicBezTo>
                    <a:pt x="17441" y="3"/>
                    <a:pt x="17288" y="0"/>
                    <a:pt x="17134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8"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" name="Google Shape;1403;p55"/>
          <p:cNvGrpSpPr/>
          <p:nvPr/>
        </p:nvGrpSpPr>
        <p:grpSpPr>
          <a:xfrm>
            <a:off x="7714362" y="3732084"/>
            <a:ext cx="301904" cy="230579"/>
            <a:chOff x="6530133" y="2132672"/>
            <a:chExt cx="567275" cy="427077"/>
          </a:xfrm>
        </p:grpSpPr>
        <p:sp>
          <p:nvSpPr>
            <p:cNvPr id="1404" name="Google Shape;1404;p55"/>
            <p:cNvSpPr/>
            <p:nvPr/>
          </p:nvSpPr>
          <p:spPr>
            <a:xfrm>
              <a:off x="6619132" y="2164778"/>
              <a:ext cx="478273" cy="363956"/>
            </a:xfrm>
            <a:custGeom>
              <a:avLst/>
              <a:gdLst/>
              <a:ahLst/>
              <a:cxnLst/>
              <a:rect l="l" t="t" r="r" b="b"/>
              <a:pathLst>
                <a:path w="7448" h="5668" extrusionOk="0">
                  <a:moveTo>
                    <a:pt x="1522" y="1"/>
                  </a:moveTo>
                  <a:cubicBezTo>
                    <a:pt x="1490" y="1"/>
                    <a:pt x="1459" y="1"/>
                    <a:pt x="1427" y="3"/>
                  </a:cubicBezTo>
                  <a:cubicBezTo>
                    <a:pt x="278" y="42"/>
                    <a:pt x="1" y="1310"/>
                    <a:pt x="278" y="2221"/>
                  </a:cubicBezTo>
                  <a:cubicBezTo>
                    <a:pt x="674" y="3409"/>
                    <a:pt x="1189" y="4558"/>
                    <a:pt x="1862" y="5628"/>
                  </a:cubicBezTo>
                  <a:cubicBezTo>
                    <a:pt x="1862" y="5628"/>
                    <a:pt x="1862" y="5667"/>
                    <a:pt x="1862" y="5667"/>
                  </a:cubicBezTo>
                  <a:cubicBezTo>
                    <a:pt x="3288" y="5548"/>
                    <a:pt x="4635" y="5073"/>
                    <a:pt x="5824" y="4281"/>
                  </a:cubicBezTo>
                  <a:cubicBezTo>
                    <a:pt x="6656" y="3726"/>
                    <a:pt x="7448" y="2419"/>
                    <a:pt x="6418" y="1587"/>
                  </a:cubicBezTo>
                  <a:cubicBezTo>
                    <a:pt x="6113" y="1330"/>
                    <a:pt x="5756" y="1230"/>
                    <a:pt x="5389" y="1230"/>
                  </a:cubicBezTo>
                  <a:cubicBezTo>
                    <a:pt x="4851" y="1230"/>
                    <a:pt x="4291" y="1447"/>
                    <a:pt x="3843" y="1706"/>
                  </a:cubicBezTo>
                  <a:cubicBezTo>
                    <a:pt x="3807" y="1720"/>
                    <a:pt x="3772" y="1727"/>
                    <a:pt x="3738" y="1727"/>
                  </a:cubicBezTo>
                  <a:cubicBezTo>
                    <a:pt x="3583" y="1727"/>
                    <a:pt x="3461" y="1591"/>
                    <a:pt x="3526" y="1429"/>
                  </a:cubicBezTo>
                  <a:lnTo>
                    <a:pt x="3526" y="1389"/>
                  </a:lnTo>
                  <a:cubicBezTo>
                    <a:pt x="3220" y="547"/>
                    <a:pt x="2433" y="1"/>
                    <a:pt x="1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6530133" y="2132672"/>
              <a:ext cx="567275" cy="427077"/>
            </a:xfrm>
            <a:custGeom>
              <a:avLst/>
              <a:gdLst/>
              <a:ahLst/>
              <a:cxnLst/>
              <a:rect l="l" t="t" r="r" b="b"/>
              <a:pathLst>
                <a:path w="8834" h="6651" extrusionOk="0">
                  <a:moveTo>
                    <a:pt x="2899" y="501"/>
                  </a:moveTo>
                  <a:cubicBezTo>
                    <a:pt x="3776" y="501"/>
                    <a:pt x="4566" y="1085"/>
                    <a:pt x="4873" y="1929"/>
                  </a:cubicBezTo>
                  <a:cubicBezTo>
                    <a:pt x="4810" y="2085"/>
                    <a:pt x="4945" y="2242"/>
                    <a:pt x="5103" y="2242"/>
                  </a:cubicBezTo>
                  <a:cubicBezTo>
                    <a:pt x="5144" y="2242"/>
                    <a:pt x="5188" y="2231"/>
                    <a:pt x="5229" y="2206"/>
                  </a:cubicBezTo>
                  <a:cubicBezTo>
                    <a:pt x="5677" y="1947"/>
                    <a:pt x="6223" y="1730"/>
                    <a:pt x="6758" y="1730"/>
                  </a:cubicBezTo>
                  <a:cubicBezTo>
                    <a:pt x="7123" y="1730"/>
                    <a:pt x="7483" y="1830"/>
                    <a:pt x="7804" y="2087"/>
                  </a:cubicBezTo>
                  <a:cubicBezTo>
                    <a:pt x="8834" y="2959"/>
                    <a:pt x="8042" y="4226"/>
                    <a:pt x="7210" y="4820"/>
                  </a:cubicBezTo>
                  <a:cubicBezTo>
                    <a:pt x="5982" y="5573"/>
                    <a:pt x="4635" y="6048"/>
                    <a:pt x="3248" y="6207"/>
                  </a:cubicBezTo>
                  <a:cubicBezTo>
                    <a:pt x="3248" y="6167"/>
                    <a:pt x="3248" y="6167"/>
                    <a:pt x="3248" y="6128"/>
                  </a:cubicBezTo>
                  <a:cubicBezTo>
                    <a:pt x="2575" y="5098"/>
                    <a:pt x="2020" y="3949"/>
                    <a:pt x="1664" y="2761"/>
                  </a:cubicBezTo>
                  <a:cubicBezTo>
                    <a:pt x="1387" y="1810"/>
                    <a:pt x="1624" y="542"/>
                    <a:pt x="2813" y="503"/>
                  </a:cubicBezTo>
                  <a:cubicBezTo>
                    <a:pt x="2841" y="501"/>
                    <a:pt x="2870" y="501"/>
                    <a:pt x="2899" y="501"/>
                  </a:cubicBezTo>
                  <a:close/>
                  <a:moveTo>
                    <a:pt x="2835" y="1"/>
                  </a:moveTo>
                  <a:cubicBezTo>
                    <a:pt x="2392" y="1"/>
                    <a:pt x="1956" y="140"/>
                    <a:pt x="1585" y="463"/>
                  </a:cubicBezTo>
                  <a:cubicBezTo>
                    <a:pt x="0" y="1889"/>
                    <a:pt x="2060" y="5058"/>
                    <a:pt x="2852" y="6365"/>
                  </a:cubicBezTo>
                  <a:cubicBezTo>
                    <a:pt x="2852" y="6405"/>
                    <a:pt x="2892" y="6445"/>
                    <a:pt x="2971" y="6445"/>
                  </a:cubicBezTo>
                  <a:cubicBezTo>
                    <a:pt x="2971" y="6547"/>
                    <a:pt x="3060" y="6650"/>
                    <a:pt x="3161" y="6650"/>
                  </a:cubicBezTo>
                  <a:cubicBezTo>
                    <a:pt x="3177" y="6650"/>
                    <a:pt x="3193" y="6648"/>
                    <a:pt x="3209" y="6643"/>
                  </a:cubicBezTo>
                  <a:cubicBezTo>
                    <a:pt x="5031" y="6405"/>
                    <a:pt x="8438" y="5652"/>
                    <a:pt x="8755" y="3355"/>
                  </a:cubicBezTo>
                  <a:cubicBezTo>
                    <a:pt x="8834" y="2562"/>
                    <a:pt x="8438" y="1810"/>
                    <a:pt x="7685" y="1493"/>
                  </a:cubicBezTo>
                  <a:cubicBezTo>
                    <a:pt x="7348" y="1341"/>
                    <a:pt x="6996" y="1268"/>
                    <a:pt x="6646" y="1268"/>
                  </a:cubicBezTo>
                  <a:cubicBezTo>
                    <a:pt x="6173" y="1268"/>
                    <a:pt x="5701" y="1401"/>
                    <a:pt x="5269" y="1651"/>
                  </a:cubicBezTo>
                  <a:cubicBezTo>
                    <a:pt x="4909" y="739"/>
                    <a:pt x="3856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55"/>
          <p:cNvGrpSpPr/>
          <p:nvPr/>
        </p:nvGrpSpPr>
        <p:grpSpPr>
          <a:xfrm>
            <a:off x="8188923" y="1369245"/>
            <a:ext cx="253204" cy="251068"/>
            <a:chOff x="3536277" y="1668288"/>
            <a:chExt cx="475769" cy="465027"/>
          </a:xfrm>
        </p:grpSpPr>
        <p:sp>
          <p:nvSpPr>
            <p:cNvPr id="1407" name="Google Shape;1407;p55"/>
            <p:cNvSpPr/>
            <p:nvPr/>
          </p:nvSpPr>
          <p:spPr>
            <a:xfrm>
              <a:off x="3584630" y="1696863"/>
              <a:ext cx="386703" cy="404539"/>
            </a:xfrm>
            <a:custGeom>
              <a:avLst/>
              <a:gdLst/>
              <a:ahLst/>
              <a:cxnLst/>
              <a:rect l="l" t="t" r="r" b="b"/>
              <a:pathLst>
                <a:path w="6022" h="6300" extrusionOk="0">
                  <a:moveTo>
                    <a:pt x="2100" y="1"/>
                  </a:moveTo>
                  <a:cubicBezTo>
                    <a:pt x="2020" y="1"/>
                    <a:pt x="1783" y="199"/>
                    <a:pt x="1704" y="239"/>
                  </a:cubicBezTo>
                  <a:lnTo>
                    <a:pt x="951" y="635"/>
                  </a:lnTo>
                  <a:lnTo>
                    <a:pt x="2219" y="2972"/>
                  </a:lnTo>
                  <a:cubicBezTo>
                    <a:pt x="2298" y="3130"/>
                    <a:pt x="2179" y="3289"/>
                    <a:pt x="2020" y="3328"/>
                  </a:cubicBezTo>
                  <a:cubicBezTo>
                    <a:pt x="2020" y="3408"/>
                    <a:pt x="1941" y="3447"/>
                    <a:pt x="1902" y="3447"/>
                  </a:cubicBezTo>
                  <a:cubicBezTo>
                    <a:pt x="1228" y="3645"/>
                    <a:pt x="594" y="3962"/>
                    <a:pt x="0" y="4319"/>
                  </a:cubicBezTo>
                  <a:cubicBezTo>
                    <a:pt x="79" y="4477"/>
                    <a:pt x="198" y="4636"/>
                    <a:pt x="357" y="4794"/>
                  </a:cubicBezTo>
                  <a:lnTo>
                    <a:pt x="555" y="5111"/>
                  </a:lnTo>
                  <a:cubicBezTo>
                    <a:pt x="647" y="5264"/>
                    <a:pt x="668" y="5323"/>
                    <a:pt x="746" y="5323"/>
                  </a:cubicBezTo>
                  <a:cubicBezTo>
                    <a:pt x="769" y="5323"/>
                    <a:pt x="796" y="5318"/>
                    <a:pt x="832" y="5309"/>
                  </a:cubicBezTo>
                  <a:cubicBezTo>
                    <a:pt x="1149" y="5190"/>
                    <a:pt x="1466" y="5032"/>
                    <a:pt x="1704" y="4834"/>
                  </a:cubicBezTo>
                  <a:cubicBezTo>
                    <a:pt x="1941" y="4675"/>
                    <a:pt x="2219" y="4477"/>
                    <a:pt x="2417" y="4319"/>
                  </a:cubicBezTo>
                  <a:cubicBezTo>
                    <a:pt x="2456" y="4292"/>
                    <a:pt x="2500" y="4279"/>
                    <a:pt x="2544" y="4279"/>
                  </a:cubicBezTo>
                  <a:cubicBezTo>
                    <a:pt x="2632" y="4279"/>
                    <a:pt x="2720" y="4332"/>
                    <a:pt x="2773" y="4438"/>
                  </a:cubicBezTo>
                  <a:cubicBezTo>
                    <a:pt x="2794" y="4427"/>
                    <a:pt x="2816" y="4422"/>
                    <a:pt x="2837" y="4422"/>
                  </a:cubicBezTo>
                  <a:cubicBezTo>
                    <a:pt x="2895" y="4422"/>
                    <a:pt x="2953" y="4459"/>
                    <a:pt x="3011" y="4517"/>
                  </a:cubicBezTo>
                  <a:cubicBezTo>
                    <a:pt x="3288" y="4913"/>
                    <a:pt x="3565" y="5269"/>
                    <a:pt x="3803" y="5666"/>
                  </a:cubicBezTo>
                  <a:cubicBezTo>
                    <a:pt x="3882" y="5903"/>
                    <a:pt x="4001" y="6101"/>
                    <a:pt x="4160" y="6299"/>
                  </a:cubicBezTo>
                  <a:lnTo>
                    <a:pt x="4476" y="6141"/>
                  </a:lnTo>
                  <a:cubicBezTo>
                    <a:pt x="4754" y="6062"/>
                    <a:pt x="4991" y="5903"/>
                    <a:pt x="5229" y="5784"/>
                  </a:cubicBezTo>
                  <a:cubicBezTo>
                    <a:pt x="5467" y="5547"/>
                    <a:pt x="5308" y="5467"/>
                    <a:pt x="5150" y="5190"/>
                  </a:cubicBezTo>
                  <a:lnTo>
                    <a:pt x="4239" y="4002"/>
                  </a:lnTo>
                  <a:cubicBezTo>
                    <a:pt x="4199" y="3923"/>
                    <a:pt x="4199" y="3764"/>
                    <a:pt x="4278" y="3725"/>
                  </a:cubicBezTo>
                  <a:cubicBezTo>
                    <a:pt x="4318" y="3645"/>
                    <a:pt x="4358" y="3566"/>
                    <a:pt x="4437" y="3566"/>
                  </a:cubicBezTo>
                  <a:cubicBezTo>
                    <a:pt x="4991" y="3368"/>
                    <a:pt x="5506" y="3091"/>
                    <a:pt x="6021" y="2774"/>
                  </a:cubicBezTo>
                  <a:cubicBezTo>
                    <a:pt x="5902" y="2576"/>
                    <a:pt x="5784" y="2378"/>
                    <a:pt x="5665" y="2180"/>
                  </a:cubicBezTo>
                  <a:cubicBezTo>
                    <a:pt x="5546" y="1982"/>
                    <a:pt x="5546" y="1942"/>
                    <a:pt x="5467" y="1863"/>
                  </a:cubicBezTo>
                  <a:cubicBezTo>
                    <a:pt x="5442" y="1739"/>
                    <a:pt x="5402" y="1677"/>
                    <a:pt x="5346" y="1677"/>
                  </a:cubicBezTo>
                  <a:cubicBezTo>
                    <a:pt x="5313" y="1677"/>
                    <a:pt x="5274" y="1699"/>
                    <a:pt x="5229" y="1744"/>
                  </a:cubicBezTo>
                  <a:cubicBezTo>
                    <a:pt x="4991" y="1823"/>
                    <a:pt x="4754" y="1902"/>
                    <a:pt x="4556" y="2061"/>
                  </a:cubicBezTo>
                  <a:cubicBezTo>
                    <a:pt x="4318" y="2140"/>
                    <a:pt x="4080" y="2259"/>
                    <a:pt x="3843" y="2378"/>
                  </a:cubicBezTo>
                  <a:lnTo>
                    <a:pt x="3684" y="2378"/>
                  </a:lnTo>
                  <a:cubicBezTo>
                    <a:pt x="3645" y="2437"/>
                    <a:pt x="3575" y="2467"/>
                    <a:pt x="3506" y="2467"/>
                  </a:cubicBezTo>
                  <a:cubicBezTo>
                    <a:pt x="3437" y="2467"/>
                    <a:pt x="3367" y="2437"/>
                    <a:pt x="3328" y="2378"/>
                  </a:cubicBezTo>
                  <a:lnTo>
                    <a:pt x="2337" y="516"/>
                  </a:lnTo>
                  <a:cubicBezTo>
                    <a:pt x="2298" y="437"/>
                    <a:pt x="2139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3536277" y="1668288"/>
              <a:ext cx="475769" cy="465027"/>
            </a:xfrm>
            <a:custGeom>
              <a:avLst/>
              <a:gdLst/>
              <a:ahLst/>
              <a:cxnLst/>
              <a:rect l="l" t="t" r="r" b="b"/>
              <a:pathLst>
                <a:path w="7409" h="7242" extrusionOk="0">
                  <a:moveTo>
                    <a:pt x="2813" y="446"/>
                  </a:moveTo>
                  <a:cubicBezTo>
                    <a:pt x="2892" y="486"/>
                    <a:pt x="3051" y="882"/>
                    <a:pt x="3090" y="961"/>
                  </a:cubicBezTo>
                  <a:lnTo>
                    <a:pt x="4081" y="2823"/>
                  </a:lnTo>
                  <a:cubicBezTo>
                    <a:pt x="4120" y="2882"/>
                    <a:pt x="4180" y="2912"/>
                    <a:pt x="4239" y="2912"/>
                  </a:cubicBezTo>
                  <a:cubicBezTo>
                    <a:pt x="4299" y="2912"/>
                    <a:pt x="4358" y="2882"/>
                    <a:pt x="4398" y="2823"/>
                  </a:cubicBezTo>
                  <a:cubicBezTo>
                    <a:pt x="4437" y="2842"/>
                    <a:pt x="4467" y="2852"/>
                    <a:pt x="4497" y="2852"/>
                  </a:cubicBezTo>
                  <a:cubicBezTo>
                    <a:pt x="4526" y="2852"/>
                    <a:pt x="4556" y="2842"/>
                    <a:pt x="4596" y="2823"/>
                  </a:cubicBezTo>
                  <a:cubicBezTo>
                    <a:pt x="4833" y="2704"/>
                    <a:pt x="5031" y="2585"/>
                    <a:pt x="5269" y="2506"/>
                  </a:cubicBezTo>
                  <a:cubicBezTo>
                    <a:pt x="5507" y="2387"/>
                    <a:pt x="5744" y="2268"/>
                    <a:pt x="5982" y="2189"/>
                  </a:cubicBezTo>
                  <a:cubicBezTo>
                    <a:pt x="6027" y="2144"/>
                    <a:pt x="6066" y="2122"/>
                    <a:pt x="6099" y="2122"/>
                  </a:cubicBezTo>
                  <a:cubicBezTo>
                    <a:pt x="6155" y="2122"/>
                    <a:pt x="6195" y="2184"/>
                    <a:pt x="6220" y="2308"/>
                  </a:cubicBezTo>
                  <a:cubicBezTo>
                    <a:pt x="6259" y="2427"/>
                    <a:pt x="6339" y="2506"/>
                    <a:pt x="6418" y="2625"/>
                  </a:cubicBezTo>
                  <a:cubicBezTo>
                    <a:pt x="6457" y="2743"/>
                    <a:pt x="6655" y="3021"/>
                    <a:pt x="6735" y="3219"/>
                  </a:cubicBezTo>
                  <a:cubicBezTo>
                    <a:pt x="6259" y="3536"/>
                    <a:pt x="5744" y="3813"/>
                    <a:pt x="5150" y="3971"/>
                  </a:cubicBezTo>
                  <a:cubicBezTo>
                    <a:pt x="5111" y="4011"/>
                    <a:pt x="5031" y="4090"/>
                    <a:pt x="5031" y="4130"/>
                  </a:cubicBezTo>
                  <a:cubicBezTo>
                    <a:pt x="4952" y="4209"/>
                    <a:pt x="4913" y="4368"/>
                    <a:pt x="4992" y="4447"/>
                  </a:cubicBezTo>
                  <a:lnTo>
                    <a:pt x="5903" y="5635"/>
                  </a:lnTo>
                  <a:cubicBezTo>
                    <a:pt x="6101" y="5912"/>
                    <a:pt x="6220" y="5992"/>
                    <a:pt x="5982" y="6229"/>
                  </a:cubicBezTo>
                  <a:cubicBezTo>
                    <a:pt x="5744" y="6348"/>
                    <a:pt x="5507" y="6507"/>
                    <a:pt x="5229" y="6586"/>
                  </a:cubicBezTo>
                  <a:lnTo>
                    <a:pt x="4913" y="6744"/>
                  </a:lnTo>
                  <a:cubicBezTo>
                    <a:pt x="4754" y="6546"/>
                    <a:pt x="4635" y="6348"/>
                    <a:pt x="4556" y="6150"/>
                  </a:cubicBezTo>
                  <a:cubicBezTo>
                    <a:pt x="4318" y="5714"/>
                    <a:pt x="4041" y="5358"/>
                    <a:pt x="3764" y="4962"/>
                  </a:cubicBezTo>
                  <a:cubicBezTo>
                    <a:pt x="3685" y="4922"/>
                    <a:pt x="3605" y="4883"/>
                    <a:pt x="3526" y="4883"/>
                  </a:cubicBezTo>
                  <a:cubicBezTo>
                    <a:pt x="3469" y="4797"/>
                    <a:pt x="3371" y="4732"/>
                    <a:pt x="3276" y="4732"/>
                  </a:cubicBezTo>
                  <a:cubicBezTo>
                    <a:pt x="3239" y="4732"/>
                    <a:pt x="3203" y="4742"/>
                    <a:pt x="3170" y="4764"/>
                  </a:cubicBezTo>
                  <a:cubicBezTo>
                    <a:pt x="2932" y="4962"/>
                    <a:pt x="2694" y="5120"/>
                    <a:pt x="2457" y="5279"/>
                  </a:cubicBezTo>
                  <a:cubicBezTo>
                    <a:pt x="2219" y="5477"/>
                    <a:pt x="1902" y="5675"/>
                    <a:pt x="1585" y="5754"/>
                  </a:cubicBezTo>
                  <a:cubicBezTo>
                    <a:pt x="1427" y="5754"/>
                    <a:pt x="1427" y="5754"/>
                    <a:pt x="1308" y="5596"/>
                  </a:cubicBezTo>
                  <a:lnTo>
                    <a:pt x="1070" y="5239"/>
                  </a:lnTo>
                  <a:cubicBezTo>
                    <a:pt x="951" y="5081"/>
                    <a:pt x="832" y="4922"/>
                    <a:pt x="714" y="4764"/>
                  </a:cubicBezTo>
                  <a:cubicBezTo>
                    <a:pt x="1308" y="4368"/>
                    <a:pt x="1981" y="4090"/>
                    <a:pt x="2655" y="3892"/>
                  </a:cubicBezTo>
                  <a:cubicBezTo>
                    <a:pt x="2694" y="3853"/>
                    <a:pt x="2734" y="3813"/>
                    <a:pt x="2773" y="3773"/>
                  </a:cubicBezTo>
                  <a:cubicBezTo>
                    <a:pt x="2932" y="3734"/>
                    <a:pt x="3011" y="3536"/>
                    <a:pt x="2932" y="3417"/>
                  </a:cubicBezTo>
                  <a:lnTo>
                    <a:pt x="1664" y="1080"/>
                  </a:lnTo>
                  <a:lnTo>
                    <a:pt x="2417" y="684"/>
                  </a:lnTo>
                  <a:cubicBezTo>
                    <a:pt x="2496" y="644"/>
                    <a:pt x="2734" y="446"/>
                    <a:pt x="2813" y="446"/>
                  </a:cubicBezTo>
                  <a:close/>
                  <a:moveTo>
                    <a:pt x="2868" y="0"/>
                  </a:moveTo>
                  <a:cubicBezTo>
                    <a:pt x="2783" y="0"/>
                    <a:pt x="2694" y="30"/>
                    <a:pt x="2615" y="89"/>
                  </a:cubicBezTo>
                  <a:cubicBezTo>
                    <a:pt x="2179" y="287"/>
                    <a:pt x="1744" y="486"/>
                    <a:pt x="1308" y="763"/>
                  </a:cubicBezTo>
                  <a:cubicBezTo>
                    <a:pt x="1229" y="802"/>
                    <a:pt x="1189" y="882"/>
                    <a:pt x="1189" y="961"/>
                  </a:cubicBezTo>
                  <a:cubicBezTo>
                    <a:pt x="1149" y="1040"/>
                    <a:pt x="1149" y="1119"/>
                    <a:pt x="1189" y="1199"/>
                  </a:cubicBezTo>
                  <a:lnTo>
                    <a:pt x="2457" y="3456"/>
                  </a:lnTo>
                  <a:cubicBezTo>
                    <a:pt x="1704" y="3694"/>
                    <a:pt x="1031" y="4011"/>
                    <a:pt x="397" y="4407"/>
                  </a:cubicBezTo>
                  <a:cubicBezTo>
                    <a:pt x="1" y="4684"/>
                    <a:pt x="357" y="5041"/>
                    <a:pt x="595" y="5318"/>
                  </a:cubicBezTo>
                  <a:cubicBezTo>
                    <a:pt x="783" y="5619"/>
                    <a:pt x="1043" y="6314"/>
                    <a:pt x="1476" y="6314"/>
                  </a:cubicBezTo>
                  <a:cubicBezTo>
                    <a:pt x="1499" y="6314"/>
                    <a:pt x="1522" y="6313"/>
                    <a:pt x="1545" y="6309"/>
                  </a:cubicBezTo>
                  <a:cubicBezTo>
                    <a:pt x="1862" y="6190"/>
                    <a:pt x="2100" y="6031"/>
                    <a:pt x="2338" y="5873"/>
                  </a:cubicBezTo>
                  <a:cubicBezTo>
                    <a:pt x="2694" y="5635"/>
                    <a:pt x="3011" y="5437"/>
                    <a:pt x="3368" y="5199"/>
                  </a:cubicBezTo>
                  <a:cubicBezTo>
                    <a:pt x="3605" y="5516"/>
                    <a:pt x="3843" y="5833"/>
                    <a:pt x="4041" y="6190"/>
                  </a:cubicBezTo>
                  <a:cubicBezTo>
                    <a:pt x="4200" y="6507"/>
                    <a:pt x="4398" y="6824"/>
                    <a:pt x="4635" y="7140"/>
                  </a:cubicBezTo>
                  <a:cubicBezTo>
                    <a:pt x="4707" y="7212"/>
                    <a:pt x="4796" y="7241"/>
                    <a:pt x="4896" y="7241"/>
                  </a:cubicBezTo>
                  <a:cubicBezTo>
                    <a:pt x="5236" y="7241"/>
                    <a:pt x="5688" y="6898"/>
                    <a:pt x="5903" y="6744"/>
                  </a:cubicBezTo>
                  <a:cubicBezTo>
                    <a:pt x="6220" y="6586"/>
                    <a:pt x="6735" y="6427"/>
                    <a:pt x="6655" y="5952"/>
                  </a:cubicBezTo>
                  <a:cubicBezTo>
                    <a:pt x="6537" y="5675"/>
                    <a:pt x="6378" y="5398"/>
                    <a:pt x="6141" y="5199"/>
                  </a:cubicBezTo>
                  <a:cubicBezTo>
                    <a:pt x="5942" y="4922"/>
                    <a:pt x="5744" y="4645"/>
                    <a:pt x="5507" y="4368"/>
                  </a:cubicBezTo>
                  <a:cubicBezTo>
                    <a:pt x="6022" y="4130"/>
                    <a:pt x="6497" y="3892"/>
                    <a:pt x="6933" y="3655"/>
                  </a:cubicBezTo>
                  <a:cubicBezTo>
                    <a:pt x="7408" y="3338"/>
                    <a:pt x="7250" y="3140"/>
                    <a:pt x="7012" y="2704"/>
                  </a:cubicBezTo>
                  <a:cubicBezTo>
                    <a:pt x="6814" y="2427"/>
                    <a:pt x="6576" y="1714"/>
                    <a:pt x="6180" y="1674"/>
                  </a:cubicBezTo>
                  <a:cubicBezTo>
                    <a:pt x="5942" y="1714"/>
                    <a:pt x="5705" y="1793"/>
                    <a:pt x="5507" y="1912"/>
                  </a:cubicBezTo>
                  <a:cubicBezTo>
                    <a:pt x="5150" y="2070"/>
                    <a:pt x="4794" y="2229"/>
                    <a:pt x="4437" y="2387"/>
                  </a:cubicBezTo>
                  <a:lnTo>
                    <a:pt x="4398" y="2387"/>
                  </a:lnTo>
                  <a:lnTo>
                    <a:pt x="3724" y="1199"/>
                  </a:lnTo>
                  <a:cubicBezTo>
                    <a:pt x="3566" y="763"/>
                    <a:pt x="3368" y="406"/>
                    <a:pt x="3090" y="89"/>
                  </a:cubicBezTo>
                  <a:cubicBezTo>
                    <a:pt x="3031" y="30"/>
                    <a:pt x="2952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55"/>
          <p:cNvGrpSpPr/>
          <p:nvPr/>
        </p:nvGrpSpPr>
        <p:grpSpPr>
          <a:xfrm>
            <a:off x="8131082" y="2016282"/>
            <a:ext cx="301904" cy="230579"/>
            <a:chOff x="6530133" y="2132672"/>
            <a:chExt cx="567275" cy="427077"/>
          </a:xfrm>
        </p:grpSpPr>
        <p:sp>
          <p:nvSpPr>
            <p:cNvPr id="1410" name="Google Shape;1410;p55"/>
            <p:cNvSpPr/>
            <p:nvPr/>
          </p:nvSpPr>
          <p:spPr>
            <a:xfrm>
              <a:off x="6619132" y="2164778"/>
              <a:ext cx="478273" cy="363956"/>
            </a:xfrm>
            <a:custGeom>
              <a:avLst/>
              <a:gdLst/>
              <a:ahLst/>
              <a:cxnLst/>
              <a:rect l="l" t="t" r="r" b="b"/>
              <a:pathLst>
                <a:path w="7448" h="5668" extrusionOk="0">
                  <a:moveTo>
                    <a:pt x="1522" y="1"/>
                  </a:moveTo>
                  <a:cubicBezTo>
                    <a:pt x="1490" y="1"/>
                    <a:pt x="1459" y="1"/>
                    <a:pt x="1427" y="3"/>
                  </a:cubicBezTo>
                  <a:cubicBezTo>
                    <a:pt x="278" y="42"/>
                    <a:pt x="1" y="1310"/>
                    <a:pt x="278" y="2221"/>
                  </a:cubicBezTo>
                  <a:cubicBezTo>
                    <a:pt x="674" y="3409"/>
                    <a:pt x="1189" y="4558"/>
                    <a:pt x="1862" y="5628"/>
                  </a:cubicBezTo>
                  <a:cubicBezTo>
                    <a:pt x="1862" y="5628"/>
                    <a:pt x="1862" y="5667"/>
                    <a:pt x="1862" y="5667"/>
                  </a:cubicBezTo>
                  <a:cubicBezTo>
                    <a:pt x="3288" y="5548"/>
                    <a:pt x="4635" y="5073"/>
                    <a:pt x="5824" y="4281"/>
                  </a:cubicBezTo>
                  <a:cubicBezTo>
                    <a:pt x="6656" y="3726"/>
                    <a:pt x="7448" y="2419"/>
                    <a:pt x="6418" y="1587"/>
                  </a:cubicBezTo>
                  <a:cubicBezTo>
                    <a:pt x="6113" y="1330"/>
                    <a:pt x="5756" y="1230"/>
                    <a:pt x="5389" y="1230"/>
                  </a:cubicBezTo>
                  <a:cubicBezTo>
                    <a:pt x="4851" y="1230"/>
                    <a:pt x="4291" y="1447"/>
                    <a:pt x="3843" y="1706"/>
                  </a:cubicBezTo>
                  <a:cubicBezTo>
                    <a:pt x="3807" y="1720"/>
                    <a:pt x="3772" y="1727"/>
                    <a:pt x="3738" y="1727"/>
                  </a:cubicBezTo>
                  <a:cubicBezTo>
                    <a:pt x="3583" y="1727"/>
                    <a:pt x="3461" y="1591"/>
                    <a:pt x="3526" y="1429"/>
                  </a:cubicBezTo>
                  <a:lnTo>
                    <a:pt x="3526" y="1389"/>
                  </a:lnTo>
                  <a:cubicBezTo>
                    <a:pt x="3220" y="547"/>
                    <a:pt x="2433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6530133" y="2132672"/>
              <a:ext cx="567275" cy="427077"/>
            </a:xfrm>
            <a:custGeom>
              <a:avLst/>
              <a:gdLst/>
              <a:ahLst/>
              <a:cxnLst/>
              <a:rect l="l" t="t" r="r" b="b"/>
              <a:pathLst>
                <a:path w="8834" h="6651" extrusionOk="0">
                  <a:moveTo>
                    <a:pt x="2899" y="501"/>
                  </a:moveTo>
                  <a:cubicBezTo>
                    <a:pt x="3776" y="501"/>
                    <a:pt x="4566" y="1085"/>
                    <a:pt x="4873" y="1929"/>
                  </a:cubicBezTo>
                  <a:cubicBezTo>
                    <a:pt x="4810" y="2085"/>
                    <a:pt x="4945" y="2242"/>
                    <a:pt x="5103" y="2242"/>
                  </a:cubicBezTo>
                  <a:cubicBezTo>
                    <a:pt x="5144" y="2242"/>
                    <a:pt x="5188" y="2231"/>
                    <a:pt x="5229" y="2206"/>
                  </a:cubicBezTo>
                  <a:cubicBezTo>
                    <a:pt x="5677" y="1947"/>
                    <a:pt x="6223" y="1730"/>
                    <a:pt x="6758" y="1730"/>
                  </a:cubicBezTo>
                  <a:cubicBezTo>
                    <a:pt x="7123" y="1730"/>
                    <a:pt x="7483" y="1830"/>
                    <a:pt x="7804" y="2087"/>
                  </a:cubicBezTo>
                  <a:cubicBezTo>
                    <a:pt x="8834" y="2959"/>
                    <a:pt x="8042" y="4226"/>
                    <a:pt x="7210" y="4820"/>
                  </a:cubicBezTo>
                  <a:cubicBezTo>
                    <a:pt x="5982" y="5573"/>
                    <a:pt x="4635" y="6048"/>
                    <a:pt x="3248" y="6207"/>
                  </a:cubicBezTo>
                  <a:cubicBezTo>
                    <a:pt x="3248" y="6167"/>
                    <a:pt x="3248" y="6167"/>
                    <a:pt x="3248" y="6128"/>
                  </a:cubicBezTo>
                  <a:cubicBezTo>
                    <a:pt x="2575" y="5098"/>
                    <a:pt x="2020" y="3949"/>
                    <a:pt x="1664" y="2761"/>
                  </a:cubicBezTo>
                  <a:cubicBezTo>
                    <a:pt x="1387" y="1810"/>
                    <a:pt x="1624" y="542"/>
                    <a:pt x="2813" y="503"/>
                  </a:cubicBezTo>
                  <a:cubicBezTo>
                    <a:pt x="2841" y="501"/>
                    <a:pt x="2870" y="501"/>
                    <a:pt x="2899" y="501"/>
                  </a:cubicBezTo>
                  <a:close/>
                  <a:moveTo>
                    <a:pt x="2835" y="1"/>
                  </a:moveTo>
                  <a:cubicBezTo>
                    <a:pt x="2392" y="1"/>
                    <a:pt x="1956" y="140"/>
                    <a:pt x="1585" y="463"/>
                  </a:cubicBezTo>
                  <a:cubicBezTo>
                    <a:pt x="0" y="1889"/>
                    <a:pt x="2060" y="5058"/>
                    <a:pt x="2852" y="6365"/>
                  </a:cubicBezTo>
                  <a:cubicBezTo>
                    <a:pt x="2852" y="6405"/>
                    <a:pt x="2892" y="6445"/>
                    <a:pt x="2971" y="6445"/>
                  </a:cubicBezTo>
                  <a:cubicBezTo>
                    <a:pt x="2971" y="6547"/>
                    <a:pt x="3060" y="6650"/>
                    <a:pt x="3161" y="6650"/>
                  </a:cubicBezTo>
                  <a:cubicBezTo>
                    <a:pt x="3177" y="6650"/>
                    <a:pt x="3193" y="6648"/>
                    <a:pt x="3209" y="6643"/>
                  </a:cubicBezTo>
                  <a:cubicBezTo>
                    <a:pt x="5031" y="6405"/>
                    <a:pt x="8438" y="5652"/>
                    <a:pt x="8755" y="3355"/>
                  </a:cubicBezTo>
                  <a:cubicBezTo>
                    <a:pt x="8834" y="2562"/>
                    <a:pt x="8438" y="1810"/>
                    <a:pt x="7685" y="1493"/>
                  </a:cubicBezTo>
                  <a:cubicBezTo>
                    <a:pt x="7348" y="1341"/>
                    <a:pt x="6996" y="1268"/>
                    <a:pt x="6646" y="1268"/>
                  </a:cubicBezTo>
                  <a:cubicBezTo>
                    <a:pt x="6173" y="1268"/>
                    <a:pt x="5701" y="1401"/>
                    <a:pt x="5269" y="1651"/>
                  </a:cubicBezTo>
                  <a:cubicBezTo>
                    <a:pt x="4909" y="739"/>
                    <a:pt x="3856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55"/>
          <p:cNvSpPr/>
          <p:nvPr/>
        </p:nvSpPr>
        <p:spPr>
          <a:xfrm>
            <a:off x="8099245" y="2635726"/>
            <a:ext cx="256036" cy="218163"/>
          </a:xfrm>
          <a:custGeom>
            <a:avLst/>
            <a:gdLst/>
            <a:ahLst/>
            <a:cxnLst/>
            <a:rect l="l" t="t" r="r" b="b"/>
            <a:pathLst>
              <a:path w="6933" h="6984" extrusionOk="0">
                <a:moveTo>
                  <a:pt x="3526" y="457"/>
                </a:moveTo>
                <a:cubicBezTo>
                  <a:pt x="3724" y="497"/>
                  <a:pt x="3922" y="497"/>
                  <a:pt x="4120" y="536"/>
                </a:cubicBezTo>
                <a:cubicBezTo>
                  <a:pt x="4199" y="536"/>
                  <a:pt x="4437" y="536"/>
                  <a:pt x="4476" y="576"/>
                </a:cubicBezTo>
                <a:cubicBezTo>
                  <a:pt x="4516" y="655"/>
                  <a:pt x="4476" y="972"/>
                  <a:pt x="4476" y="1051"/>
                </a:cubicBezTo>
                <a:cubicBezTo>
                  <a:pt x="4358" y="1606"/>
                  <a:pt x="4278" y="2121"/>
                  <a:pt x="4199" y="2676"/>
                </a:cubicBezTo>
                <a:cubicBezTo>
                  <a:pt x="4199" y="2834"/>
                  <a:pt x="4278" y="2953"/>
                  <a:pt x="4437" y="2953"/>
                </a:cubicBezTo>
                <a:cubicBezTo>
                  <a:pt x="4476" y="2992"/>
                  <a:pt x="4516" y="2992"/>
                  <a:pt x="4556" y="2992"/>
                </a:cubicBezTo>
                <a:lnTo>
                  <a:pt x="6417" y="3349"/>
                </a:lnTo>
                <a:cubicBezTo>
                  <a:pt x="6338" y="3785"/>
                  <a:pt x="6180" y="4181"/>
                  <a:pt x="5942" y="4498"/>
                </a:cubicBezTo>
                <a:cubicBezTo>
                  <a:pt x="5858" y="4582"/>
                  <a:pt x="5766" y="4609"/>
                  <a:pt x="5671" y="4609"/>
                </a:cubicBezTo>
                <a:cubicBezTo>
                  <a:pt x="5542" y="4609"/>
                  <a:pt x="5405" y="4560"/>
                  <a:pt x="5269" y="4537"/>
                </a:cubicBezTo>
                <a:lnTo>
                  <a:pt x="4516" y="4458"/>
                </a:lnTo>
                <a:cubicBezTo>
                  <a:pt x="4437" y="4458"/>
                  <a:pt x="4318" y="4498"/>
                  <a:pt x="4278" y="4577"/>
                </a:cubicBezTo>
                <a:cubicBezTo>
                  <a:pt x="4239" y="4617"/>
                  <a:pt x="4199" y="4656"/>
                  <a:pt x="4199" y="4735"/>
                </a:cubicBezTo>
                <a:lnTo>
                  <a:pt x="4041" y="6082"/>
                </a:lnTo>
                <a:lnTo>
                  <a:pt x="4001" y="6439"/>
                </a:lnTo>
                <a:cubicBezTo>
                  <a:pt x="4001" y="6504"/>
                  <a:pt x="3989" y="6534"/>
                  <a:pt x="3958" y="6534"/>
                </a:cubicBezTo>
                <a:cubicBezTo>
                  <a:pt x="3933" y="6534"/>
                  <a:pt x="3896" y="6514"/>
                  <a:pt x="3843" y="6478"/>
                </a:cubicBezTo>
                <a:cubicBezTo>
                  <a:pt x="3565" y="6478"/>
                  <a:pt x="3328" y="6478"/>
                  <a:pt x="3090" y="6439"/>
                </a:cubicBezTo>
                <a:lnTo>
                  <a:pt x="2813" y="6399"/>
                </a:lnTo>
                <a:cubicBezTo>
                  <a:pt x="2785" y="6406"/>
                  <a:pt x="2762" y="6409"/>
                  <a:pt x="2742" y="6409"/>
                </a:cubicBezTo>
                <a:cubicBezTo>
                  <a:pt x="2644" y="6409"/>
                  <a:pt x="2628" y="6332"/>
                  <a:pt x="2694" y="6201"/>
                </a:cubicBezTo>
                <a:cubicBezTo>
                  <a:pt x="2694" y="5963"/>
                  <a:pt x="2733" y="5765"/>
                  <a:pt x="2813" y="5567"/>
                </a:cubicBezTo>
                <a:cubicBezTo>
                  <a:pt x="2852" y="5131"/>
                  <a:pt x="2892" y="4735"/>
                  <a:pt x="2932" y="4300"/>
                </a:cubicBezTo>
                <a:cubicBezTo>
                  <a:pt x="3011" y="4181"/>
                  <a:pt x="3011" y="3943"/>
                  <a:pt x="2813" y="3943"/>
                </a:cubicBezTo>
                <a:cubicBezTo>
                  <a:pt x="2377" y="3904"/>
                  <a:pt x="1941" y="3864"/>
                  <a:pt x="1505" y="3824"/>
                </a:cubicBezTo>
                <a:cubicBezTo>
                  <a:pt x="1442" y="3835"/>
                  <a:pt x="1375" y="3840"/>
                  <a:pt x="1307" y="3840"/>
                </a:cubicBezTo>
                <a:cubicBezTo>
                  <a:pt x="1122" y="3840"/>
                  <a:pt x="927" y="3803"/>
                  <a:pt x="753" y="3745"/>
                </a:cubicBezTo>
                <a:cubicBezTo>
                  <a:pt x="515" y="3626"/>
                  <a:pt x="634" y="3309"/>
                  <a:pt x="634" y="3072"/>
                </a:cubicBezTo>
                <a:cubicBezTo>
                  <a:pt x="634" y="2953"/>
                  <a:pt x="634" y="2834"/>
                  <a:pt x="674" y="2715"/>
                </a:cubicBezTo>
                <a:cubicBezTo>
                  <a:pt x="704" y="2623"/>
                  <a:pt x="687" y="2531"/>
                  <a:pt x="752" y="2531"/>
                </a:cubicBezTo>
                <a:cubicBezTo>
                  <a:pt x="771" y="2531"/>
                  <a:pt x="796" y="2539"/>
                  <a:pt x="832" y="2557"/>
                </a:cubicBezTo>
                <a:cubicBezTo>
                  <a:pt x="1030" y="2557"/>
                  <a:pt x="1268" y="2596"/>
                  <a:pt x="1466" y="2636"/>
                </a:cubicBezTo>
                <a:lnTo>
                  <a:pt x="2813" y="2874"/>
                </a:lnTo>
                <a:cubicBezTo>
                  <a:pt x="2892" y="2874"/>
                  <a:pt x="2971" y="2874"/>
                  <a:pt x="3011" y="2834"/>
                </a:cubicBezTo>
                <a:cubicBezTo>
                  <a:pt x="3031" y="2841"/>
                  <a:pt x="3053" y="2844"/>
                  <a:pt x="3074" y="2844"/>
                </a:cubicBezTo>
                <a:cubicBezTo>
                  <a:pt x="3179" y="2844"/>
                  <a:pt x="3288" y="2767"/>
                  <a:pt x="3288" y="2636"/>
                </a:cubicBezTo>
                <a:cubicBezTo>
                  <a:pt x="3328" y="2279"/>
                  <a:pt x="3367" y="1883"/>
                  <a:pt x="3407" y="1527"/>
                </a:cubicBezTo>
                <a:cubicBezTo>
                  <a:pt x="3407" y="1170"/>
                  <a:pt x="3486" y="814"/>
                  <a:pt x="3526" y="457"/>
                </a:cubicBezTo>
                <a:close/>
                <a:moveTo>
                  <a:pt x="3510" y="0"/>
                </a:moveTo>
                <a:cubicBezTo>
                  <a:pt x="3330" y="0"/>
                  <a:pt x="3194" y="61"/>
                  <a:pt x="3130" y="299"/>
                </a:cubicBezTo>
                <a:cubicBezTo>
                  <a:pt x="3011" y="655"/>
                  <a:pt x="2971" y="1051"/>
                  <a:pt x="2971" y="1408"/>
                </a:cubicBezTo>
                <a:cubicBezTo>
                  <a:pt x="2932" y="1764"/>
                  <a:pt x="2892" y="2081"/>
                  <a:pt x="2852" y="2398"/>
                </a:cubicBezTo>
                <a:cubicBezTo>
                  <a:pt x="2139" y="2240"/>
                  <a:pt x="1466" y="2161"/>
                  <a:pt x="753" y="2081"/>
                </a:cubicBezTo>
                <a:cubicBezTo>
                  <a:pt x="198" y="2081"/>
                  <a:pt x="198" y="2557"/>
                  <a:pt x="159" y="3032"/>
                </a:cubicBezTo>
                <a:cubicBezTo>
                  <a:pt x="159" y="3468"/>
                  <a:pt x="0" y="4062"/>
                  <a:pt x="476" y="4181"/>
                </a:cubicBezTo>
                <a:cubicBezTo>
                  <a:pt x="832" y="4260"/>
                  <a:pt x="1149" y="4300"/>
                  <a:pt x="1505" y="4300"/>
                </a:cubicBezTo>
                <a:lnTo>
                  <a:pt x="2456" y="4379"/>
                </a:lnTo>
                <a:cubicBezTo>
                  <a:pt x="2456" y="4775"/>
                  <a:pt x="2377" y="5171"/>
                  <a:pt x="2337" y="5567"/>
                </a:cubicBezTo>
                <a:cubicBezTo>
                  <a:pt x="2298" y="5805"/>
                  <a:pt x="2179" y="6082"/>
                  <a:pt x="2179" y="6359"/>
                </a:cubicBezTo>
                <a:cubicBezTo>
                  <a:pt x="2139" y="6914"/>
                  <a:pt x="2773" y="6874"/>
                  <a:pt x="3169" y="6914"/>
                </a:cubicBezTo>
                <a:cubicBezTo>
                  <a:pt x="3347" y="6934"/>
                  <a:pt x="3595" y="6983"/>
                  <a:pt x="3828" y="6983"/>
                </a:cubicBezTo>
                <a:cubicBezTo>
                  <a:pt x="4060" y="6983"/>
                  <a:pt x="4278" y="6934"/>
                  <a:pt x="4397" y="6756"/>
                </a:cubicBezTo>
                <a:cubicBezTo>
                  <a:pt x="4476" y="6478"/>
                  <a:pt x="4516" y="6241"/>
                  <a:pt x="4516" y="5963"/>
                </a:cubicBezTo>
                <a:cubicBezTo>
                  <a:pt x="4556" y="5607"/>
                  <a:pt x="4595" y="5290"/>
                  <a:pt x="4635" y="4933"/>
                </a:cubicBezTo>
                <a:lnTo>
                  <a:pt x="5546" y="5052"/>
                </a:lnTo>
                <a:cubicBezTo>
                  <a:pt x="5637" y="5083"/>
                  <a:pt x="5727" y="5095"/>
                  <a:pt x="5816" y="5095"/>
                </a:cubicBezTo>
                <a:cubicBezTo>
                  <a:pt x="5959" y="5095"/>
                  <a:pt x="6097" y="5062"/>
                  <a:pt x="6219" y="5013"/>
                </a:cubicBezTo>
                <a:cubicBezTo>
                  <a:pt x="6417" y="4854"/>
                  <a:pt x="6497" y="4617"/>
                  <a:pt x="6536" y="4379"/>
                </a:cubicBezTo>
                <a:cubicBezTo>
                  <a:pt x="6655" y="4022"/>
                  <a:pt x="6774" y="3626"/>
                  <a:pt x="6893" y="3230"/>
                </a:cubicBezTo>
                <a:cubicBezTo>
                  <a:pt x="6932" y="3111"/>
                  <a:pt x="6853" y="2992"/>
                  <a:pt x="6734" y="2953"/>
                </a:cubicBezTo>
                <a:lnTo>
                  <a:pt x="4714" y="2557"/>
                </a:lnTo>
                <a:cubicBezTo>
                  <a:pt x="4833" y="1923"/>
                  <a:pt x="4912" y="1289"/>
                  <a:pt x="4991" y="655"/>
                </a:cubicBezTo>
                <a:cubicBezTo>
                  <a:pt x="4991" y="101"/>
                  <a:pt x="4437" y="140"/>
                  <a:pt x="4041" y="61"/>
                </a:cubicBezTo>
                <a:cubicBezTo>
                  <a:pt x="3842" y="43"/>
                  <a:pt x="3660" y="0"/>
                  <a:pt x="35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55"/>
          <p:cNvSpPr txBox="1">
            <a:spLocks noGrp="1"/>
          </p:cNvSpPr>
          <p:nvPr>
            <p:ph type="title"/>
          </p:nvPr>
        </p:nvSpPr>
        <p:spPr>
          <a:xfrm>
            <a:off x="707458" y="42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Analisa</a:t>
            </a:r>
            <a:endParaRPr dirty="0"/>
          </a:p>
        </p:txBody>
      </p:sp>
      <p:sp>
        <p:nvSpPr>
          <p:cNvPr id="1414" name="Google Shape;1414;p55"/>
          <p:cNvSpPr/>
          <p:nvPr/>
        </p:nvSpPr>
        <p:spPr>
          <a:xfrm>
            <a:off x="7909838" y="3157689"/>
            <a:ext cx="279085" cy="274557"/>
          </a:xfrm>
          <a:custGeom>
            <a:avLst/>
            <a:gdLst/>
            <a:ahLst/>
            <a:cxnLst/>
            <a:rect l="l" t="t" r="r" b="b"/>
            <a:pathLst>
              <a:path w="8002" h="7758" extrusionOk="0">
                <a:moveTo>
                  <a:pt x="4159" y="627"/>
                </a:moveTo>
                <a:cubicBezTo>
                  <a:pt x="4278" y="905"/>
                  <a:pt x="4397" y="1222"/>
                  <a:pt x="4476" y="1539"/>
                </a:cubicBezTo>
                <a:cubicBezTo>
                  <a:pt x="4635" y="1895"/>
                  <a:pt x="4754" y="2252"/>
                  <a:pt x="4833" y="2608"/>
                </a:cubicBezTo>
                <a:cubicBezTo>
                  <a:pt x="4872" y="2687"/>
                  <a:pt x="4952" y="2767"/>
                  <a:pt x="5031" y="2767"/>
                </a:cubicBezTo>
                <a:cubicBezTo>
                  <a:pt x="5060" y="2825"/>
                  <a:pt x="5110" y="2861"/>
                  <a:pt x="5166" y="2861"/>
                </a:cubicBezTo>
                <a:cubicBezTo>
                  <a:pt x="5186" y="2861"/>
                  <a:pt x="5208" y="2856"/>
                  <a:pt x="5229" y="2846"/>
                </a:cubicBezTo>
                <a:cubicBezTo>
                  <a:pt x="5680" y="2786"/>
                  <a:pt x="6314" y="2634"/>
                  <a:pt x="6888" y="2634"/>
                </a:cubicBezTo>
                <a:cubicBezTo>
                  <a:pt x="7070" y="2634"/>
                  <a:pt x="7246" y="2649"/>
                  <a:pt x="7408" y="2687"/>
                </a:cubicBezTo>
                <a:cubicBezTo>
                  <a:pt x="7011" y="3242"/>
                  <a:pt x="6576" y="3717"/>
                  <a:pt x="6100" y="4193"/>
                </a:cubicBezTo>
                <a:cubicBezTo>
                  <a:pt x="6021" y="4272"/>
                  <a:pt x="6021" y="4351"/>
                  <a:pt x="6061" y="4430"/>
                </a:cubicBezTo>
                <a:cubicBezTo>
                  <a:pt x="6061" y="4470"/>
                  <a:pt x="6100" y="4510"/>
                  <a:pt x="6100" y="4549"/>
                </a:cubicBezTo>
                <a:cubicBezTo>
                  <a:pt x="6338" y="4906"/>
                  <a:pt x="6536" y="5262"/>
                  <a:pt x="6695" y="5658"/>
                </a:cubicBezTo>
                <a:cubicBezTo>
                  <a:pt x="6734" y="5817"/>
                  <a:pt x="7051" y="6649"/>
                  <a:pt x="6853" y="6767"/>
                </a:cubicBezTo>
                <a:cubicBezTo>
                  <a:pt x="6833" y="6780"/>
                  <a:pt x="6807" y="6785"/>
                  <a:pt x="6778" y="6785"/>
                </a:cubicBezTo>
                <a:cubicBezTo>
                  <a:pt x="6523" y="6785"/>
                  <a:pt x="5969" y="6359"/>
                  <a:pt x="5863" y="6252"/>
                </a:cubicBezTo>
                <a:cubicBezTo>
                  <a:pt x="5427" y="6054"/>
                  <a:pt x="5031" y="5817"/>
                  <a:pt x="4635" y="5539"/>
                </a:cubicBezTo>
                <a:cubicBezTo>
                  <a:pt x="4595" y="5500"/>
                  <a:pt x="4555" y="5500"/>
                  <a:pt x="4516" y="5500"/>
                </a:cubicBezTo>
                <a:cubicBezTo>
                  <a:pt x="4456" y="5460"/>
                  <a:pt x="4397" y="5440"/>
                  <a:pt x="4338" y="5440"/>
                </a:cubicBezTo>
                <a:cubicBezTo>
                  <a:pt x="4278" y="5440"/>
                  <a:pt x="4219" y="5460"/>
                  <a:pt x="4159" y="5500"/>
                </a:cubicBezTo>
                <a:cubicBezTo>
                  <a:pt x="3763" y="5856"/>
                  <a:pt x="3407" y="6213"/>
                  <a:pt x="2971" y="6569"/>
                </a:cubicBezTo>
                <a:cubicBezTo>
                  <a:pt x="2694" y="6886"/>
                  <a:pt x="2337" y="7124"/>
                  <a:pt x="1941" y="7282"/>
                </a:cubicBezTo>
                <a:cubicBezTo>
                  <a:pt x="1981" y="6965"/>
                  <a:pt x="2060" y="6649"/>
                  <a:pt x="2139" y="6371"/>
                </a:cubicBezTo>
                <a:cubicBezTo>
                  <a:pt x="2258" y="5975"/>
                  <a:pt x="2337" y="5619"/>
                  <a:pt x="2416" y="5223"/>
                </a:cubicBezTo>
                <a:cubicBezTo>
                  <a:pt x="2535" y="5143"/>
                  <a:pt x="2535" y="4906"/>
                  <a:pt x="2416" y="4826"/>
                </a:cubicBezTo>
                <a:cubicBezTo>
                  <a:pt x="1703" y="4510"/>
                  <a:pt x="1070" y="3995"/>
                  <a:pt x="594" y="3361"/>
                </a:cubicBezTo>
                <a:cubicBezTo>
                  <a:pt x="826" y="3303"/>
                  <a:pt x="1079" y="3266"/>
                  <a:pt x="1323" y="3266"/>
                </a:cubicBezTo>
                <a:cubicBezTo>
                  <a:pt x="1412" y="3266"/>
                  <a:pt x="1500" y="3271"/>
                  <a:pt x="1585" y="3282"/>
                </a:cubicBezTo>
                <a:cubicBezTo>
                  <a:pt x="1941" y="3282"/>
                  <a:pt x="2337" y="3242"/>
                  <a:pt x="2694" y="3242"/>
                </a:cubicBezTo>
                <a:cubicBezTo>
                  <a:pt x="2733" y="3242"/>
                  <a:pt x="2813" y="3202"/>
                  <a:pt x="2852" y="3163"/>
                </a:cubicBezTo>
                <a:cubicBezTo>
                  <a:pt x="2885" y="3212"/>
                  <a:pt x="2939" y="3234"/>
                  <a:pt x="2997" y="3234"/>
                </a:cubicBezTo>
                <a:cubicBezTo>
                  <a:pt x="3076" y="3234"/>
                  <a:pt x="3163" y="3192"/>
                  <a:pt x="3209" y="3123"/>
                </a:cubicBezTo>
                <a:cubicBezTo>
                  <a:pt x="3526" y="2291"/>
                  <a:pt x="3842" y="1459"/>
                  <a:pt x="4159" y="627"/>
                </a:cubicBezTo>
                <a:close/>
                <a:moveTo>
                  <a:pt x="4056" y="0"/>
                </a:moveTo>
                <a:cubicBezTo>
                  <a:pt x="3974" y="0"/>
                  <a:pt x="3898" y="56"/>
                  <a:pt x="3842" y="113"/>
                </a:cubicBezTo>
                <a:cubicBezTo>
                  <a:pt x="3486" y="1024"/>
                  <a:pt x="3169" y="1935"/>
                  <a:pt x="2813" y="2846"/>
                </a:cubicBezTo>
                <a:cubicBezTo>
                  <a:pt x="2773" y="2806"/>
                  <a:pt x="2694" y="2806"/>
                  <a:pt x="2654" y="2806"/>
                </a:cubicBezTo>
                <a:cubicBezTo>
                  <a:pt x="2139" y="2806"/>
                  <a:pt x="1664" y="2846"/>
                  <a:pt x="1149" y="2846"/>
                </a:cubicBezTo>
                <a:cubicBezTo>
                  <a:pt x="792" y="2846"/>
                  <a:pt x="436" y="2925"/>
                  <a:pt x="119" y="3083"/>
                </a:cubicBezTo>
                <a:cubicBezTo>
                  <a:pt x="40" y="3123"/>
                  <a:pt x="0" y="3242"/>
                  <a:pt x="40" y="3321"/>
                </a:cubicBezTo>
                <a:cubicBezTo>
                  <a:pt x="357" y="4113"/>
                  <a:pt x="1188" y="4708"/>
                  <a:pt x="1941" y="5143"/>
                </a:cubicBezTo>
                <a:cubicBezTo>
                  <a:pt x="1783" y="5777"/>
                  <a:pt x="1664" y="6411"/>
                  <a:pt x="1545" y="7045"/>
                </a:cubicBezTo>
                <a:cubicBezTo>
                  <a:pt x="1466" y="7322"/>
                  <a:pt x="1426" y="7718"/>
                  <a:pt x="1862" y="7758"/>
                </a:cubicBezTo>
                <a:cubicBezTo>
                  <a:pt x="2258" y="7758"/>
                  <a:pt x="2773" y="7322"/>
                  <a:pt x="3090" y="7084"/>
                </a:cubicBezTo>
                <a:cubicBezTo>
                  <a:pt x="3526" y="6728"/>
                  <a:pt x="3961" y="6332"/>
                  <a:pt x="4397" y="5936"/>
                </a:cubicBezTo>
                <a:cubicBezTo>
                  <a:pt x="4872" y="6252"/>
                  <a:pt x="5427" y="6569"/>
                  <a:pt x="5942" y="6847"/>
                </a:cubicBezTo>
                <a:cubicBezTo>
                  <a:pt x="6193" y="6972"/>
                  <a:pt x="6619" y="7273"/>
                  <a:pt x="6963" y="7273"/>
                </a:cubicBezTo>
                <a:cubicBezTo>
                  <a:pt x="7052" y="7273"/>
                  <a:pt x="7136" y="7252"/>
                  <a:pt x="7209" y="7203"/>
                </a:cubicBezTo>
                <a:cubicBezTo>
                  <a:pt x="7526" y="6965"/>
                  <a:pt x="7289" y="6292"/>
                  <a:pt x="7249" y="5975"/>
                </a:cubicBezTo>
                <a:cubicBezTo>
                  <a:pt x="7091" y="5421"/>
                  <a:pt x="6853" y="4866"/>
                  <a:pt x="6536" y="4351"/>
                </a:cubicBezTo>
                <a:cubicBezTo>
                  <a:pt x="7051" y="3876"/>
                  <a:pt x="7526" y="3321"/>
                  <a:pt x="7922" y="2727"/>
                </a:cubicBezTo>
                <a:cubicBezTo>
                  <a:pt x="8002" y="2608"/>
                  <a:pt x="8002" y="2450"/>
                  <a:pt x="7883" y="2410"/>
                </a:cubicBezTo>
                <a:cubicBezTo>
                  <a:pt x="7578" y="2250"/>
                  <a:pt x="7222" y="2193"/>
                  <a:pt x="6851" y="2193"/>
                </a:cubicBezTo>
                <a:cubicBezTo>
                  <a:pt x="6304" y="2193"/>
                  <a:pt x="5724" y="2316"/>
                  <a:pt x="5229" y="2410"/>
                </a:cubicBezTo>
                <a:cubicBezTo>
                  <a:pt x="5110" y="1895"/>
                  <a:pt x="4912" y="1380"/>
                  <a:pt x="4714" y="905"/>
                </a:cubicBezTo>
                <a:cubicBezTo>
                  <a:pt x="4595" y="588"/>
                  <a:pt x="4516" y="152"/>
                  <a:pt x="4159" y="33"/>
                </a:cubicBezTo>
                <a:cubicBezTo>
                  <a:pt x="4125" y="10"/>
                  <a:pt x="4090" y="0"/>
                  <a:pt x="40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6" name="Google Shape;1426;p55"/>
          <p:cNvGrpSpPr/>
          <p:nvPr/>
        </p:nvGrpSpPr>
        <p:grpSpPr>
          <a:xfrm>
            <a:off x="7461536" y="4222917"/>
            <a:ext cx="256036" cy="260048"/>
            <a:chOff x="2362174" y="3570530"/>
            <a:chExt cx="370690" cy="373417"/>
          </a:xfrm>
        </p:grpSpPr>
        <p:sp>
          <p:nvSpPr>
            <p:cNvPr id="1427" name="Google Shape;1427;p55"/>
            <p:cNvSpPr/>
            <p:nvPr/>
          </p:nvSpPr>
          <p:spPr>
            <a:xfrm>
              <a:off x="2389710" y="3594964"/>
              <a:ext cx="313480" cy="325457"/>
            </a:xfrm>
            <a:custGeom>
              <a:avLst/>
              <a:gdLst/>
              <a:ahLst/>
              <a:cxnLst/>
              <a:rect l="l" t="t" r="r" b="b"/>
              <a:pathLst>
                <a:path w="5863" h="6087" extrusionOk="0">
                  <a:moveTo>
                    <a:pt x="3011" y="0"/>
                  </a:moveTo>
                  <a:cubicBezTo>
                    <a:pt x="2971" y="357"/>
                    <a:pt x="2892" y="713"/>
                    <a:pt x="2892" y="1070"/>
                  </a:cubicBezTo>
                  <a:cubicBezTo>
                    <a:pt x="2852" y="1426"/>
                    <a:pt x="2813" y="1822"/>
                    <a:pt x="2773" y="2179"/>
                  </a:cubicBezTo>
                  <a:cubicBezTo>
                    <a:pt x="2773" y="2310"/>
                    <a:pt x="2664" y="2387"/>
                    <a:pt x="2559" y="2387"/>
                  </a:cubicBezTo>
                  <a:cubicBezTo>
                    <a:pt x="2538" y="2387"/>
                    <a:pt x="2516" y="2384"/>
                    <a:pt x="2496" y="2377"/>
                  </a:cubicBezTo>
                  <a:cubicBezTo>
                    <a:pt x="2456" y="2417"/>
                    <a:pt x="2377" y="2417"/>
                    <a:pt x="2298" y="2417"/>
                  </a:cubicBezTo>
                  <a:lnTo>
                    <a:pt x="951" y="2219"/>
                  </a:lnTo>
                  <a:cubicBezTo>
                    <a:pt x="753" y="2139"/>
                    <a:pt x="515" y="2100"/>
                    <a:pt x="317" y="2100"/>
                  </a:cubicBezTo>
                  <a:cubicBezTo>
                    <a:pt x="281" y="2091"/>
                    <a:pt x="252" y="2086"/>
                    <a:pt x="228" y="2086"/>
                  </a:cubicBezTo>
                  <a:cubicBezTo>
                    <a:pt x="145" y="2086"/>
                    <a:pt x="128" y="2144"/>
                    <a:pt x="159" y="2298"/>
                  </a:cubicBezTo>
                  <a:cubicBezTo>
                    <a:pt x="198" y="2456"/>
                    <a:pt x="119" y="2535"/>
                    <a:pt x="119" y="2654"/>
                  </a:cubicBezTo>
                  <a:cubicBezTo>
                    <a:pt x="119" y="2852"/>
                    <a:pt x="0" y="3209"/>
                    <a:pt x="238" y="3328"/>
                  </a:cubicBezTo>
                  <a:cubicBezTo>
                    <a:pt x="476" y="3367"/>
                    <a:pt x="753" y="3407"/>
                    <a:pt x="990" y="3407"/>
                  </a:cubicBezTo>
                  <a:cubicBezTo>
                    <a:pt x="1426" y="3447"/>
                    <a:pt x="1862" y="3486"/>
                    <a:pt x="2298" y="3486"/>
                  </a:cubicBezTo>
                  <a:cubicBezTo>
                    <a:pt x="2496" y="3486"/>
                    <a:pt x="2496" y="3724"/>
                    <a:pt x="2417" y="3843"/>
                  </a:cubicBezTo>
                  <a:cubicBezTo>
                    <a:pt x="2377" y="4278"/>
                    <a:pt x="2337" y="4714"/>
                    <a:pt x="2298" y="5110"/>
                  </a:cubicBezTo>
                  <a:cubicBezTo>
                    <a:pt x="2218" y="5308"/>
                    <a:pt x="2179" y="5546"/>
                    <a:pt x="2139" y="5744"/>
                  </a:cubicBezTo>
                  <a:cubicBezTo>
                    <a:pt x="2060" y="5942"/>
                    <a:pt x="2139" y="5982"/>
                    <a:pt x="2298" y="5982"/>
                  </a:cubicBezTo>
                  <a:lnTo>
                    <a:pt x="2575" y="5982"/>
                  </a:lnTo>
                  <a:cubicBezTo>
                    <a:pt x="2813" y="6021"/>
                    <a:pt x="3050" y="6061"/>
                    <a:pt x="3288" y="6061"/>
                  </a:cubicBezTo>
                  <a:cubicBezTo>
                    <a:pt x="3354" y="6077"/>
                    <a:pt x="3399" y="6087"/>
                    <a:pt x="3429" y="6087"/>
                  </a:cubicBezTo>
                  <a:cubicBezTo>
                    <a:pt x="3472" y="6087"/>
                    <a:pt x="3486" y="6068"/>
                    <a:pt x="3486" y="6021"/>
                  </a:cubicBezTo>
                  <a:lnTo>
                    <a:pt x="3526" y="5625"/>
                  </a:lnTo>
                  <a:lnTo>
                    <a:pt x="3684" y="4318"/>
                  </a:lnTo>
                  <a:cubicBezTo>
                    <a:pt x="3684" y="4239"/>
                    <a:pt x="3724" y="4199"/>
                    <a:pt x="3763" y="4160"/>
                  </a:cubicBezTo>
                  <a:cubicBezTo>
                    <a:pt x="3793" y="4070"/>
                    <a:pt x="3867" y="4026"/>
                    <a:pt x="3936" y="4026"/>
                  </a:cubicBezTo>
                  <a:cubicBezTo>
                    <a:pt x="3959" y="4026"/>
                    <a:pt x="3981" y="4031"/>
                    <a:pt x="4001" y="4041"/>
                  </a:cubicBezTo>
                  <a:lnTo>
                    <a:pt x="4754" y="4120"/>
                  </a:lnTo>
                  <a:cubicBezTo>
                    <a:pt x="4884" y="4142"/>
                    <a:pt x="5014" y="4175"/>
                    <a:pt x="5137" y="4175"/>
                  </a:cubicBezTo>
                  <a:cubicBezTo>
                    <a:pt x="5239" y="4175"/>
                    <a:pt x="5337" y="4152"/>
                    <a:pt x="5427" y="4080"/>
                  </a:cubicBezTo>
                  <a:cubicBezTo>
                    <a:pt x="5665" y="3724"/>
                    <a:pt x="5823" y="3328"/>
                    <a:pt x="5863" y="2932"/>
                  </a:cubicBezTo>
                  <a:lnTo>
                    <a:pt x="4041" y="2575"/>
                  </a:lnTo>
                  <a:cubicBezTo>
                    <a:pt x="4001" y="2535"/>
                    <a:pt x="3961" y="2535"/>
                    <a:pt x="3922" y="2496"/>
                  </a:cubicBezTo>
                  <a:cubicBezTo>
                    <a:pt x="3763" y="2496"/>
                    <a:pt x="3684" y="2377"/>
                    <a:pt x="3684" y="2219"/>
                  </a:cubicBezTo>
                  <a:cubicBezTo>
                    <a:pt x="3763" y="1704"/>
                    <a:pt x="3843" y="1149"/>
                    <a:pt x="3961" y="594"/>
                  </a:cubicBezTo>
                  <a:cubicBezTo>
                    <a:pt x="3961" y="515"/>
                    <a:pt x="4041" y="198"/>
                    <a:pt x="3961" y="159"/>
                  </a:cubicBezTo>
                  <a:cubicBezTo>
                    <a:pt x="3882" y="79"/>
                    <a:pt x="3684" y="79"/>
                    <a:pt x="3605" y="79"/>
                  </a:cubicBezTo>
                  <a:cubicBezTo>
                    <a:pt x="3407" y="40"/>
                    <a:pt x="3209" y="40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2362174" y="3570530"/>
              <a:ext cx="370690" cy="373417"/>
            </a:xfrm>
            <a:custGeom>
              <a:avLst/>
              <a:gdLst/>
              <a:ahLst/>
              <a:cxnLst/>
              <a:rect l="l" t="t" r="r" b="b"/>
              <a:pathLst>
                <a:path w="6933" h="6984" extrusionOk="0">
                  <a:moveTo>
                    <a:pt x="3526" y="457"/>
                  </a:moveTo>
                  <a:cubicBezTo>
                    <a:pt x="3724" y="497"/>
                    <a:pt x="3922" y="497"/>
                    <a:pt x="4120" y="536"/>
                  </a:cubicBezTo>
                  <a:cubicBezTo>
                    <a:pt x="4199" y="536"/>
                    <a:pt x="4437" y="536"/>
                    <a:pt x="4476" y="576"/>
                  </a:cubicBezTo>
                  <a:cubicBezTo>
                    <a:pt x="4516" y="655"/>
                    <a:pt x="4476" y="972"/>
                    <a:pt x="4476" y="1051"/>
                  </a:cubicBezTo>
                  <a:cubicBezTo>
                    <a:pt x="4358" y="1606"/>
                    <a:pt x="4278" y="2121"/>
                    <a:pt x="4199" y="2676"/>
                  </a:cubicBezTo>
                  <a:cubicBezTo>
                    <a:pt x="4199" y="2834"/>
                    <a:pt x="4278" y="2953"/>
                    <a:pt x="4437" y="2953"/>
                  </a:cubicBezTo>
                  <a:cubicBezTo>
                    <a:pt x="4476" y="2992"/>
                    <a:pt x="4516" y="2992"/>
                    <a:pt x="4556" y="2992"/>
                  </a:cubicBezTo>
                  <a:lnTo>
                    <a:pt x="6417" y="3349"/>
                  </a:lnTo>
                  <a:cubicBezTo>
                    <a:pt x="6338" y="3785"/>
                    <a:pt x="6180" y="4181"/>
                    <a:pt x="5942" y="4498"/>
                  </a:cubicBezTo>
                  <a:cubicBezTo>
                    <a:pt x="5858" y="4582"/>
                    <a:pt x="5766" y="4609"/>
                    <a:pt x="5671" y="4609"/>
                  </a:cubicBezTo>
                  <a:cubicBezTo>
                    <a:pt x="5542" y="4609"/>
                    <a:pt x="5405" y="4560"/>
                    <a:pt x="5269" y="4537"/>
                  </a:cubicBezTo>
                  <a:lnTo>
                    <a:pt x="4516" y="4458"/>
                  </a:lnTo>
                  <a:cubicBezTo>
                    <a:pt x="4437" y="4458"/>
                    <a:pt x="4318" y="4498"/>
                    <a:pt x="4278" y="4577"/>
                  </a:cubicBezTo>
                  <a:cubicBezTo>
                    <a:pt x="4239" y="4617"/>
                    <a:pt x="4199" y="4656"/>
                    <a:pt x="4199" y="4735"/>
                  </a:cubicBezTo>
                  <a:lnTo>
                    <a:pt x="4041" y="6082"/>
                  </a:lnTo>
                  <a:lnTo>
                    <a:pt x="4001" y="6439"/>
                  </a:lnTo>
                  <a:cubicBezTo>
                    <a:pt x="4001" y="6504"/>
                    <a:pt x="3989" y="6534"/>
                    <a:pt x="3958" y="6534"/>
                  </a:cubicBezTo>
                  <a:cubicBezTo>
                    <a:pt x="3933" y="6534"/>
                    <a:pt x="3896" y="6514"/>
                    <a:pt x="3843" y="6478"/>
                  </a:cubicBezTo>
                  <a:cubicBezTo>
                    <a:pt x="3565" y="6478"/>
                    <a:pt x="3328" y="6478"/>
                    <a:pt x="3090" y="6439"/>
                  </a:cubicBezTo>
                  <a:lnTo>
                    <a:pt x="2813" y="6399"/>
                  </a:lnTo>
                  <a:cubicBezTo>
                    <a:pt x="2785" y="6406"/>
                    <a:pt x="2762" y="6409"/>
                    <a:pt x="2742" y="6409"/>
                  </a:cubicBezTo>
                  <a:cubicBezTo>
                    <a:pt x="2644" y="6409"/>
                    <a:pt x="2628" y="6332"/>
                    <a:pt x="2694" y="6201"/>
                  </a:cubicBezTo>
                  <a:cubicBezTo>
                    <a:pt x="2694" y="5963"/>
                    <a:pt x="2733" y="5765"/>
                    <a:pt x="2813" y="5567"/>
                  </a:cubicBezTo>
                  <a:cubicBezTo>
                    <a:pt x="2852" y="5131"/>
                    <a:pt x="2892" y="4735"/>
                    <a:pt x="2932" y="4300"/>
                  </a:cubicBezTo>
                  <a:cubicBezTo>
                    <a:pt x="3011" y="4181"/>
                    <a:pt x="3011" y="3943"/>
                    <a:pt x="2813" y="3943"/>
                  </a:cubicBezTo>
                  <a:cubicBezTo>
                    <a:pt x="2377" y="3904"/>
                    <a:pt x="1941" y="3864"/>
                    <a:pt x="1505" y="3824"/>
                  </a:cubicBezTo>
                  <a:cubicBezTo>
                    <a:pt x="1442" y="3835"/>
                    <a:pt x="1375" y="3840"/>
                    <a:pt x="1307" y="3840"/>
                  </a:cubicBezTo>
                  <a:cubicBezTo>
                    <a:pt x="1122" y="3840"/>
                    <a:pt x="927" y="3803"/>
                    <a:pt x="753" y="3745"/>
                  </a:cubicBezTo>
                  <a:cubicBezTo>
                    <a:pt x="515" y="3626"/>
                    <a:pt x="634" y="3309"/>
                    <a:pt x="634" y="3072"/>
                  </a:cubicBezTo>
                  <a:cubicBezTo>
                    <a:pt x="634" y="2953"/>
                    <a:pt x="634" y="2834"/>
                    <a:pt x="674" y="2715"/>
                  </a:cubicBezTo>
                  <a:cubicBezTo>
                    <a:pt x="704" y="2623"/>
                    <a:pt x="687" y="2531"/>
                    <a:pt x="752" y="2531"/>
                  </a:cubicBezTo>
                  <a:cubicBezTo>
                    <a:pt x="771" y="2531"/>
                    <a:pt x="796" y="2539"/>
                    <a:pt x="832" y="2557"/>
                  </a:cubicBezTo>
                  <a:cubicBezTo>
                    <a:pt x="1030" y="2557"/>
                    <a:pt x="1268" y="2596"/>
                    <a:pt x="1466" y="2636"/>
                  </a:cubicBezTo>
                  <a:lnTo>
                    <a:pt x="2813" y="2874"/>
                  </a:lnTo>
                  <a:cubicBezTo>
                    <a:pt x="2892" y="2874"/>
                    <a:pt x="2971" y="2874"/>
                    <a:pt x="3011" y="2834"/>
                  </a:cubicBezTo>
                  <a:cubicBezTo>
                    <a:pt x="3031" y="2841"/>
                    <a:pt x="3053" y="2844"/>
                    <a:pt x="3074" y="2844"/>
                  </a:cubicBezTo>
                  <a:cubicBezTo>
                    <a:pt x="3179" y="2844"/>
                    <a:pt x="3288" y="2767"/>
                    <a:pt x="3288" y="2636"/>
                  </a:cubicBezTo>
                  <a:cubicBezTo>
                    <a:pt x="3328" y="2279"/>
                    <a:pt x="3367" y="1883"/>
                    <a:pt x="3407" y="1527"/>
                  </a:cubicBezTo>
                  <a:cubicBezTo>
                    <a:pt x="3407" y="1170"/>
                    <a:pt x="3486" y="814"/>
                    <a:pt x="3526" y="457"/>
                  </a:cubicBezTo>
                  <a:close/>
                  <a:moveTo>
                    <a:pt x="3510" y="0"/>
                  </a:moveTo>
                  <a:cubicBezTo>
                    <a:pt x="3330" y="0"/>
                    <a:pt x="3194" y="61"/>
                    <a:pt x="3130" y="299"/>
                  </a:cubicBezTo>
                  <a:cubicBezTo>
                    <a:pt x="3011" y="655"/>
                    <a:pt x="2971" y="1051"/>
                    <a:pt x="2971" y="1408"/>
                  </a:cubicBezTo>
                  <a:cubicBezTo>
                    <a:pt x="2932" y="1764"/>
                    <a:pt x="2892" y="2081"/>
                    <a:pt x="2852" y="2398"/>
                  </a:cubicBezTo>
                  <a:cubicBezTo>
                    <a:pt x="2139" y="2240"/>
                    <a:pt x="1466" y="2161"/>
                    <a:pt x="753" y="2081"/>
                  </a:cubicBezTo>
                  <a:cubicBezTo>
                    <a:pt x="198" y="2081"/>
                    <a:pt x="198" y="2557"/>
                    <a:pt x="159" y="3032"/>
                  </a:cubicBezTo>
                  <a:cubicBezTo>
                    <a:pt x="159" y="3468"/>
                    <a:pt x="0" y="4062"/>
                    <a:pt x="476" y="4181"/>
                  </a:cubicBezTo>
                  <a:cubicBezTo>
                    <a:pt x="832" y="4260"/>
                    <a:pt x="1149" y="4300"/>
                    <a:pt x="1505" y="4300"/>
                  </a:cubicBezTo>
                  <a:lnTo>
                    <a:pt x="2456" y="4379"/>
                  </a:lnTo>
                  <a:cubicBezTo>
                    <a:pt x="2456" y="4775"/>
                    <a:pt x="2377" y="5171"/>
                    <a:pt x="2337" y="5567"/>
                  </a:cubicBezTo>
                  <a:cubicBezTo>
                    <a:pt x="2298" y="5805"/>
                    <a:pt x="2179" y="6082"/>
                    <a:pt x="2179" y="6359"/>
                  </a:cubicBezTo>
                  <a:cubicBezTo>
                    <a:pt x="2139" y="6914"/>
                    <a:pt x="2773" y="6874"/>
                    <a:pt x="3169" y="6914"/>
                  </a:cubicBezTo>
                  <a:cubicBezTo>
                    <a:pt x="3347" y="6934"/>
                    <a:pt x="3595" y="6983"/>
                    <a:pt x="3828" y="6983"/>
                  </a:cubicBezTo>
                  <a:cubicBezTo>
                    <a:pt x="4060" y="6983"/>
                    <a:pt x="4278" y="6934"/>
                    <a:pt x="4397" y="6756"/>
                  </a:cubicBezTo>
                  <a:cubicBezTo>
                    <a:pt x="4476" y="6478"/>
                    <a:pt x="4516" y="6241"/>
                    <a:pt x="4516" y="5963"/>
                  </a:cubicBezTo>
                  <a:cubicBezTo>
                    <a:pt x="4556" y="5607"/>
                    <a:pt x="4595" y="5290"/>
                    <a:pt x="4635" y="4933"/>
                  </a:cubicBezTo>
                  <a:lnTo>
                    <a:pt x="5546" y="5052"/>
                  </a:lnTo>
                  <a:cubicBezTo>
                    <a:pt x="5637" y="5083"/>
                    <a:pt x="5727" y="5095"/>
                    <a:pt x="5816" y="5095"/>
                  </a:cubicBezTo>
                  <a:cubicBezTo>
                    <a:pt x="5959" y="5095"/>
                    <a:pt x="6097" y="5062"/>
                    <a:pt x="6219" y="5013"/>
                  </a:cubicBezTo>
                  <a:cubicBezTo>
                    <a:pt x="6417" y="4854"/>
                    <a:pt x="6497" y="4617"/>
                    <a:pt x="6536" y="4379"/>
                  </a:cubicBezTo>
                  <a:cubicBezTo>
                    <a:pt x="6655" y="4022"/>
                    <a:pt x="6774" y="3626"/>
                    <a:pt x="6893" y="3230"/>
                  </a:cubicBezTo>
                  <a:cubicBezTo>
                    <a:pt x="6932" y="3111"/>
                    <a:pt x="6853" y="2992"/>
                    <a:pt x="6734" y="2953"/>
                  </a:cubicBezTo>
                  <a:lnTo>
                    <a:pt x="4714" y="2557"/>
                  </a:lnTo>
                  <a:cubicBezTo>
                    <a:pt x="4833" y="1923"/>
                    <a:pt x="4912" y="1289"/>
                    <a:pt x="4991" y="655"/>
                  </a:cubicBezTo>
                  <a:cubicBezTo>
                    <a:pt x="4991" y="101"/>
                    <a:pt x="4437" y="140"/>
                    <a:pt x="4041" y="61"/>
                  </a:cubicBezTo>
                  <a:cubicBezTo>
                    <a:pt x="3842" y="43"/>
                    <a:pt x="3660" y="0"/>
                    <a:pt x="3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053;p71"/>
          <p:cNvGrpSpPr/>
          <p:nvPr/>
        </p:nvGrpSpPr>
        <p:grpSpPr>
          <a:xfrm>
            <a:off x="997655" y="907893"/>
            <a:ext cx="7010400" cy="3880961"/>
            <a:chOff x="4039825" y="1233225"/>
            <a:chExt cx="3292650" cy="3547600"/>
          </a:xfrm>
        </p:grpSpPr>
        <p:sp>
          <p:nvSpPr>
            <p:cNvPr id="42" name="Google Shape;2054;p71"/>
            <p:cNvSpPr/>
            <p:nvPr/>
          </p:nvSpPr>
          <p:spPr>
            <a:xfrm>
              <a:off x="4212025" y="1593725"/>
              <a:ext cx="380350" cy="292375"/>
            </a:xfrm>
            <a:custGeom>
              <a:avLst/>
              <a:gdLst/>
              <a:ahLst/>
              <a:cxnLst/>
              <a:rect l="l" t="t" r="r" b="b"/>
              <a:pathLst>
                <a:path w="15214" h="11695" extrusionOk="0">
                  <a:moveTo>
                    <a:pt x="5548" y="1"/>
                  </a:moveTo>
                  <a:cubicBezTo>
                    <a:pt x="5346" y="1"/>
                    <a:pt x="5151" y="91"/>
                    <a:pt x="5031" y="270"/>
                  </a:cubicBezTo>
                  <a:lnTo>
                    <a:pt x="1857" y="3385"/>
                  </a:lnTo>
                  <a:cubicBezTo>
                    <a:pt x="1558" y="3684"/>
                    <a:pt x="1558" y="4163"/>
                    <a:pt x="1917" y="4463"/>
                  </a:cubicBezTo>
                  <a:cubicBezTo>
                    <a:pt x="2037" y="4583"/>
                    <a:pt x="2216" y="4702"/>
                    <a:pt x="2456" y="4702"/>
                  </a:cubicBezTo>
                  <a:cubicBezTo>
                    <a:pt x="2636" y="4702"/>
                    <a:pt x="2815" y="4583"/>
                    <a:pt x="2995" y="4463"/>
                  </a:cubicBezTo>
                  <a:lnTo>
                    <a:pt x="6109" y="1348"/>
                  </a:lnTo>
                  <a:cubicBezTo>
                    <a:pt x="6409" y="1049"/>
                    <a:pt x="6409" y="570"/>
                    <a:pt x="6109" y="270"/>
                  </a:cubicBezTo>
                  <a:cubicBezTo>
                    <a:pt x="5960" y="91"/>
                    <a:pt x="5750" y="1"/>
                    <a:pt x="5548" y="1"/>
                  </a:cubicBezTo>
                  <a:close/>
                  <a:moveTo>
                    <a:pt x="14116" y="3129"/>
                  </a:moveTo>
                  <a:cubicBezTo>
                    <a:pt x="14010" y="3129"/>
                    <a:pt x="13896" y="3153"/>
                    <a:pt x="13776" y="3205"/>
                  </a:cubicBezTo>
                  <a:cubicBezTo>
                    <a:pt x="12338" y="3744"/>
                    <a:pt x="11081" y="4583"/>
                    <a:pt x="10062" y="5721"/>
                  </a:cubicBezTo>
                  <a:cubicBezTo>
                    <a:pt x="9703" y="6020"/>
                    <a:pt x="9703" y="6499"/>
                    <a:pt x="10002" y="6799"/>
                  </a:cubicBezTo>
                  <a:cubicBezTo>
                    <a:pt x="10182" y="6918"/>
                    <a:pt x="10362" y="7038"/>
                    <a:pt x="10541" y="7038"/>
                  </a:cubicBezTo>
                  <a:cubicBezTo>
                    <a:pt x="10781" y="7038"/>
                    <a:pt x="10961" y="6918"/>
                    <a:pt x="11140" y="6799"/>
                  </a:cubicBezTo>
                  <a:cubicBezTo>
                    <a:pt x="12039" y="5840"/>
                    <a:pt x="13117" y="5122"/>
                    <a:pt x="14375" y="4643"/>
                  </a:cubicBezTo>
                  <a:cubicBezTo>
                    <a:pt x="15213" y="4276"/>
                    <a:pt x="14859" y="3129"/>
                    <a:pt x="14116" y="3129"/>
                  </a:cubicBezTo>
                  <a:close/>
                  <a:moveTo>
                    <a:pt x="6699" y="4678"/>
                  </a:moveTo>
                  <a:cubicBezTo>
                    <a:pt x="6536" y="4678"/>
                    <a:pt x="6373" y="4726"/>
                    <a:pt x="6229" y="4822"/>
                  </a:cubicBezTo>
                  <a:cubicBezTo>
                    <a:pt x="4552" y="6080"/>
                    <a:pt x="3055" y="7457"/>
                    <a:pt x="1617" y="9015"/>
                  </a:cubicBezTo>
                  <a:cubicBezTo>
                    <a:pt x="1198" y="9494"/>
                    <a:pt x="779" y="9913"/>
                    <a:pt x="300" y="10332"/>
                  </a:cubicBezTo>
                  <a:cubicBezTo>
                    <a:pt x="0" y="10632"/>
                    <a:pt x="0" y="11171"/>
                    <a:pt x="300" y="11470"/>
                  </a:cubicBezTo>
                  <a:cubicBezTo>
                    <a:pt x="450" y="11620"/>
                    <a:pt x="659" y="11695"/>
                    <a:pt x="869" y="11695"/>
                  </a:cubicBezTo>
                  <a:cubicBezTo>
                    <a:pt x="1078" y="11695"/>
                    <a:pt x="1288" y="11620"/>
                    <a:pt x="1438" y="11470"/>
                  </a:cubicBezTo>
                  <a:cubicBezTo>
                    <a:pt x="1857" y="10991"/>
                    <a:pt x="2336" y="10572"/>
                    <a:pt x="2755" y="10093"/>
                  </a:cubicBezTo>
                  <a:cubicBezTo>
                    <a:pt x="4073" y="8595"/>
                    <a:pt x="5570" y="7278"/>
                    <a:pt x="7128" y="6080"/>
                  </a:cubicBezTo>
                  <a:cubicBezTo>
                    <a:pt x="7487" y="5840"/>
                    <a:pt x="7607" y="5361"/>
                    <a:pt x="7367" y="5002"/>
                  </a:cubicBezTo>
                  <a:cubicBezTo>
                    <a:pt x="7187" y="4786"/>
                    <a:pt x="6943" y="4678"/>
                    <a:pt x="6699" y="4678"/>
                  </a:cubicBezTo>
                  <a:close/>
                </a:path>
              </a:pathLst>
            </a:custGeom>
            <a:solidFill>
              <a:srgbClr val="FC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55;p71"/>
            <p:cNvSpPr/>
            <p:nvPr/>
          </p:nvSpPr>
          <p:spPr>
            <a:xfrm>
              <a:off x="6768325" y="4228550"/>
              <a:ext cx="210775" cy="177075"/>
            </a:xfrm>
            <a:custGeom>
              <a:avLst/>
              <a:gdLst/>
              <a:ahLst/>
              <a:cxnLst/>
              <a:rect l="l" t="t" r="r" b="b"/>
              <a:pathLst>
                <a:path w="8431" h="7083" extrusionOk="0">
                  <a:moveTo>
                    <a:pt x="7476" y="0"/>
                  </a:moveTo>
                  <a:cubicBezTo>
                    <a:pt x="7350" y="0"/>
                    <a:pt x="7226" y="34"/>
                    <a:pt x="7113" y="109"/>
                  </a:cubicBezTo>
                  <a:cubicBezTo>
                    <a:pt x="6215" y="648"/>
                    <a:pt x="5256" y="1008"/>
                    <a:pt x="4238" y="1187"/>
                  </a:cubicBezTo>
                  <a:lnTo>
                    <a:pt x="4298" y="1187"/>
                  </a:lnTo>
                  <a:cubicBezTo>
                    <a:pt x="3300" y="1305"/>
                    <a:pt x="3395" y="2746"/>
                    <a:pt x="4359" y="2746"/>
                  </a:cubicBezTo>
                  <a:cubicBezTo>
                    <a:pt x="4378" y="2746"/>
                    <a:pt x="4398" y="2746"/>
                    <a:pt x="4418" y="2745"/>
                  </a:cubicBezTo>
                  <a:lnTo>
                    <a:pt x="4598" y="2745"/>
                  </a:lnTo>
                  <a:cubicBezTo>
                    <a:pt x="5736" y="2505"/>
                    <a:pt x="6874" y="2086"/>
                    <a:pt x="7892" y="1487"/>
                  </a:cubicBezTo>
                  <a:cubicBezTo>
                    <a:pt x="8311" y="1247"/>
                    <a:pt x="8431" y="768"/>
                    <a:pt x="8191" y="409"/>
                  </a:cubicBezTo>
                  <a:cubicBezTo>
                    <a:pt x="8027" y="162"/>
                    <a:pt x="7750" y="0"/>
                    <a:pt x="7476" y="0"/>
                  </a:cubicBezTo>
                  <a:close/>
                  <a:moveTo>
                    <a:pt x="6400" y="3125"/>
                  </a:moveTo>
                  <a:cubicBezTo>
                    <a:pt x="6323" y="3125"/>
                    <a:pt x="6241" y="3137"/>
                    <a:pt x="6155" y="3164"/>
                  </a:cubicBezTo>
                  <a:cubicBezTo>
                    <a:pt x="4478" y="3643"/>
                    <a:pt x="2861" y="4362"/>
                    <a:pt x="1423" y="5260"/>
                  </a:cubicBezTo>
                  <a:lnTo>
                    <a:pt x="944" y="5560"/>
                  </a:lnTo>
                  <a:cubicBezTo>
                    <a:pt x="1" y="5782"/>
                    <a:pt x="240" y="7083"/>
                    <a:pt x="1090" y="7083"/>
                  </a:cubicBezTo>
                  <a:cubicBezTo>
                    <a:pt x="1157" y="7083"/>
                    <a:pt x="1229" y="7075"/>
                    <a:pt x="1303" y="7057"/>
                  </a:cubicBezTo>
                  <a:cubicBezTo>
                    <a:pt x="1423" y="7057"/>
                    <a:pt x="1543" y="6997"/>
                    <a:pt x="1663" y="6937"/>
                  </a:cubicBezTo>
                  <a:lnTo>
                    <a:pt x="2142" y="6698"/>
                  </a:lnTo>
                  <a:cubicBezTo>
                    <a:pt x="3520" y="5859"/>
                    <a:pt x="5017" y="5140"/>
                    <a:pt x="6574" y="4661"/>
                  </a:cubicBezTo>
                  <a:cubicBezTo>
                    <a:pt x="7446" y="4389"/>
                    <a:pt x="7177" y="3125"/>
                    <a:pt x="6400" y="3125"/>
                  </a:cubicBezTo>
                  <a:close/>
                </a:path>
              </a:pathLst>
            </a:custGeom>
            <a:solidFill>
              <a:srgbClr val="F7B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56;p71"/>
            <p:cNvSpPr/>
            <p:nvPr/>
          </p:nvSpPr>
          <p:spPr>
            <a:xfrm>
              <a:off x="4834900" y="1271050"/>
              <a:ext cx="1895650" cy="420775"/>
            </a:xfrm>
            <a:custGeom>
              <a:avLst/>
              <a:gdLst/>
              <a:ahLst/>
              <a:cxnLst/>
              <a:rect l="l" t="t" r="r" b="b"/>
              <a:pathLst>
                <a:path w="75826" h="16831" extrusionOk="0">
                  <a:moveTo>
                    <a:pt x="70441" y="6704"/>
                  </a:moveTo>
                  <a:cubicBezTo>
                    <a:pt x="70712" y="6704"/>
                    <a:pt x="70978" y="6836"/>
                    <a:pt x="71094" y="7068"/>
                  </a:cubicBezTo>
                  <a:cubicBezTo>
                    <a:pt x="71334" y="7428"/>
                    <a:pt x="71214" y="7907"/>
                    <a:pt x="70854" y="8146"/>
                  </a:cubicBezTo>
                  <a:cubicBezTo>
                    <a:pt x="69477" y="8985"/>
                    <a:pt x="68219" y="9943"/>
                    <a:pt x="67141" y="11141"/>
                  </a:cubicBezTo>
                  <a:cubicBezTo>
                    <a:pt x="66959" y="11338"/>
                    <a:pt x="66751" y="11420"/>
                    <a:pt x="66551" y="11420"/>
                  </a:cubicBezTo>
                  <a:cubicBezTo>
                    <a:pt x="65962" y="11420"/>
                    <a:pt x="65451" y="10704"/>
                    <a:pt x="65943" y="10123"/>
                  </a:cubicBezTo>
                  <a:cubicBezTo>
                    <a:pt x="67141" y="8805"/>
                    <a:pt x="68519" y="7727"/>
                    <a:pt x="70016" y="6829"/>
                  </a:cubicBezTo>
                  <a:cubicBezTo>
                    <a:pt x="70143" y="6744"/>
                    <a:pt x="70293" y="6704"/>
                    <a:pt x="70441" y="6704"/>
                  </a:cubicBezTo>
                  <a:close/>
                  <a:moveTo>
                    <a:pt x="66210" y="7090"/>
                  </a:moveTo>
                  <a:cubicBezTo>
                    <a:pt x="66406" y="7090"/>
                    <a:pt x="66597" y="7180"/>
                    <a:pt x="66722" y="7368"/>
                  </a:cubicBezTo>
                  <a:cubicBezTo>
                    <a:pt x="67021" y="7667"/>
                    <a:pt x="67021" y="8146"/>
                    <a:pt x="66722" y="8446"/>
                  </a:cubicBezTo>
                  <a:cubicBezTo>
                    <a:pt x="65943" y="9105"/>
                    <a:pt x="65105" y="9763"/>
                    <a:pt x="64206" y="10302"/>
                  </a:cubicBezTo>
                  <a:cubicBezTo>
                    <a:pt x="63308" y="10901"/>
                    <a:pt x="62469" y="11560"/>
                    <a:pt x="61691" y="12279"/>
                  </a:cubicBezTo>
                  <a:cubicBezTo>
                    <a:pt x="61571" y="12459"/>
                    <a:pt x="61331" y="12519"/>
                    <a:pt x="61152" y="12519"/>
                  </a:cubicBezTo>
                  <a:cubicBezTo>
                    <a:pt x="60912" y="12519"/>
                    <a:pt x="60732" y="12459"/>
                    <a:pt x="60613" y="12339"/>
                  </a:cubicBezTo>
                  <a:cubicBezTo>
                    <a:pt x="60253" y="12039"/>
                    <a:pt x="60253" y="11500"/>
                    <a:pt x="60613" y="11201"/>
                  </a:cubicBezTo>
                  <a:cubicBezTo>
                    <a:pt x="61451" y="10422"/>
                    <a:pt x="62350" y="9644"/>
                    <a:pt x="63368" y="9045"/>
                  </a:cubicBezTo>
                  <a:cubicBezTo>
                    <a:pt x="64206" y="8506"/>
                    <a:pt x="64985" y="7907"/>
                    <a:pt x="65704" y="7308"/>
                  </a:cubicBezTo>
                  <a:cubicBezTo>
                    <a:pt x="65846" y="7165"/>
                    <a:pt x="66030" y="7090"/>
                    <a:pt x="66210" y="7090"/>
                  </a:cubicBezTo>
                  <a:close/>
                  <a:moveTo>
                    <a:pt x="60371" y="6692"/>
                  </a:moveTo>
                  <a:cubicBezTo>
                    <a:pt x="60546" y="6692"/>
                    <a:pt x="60717" y="6754"/>
                    <a:pt x="60852" y="6889"/>
                  </a:cubicBezTo>
                  <a:cubicBezTo>
                    <a:pt x="61212" y="7188"/>
                    <a:pt x="61212" y="7667"/>
                    <a:pt x="60912" y="8027"/>
                  </a:cubicBezTo>
                  <a:cubicBezTo>
                    <a:pt x="59714" y="9224"/>
                    <a:pt x="58397" y="10302"/>
                    <a:pt x="56959" y="11201"/>
                  </a:cubicBezTo>
                  <a:cubicBezTo>
                    <a:pt x="55522" y="12039"/>
                    <a:pt x="54264" y="12998"/>
                    <a:pt x="53186" y="14196"/>
                  </a:cubicBezTo>
                  <a:cubicBezTo>
                    <a:pt x="53066" y="14375"/>
                    <a:pt x="52827" y="14495"/>
                    <a:pt x="52587" y="14495"/>
                  </a:cubicBezTo>
                  <a:cubicBezTo>
                    <a:pt x="52407" y="14495"/>
                    <a:pt x="52228" y="14435"/>
                    <a:pt x="52108" y="14315"/>
                  </a:cubicBezTo>
                  <a:cubicBezTo>
                    <a:pt x="51748" y="14016"/>
                    <a:pt x="51689" y="13537"/>
                    <a:pt x="51988" y="13237"/>
                  </a:cubicBezTo>
                  <a:cubicBezTo>
                    <a:pt x="53186" y="11920"/>
                    <a:pt x="54563" y="10782"/>
                    <a:pt x="56121" y="9883"/>
                  </a:cubicBezTo>
                  <a:cubicBezTo>
                    <a:pt x="57438" y="9045"/>
                    <a:pt x="58696" y="8086"/>
                    <a:pt x="59774" y="6948"/>
                  </a:cubicBezTo>
                  <a:cubicBezTo>
                    <a:pt x="59939" y="6784"/>
                    <a:pt x="60158" y="6692"/>
                    <a:pt x="60371" y="6692"/>
                  </a:cubicBezTo>
                  <a:close/>
                  <a:moveTo>
                    <a:pt x="75826" y="1"/>
                  </a:moveTo>
                  <a:lnTo>
                    <a:pt x="1" y="2516"/>
                  </a:lnTo>
                  <a:lnTo>
                    <a:pt x="1079" y="14854"/>
                  </a:lnTo>
                  <a:cubicBezTo>
                    <a:pt x="13357" y="16172"/>
                    <a:pt x="25755" y="16831"/>
                    <a:pt x="38093" y="16831"/>
                  </a:cubicBezTo>
                  <a:cubicBezTo>
                    <a:pt x="50071" y="16831"/>
                    <a:pt x="61990" y="16232"/>
                    <a:pt x="73909" y="14974"/>
                  </a:cubicBezTo>
                  <a:lnTo>
                    <a:pt x="75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7;p71"/>
            <p:cNvSpPr/>
            <p:nvPr/>
          </p:nvSpPr>
          <p:spPr>
            <a:xfrm>
              <a:off x="4039825" y="1233225"/>
              <a:ext cx="3292650" cy="3547600"/>
            </a:xfrm>
            <a:custGeom>
              <a:avLst/>
              <a:gdLst/>
              <a:ahLst/>
              <a:cxnLst/>
              <a:rect l="l" t="t" r="r" b="b"/>
              <a:pathLst>
                <a:path w="131706" h="141904" extrusionOk="0">
                  <a:moveTo>
                    <a:pt x="107629" y="1514"/>
                  </a:moveTo>
                  <a:lnTo>
                    <a:pt x="105712" y="16487"/>
                  </a:lnTo>
                  <a:cubicBezTo>
                    <a:pt x="93793" y="17685"/>
                    <a:pt x="81874" y="18284"/>
                    <a:pt x="69896" y="18284"/>
                  </a:cubicBezTo>
                  <a:cubicBezTo>
                    <a:pt x="57558" y="18284"/>
                    <a:pt x="45160" y="17625"/>
                    <a:pt x="32882" y="16307"/>
                  </a:cubicBezTo>
                  <a:lnTo>
                    <a:pt x="31804" y="3969"/>
                  </a:lnTo>
                  <a:lnTo>
                    <a:pt x="107629" y="1514"/>
                  </a:lnTo>
                  <a:close/>
                  <a:moveTo>
                    <a:pt x="129430" y="44876"/>
                  </a:moveTo>
                  <a:lnTo>
                    <a:pt x="129430" y="44876"/>
                  </a:lnTo>
                  <a:cubicBezTo>
                    <a:pt x="128052" y="75961"/>
                    <a:pt x="123141" y="106806"/>
                    <a:pt x="114876" y="136872"/>
                  </a:cubicBezTo>
                  <a:cubicBezTo>
                    <a:pt x="112839" y="130404"/>
                    <a:pt x="107149" y="127768"/>
                    <a:pt x="104694" y="126930"/>
                  </a:cubicBezTo>
                  <a:cubicBezTo>
                    <a:pt x="118409" y="109561"/>
                    <a:pt x="126195" y="67216"/>
                    <a:pt x="129430" y="44876"/>
                  </a:cubicBezTo>
                  <a:close/>
                  <a:moveTo>
                    <a:pt x="30846" y="10498"/>
                  </a:moveTo>
                  <a:lnTo>
                    <a:pt x="31385" y="17146"/>
                  </a:lnTo>
                  <a:cubicBezTo>
                    <a:pt x="31444" y="17505"/>
                    <a:pt x="31684" y="17805"/>
                    <a:pt x="32103" y="17865"/>
                  </a:cubicBezTo>
                  <a:cubicBezTo>
                    <a:pt x="44621" y="19182"/>
                    <a:pt x="57258" y="19901"/>
                    <a:pt x="69896" y="19901"/>
                  </a:cubicBezTo>
                  <a:cubicBezTo>
                    <a:pt x="82114" y="19901"/>
                    <a:pt x="94332" y="19242"/>
                    <a:pt x="106431" y="17984"/>
                  </a:cubicBezTo>
                  <a:cubicBezTo>
                    <a:pt x="106790" y="17925"/>
                    <a:pt x="107089" y="17625"/>
                    <a:pt x="107149" y="17266"/>
                  </a:cubicBezTo>
                  <a:lnTo>
                    <a:pt x="107988" y="10797"/>
                  </a:lnTo>
                  <a:cubicBezTo>
                    <a:pt x="119008" y="10917"/>
                    <a:pt x="127094" y="11037"/>
                    <a:pt x="129430" y="11097"/>
                  </a:cubicBezTo>
                  <a:cubicBezTo>
                    <a:pt x="130148" y="17505"/>
                    <a:pt x="130208" y="23974"/>
                    <a:pt x="129729" y="30382"/>
                  </a:cubicBezTo>
                  <a:cubicBezTo>
                    <a:pt x="129609" y="31640"/>
                    <a:pt x="121584" y="104590"/>
                    <a:pt x="102777" y="126870"/>
                  </a:cubicBezTo>
                  <a:cubicBezTo>
                    <a:pt x="102538" y="127050"/>
                    <a:pt x="102538" y="127349"/>
                    <a:pt x="102597" y="127589"/>
                  </a:cubicBezTo>
                  <a:cubicBezTo>
                    <a:pt x="102717" y="127828"/>
                    <a:pt x="102897" y="128068"/>
                    <a:pt x="103196" y="128128"/>
                  </a:cubicBezTo>
                  <a:cubicBezTo>
                    <a:pt x="103556" y="128188"/>
                    <a:pt x="112540" y="130164"/>
                    <a:pt x="113857" y="139507"/>
                  </a:cubicBezTo>
                  <a:cubicBezTo>
                    <a:pt x="111462" y="139927"/>
                    <a:pt x="101819" y="140406"/>
                    <a:pt x="81036" y="140406"/>
                  </a:cubicBezTo>
                  <a:cubicBezTo>
                    <a:pt x="44741" y="140406"/>
                    <a:pt x="6888" y="139148"/>
                    <a:pt x="3235" y="137830"/>
                  </a:cubicBezTo>
                  <a:cubicBezTo>
                    <a:pt x="2875" y="134596"/>
                    <a:pt x="2217" y="106087"/>
                    <a:pt x="1977" y="75003"/>
                  </a:cubicBezTo>
                  <a:cubicBezTo>
                    <a:pt x="1678" y="31281"/>
                    <a:pt x="2336" y="13492"/>
                    <a:pt x="3055" y="11396"/>
                  </a:cubicBezTo>
                  <a:cubicBezTo>
                    <a:pt x="4133" y="11037"/>
                    <a:pt x="9583" y="10618"/>
                    <a:pt x="30846" y="10498"/>
                  </a:cubicBezTo>
                  <a:close/>
                  <a:moveTo>
                    <a:pt x="108534" y="1"/>
                  </a:moveTo>
                  <a:cubicBezTo>
                    <a:pt x="108492" y="1"/>
                    <a:pt x="108450" y="6"/>
                    <a:pt x="108407" y="17"/>
                  </a:cubicBezTo>
                  <a:lnTo>
                    <a:pt x="30846" y="2532"/>
                  </a:lnTo>
                  <a:cubicBezTo>
                    <a:pt x="30666" y="2532"/>
                    <a:pt x="30426" y="2592"/>
                    <a:pt x="30307" y="2772"/>
                  </a:cubicBezTo>
                  <a:cubicBezTo>
                    <a:pt x="30187" y="2951"/>
                    <a:pt x="30127" y="3131"/>
                    <a:pt x="30127" y="3371"/>
                  </a:cubicBezTo>
                  <a:lnTo>
                    <a:pt x="30666" y="9000"/>
                  </a:lnTo>
                  <a:cubicBezTo>
                    <a:pt x="3295" y="9180"/>
                    <a:pt x="2516" y="9839"/>
                    <a:pt x="2037" y="10198"/>
                  </a:cubicBezTo>
                  <a:cubicBezTo>
                    <a:pt x="1558" y="10558"/>
                    <a:pt x="1" y="11935"/>
                    <a:pt x="420" y="74404"/>
                  </a:cubicBezTo>
                  <a:cubicBezTo>
                    <a:pt x="659" y="103392"/>
                    <a:pt x="1258" y="136992"/>
                    <a:pt x="1797" y="138549"/>
                  </a:cubicBezTo>
                  <a:cubicBezTo>
                    <a:pt x="2037" y="139328"/>
                    <a:pt x="2336" y="140286"/>
                    <a:pt x="29648" y="141184"/>
                  </a:cubicBezTo>
                  <a:cubicBezTo>
                    <a:pt x="44861" y="141664"/>
                    <a:pt x="64086" y="141903"/>
                    <a:pt x="81036" y="141903"/>
                  </a:cubicBezTo>
                  <a:cubicBezTo>
                    <a:pt x="95231" y="141903"/>
                    <a:pt x="112480" y="141723"/>
                    <a:pt x="114995" y="140765"/>
                  </a:cubicBezTo>
                  <a:lnTo>
                    <a:pt x="115055" y="140765"/>
                  </a:lnTo>
                  <a:cubicBezTo>
                    <a:pt x="115115" y="140765"/>
                    <a:pt x="115175" y="140645"/>
                    <a:pt x="115295" y="140585"/>
                  </a:cubicBezTo>
                  <a:cubicBezTo>
                    <a:pt x="115295" y="140526"/>
                    <a:pt x="115355" y="140466"/>
                    <a:pt x="115415" y="140346"/>
                  </a:cubicBezTo>
                  <a:cubicBezTo>
                    <a:pt x="115534" y="139927"/>
                    <a:pt x="128471" y="98361"/>
                    <a:pt x="130867" y="46494"/>
                  </a:cubicBezTo>
                  <a:cubicBezTo>
                    <a:pt x="131466" y="39426"/>
                    <a:pt x="131706" y="33377"/>
                    <a:pt x="131226" y="30502"/>
                  </a:cubicBezTo>
                  <a:cubicBezTo>
                    <a:pt x="131706" y="23794"/>
                    <a:pt x="131586" y="16966"/>
                    <a:pt x="130747" y="10258"/>
                  </a:cubicBezTo>
                  <a:cubicBezTo>
                    <a:pt x="130687" y="9899"/>
                    <a:pt x="130388" y="9599"/>
                    <a:pt x="130029" y="9599"/>
                  </a:cubicBezTo>
                  <a:cubicBezTo>
                    <a:pt x="129789" y="9599"/>
                    <a:pt x="121045" y="9480"/>
                    <a:pt x="108108" y="9360"/>
                  </a:cubicBezTo>
                  <a:lnTo>
                    <a:pt x="109246" y="855"/>
                  </a:lnTo>
                  <a:cubicBezTo>
                    <a:pt x="109246" y="615"/>
                    <a:pt x="109186" y="436"/>
                    <a:pt x="109006" y="256"/>
                  </a:cubicBezTo>
                  <a:cubicBezTo>
                    <a:pt x="108907" y="108"/>
                    <a:pt x="108728" y="1"/>
                    <a:pt x="10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58;p71"/>
            <p:cNvSpPr/>
            <p:nvPr/>
          </p:nvSpPr>
          <p:spPr>
            <a:xfrm>
              <a:off x="4250950" y="1593725"/>
              <a:ext cx="121300" cy="117575"/>
            </a:xfrm>
            <a:custGeom>
              <a:avLst/>
              <a:gdLst/>
              <a:ahLst/>
              <a:cxnLst/>
              <a:rect l="l" t="t" r="r" b="b"/>
              <a:pathLst>
                <a:path w="4852" h="4703" extrusionOk="0">
                  <a:moveTo>
                    <a:pt x="3983" y="1"/>
                  </a:moveTo>
                  <a:cubicBezTo>
                    <a:pt x="3774" y="1"/>
                    <a:pt x="3564" y="91"/>
                    <a:pt x="3414" y="270"/>
                  </a:cubicBezTo>
                  <a:lnTo>
                    <a:pt x="300" y="3385"/>
                  </a:lnTo>
                  <a:cubicBezTo>
                    <a:pt x="1" y="3684"/>
                    <a:pt x="1" y="4163"/>
                    <a:pt x="300" y="4463"/>
                  </a:cubicBezTo>
                  <a:cubicBezTo>
                    <a:pt x="480" y="4583"/>
                    <a:pt x="659" y="4702"/>
                    <a:pt x="839" y="4702"/>
                  </a:cubicBezTo>
                  <a:cubicBezTo>
                    <a:pt x="1079" y="4702"/>
                    <a:pt x="1258" y="4583"/>
                    <a:pt x="1438" y="4463"/>
                  </a:cubicBezTo>
                  <a:lnTo>
                    <a:pt x="4552" y="1348"/>
                  </a:lnTo>
                  <a:cubicBezTo>
                    <a:pt x="4852" y="1049"/>
                    <a:pt x="4852" y="570"/>
                    <a:pt x="4552" y="270"/>
                  </a:cubicBezTo>
                  <a:cubicBezTo>
                    <a:pt x="4403" y="91"/>
                    <a:pt x="4193" y="1"/>
                    <a:pt x="3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9;p71"/>
            <p:cNvSpPr/>
            <p:nvPr/>
          </p:nvSpPr>
          <p:spPr>
            <a:xfrm>
              <a:off x="4212025" y="1710675"/>
              <a:ext cx="190175" cy="175800"/>
            </a:xfrm>
            <a:custGeom>
              <a:avLst/>
              <a:gdLst/>
              <a:ahLst/>
              <a:cxnLst/>
              <a:rect l="l" t="t" r="r" b="b"/>
              <a:pathLst>
                <a:path w="7607" h="7032" extrusionOk="0">
                  <a:moveTo>
                    <a:pt x="6699" y="0"/>
                  </a:moveTo>
                  <a:cubicBezTo>
                    <a:pt x="6536" y="0"/>
                    <a:pt x="6373" y="48"/>
                    <a:pt x="6229" y="144"/>
                  </a:cubicBezTo>
                  <a:cubicBezTo>
                    <a:pt x="4552" y="1402"/>
                    <a:pt x="3055" y="2779"/>
                    <a:pt x="1617" y="4337"/>
                  </a:cubicBezTo>
                  <a:cubicBezTo>
                    <a:pt x="1198" y="4816"/>
                    <a:pt x="779" y="5235"/>
                    <a:pt x="300" y="5654"/>
                  </a:cubicBezTo>
                  <a:cubicBezTo>
                    <a:pt x="0" y="5954"/>
                    <a:pt x="0" y="6493"/>
                    <a:pt x="300" y="6792"/>
                  </a:cubicBezTo>
                  <a:cubicBezTo>
                    <a:pt x="479" y="6912"/>
                    <a:pt x="659" y="7032"/>
                    <a:pt x="839" y="7032"/>
                  </a:cubicBezTo>
                  <a:cubicBezTo>
                    <a:pt x="1078" y="7032"/>
                    <a:pt x="1258" y="6912"/>
                    <a:pt x="1438" y="6792"/>
                  </a:cubicBezTo>
                  <a:cubicBezTo>
                    <a:pt x="1857" y="6313"/>
                    <a:pt x="2276" y="5894"/>
                    <a:pt x="2755" y="5415"/>
                  </a:cubicBezTo>
                  <a:cubicBezTo>
                    <a:pt x="4073" y="3917"/>
                    <a:pt x="5570" y="2600"/>
                    <a:pt x="7128" y="1402"/>
                  </a:cubicBezTo>
                  <a:cubicBezTo>
                    <a:pt x="7487" y="1162"/>
                    <a:pt x="7607" y="683"/>
                    <a:pt x="7367" y="324"/>
                  </a:cubicBezTo>
                  <a:cubicBezTo>
                    <a:pt x="7187" y="108"/>
                    <a:pt x="6943" y="0"/>
                    <a:pt x="6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60;p71"/>
            <p:cNvSpPr/>
            <p:nvPr/>
          </p:nvSpPr>
          <p:spPr>
            <a:xfrm>
              <a:off x="4456075" y="1671950"/>
              <a:ext cx="136300" cy="97750"/>
            </a:xfrm>
            <a:custGeom>
              <a:avLst/>
              <a:gdLst/>
              <a:ahLst/>
              <a:cxnLst/>
              <a:rect l="l" t="t" r="r" b="b"/>
              <a:pathLst>
                <a:path w="5452" h="3910" extrusionOk="0">
                  <a:moveTo>
                    <a:pt x="4354" y="0"/>
                  </a:moveTo>
                  <a:cubicBezTo>
                    <a:pt x="4248" y="0"/>
                    <a:pt x="4134" y="24"/>
                    <a:pt x="4014" y="76"/>
                  </a:cubicBezTo>
                  <a:cubicBezTo>
                    <a:pt x="2636" y="615"/>
                    <a:pt x="1378" y="1454"/>
                    <a:pt x="300" y="2592"/>
                  </a:cubicBezTo>
                  <a:cubicBezTo>
                    <a:pt x="1" y="2891"/>
                    <a:pt x="1" y="3370"/>
                    <a:pt x="300" y="3670"/>
                  </a:cubicBezTo>
                  <a:cubicBezTo>
                    <a:pt x="420" y="3789"/>
                    <a:pt x="600" y="3909"/>
                    <a:pt x="839" y="3909"/>
                  </a:cubicBezTo>
                  <a:cubicBezTo>
                    <a:pt x="1019" y="3909"/>
                    <a:pt x="1259" y="3789"/>
                    <a:pt x="1378" y="3670"/>
                  </a:cubicBezTo>
                  <a:cubicBezTo>
                    <a:pt x="2277" y="2711"/>
                    <a:pt x="3415" y="1993"/>
                    <a:pt x="4613" y="1514"/>
                  </a:cubicBezTo>
                  <a:cubicBezTo>
                    <a:pt x="5451" y="1147"/>
                    <a:pt x="5097" y="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61;p71"/>
            <p:cNvSpPr/>
            <p:nvPr/>
          </p:nvSpPr>
          <p:spPr>
            <a:xfrm>
              <a:off x="6341225" y="1448000"/>
              <a:ext cx="175325" cy="136025"/>
            </a:xfrm>
            <a:custGeom>
              <a:avLst/>
              <a:gdLst/>
              <a:ahLst/>
              <a:cxnLst/>
              <a:rect l="l" t="t" r="r" b="b"/>
              <a:pathLst>
                <a:path w="7013" h="5441" extrusionOk="0">
                  <a:moveTo>
                    <a:pt x="5904" y="1"/>
                  </a:moveTo>
                  <a:cubicBezTo>
                    <a:pt x="5731" y="1"/>
                    <a:pt x="5552" y="69"/>
                    <a:pt x="5391" y="230"/>
                  </a:cubicBezTo>
                  <a:cubicBezTo>
                    <a:pt x="4672" y="829"/>
                    <a:pt x="3893" y="1428"/>
                    <a:pt x="3115" y="1967"/>
                  </a:cubicBezTo>
                  <a:cubicBezTo>
                    <a:pt x="2097" y="2566"/>
                    <a:pt x="1138" y="3284"/>
                    <a:pt x="300" y="4123"/>
                  </a:cubicBezTo>
                  <a:cubicBezTo>
                    <a:pt x="0" y="4422"/>
                    <a:pt x="0" y="4901"/>
                    <a:pt x="300" y="5201"/>
                  </a:cubicBezTo>
                  <a:cubicBezTo>
                    <a:pt x="479" y="5381"/>
                    <a:pt x="659" y="5441"/>
                    <a:pt x="839" y="5441"/>
                  </a:cubicBezTo>
                  <a:cubicBezTo>
                    <a:pt x="1078" y="5441"/>
                    <a:pt x="1258" y="5381"/>
                    <a:pt x="1438" y="5201"/>
                  </a:cubicBezTo>
                  <a:cubicBezTo>
                    <a:pt x="2156" y="4422"/>
                    <a:pt x="3055" y="3763"/>
                    <a:pt x="3953" y="3224"/>
                  </a:cubicBezTo>
                  <a:cubicBezTo>
                    <a:pt x="4792" y="2626"/>
                    <a:pt x="5630" y="2027"/>
                    <a:pt x="6409" y="1368"/>
                  </a:cubicBezTo>
                  <a:cubicBezTo>
                    <a:pt x="7013" y="810"/>
                    <a:pt x="6500" y="1"/>
                    <a:pt x="5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62;p71"/>
            <p:cNvSpPr/>
            <p:nvPr/>
          </p:nvSpPr>
          <p:spPr>
            <a:xfrm>
              <a:off x="6471300" y="1437100"/>
              <a:ext cx="154000" cy="118600"/>
            </a:xfrm>
            <a:custGeom>
              <a:avLst/>
              <a:gdLst/>
              <a:ahLst/>
              <a:cxnLst/>
              <a:rect l="l" t="t" r="r" b="b"/>
              <a:pathLst>
                <a:path w="6160" h="4744" extrusionOk="0">
                  <a:moveTo>
                    <a:pt x="5045" y="0"/>
                  </a:moveTo>
                  <a:cubicBezTo>
                    <a:pt x="4911" y="0"/>
                    <a:pt x="4767" y="38"/>
                    <a:pt x="4620" y="127"/>
                  </a:cubicBezTo>
                  <a:cubicBezTo>
                    <a:pt x="3122" y="1025"/>
                    <a:pt x="1745" y="2163"/>
                    <a:pt x="547" y="3421"/>
                  </a:cubicBezTo>
                  <a:cubicBezTo>
                    <a:pt x="0" y="4013"/>
                    <a:pt x="562" y="4744"/>
                    <a:pt x="1153" y="4744"/>
                  </a:cubicBezTo>
                  <a:cubicBezTo>
                    <a:pt x="1338" y="4744"/>
                    <a:pt x="1527" y="4671"/>
                    <a:pt x="1685" y="4499"/>
                  </a:cubicBezTo>
                  <a:cubicBezTo>
                    <a:pt x="2763" y="3301"/>
                    <a:pt x="4021" y="2283"/>
                    <a:pt x="5458" y="1504"/>
                  </a:cubicBezTo>
                  <a:cubicBezTo>
                    <a:pt x="6159" y="1003"/>
                    <a:pt x="5730" y="0"/>
                    <a:pt x="5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63;p71"/>
            <p:cNvSpPr/>
            <p:nvPr/>
          </p:nvSpPr>
          <p:spPr>
            <a:xfrm>
              <a:off x="6127100" y="1438325"/>
              <a:ext cx="239600" cy="195100"/>
            </a:xfrm>
            <a:custGeom>
              <a:avLst/>
              <a:gdLst/>
              <a:ahLst/>
              <a:cxnLst/>
              <a:rect l="l" t="t" r="r" b="b"/>
              <a:pathLst>
                <a:path w="9584" h="7804" extrusionOk="0">
                  <a:moveTo>
                    <a:pt x="8693" y="1"/>
                  </a:moveTo>
                  <a:cubicBezTo>
                    <a:pt x="8470" y="1"/>
                    <a:pt x="8251" y="93"/>
                    <a:pt x="8086" y="257"/>
                  </a:cubicBezTo>
                  <a:cubicBezTo>
                    <a:pt x="7008" y="1395"/>
                    <a:pt x="5750" y="2354"/>
                    <a:pt x="4373" y="3192"/>
                  </a:cubicBezTo>
                  <a:cubicBezTo>
                    <a:pt x="2875" y="4091"/>
                    <a:pt x="1498" y="5229"/>
                    <a:pt x="300" y="6546"/>
                  </a:cubicBezTo>
                  <a:cubicBezTo>
                    <a:pt x="1" y="6846"/>
                    <a:pt x="1" y="7325"/>
                    <a:pt x="360" y="7624"/>
                  </a:cubicBezTo>
                  <a:cubicBezTo>
                    <a:pt x="540" y="7744"/>
                    <a:pt x="659" y="7804"/>
                    <a:pt x="899" y="7804"/>
                  </a:cubicBezTo>
                  <a:cubicBezTo>
                    <a:pt x="1079" y="7804"/>
                    <a:pt x="1318" y="7684"/>
                    <a:pt x="1498" y="7505"/>
                  </a:cubicBezTo>
                  <a:cubicBezTo>
                    <a:pt x="2576" y="6307"/>
                    <a:pt x="3834" y="5348"/>
                    <a:pt x="5211" y="4510"/>
                  </a:cubicBezTo>
                  <a:cubicBezTo>
                    <a:pt x="6709" y="3611"/>
                    <a:pt x="8026" y="2533"/>
                    <a:pt x="9284" y="1336"/>
                  </a:cubicBezTo>
                  <a:cubicBezTo>
                    <a:pt x="9583" y="976"/>
                    <a:pt x="9524" y="497"/>
                    <a:pt x="9224" y="198"/>
                  </a:cubicBezTo>
                  <a:cubicBezTo>
                    <a:pt x="9062" y="63"/>
                    <a:pt x="8876" y="1"/>
                    <a:pt x="8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64;p71"/>
            <p:cNvSpPr/>
            <p:nvPr/>
          </p:nvSpPr>
          <p:spPr>
            <a:xfrm>
              <a:off x="6768325" y="4306875"/>
              <a:ext cx="180825" cy="98750"/>
            </a:xfrm>
            <a:custGeom>
              <a:avLst/>
              <a:gdLst/>
              <a:ahLst/>
              <a:cxnLst/>
              <a:rect l="l" t="t" r="r" b="b"/>
              <a:pathLst>
                <a:path w="7233" h="3950" extrusionOk="0">
                  <a:moveTo>
                    <a:pt x="6372" y="0"/>
                  </a:moveTo>
                  <a:cubicBezTo>
                    <a:pt x="6301" y="0"/>
                    <a:pt x="6228" y="10"/>
                    <a:pt x="6155" y="31"/>
                  </a:cubicBezTo>
                  <a:cubicBezTo>
                    <a:pt x="4478" y="570"/>
                    <a:pt x="2861" y="1289"/>
                    <a:pt x="1423" y="2187"/>
                  </a:cubicBezTo>
                  <a:lnTo>
                    <a:pt x="944" y="2427"/>
                  </a:lnTo>
                  <a:cubicBezTo>
                    <a:pt x="1" y="2649"/>
                    <a:pt x="240" y="3950"/>
                    <a:pt x="1090" y="3950"/>
                  </a:cubicBezTo>
                  <a:cubicBezTo>
                    <a:pt x="1157" y="3950"/>
                    <a:pt x="1229" y="3942"/>
                    <a:pt x="1303" y="3924"/>
                  </a:cubicBezTo>
                  <a:cubicBezTo>
                    <a:pt x="1423" y="3924"/>
                    <a:pt x="1543" y="3864"/>
                    <a:pt x="1663" y="3804"/>
                  </a:cubicBezTo>
                  <a:lnTo>
                    <a:pt x="2142" y="3565"/>
                  </a:lnTo>
                  <a:cubicBezTo>
                    <a:pt x="3520" y="2726"/>
                    <a:pt x="5017" y="2067"/>
                    <a:pt x="6574" y="1588"/>
                  </a:cubicBezTo>
                  <a:cubicBezTo>
                    <a:pt x="6993" y="1468"/>
                    <a:pt x="7233" y="989"/>
                    <a:pt x="7113" y="570"/>
                  </a:cubicBezTo>
                  <a:cubicBezTo>
                    <a:pt x="7014" y="224"/>
                    <a:pt x="6711" y="0"/>
                    <a:pt x="6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65;p71"/>
            <p:cNvSpPr/>
            <p:nvPr/>
          </p:nvSpPr>
          <p:spPr>
            <a:xfrm>
              <a:off x="6849750" y="4229650"/>
              <a:ext cx="129350" cy="67700"/>
            </a:xfrm>
            <a:custGeom>
              <a:avLst/>
              <a:gdLst/>
              <a:ahLst/>
              <a:cxnLst/>
              <a:rect l="l" t="t" r="r" b="b"/>
              <a:pathLst>
                <a:path w="5174" h="2708" extrusionOk="0">
                  <a:moveTo>
                    <a:pt x="4267" y="1"/>
                  </a:moveTo>
                  <a:cubicBezTo>
                    <a:pt x="4126" y="1"/>
                    <a:pt x="3983" y="40"/>
                    <a:pt x="3856" y="125"/>
                  </a:cubicBezTo>
                  <a:cubicBezTo>
                    <a:pt x="2958" y="604"/>
                    <a:pt x="1999" y="964"/>
                    <a:pt x="981" y="1203"/>
                  </a:cubicBezTo>
                  <a:cubicBezTo>
                    <a:pt x="1" y="1261"/>
                    <a:pt x="76" y="2707"/>
                    <a:pt x="1045" y="2707"/>
                  </a:cubicBezTo>
                  <a:cubicBezTo>
                    <a:pt x="1082" y="2707"/>
                    <a:pt x="1121" y="2705"/>
                    <a:pt x="1161" y="2701"/>
                  </a:cubicBezTo>
                  <a:lnTo>
                    <a:pt x="1281" y="2701"/>
                  </a:lnTo>
                  <a:cubicBezTo>
                    <a:pt x="2479" y="2461"/>
                    <a:pt x="3617" y="2042"/>
                    <a:pt x="4635" y="1443"/>
                  </a:cubicBezTo>
                  <a:cubicBezTo>
                    <a:pt x="5054" y="1263"/>
                    <a:pt x="5174" y="724"/>
                    <a:pt x="4934" y="365"/>
                  </a:cubicBezTo>
                  <a:cubicBezTo>
                    <a:pt x="4779" y="133"/>
                    <a:pt x="4525" y="1"/>
                    <a:pt x="4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18178" y="1692657"/>
            <a:ext cx="604186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dirty="0"/>
              <a:t>Dari 2 provider yang kami </a:t>
            </a:r>
            <a:r>
              <a:rPr lang="en-US" dirty="0" err="1"/>
              <a:t>coba</a:t>
            </a:r>
            <a:r>
              <a:rPr lang="en-US" dirty="0"/>
              <a:t>,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mengecewakan</a:t>
            </a:r>
            <a:r>
              <a:rPr lang="en-US" dirty="0"/>
              <a:t>.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di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yang kami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provider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internet </a:t>
            </a:r>
            <a:r>
              <a:rPr lang="en-US" dirty="0" err="1"/>
              <a:t>dari</a:t>
            </a:r>
            <a:r>
              <a:rPr lang="en-US" dirty="0"/>
              <a:t> provider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factor lain </a:t>
            </a:r>
            <a:r>
              <a:rPr lang="en-US" dirty="0" err="1"/>
              <a:t>selain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factor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jam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factor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provider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64"/>
          <p:cNvSpPr txBox="1">
            <a:spLocks noGrp="1"/>
          </p:cNvSpPr>
          <p:nvPr>
            <p:ph type="title"/>
          </p:nvPr>
        </p:nvSpPr>
        <p:spPr>
          <a:xfrm>
            <a:off x="1617141" y="1341300"/>
            <a:ext cx="588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p:sp>
        <p:nvSpPr>
          <p:cNvPr id="1729" name="Google Shape;1729;p64"/>
          <p:cNvSpPr/>
          <p:nvPr/>
        </p:nvSpPr>
        <p:spPr>
          <a:xfrm>
            <a:off x="3886200" y="2343150"/>
            <a:ext cx="891234" cy="1252701"/>
          </a:xfrm>
          <a:custGeom>
            <a:avLst/>
            <a:gdLst/>
            <a:ahLst/>
            <a:cxnLst/>
            <a:rect l="l" t="t" r="r" b="b"/>
            <a:pathLst>
              <a:path w="27149" h="38347" extrusionOk="0">
                <a:moveTo>
                  <a:pt x="15271" y="12033"/>
                </a:moveTo>
                <a:lnTo>
                  <a:pt x="13722" y="17418"/>
                </a:lnTo>
                <a:cubicBezTo>
                  <a:pt x="13280" y="19078"/>
                  <a:pt x="12136" y="19889"/>
                  <a:pt x="10402" y="19963"/>
                </a:cubicBezTo>
                <a:cubicBezTo>
                  <a:pt x="9886" y="19963"/>
                  <a:pt x="9333" y="19963"/>
                  <a:pt x="8816" y="20000"/>
                </a:cubicBezTo>
                <a:cubicBezTo>
                  <a:pt x="10734" y="17160"/>
                  <a:pt x="12874" y="14504"/>
                  <a:pt x="15271" y="12033"/>
                </a:cubicBezTo>
                <a:close/>
                <a:moveTo>
                  <a:pt x="19590" y="1"/>
                </a:moveTo>
                <a:cubicBezTo>
                  <a:pt x="16150" y="1"/>
                  <a:pt x="11851" y="4839"/>
                  <a:pt x="10107" y="6832"/>
                </a:cubicBezTo>
                <a:cubicBezTo>
                  <a:pt x="7968" y="9230"/>
                  <a:pt x="5976" y="11775"/>
                  <a:pt x="4169" y="14430"/>
                </a:cubicBezTo>
                <a:cubicBezTo>
                  <a:pt x="2620" y="16607"/>
                  <a:pt x="1" y="19373"/>
                  <a:pt x="222" y="22250"/>
                </a:cubicBezTo>
                <a:cubicBezTo>
                  <a:pt x="552" y="27147"/>
                  <a:pt x="5745" y="27468"/>
                  <a:pt x="10078" y="27468"/>
                </a:cubicBezTo>
                <a:cubicBezTo>
                  <a:pt x="10732" y="27468"/>
                  <a:pt x="11366" y="27461"/>
                  <a:pt x="11962" y="27461"/>
                </a:cubicBezTo>
                <a:cubicBezTo>
                  <a:pt x="12710" y="27461"/>
                  <a:pt x="13396" y="27472"/>
                  <a:pt x="13980" y="27525"/>
                </a:cubicBezTo>
                <a:cubicBezTo>
                  <a:pt x="13943" y="27525"/>
                  <a:pt x="13870" y="27598"/>
                  <a:pt x="13870" y="27635"/>
                </a:cubicBezTo>
                <a:cubicBezTo>
                  <a:pt x="13353" y="30070"/>
                  <a:pt x="12357" y="33463"/>
                  <a:pt x="12837" y="35934"/>
                </a:cubicBezTo>
                <a:cubicBezTo>
                  <a:pt x="13259" y="38012"/>
                  <a:pt x="14939" y="38347"/>
                  <a:pt x="16719" y="38347"/>
                </a:cubicBezTo>
                <a:cubicBezTo>
                  <a:pt x="16961" y="38347"/>
                  <a:pt x="17205" y="38341"/>
                  <a:pt x="17448" y="38332"/>
                </a:cubicBezTo>
                <a:cubicBezTo>
                  <a:pt x="19107" y="38258"/>
                  <a:pt x="22169" y="38221"/>
                  <a:pt x="22943" y="36451"/>
                </a:cubicBezTo>
                <a:cubicBezTo>
                  <a:pt x="23939" y="34201"/>
                  <a:pt x="22759" y="30328"/>
                  <a:pt x="21911" y="28078"/>
                </a:cubicBezTo>
                <a:lnTo>
                  <a:pt x="21911" y="28078"/>
                </a:lnTo>
                <a:cubicBezTo>
                  <a:pt x="22775" y="28332"/>
                  <a:pt x="23726" y="28779"/>
                  <a:pt x="24621" y="28779"/>
                </a:cubicBezTo>
                <a:cubicBezTo>
                  <a:pt x="25024" y="28779"/>
                  <a:pt x="25417" y="28688"/>
                  <a:pt x="25784" y="28447"/>
                </a:cubicBezTo>
                <a:cubicBezTo>
                  <a:pt x="27148" y="27488"/>
                  <a:pt x="26706" y="24795"/>
                  <a:pt x="26632" y="23467"/>
                </a:cubicBezTo>
                <a:cubicBezTo>
                  <a:pt x="26521" y="22176"/>
                  <a:pt x="26595" y="20627"/>
                  <a:pt x="25009" y="20406"/>
                </a:cubicBezTo>
                <a:cubicBezTo>
                  <a:pt x="24749" y="20367"/>
                  <a:pt x="24482" y="20349"/>
                  <a:pt x="24210" y="20349"/>
                </a:cubicBezTo>
                <a:cubicBezTo>
                  <a:pt x="22666" y="20349"/>
                  <a:pt x="20967" y="20928"/>
                  <a:pt x="19587" y="21586"/>
                </a:cubicBezTo>
                <a:cubicBezTo>
                  <a:pt x="20878" y="18008"/>
                  <a:pt x="21874" y="14357"/>
                  <a:pt x="22612" y="10631"/>
                </a:cubicBezTo>
                <a:cubicBezTo>
                  <a:pt x="23128" y="7975"/>
                  <a:pt x="24161" y="4361"/>
                  <a:pt x="22612" y="1889"/>
                </a:cubicBezTo>
                <a:cubicBezTo>
                  <a:pt x="21783" y="536"/>
                  <a:pt x="20734" y="1"/>
                  <a:pt x="19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286;p50"/>
          <p:cNvGrpSpPr/>
          <p:nvPr/>
        </p:nvGrpSpPr>
        <p:grpSpPr>
          <a:xfrm>
            <a:off x="2854610" y="1915550"/>
            <a:ext cx="2930186" cy="1983410"/>
            <a:chOff x="1209996" y="1476413"/>
            <a:chExt cx="2930186" cy="1983410"/>
          </a:xfrm>
        </p:grpSpPr>
        <p:sp>
          <p:nvSpPr>
            <p:cNvPr id="58" name="Google Shape;1287;p50"/>
            <p:cNvSpPr/>
            <p:nvPr/>
          </p:nvSpPr>
          <p:spPr>
            <a:xfrm rot="-7192789">
              <a:off x="3265025" y="2231873"/>
              <a:ext cx="679675" cy="433858"/>
            </a:xfrm>
            <a:custGeom>
              <a:avLst/>
              <a:gdLst/>
              <a:ahLst/>
              <a:cxnLst/>
              <a:rect l="l" t="t" r="r" b="b"/>
              <a:pathLst>
                <a:path w="10023" h="6398" extrusionOk="0">
                  <a:moveTo>
                    <a:pt x="8763" y="1"/>
                  </a:moveTo>
                  <a:cubicBezTo>
                    <a:pt x="8679" y="1"/>
                    <a:pt x="8598" y="40"/>
                    <a:pt x="8560" y="115"/>
                  </a:cubicBezTo>
                  <a:cubicBezTo>
                    <a:pt x="8521" y="95"/>
                    <a:pt x="8481" y="86"/>
                    <a:pt x="8442" y="86"/>
                  </a:cubicBezTo>
                  <a:cubicBezTo>
                    <a:pt x="8402" y="86"/>
                    <a:pt x="8362" y="95"/>
                    <a:pt x="8323" y="115"/>
                  </a:cubicBezTo>
                  <a:cubicBezTo>
                    <a:pt x="7768" y="511"/>
                    <a:pt x="7134" y="868"/>
                    <a:pt x="6501" y="1185"/>
                  </a:cubicBezTo>
                  <a:cubicBezTo>
                    <a:pt x="6256" y="1290"/>
                    <a:pt x="6350" y="1641"/>
                    <a:pt x="6566" y="1641"/>
                  </a:cubicBezTo>
                  <a:cubicBezTo>
                    <a:pt x="6595" y="1641"/>
                    <a:pt x="6626" y="1635"/>
                    <a:pt x="6659" y="1621"/>
                  </a:cubicBezTo>
                  <a:cubicBezTo>
                    <a:pt x="7253" y="1343"/>
                    <a:pt x="7887" y="987"/>
                    <a:pt x="8442" y="630"/>
                  </a:cubicBezTo>
                  <a:lnTo>
                    <a:pt x="8442" y="630"/>
                  </a:lnTo>
                  <a:cubicBezTo>
                    <a:pt x="8085" y="2215"/>
                    <a:pt x="7174" y="3641"/>
                    <a:pt x="5867" y="4631"/>
                  </a:cubicBezTo>
                  <a:cubicBezTo>
                    <a:pt x="4890" y="5329"/>
                    <a:pt x="3382" y="5948"/>
                    <a:pt x="2008" y="5948"/>
                  </a:cubicBezTo>
                  <a:cubicBezTo>
                    <a:pt x="1432" y="5948"/>
                    <a:pt x="880" y="5839"/>
                    <a:pt x="400" y="5582"/>
                  </a:cubicBezTo>
                  <a:cubicBezTo>
                    <a:pt x="364" y="5558"/>
                    <a:pt x="330" y="5547"/>
                    <a:pt x="297" y="5547"/>
                  </a:cubicBezTo>
                  <a:cubicBezTo>
                    <a:pt x="113" y="5547"/>
                    <a:pt x="0" y="5877"/>
                    <a:pt x="202" y="5978"/>
                  </a:cubicBezTo>
                  <a:cubicBezTo>
                    <a:pt x="741" y="6273"/>
                    <a:pt x="1364" y="6398"/>
                    <a:pt x="2010" y="6398"/>
                  </a:cubicBezTo>
                  <a:cubicBezTo>
                    <a:pt x="3358" y="6398"/>
                    <a:pt x="4810" y="5855"/>
                    <a:pt x="5827" y="5186"/>
                  </a:cubicBezTo>
                  <a:cubicBezTo>
                    <a:pt x="7332" y="4195"/>
                    <a:pt x="8442" y="2650"/>
                    <a:pt x="8877" y="868"/>
                  </a:cubicBezTo>
                  <a:cubicBezTo>
                    <a:pt x="9075" y="1304"/>
                    <a:pt x="9313" y="1779"/>
                    <a:pt x="9511" y="2215"/>
                  </a:cubicBezTo>
                  <a:cubicBezTo>
                    <a:pt x="9555" y="2317"/>
                    <a:pt x="9641" y="2360"/>
                    <a:pt x="9727" y="2360"/>
                  </a:cubicBezTo>
                  <a:cubicBezTo>
                    <a:pt x="9875" y="2360"/>
                    <a:pt x="10022" y="2232"/>
                    <a:pt x="9947" y="2056"/>
                  </a:cubicBezTo>
                  <a:cubicBezTo>
                    <a:pt x="9670" y="1422"/>
                    <a:pt x="9353" y="828"/>
                    <a:pt x="9036" y="194"/>
                  </a:cubicBezTo>
                  <a:cubicBezTo>
                    <a:pt x="9036" y="194"/>
                    <a:pt x="8996" y="155"/>
                    <a:pt x="8996" y="155"/>
                  </a:cubicBezTo>
                  <a:cubicBezTo>
                    <a:pt x="8954" y="50"/>
                    <a:pt x="8857" y="1"/>
                    <a:pt x="8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88;p50"/>
            <p:cNvSpPr/>
            <p:nvPr/>
          </p:nvSpPr>
          <p:spPr>
            <a:xfrm rot="-4837820">
              <a:off x="1460833" y="2529048"/>
              <a:ext cx="172981" cy="209097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289;p50"/>
            <p:cNvGrpSpPr/>
            <p:nvPr/>
          </p:nvGrpSpPr>
          <p:grpSpPr>
            <a:xfrm>
              <a:off x="3142685" y="2598033"/>
              <a:ext cx="244848" cy="252630"/>
              <a:chOff x="6109266" y="2958701"/>
              <a:chExt cx="158099" cy="163114"/>
            </a:xfrm>
          </p:grpSpPr>
          <p:sp>
            <p:nvSpPr>
              <p:cNvPr id="82" name="Google Shape;1290;p50"/>
              <p:cNvSpPr/>
              <p:nvPr/>
            </p:nvSpPr>
            <p:spPr>
              <a:xfrm>
                <a:off x="6180824" y="2958701"/>
                <a:ext cx="86541" cy="6975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44" extrusionOk="0">
                    <a:moveTo>
                      <a:pt x="1330" y="444"/>
                    </a:moveTo>
                    <a:cubicBezTo>
                      <a:pt x="1362" y="444"/>
                      <a:pt x="1394" y="446"/>
                      <a:pt x="1426" y="450"/>
                    </a:cubicBezTo>
                    <a:cubicBezTo>
                      <a:pt x="1783" y="529"/>
                      <a:pt x="2100" y="886"/>
                      <a:pt x="1902" y="1242"/>
                    </a:cubicBezTo>
                    <a:cubicBezTo>
                      <a:pt x="1728" y="1485"/>
                      <a:pt x="1464" y="1606"/>
                      <a:pt x="1162" y="1606"/>
                    </a:cubicBezTo>
                    <a:cubicBezTo>
                      <a:pt x="1119" y="1606"/>
                      <a:pt x="1075" y="1604"/>
                      <a:pt x="1030" y="1599"/>
                    </a:cubicBezTo>
                    <a:cubicBezTo>
                      <a:pt x="713" y="1559"/>
                      <a:pt x="515" y="1163"/>
                      <a:pt x="674" y="886"/>
                    </a:cubicBezTo>
                    <a:cubicBezTo>
                      <a:pt x="781" y="601"/>
                      <a:pt x="1047" y="444"/>
                      <a:pt x="1330" y="444"/>
                    </a:cubicBezTo>
                    <a:close/>
                    <a:moveTo>
                      <a:pt x="1309" y="0"/>
                    </a:moveTo>
                    <a:cubicBezTo>
                      <a:pt x="911" y="0"/>
                      <a:pt x="531" y="202"/>
                      <a:pt x="317" y="569"/>
                    </a:cubicBezTo>
                    <a:lnTo>
                      <a:pt x="278" y="608"/>
                    </a:lnTo>
                    <a:cubicBezTo>
                      <a:pt x="0" y="1123"/>
                      <a:pt x="238" y="1797"/>
                      <a:pt x="832" y="1995"/>
                    </a:cubicBezTo>
                    <a:cubicBezTo>
                      <a:pt x="947" y="2028"/>
                      <a:pt x="1064" y="2043"/>
                      <a:pt x="1182" y="2043"/>
                    </a:cubicBezTo>
                    <a:cubicBezTo>
                      <a:pt x="1633" y="2043"/>
                      <a:pt x="2078" y="1809"/>
                      <a:pt x="2298" y="1401"/>
                    </a:cubicBezTo>
                    <a:cubicBezTo>
                      <a:pt x="2535" y="846"/>
                      <a:pt x="2258" y="212"/>
                      <a:pt x="1664" y="54"/>
                    </a:cubicBezTo>
                    <a:cubicBezTo>
                      <a:pt x="1547" y="18"/>
                      <a:pt x="1427" y="0"/>
                      <a:pt x="1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91;p50"/>
              <p:cNvSpPr/>
              <p:nvPr/>
            </p:nvSpPr>
            <p:spPr>
              <a:xfrm>
                <a:off x="6109266" y="3049675"/>
                <a:ext cx="54020" cy="42349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1" extrusionOk="0">
                    <a:moveTo>
                      <a:pt x="847" y="1"/>
                    </a:moveTo>
                    <a:cubicBezTo>
                      <a:pt x="735" y="1"/>
                      <a:pt x="622" y="27"/>
                      <a:pt x="513" y="82"/>
                    </a:cubicBezTo>
                    <a:cubicBezTo>
                      <a:pt x="473" y="82"/>
                      <a:pt x="434" y="121"/>
                      <a:pt x="434" y="161"/>
                    </a:cubicBezTo>
                    <a:lnTo>
                      <a:pt x="394" y="161"/>
                    </a:lnTo>
                    <a:cubicBezTo>
                      <a:pt x="1" y="619"/>
                      <a:pt x="393" y="1240"/>
                      <a:pt x="899" y="1240"/>
                    </a:cubicBezTo>
                    <a:cubicBezTo>
                      <a:pt x="1005" y="1240"/>
                      <a:pt x="1116" y="1213"/>
                      <a:pt x="1226" y="1151"/>
                    </a:cubicBezTo>
                    <a:cubicBezTo>
                      <a:pt x="1503" y="953"/>
                      <a:pt x="1582" y="597"/>
                      <a:pt x="1424" y="280"/>
                    </a:cubicBezTo>
                    <a:cubicBezTo>
                      <a:pt x="1268" y="97"/>
                      <a:pt x="1060" y="1"/>
                      <a:pt x="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92;p50"/>
              <p:cNvSpPr/>
              <p:nvPr/>
            </p:nvSpPr>
            <p:spPr>
              <a:xfrm>
                <a:off x="6194337" y="3081137"/>
                <a:ext cx="43714" cy="40677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92" extrusionOk="0">
                    <a:moveTo>
                      <a:pt x="520" y="1"/>
                    </a:moveTo>
                    <a:cubicBezTo>
                      <a:pt x="349" y="1"/>
                      <a:pt x="193" y="77"/>
                      <a:pt x="119" y="269"/>
                    </a:cubicBezTo>
                    <a:cubicBezTo>
                      <a:pt x="40" y="308"/>
                      <a:pt x="40" y="388"/>
                      <a:pt x="0" y="467"/>
                    </a:cubicBezTo>
                    <a:cubicBezTo>
                      <a:pt x="0" y="704"/>
                      <a:pt x="119" y="942"/>
                      <a:pt x="317" y="1101"/>
                    </a:cubicBezTo>
                    <a:cubicBezTo>
                      <a:pt x="416" y="1164"/>
                      <a:pt x="521" y="1192"/>
                      <a:pt x="623" y="1192"/>
                    </a:cubicBezTo>
                    <a:cubicBezTo>
                      <a:pt x="970" y="1192"/>
                      <a:pt x="1281" y="865"/>
                      <a:pt x="1189" y="467"/>
                    </a:cubicBezTo>
                    <a:cubicBezTo>
                      <a:pt x="1139" y="218"/>
                      <a:pt x="808" y="1"/>
                      <a:pt x="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1293;p50"/>
            <p:cNvSpPr/>
            <p:nvPr/>
          </p:nvSpPr>
          <p:spPr>
            <a:xfrm rot="-3141595">
              <a:off x="1679210" y="2394765"/>
              <a:ext cx="137433" cy="166110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1294;p50"/>
            <p:cNvGrpSpPr/>
            <p:nvPr/>
          </p:nvGrpSpPr>
          <p:grpSpPr>
            <a:xfrm>
              <a:off x="1209996" y="1643274"/>
              <a:ext cx="996273" cy="805600"/>
              <a:chOff x="309089" y="220930"/>
              <a:chExt cx="808270" cy="653525"/>
            </a:xfrm>
          </p:grpSpPr>
          <p:grpSp>
            <p:nvGrpSpPr>
              <p:cNvPr id="71" name="Google Shape;1295;p50"/>
              <p:cNvGrpSpPr/>
              <p:nvPr/>
            </p:nvGrpSpPr>
            <p:grpSpPr>
              <a:xfrm>
                <a:off x="309089" y="296007"/>
                <a:ext cx="808270" cy="578448"/>
                <a:chOff x="4380536" y="-47226"/>
                <a:chExt cx="1409363" cy="1008628"/>
              </a:xfrm>
            </p:grpSpPr>
            <p:sp>
              <p:nvSpPr>
                <p:cNvPr id="73" name="Google Shape;1296;p50"/>
                <p:cNvSpPr/>
                <p:nvPr/>
              </p:nvSpPr>
              <p:spPr>
                <a:xfrm>
                  <a:off x="4794455" y="120049"/>
                  <a:ext cx="827915" cy="68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3" h="8283" extrusionOk="0">
                      <a:moveTo>
                        <a:pt x="5792" y="1"/>
                      </a:moveTo>
                      <a:cubicBezTo>
                        <a:pt x="5229" y="1"/>
                        <a:pt x="4644" y="97"/>
                        <a:pt x="4041" y="281"/>
                      </a:cubicBezTo>
                      <a:cubicBezTo>
                        <a:pt x="3962" y="321"/>
                        <a:pt x="3843" y="439"/>
                        <a:pt x="3843" y="519"/>
                      </a:cubicBezTo>
                      <a:cubicBezTo>
                        <a:pt x="3803" y="994"/>
                        <a:pt x="3764" y="1469"/>
                        <a:pt x="3803" y="1905"/>
                      </a:cubicBezTo>
                      <a:cubicBezTo>
                        <a:pt x="3803" y="2420"/>
                        <a:pt x="4041" y="2895"/>
                        <a:pt x="4477" y="3173"/>
                      </a:cubicBezTo>
                      <a:cubicBezTo>
                        <a:pt x="4634" y="3308"/>
                        <a:pt x="4842" y="3379"/>
                        <a:pt x="5059" y="3379"/>
                      </a:cubicBezTo>
                      <a:cubicBezTo>
                        <a:pt x="5223" y="3379"/>
                        <a:pt x="5392" y="3337"/>
                        <a:pt x="5546" y="3252"/>
                      </a:cubicBezTo>
                      <a:cubicBezTo>
                        <a:pt x="5744" y="3173"/>
                        <a:pt x="5823" y="2935"/>
                        <a:pt x="5744" y="2737"/>
                      </a:cubicBezTo>
                      <a:cubicBezTo>
                        <a:pt x="5685" y="2590"/>
                        <a:pt x="5561" y="2509"/>
                        <a:pt x="5420" y="2509"/>
                      </a:cubicBezTo>
                      <a:cubicBezTo>
                        <a:pt x="5371" y="2509"/>
                        <a:pt x="5320" y="2518"/>
                        <a:pt x="5269" y="2539"/>
                      </a:cubicBezTo>
                      <a:cubicBezTo>
                        <a:pt x="5190" y="2618"/>
                        <a:pt x="5110" y="2737"/>
                        <a:pt x="4992" y="2895"/>
                      </a:cubicBezTo>
                      <a:cubicBezTo>
                        <a:pt x="4912" y="2777"/>
                        <a:pt x="4754" y="2658"/>
                        <a:pt x="4754" y="2578"/>
                      </a:cubicBezTo>
                      <a:cubicBezTo>
                        <a:pt x="4754" y="2420"/>
                        <a:pt x="4833" y="2262"/>
                        <a:pt x="4992" y="2182"/>
                      </a:cubicBezTo>
                      <a:cubicBezTo>
                        <a:pt x="5115" y="2100"/>
                        <a:pt x="5258" y="2060"/>
                        <a:pt x="5401" y="2060"/>
                      </a:cubicBezTo>
                      <a:cubicBezTo>
                        <a:pt x="5672" y="2060"/>
                        <a:pt x="5945" y="2201"/>
                        <a:pt x="6101" y="2460"/>
                      </a:cubicBezTo>
                      <a:cubicBezTo>
                        <a:pt x="6338" y="2856"/>
                        <a:pt x="6219" y="3371"/>
                        <a:pt x="5823" y="3608"/>
                      </a:cubicBezTo>
                      <a:cubicBezTo>
                        <a:pt x="5589" y="3753"/>
                        <a:pt x="5329" y="3823"/>
                        <a:pt x="5071" y="3823"/>
                      </a:cubicBezTo>
                      <a:cubicBezTo>
                        <a:pt x="4763" y="3823"/>
                        <a:pt x="4458" y="3723"/>
                        <a:pt x="4199" y="3529"/>
                      </a:cubicBezTo>
                      <a:cubicBezTo>
                        <a:pt x="3645" y="3133"/>
                        <a:pt x="3328" y="2539"/>
                        <a:pt x="3328" y="1865"/>
                      </a:cubicBezTo>
                      <a:lnTo>
                        <a:pt x="3328" y="677"/>
                      </a:lnTo>
                      <a:cubicBezTo>
                        <a:pt x="2852" y="954"/>
                        <a:pt x="2417" y="1271"/>
                        <a:pt x="2021" y="1628"/>
                      </a:cubicBezTo>
                      <a:cubicBezTo>
                        <a:pt x="1149" y="2380"/>
                        <a:pt x="515" y="3450"/>
                        <a:pt x="317" y="4599"/>
                      </a:cubicBezTo>
                      <a:cubicBezTo>
                        <a:pt x="0" y="5866"/>
                        <a:pt x="476" y="7213"/>
                        <a:pt x="1585" y="7966"/>
                      </a:cubicBezTo>
                      <a:cubicBezTo>
                        <a:pt x="1694" y="8056"/>
                        <a:pt x="1786" y="8106"/>
                        <a:pt x="1873" y="8106"/>
                      </a:cubicBezTo>
                      <a:cubicBezTo>
                        <a:pt x="1976" y="8106"/>
                        <a:pt x="2072" y="8037"/>
                        <a:pt x="2179" y="7887"/>
                      </a:cubicBezTo>
                      <a:cubicBezTo>
                        <a:pt x="2337" y="7688"/>
                        <a:pt x="2496" y="7490"/>
                        <a:pt x="2615" y="7253"/>
                      </a:cubicBezTo>
                      <a:cubicBezTo>
                        <a:pt x="2892" y="6777"/>
                        <a:pt x="2971" y="6262"/>
                        <a:pt x="2932" y="5708"/>
                      </a:cubicBezTo>
                      <a:cubicBezTo>
                        <a:pt x="2932" y="5273"/>
                        <a:pt x="2566" y="4960"/>
                        <a:pt x="2179" y="4960"/>
                      </a:cubicBezTo>
                      <a:cubicBezTo>
                        <a:pt x="2073" y="4960"/>
                        <a:pt x="1965" y="4983"/>
                        <a:pt x="1862" y="5034"/>
                      </a:cubicBezTo>
                      <a:cubicBezTo>
                        <a:pt x="1664" y="5153"/>
                        <a:pt x="1585" y="5391"/>
                        <a:pt x="1704" y="5589"/>
                      </a:cubicBezTo>
                      <a:cubicBezTo>
                        <a:pt x="1760" y="5659"/>
                        <a:pt x="1806" y="5685"/>
                        <a:pt x="1849" y="5685"/>
                      </a:cubicBezTo>
                      <a:cubicBezTo>
                        <a:pt x="1928" y="5685"/>
                        <a:pt x="1998" y="5601"/>
                        <a:pt x="2100" y="5549"/>
                      </a:cubicBezTo>
                      <a:cubicBezTo>
                        <a:pt x="2179" y="5510"/>
                        <a:pt x="2298" y="5510"/>
                        <a:pt x="2377" y="5510"/>
                      </a:cubicBezTo>
                      <a:cubicBezTo>
                        <a:pt x="2377" y="5589"/>
                        <a:pt x="2456" y="5747"/>
                        <a:pt x="2377" y="5827"/>
                      </a:cubicBezTo>
                      <a:cubicBezTo>
                        <a:pt x="2276" y="6029"/>
                        <a:pt x="2062" y="6150"/>
                        <a:pt x="1849" y="6150"/>
                      </a:cubicBezTo>
                      <a:cubicBezTo>
                        <a:pt x="1728" y="6150"/>
                        <a:pt x="1606" y="6111"/>
                        <a:pt x="1506" y="6025"/>
                      </a:cubicBezTo>
                      <a:cubicBezTo>
                        <a:pt x="991" y="5668"/>
                        <a:pt x="1070" y="4916"/>
                        <a:pt x="1585" y="4638"/>
                      </a:cubicBezTo>
                      <a:cubicBezTo>
                        <a:pt x="1780" y="4525"/>
                        <a:pt x="1986" y="4473"/>
                        <a:pt x="2187" y="4473"/>
                      </a:cubicBezTo>
                      <a:cubicBezTo>
                        <a:pt x="2757" y="4473"/>
                        <a:pt x="3279" y="4894"/>
                        <a:pt x="3367" y="5510"/>
                      </a:cubicBezTo>
                      <a:cubicBezTo>
                        <a:pt x="3486" y="6223"/>
                        <a:pt x="3328" y="7015"/>
                        <a:pt x="2892" y="7609"/>
                      </a:cubicBezTo>
                      <a:cubicBezTo>
                        <a:pt x="2734" y="7847"/>
                        <a:pt x="2575" y="8085"/>
                        <a:pt x="2377" y="8283"/>
                      </a:cubicBezTo>
                      <a:cubicBezTo>
                        <a:pt x="2536" y="8283"/>
                        <a:pt x="2694" y="8283"/>
                        <a:pt x="2892" y="8243"/>
                      </a:cubicBezTo>
                      <a:cubicBezTo>
                        <a:pt x="3367" y="8085"/>
                        <a:pt x="3843" y="7807"/>
                        <a:pt x="4239" y="7411"/>
                      </a:cubicBezTo>
                      <a:cubicBezTo>
                        <a:pt x="4477" y="7253"/>
                        <a:pt x="4754" y="7094"/>
                        <a:pt x="5031" y="6975"/>
                      </a:cubicBezTo>
                      <a:cubicBezTo>
                        <a:pt x="5665" y="6698"/>
                        <a:pt x="6299" y="6500"/>
                        <a:pt x="7012" y="6262"/>
                      </a:cubicBezTo>
                      <a:cubicBezTo>
                        <a:pt x="6853" y="6064"/>
                        <a:pt x="6972" y="5985"/>
                        <a:pt x="7091" y="5866"/>
                      </a:cubicBezTo>
                      <a:cubicBezTo>
                        <a:pt x="7408" y="5668"/>
                        <a:pt x="7646" y="5351"/>
                        <a:pt x="7844" y="4995"/>
                      </a:cubicBezTo>
                      <a:cubicBezTo>
                        <a:pt x="7883" y="4876"/>
                        <a:pt x="7962" y="4757"/>
                        <a:pt x="8002" y="4638"/>
                      </a:cubicBezTo>
                      <a:cubicBezTo>
                        <a:pt x="8121" y="4361"/>
                        <a:pt x="8042" y="4084"/>
                        <a:pt x="7804" y="3925"/>
                      </a:cubicBezTo>
                      <a:cubicBezTo>
                        <a:pt x="7727" y="3849"/>
                        <a:pt x="7650" y="3819"/>
                        <a:pt x="7574" y="3819"/>
                      </a:cubicBezTo>
                      <a:cubicBezTo>
                        <a:pt x="7452" y="3819"/>
                        <a:pt x="7331" y="3892"/>
                        <a:pt x="7210" y="3965"/>
                      </a:cubicBezTo>
                      <a:cubicBezTo>
                        <a:pt x="6695" y="4203"/>
                        <a:pt x="6695" y="4282"/>
                        <a:pt x="7091" y="4678"/>
                      </a:cubicBezTo>
                      <a:cubicBezTo>
                        <a:pt x="7131" y="4757"/>
                        <a:pt x="7170" y="4836"/>
                        <a:pt x="7170" y="4916"/>
                      </a:cubicBezTo>
                      <a:cubicBezTo>
                        <a:pt x="7141" y="4974"/>
                        <a:pt x="7049" y="5010"/>
                        <a:pt x="6985" y="5010"/>
                      </a:cubicBezTo>
                      <a:cubicBezTo>
                        <a:pt x="6962" y="5010"/>
                        <a:pt x="6943" y="5005"/>
                        <a:pt x="6933" y="4995"/>
                      </a:cubicBezTo>
                      <a:cubicBezTo>
                        <a:pt x="6734" y="4836"/>
                        <a:pt x="6576" y="4678"/>
                        <a:pt x="6457" y="4440"/>
                      </a:cubicBezTo>
                      <a:cubicBezTo>
                        <a:pt x="6338" y="4203"/>
                        <a:pt x="6418" y="3925"/>
                        <a:pt x="6655" y="3767"/>
                      </a:cubicBezTo>
                      <a:cubicBezTo>
                        <a:pt x="6853" y="3648"/>
                        <a:pt x="7051" y="3529"/>
                        <a:pt x="7289" y="3450"/>
                      </a:cubicBezTo>
                      <a:cubicBezTo>
                        <a:pt x="7398" y="3402"/>
                        <a:pt x="7511" y="3379"/>
                        <a:pt x="7620" y="3379"/>
                      </a:cubicBezTo>
                      <a:cubicBezTo>
                        <a:pt x="7869" y="3379"/>
                        <a:pt x="8102" y="3495"/>
                        <a:pt x="8240" y="3688"/>
                      </a:cubicBezTo>
                      <a:cubicBezTo>
                        <a:pt x="8517" y="4005"/>
                        <a:pt x="8557" y="4440"/>
                        <a:pt x="8398" y="4757"/>
                      </a:cubicBezTo>
                      <a:cubicBezTo>
                        <a:pt x="8160" y="5233"/>
                        <a:pt x="7883" y="5629"/>
                        <a:pt x="7606" y="6104"/>
                      </a:cubicBezTo>
                      <a:cubicBezTo>
                        <a:pt x="8081" y="5866"/>
                        <a:pt x="8517" y="5589"/>
                        <a:pt x="8953" y="5312"/>
                      </a:cubicBezTo>
                      <a:cubicBezTo>
                        <a:pt x="9388" y="4995"/>
                        <a:pt x="9666" y="4559"/>
                        <a:pt x="9785" y="4084"/>
                      </a:cubicBezTo>
                      <a:cubicBezTo>
                        <a:pt x="9983" y="3054"/>
                        <a:pt x="9666" y="1984"/>
                        <a:pt x="8874" y="1271"/>
                      </a:cubicBezTo>
                      <a:cubicBezTo>
                        <a:pt x="7972" y="397"/>
                        <a:pt x="6929" y="1"/>
                        <a:pt x="57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297;p50"/>
                <p:cNvSpPr/>
                <p:nvPr/>
              </p:nvSpPr>
              <p:spPr>
                <a:xfrm>
                  <a:off x="4610510" y="130167"/>
                  <a:ext cx="459944" cy="702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8476" extrusionOk="0">
                      <a:moveTo>
                        <a:pt x="5387" y="1"/>
                      </a:moveTo>
                      <a:cubicBezTo>
                        <a:pt x="5348" y="1"/>
                        <a:pt x="5308" y="1"/>
                        <a:pt x="5269" y="40"/>
                      </a:cubicBezTo>
                      <a:cubicBezTo>
                        <a:pt x="3288" y="674"/>
                        <a:pt x="1624" y="2060"/>
                        <a:pt x="673" y="3883"/>
                      </a:cubicBezTo>
                      <a:cubicBezTo>
                        <a:pt x="0" y="4992"/>
                        <a:pt x="0" y="6338"/>
                        <a:pt x="673" y="7448"/>
                      </a:cubicBezTo>
                      <a:cubicBezTo>
                        <a:pt x="1083" y="8103"/>
                        <a:pt x="1794" y="8476"/>
                        <a:pt x="2533" y="8476"/>
                      </a:cubicBezTo>
                      <a:cubicBezTo>
                        <a:pt x="2866" y="8476"/>
                        <a:pt x="3205" y="8400"/>
                        <a:pt x="3526" y="8240"/>
                      </a:cubicBezTo>
                      <a:lnTo>
                        <a:pt x="3526" y="8200"/>
                      </a:lnTo>
                      <a:lnTo>
                        <a:pt x="3288" y="8042"/>
                      </a:lnTo>
                      <a:cubicBezTo>
                        <a:pt x="2535" y="7448"/>
                        <a:pt x="2060" y="6537"/>
                        <a:pt x="2020" y="5586"/>
                      </a:cubicBezTo>
                      <a:cubicBezTo>
                        <a:pt x="1901" y="3566"/>
                        <a:pt x="2852" y="2060"/>
                        <a:pt x="4357" y="832"/>
                      </a:cubicBezTo>
                      <a:cubicBezTo>
                        <a:pt x="4714" y="555"/>
                        <a:pt x="5110" y="317"/>
                        <a:pt x="55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298;p50"/>
                <p:cNvSpPr/>
                <p:nvPr/>
              </p:nvSpPr>
              <p:spPr>
                <a:xfrm>
                  <a:off x="5655134" y="130167"/>
                  <a:ext cx="134765" cy="8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" h="991" extrusionOk="0">
                      <a:moveTo>
                        <a:pt x="1427" y="1"/>
                      </a:moveTo>
                      <a:cubicBezTo>
                        <a:pt x="1308" y="1"/>
                        <a:pt x="1229" y="40"/>
                        <a:pt x="1150" y="119"/>
                      </a:cubicBezTo>
                      <a:cubicBezTo>
                        <a:pt x="793" y="278"/>
                        <a:pt x="476" y="436"/>
                        <a:pt x="159" y="595"/>
                      </a:cubicBezTo>
                      <a:cubicBezTo>
                        <a:pt x="120" y="634"/>
                        <a:pt x="1" y="753"/>
                        <a:pt x="40" y="832"/>
                      </a:cubicBezTo>
                      <a:cubicBezTo>
                        <a:pt x="40" y="872"/>
                        <a:pt x="159" y="951"/>
                        <a:pt x="199" y="991"/>
                      </a:cubicBezTo>
                      <a:cubicBezTo>
                        <a:pt x="714" y="872"/>
                        <a:pt x="1189" y="634"/>
                        <a:pt x="1585" y="278"/>
                      </a:cubicBezTo>
                      <a:cubicBezTo>
                        <a:pt x="1625" y="238"/>
                        <a:pt x="1625" y="159"/>
                        <a:pt x="1625" y="80"/>
                      </a:cubicBezTo>
                      <a:cubicBezTo>
                        <a:pt x="1546" y="1"/>
                        <a:pt x="1466" y="1"/>
                        <a:pt x="14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299;p50"/>
                <p:cNvSpPr/>
                <p:nvPr/>
              </p:nvSpPr>
              <p:spPr>
                <a:xfrm>
                  <a:off x="4571033" y="59343"/>
                  <a:ext cx="1094046" cy="81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2" h="9796" extrusionOk="0">
                      <a:moveTo>
                        <a:pt x="8448" y="755"/>
                      </a:moveTo>
                      <a:cubicBezTo>
                        <a:pt x="9588" y="755"/>
                        <a:pt x="10640" y="1168"/>
                        <a:pt x="11568" y="2043"/>
                      </a:cubicBezTo>
                      <a:cubicBezTo>
                        <a:pt x="12320" y="2716"/>
                        <a:pt x="12677" y="3786"/>
                        <a:pt x="12479" y="4816"/>
                      </a:cubicBezTo>
                      <a:cubicBezTo>
                        <a:pt x="12360" y="5291"/>
                        <a:pt x="12082" y="5727"/>
                        <a:pt x="11647" y="6044"/>
                      </a:cubicBezTo>
                      <a:cubicBezTo>
                        <a:pt x="11211" y="6321"/>
                        <a:pt x="10775" y="6598"/>
                        <a:pt x="10300" y="6836"/>
                      </a:cubicBezTo>
                      <a:cubicBezTo>
                        <a:pt x="10577" y="6361"/>
                        <a:pt x="10854" y="5965"/>
                        <a:pt x="11092" y="5489"/>
                      </a:cubicBezTo>
                      <a:cubicBezTo>
                        <a:pt x="11251" y="5133"/>
                        <a:pt x="11211" y="4737"/>
                        <a:pt x="10934" y="4420"/>
                      </a:cubicBezTo>
                      <a:cubicBezTo>
                        <a:pt x="10796" y="4227"/>
                        <a:pt x="10563" y="4111"/>
                        <a:pt x="10314" y="4111"/>
                      </a:cubicBezTo>
                      <a:cubicBezTo>
                        <a:pt x="10205" y="4111"/>
                        <a:pt x="10092" y="4134"/>
                        <a:pt x="9983" y="4182"/>
                      </a:cubicBezTo>
                      <a:cubicBezTo>
                        <a:pt x="9785" y="4261"/>
                        <a:pt x="9547" y="4380"/>
                        <a:pt x="9349" y="4499"/>
                      </a:cubicBezTo>
                      <a:cubicBezTo>
                        <a:pt x="9151" y="4657"/>
                        <a:pt x="9032" y="4935"/>
                        <a:pt x="9151" y="5172"/>
                      </a:cubicBezTo>
                      <a:cubicBezTo>
                        <a:pt x="9270" y="5370"/>
                        <a:pt x="9428" y="5568"/>
                        <a:pt x="9627" y="5727"/>
                      </a:cubicBezTo>
                      <a:cubicBezTo>
                        <a:pt x="9627" y="5727"/>
                        <a:pt x="9825" y="5727"/>
                        <a:pt x="9864" y="5648"/>
                      </a:cubicBezTo>
                      <a:cubicBezTo>
                        <a:pt x="9864" y="5568"/>
                        <a:pt x="9864" y="5450"/>
                        <a:pt x="9785" y="5410"/>
                      </a:cubicBezTo>
                      <a:cubicBezTo>
                        <a:pt x="9428" y="5014"/>
                        <a:pt x="9428" y="4895"/>
                        <a:pt x="9904" y="4697"/>
                      </a:cubicBezTo>
                      <a:cubicBezTo>
                        <a:pt x="10033" y="4619"/>
                        <a:pt x="10163" y="4541"/>
                        <a:pt x="10293" y="4541"/>
                      </a:cubicBezTo>
                      <a:cubicBezTo>
                        <a:pt x="10361" y="4541"/>
                        <a:pt x="10430" y="4563"/>
                        <a:pt x="10498" y="4618"/>
                      </a:cubicBezTo>
                      <a:cubicBezTo>
                        <a:pt x="10736" y="4816"/>
                        <a:pt x="10815" y="5093"/>
                        <a:pt x="10696" y="5370"/>
                      </a:cubicBezTo>
                      <a:cubicBezTo>
                        <a:pt x="10656" y="5489"/>
                        <a:pt x="10577" y="5608"/>
                        <a:pt x="10538" y="5727"/>
                      </a:cubicBezTo>
                      <a:cubicBezTo>
                        <a:pt x="10340" y="6083"/>
                        <a:pt x="10102" y="6400"/>
                        <a:pt x="9785" y="6638"/>
                      </a:cubicBezTo>
                      <a:cubicBezTo>
                        <a:pt x="9666" y="6717"/>
                        <a:pt x="9547" y="6796"/>
                        <a:pt x="9706" y="6994"/>
                      </a:cubicBezTo>
                      <a:cubicBezTo>
                        <a:pt x="9032" y="7232"/>
                        <a:pt x="8359" y="7470"/>
                        <a:pt x="7725" y="7707"/>
                      </a:cubicBezTo>
                      <a:cubicBezTo>
                        <a:pt x="7448" y="7826"/>
                        <a:pt x="7171" y="7985"/>
                        <a:pt x="6933" y="8183"/>
                      </a:cubicBezTo>
                      <a:cubicBezTo>
                        <a:pt x="6537" y="8539"/>
                        <a:pt x="6101" y="8817"/>
                        <a:pt x="5586" y="9015"/>
                      </a:cubicBezTo>
                      <a:cubicBezTo>
                        <a:pt x="5428" y="9015"/>
                        <a:pt x="5269" y="9054"/>
                        <a:pt x="5071" y="9054"/>
                      </a:cubicBezTo>
                      <a:cubicBezTo>
                        <a:pt x="5269" y="8817"/>
                        <a:pt x="5428" y="8619"/>
                        <a:pt x="5586" y="8381"/>
                      </a:cubicBezTo>
                      <a:cubicBezTo>
                        <a:pt x="6022" y="7747"/>
                        <a:pt x="6180" y="6994"/>
                        <a:pt x="6061" y="6242"/>
                      </a:cubicBezTo>
                      <a:cubicBezTo>
                        <a:pt x="5973" y="5622"/>
                        <a:pt x="5445" y="5222"/>
                        <a:pt x="4886" y="5222"/>
                      </a:cubicBezTo>
                      <a:cubicBezTo>
                        <a:pt x="4695" y="5222"/>
                        <a:pt x="4500" y="5269"/>
                        <a:pt x="4318" y="5370"/>
                      </a:cubicBezTo>
                      <a:cubicBezTo>
                        <a:pt x="3764" y="5687"/>
                        <a:pt x="3724" y="6400"/>
                        <a:pt x="4200" y="6796"/>
                      </a:cubicBezTo>
                      <a:cubicBezTo>
                        <a:pt x="4313" y="6867"/>
                        <a:pt x="4436" y="6902"/>
                        <a:pt x="4557" y="6902"/>
                      </a:cubicBezTo>
                      <a:cubicBezTo>
                        <a:pt x="4774" y="6902"/>
                        <a:pt x="4983" y="6788"/>
                        <a:pt x="5111" y="6559"/>
                      </a:cubicBezTo>
                      <a:cubicBezTo>
                        <a:pt x="5150" y="6479"/>
                        <a:pt x="5111" y="6361"/>
                        <a:pt x="5111" y="6242"/>
                      </a:cubicBezTo>
                      <a:cubicBezTo>
                        <a:pt x="4992" y="6242"/>
                        <a:pt x="4913" y="6242"/>
                        <a:pt x="4794" y="6281"/>
                      </a:cubicBezTo>
                      <a:cubicBezTo>
                        <a:pt x="4717" y="6333"/>
                        <a:pt x="4640" y="6434"/>
                        <a:pt x="4563" y="6434"/>
                      </a:cubicBezTo>
                      <a:cubicBezTo>
                        <a:pt x="4521" y="6434"/>
                        <a:pt x="4479" y="6405"/>
                        <a:pt x="4437" y="6321"/>
                      </a:cubicBezTo>
                      <a:cubicBezTo>
                        <a:pt x="4279" y="6163"/>
                        <a:pt x="4358" y="5885"/>
                        <a:pt x="4556" y="5806"/>
                      </a:cubicBezTo>
                      <a:cubicBezTo>
                        <a:pt x="4669" y="5740"/>
                        <a:pt x="4789" y="5710"/>
                        <a:pt x="4907" y="5710"/>
                      </a:cubicBezTo>
                      <a:cubicBezTo>
                        <a:pt x="5283" y="5710"/>
                        <a:pt x="5635" y="6017"/>
                        <a:pt x="5665" y="6440"/>
                      </a:cubicBezTo>
                      <a:cubicBezTo>
                        <a:pt x="5705" y="6994"/>
                        <a:pt x="5586" y="7509"/>
                        <a:pt x="5348" y="7985"/>
                      </a:cubicBezTo>
                      <a:cubicBezTo>
                        <a:pt x="5190" y="8222"/>
                        <a:pt x="5071" y="8420"/>
                        <a:pt x="4913" y="8619"/>
                      </a:cubicBezTo>
                      <a:cubicBezTo>
                        <a:pt x="4784" y="8769"/>
                        <a:pt x="4690" y="8838"/>
                        <a:pt x="4587" y="8838"/>
                      </a:cubicBezTo>
                      <a:cubicBezTo>
                        <a:pt x="4500" y="8838"/>
                        <a:pt x="4406" y="8788"/>
                        <a:pt x="4279" y="8698"/>
                      </a:cubicBezTo>
                      <a:cubicBezTo>
                        <a:pt x="3209" y="7945"/>
                        <a:pt x="2694" y="6638"/>
                        <a:pt x="3011" y="5370"/>
                      </a:cubicBezTo>
                      <a:cubicBezTo>
                        <a:pt x="3249" y="4182"/>
                        <a:pt x="3843" y="3152"/>
                        <a:pt x="4715" y="2360"/>
                      </a:cubicBezTo>
                      <a:cubicBezTo>
                        <a:pt x="5150" y="2003"/>
                        <a:pt x="5546" y="1686"/>
                        <a:pt x="6022" y="1409"/>
                      </a:cubicBezTo>
                      <a:lnTo>
                        <a:pt x="6022" y="2597"/>
                      </a:lnTo>
                      <a:cubicBezTo>
                        <a:pt x="6022" y="3271"/>
                        <a:pt x="6339" y="3865"/>
                        <a:pt x="6893" y="4261"/>
                      </a:cubicBezTo>
                      <a:cubicBezTo>
                        <a:pt x="7130" y="4455"/>
                        <a:pt x="7438" y="4555"/>
                        <a:pt x="7752" y="4555"/>
                      </a:cubicBezTo>
                      <a:cubicBezTo>
                        <a:pt x="8015" y="4555"/>
                        <a:pt x="8283" y="4485"/>
                        <a:pt x="8517" y="4340"/>
                      </a:cubicBezTo>
                      <a:cubicBezTo>
                        <a:pt x="8913" y="4103"/>
                        <a:pt x="9032" y="3588"/>
                        <a:pt x="8795" y="3192"/>
                      </a:cubicBezTo>
                      <a:cubicBezTo>
                        <a:pt x="8639" y="2933"/>
                        <a:pt x="8366" y="2792"/>
                        <a:pt x="8084" y="2792"/>
                      </a:cubicBezTo>
                      <a:cubicBezTo>
                        <a:pt x="7935" y="2792"/>
                        <a:pt x="7783" y="2832"/>
                        <a:pt x="7646" y="2914"/>
                      </a:cubicBezTo>
                      <a:cubicBezTo>
                        <a:pt x="7527" y="2994"/>
                        <a:pt x="7448" y="3152"/>
                        <a:pt x="7448" y="3310"/>
                      </a:cubicBezTo>
                      <a:cubicBezTo>
                        <a:pt x="7448" y="3390"/>
                        <a:pt x="7606" y="3509"/>
                        <a:pt x="7686" y="3627"/>
                      </a:cubicBezTo>
                      <a:cubicBezTo>
                        <a:pt x="7804" y="3469"/>
                        <a:pt x="7844" y="3310"/>
                        <a:pt x="7963" y="3271"/>
                      </a:cubicBezTo>
                      <a:cubicBezTo>
                        <a:pt x="8004" y="3250"/>
                        <a:pt x="8050" y="3241"/>
                        <a:pt x="8097" y="3241"/>
                      </a:cubicBezTo>
                      <a:cubicBezTo>
                        <a:pt x="8231" y="3241"/>
                        <a:pt x="8369" y="3322"/>
                        <a:pt x="8399" y="3469"/>
                      </a:cubicBezTo>
                      <a:cubicBezTo>
                        <a:pt x="8478" y="3667"/>
                        <a:pt x="8399" y="3905"/>
                        <a:pt x="8240" y="3984"/>
                      </a:cubicBezTo>
                      <a:cubicBezTo>
                        <a:pt x="8086" y="4069"/>
                        <a:pt x="7917" y="4111"/>
                        <a:pt x="7749" y="4111"/>
                      </a:cubicBezTo>
                      <a:cubicBezTo>
                        <a:pt x="7529" y="4111"/>
                        <a:pt x="7311" y="4040"/>
                        <a:pt x="7131" y="3905"/>
                      </a:cubicBezTo>
                      <a:cubicBezTo>
                        <a:pt x="6735" y="3627"/>
                        <a:pt x="6458" y="3152"/>
                        <a:pt x="6458" y="2637"/>
                      </a:cubicBezTo>
                      <a:cubicBezTo>
                        <a:pt x="6458" y="2201"/>
                        <a:pt x="6458" y="1726"/>
                        <a:pt x="6537" y="1290"/>
                      </a:cubicBezTo>
                      <a:cubicBezTo>
                        <a:pt x="6537" y="1211"/>
                        <a:pt x="6616" y="1092"/>
                        <a:pt x="6695" y="1053"/>
                      </a:cubicBezTo>
                      <a:cubicBezTo>
                        <a:pt x="7298" y="856"/>
                        <a:pt x="7884" y="755"/>
                        <a:pt x="8448" y="755"/>
                      </a:cubicBezTo>
                      <a:close/>
                      <a:moveTo>
                        <a:pt x="5982" y="855"/>
                      </a:moveTo>
                      <a:cubicBezTo>
                        <a:pt x="5586" y="1132"/>
                        <a:pt x="5190" y="1369"/>
                        <a:pt x="4833" y="1686"/>
                      </a:cubicBezTo>
                      <a:cubicBezTo>
                        <a:pt x="3328" y="2875"/>
                        <a:pt x="2377" y="4420"/>
                        <a:pt x="2496" y="6440"/>
                      </a:cubicBezTo>
                      <a:cubicBezTo>
                        <a:pt x="2536" y="7391"/>
                        <a:pt x="3011" y="8302"/>
                        <a:pt x="3764" y="8856"/>
                      </a:cubicBezTo>
                      <a:lnTo>
                        <a:pt x="3962" y="9054"/>
                      </a:lnTo>
                      <a:lnTo>
                        <a:pt x="3962" y="9094"/>
                      </a:lnTo>
                      <a:cubicBezTo>
                        <a:pt x="3657" y="9253"/>
                        <a:pt x="3328" y="9329"/>
                        <a:pt x="3003" y="9329"/>
                      </a:cubicBezTo>
                      <a:cubicBezTo>
                        <a:pt x="2274" y="9329"/>
                        <a:pt x="1560" y="8947"/>
                        <a:pt x="1149" y="8262"/>
                      </a:cubicBezTo>
                      <a:cubicBezTo>
                        <a:pt x="476" y="7192"/>
                        <a:pt x="476" y="5806"/>
                        <a:pt x="1149" y="4737"/>
                      </a:cubicBezTo>
                      <a:cubicBezTo>
                        <a:pt x="2100" y="2875"/>
                        <a:pt x="3764" y="1488"/>
                        <a:pt x="5745" y="855"/>
                      </a:cubicBezTo>
                      <a:close/>
                      <a:moveTo>
                        <a:pt x="7647" y="1"/>
                      </a:moveTo>
                      <a:cubicBezTo>
                        <a:pt x="7540" y="1"/>
                        <a:pt x="7431" y="23"/>
                        <a:pt x="7329" y="23"/>
                      </a:cubicBezTo>
                      <a:cubicBezTo>
                        <a:pt x="4715" y="340"/>
                        <a:pt x="2377" y="1805"/>
                        <a:pt x="991" y="4063"/>
                      </a:cubicBezTo>
                      <a:cubicBezTo>
                        <a:pt x="238" y="5093"/>
                        <a:pt x="1" y="6400"/>
                        <a:pt x="318" y="7628"/>
                      </a:cubicBezTo>
                      <a:cubicBezTo>
                        <a:pt x="669" y="8970"/>
                        <a:pt x="1690" y="9796"/>
                        <a:pt x="2902" y="9796"/>
                      </a:cubicBezTo>
                      <a:cubicBezTo>
                        <a:pt x="3194" y="9796"/>
                        <a:pt x="3497" y="9748"/>
                        <a:pt x="3804" y="9648"/>
                      </a:cubicBezTo>
                      <a:cubicBezTo>
                        <a:pt x="4002" y="9569"/>
                        <a:pt x="4200" y="9450"/>
                        <a:pt x="4437" y="9332"/>
                      </a:cubicBezTo>
                      <a:lnTo>
                        <a:pt x="4556" y="9371"/>
                      </a:lnTo>
                      <a:cubicBezTo>
                        <a:pt x="4801" y="9472"/>
                        <a:pt x="5051" y="9520"/>
                        <a:pt x="5298" y="9520"/>
                      </a:cubicBezTo>
                      <a:cubicBezTo>
                        <a:pt x="5732" y="9520"/>
                        <a:pt x="6158" y="9371"/>
                        <a:pt x="6537" y="9094"/>
                      </a:cubicBezTo>
                      <a:cubicBezTo>
                        <a:pt x="6814" y="8896"/>
                        <a:pt x="7091" y="8658"/>
                        <a:pt x="7369" y="8420"/>
                      </a:cubicBezTo>
                      <a:cubicBezTo>
                        <a:pt x="7487" y="8341"/>
                        <a:pt x="7606" y="8262"/>
                        <a:pt x="7725" y="8183"/>
                      </a:cubicBezTo>
                      <a:cubicBezTo>
                        <a:pt x="8517" y="7906"/>
                        <a:pt x="9349" y="7668"/>
                        <a:pt x="10141" y="7351"/>
                      </a:cubicBezTo>
                      <a:cubicBezTo>
                        <a:pt x="10696" y="7153"/>
                        <a:pt x="11251" y="6876"/>
                        <a:pt x="11726" y="6559"/>
                      </a:cubicBezTo>
                      <a:cubicBezTo>
                        <a:pt x="12360" y="6202"/>
                        <a:pt x="12795" y="5568"/>
                        <a:pt x="12914" y="4895"/>
                      </a:cubicBezTo>
                      <a:cubicBezTo>
                        <a:pt x="13192" y="3667"/>
                        <a:pt x="12795" y="2439"/>
                        <a:pt x="11884" y="1647"/>
                      </a:cubicBezTo>
                      <a:cubicBezTo>
                        <a:pt x="10894" y="617"/>
                        <a:pt x="9627" y="300"/>
                        <a:pt x="8280" y="221"/>
                      </a:cubicBezTo>
                      <a:lnTo>
                        <a:pt x="8042" y="221"/>
                      </a:lnTo>
                      <a:cubicBezTo>
                        <a:pt x="7929" y="40"/>
                        <a:pt x="7790" y="1"/>
                        <a:pt x="76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300;p50"/>
                <p:cNvSpPr/>
                <p:nvPr/>
              </p:nvSpPr>
              <p:spPr>
                <a:xfrm>
                  <a:off x="5408740" y="-47226"/>
                  <a:ext cx="65848" cy="124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1506" extrusionOk="0">
                      <a:moveTo>
                        <a:pt x="714" y="0"/>
                      </a:moveTo>
                      <a:cubicBezTo>
                        <a:pt x="635" y="119"/>
                        <a:pt x="516" y="198"/>
                        <a:pt x="437" y="278"/>
                      </a:cubicBezTo>
                      <a:cubicBezTo>
                        <a:pt x="278" y="595"/>
                        <a:pt x="159" y="872"/>
                        <a:pt x="40" y="1189"/>
                      </a:cubicBezTo>
                      <a:cubicBezTo>
                        <a:pt x="1" y="1268"/>
                        <a:pt x="80" y="1387"/>
                        <a:pt x="80" y="1506"/>
                      </a:cubicBezTo>
                      <a:cubicBezTo>
                        <a:pt x="199" y="1466"/>
                        <a:pt x="357" y="1426"/>
                        <a:pt x="397" y="1347"/>
                      </a:cubicBezTo>
                      <a:cubicBezTo>
                        <a:pt x="555" y="991"/>
                        <a:pt x="674" y="674"/>
                        <a:pt x="753" y="357"/>
                      </a:cubicBezTo>
                      <a:cubicBezTo>
                        <a:pt x="793" y="238"/>
                        <a:pt x="793" y="119"/>
                        <a:pt x="753" y="40"/>
                      </a:cubicBezTo>
                      <a:lnTo>
                        <a:pt x="7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301;p50"/>
                <p:cNvSpPr/>
                <p:nvPr/>
              </p:nvSpPr>
              <p:spPr>
                <a:xfrm>
                  <a:off x="4771483" y="-34123"/>
                  <a:ext cx="75634" cy="12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1507" extrusionOk="0">
                      <a:moveTo>
                        <a:pt x="79" y="1"/>
                      </a:moveTo>
                      <a:cubicBezTo>
                        <a:pt x="40" y="40"/>
                        <a:pt x="0" y="159"/>
                        <a:pt x="40" y="199"/>
                      </a:cubicBezTo>
                      <a:cubicBezTo>
                        <a:pt x="198" y="595"/>
                        <a:pt x="396" y="991"/>
                        <a:pt x="594" y="1348"/>
                      </a:cubicBezTo>
                      <a:cubicBezTo>
                        <a:pt x="673" y="1427"/>
                        <a:pt x="792" y="1467"/>
                        <a:pt x="911" y="1506"/>
                      </a:cubicBezTo>
                      <a:cubicBezTo>
                        <a:pt x="832" y="991"/>
                        <a:pt x="594" y="476"/>
                        <a:pt x="277" y="40"/>
                      </a:cubicBezTo>
                      <a:cubicBezTo>
                        <a:pt x="198" y="1"/>
                        <a:pt x="159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302;p50"/>
                <p:cNvSpPr/>
                <p:nvPr/>
              </p:nvSpPr>
              <p:spPr>
                <a:xfrm>
                  <a:off x="4531640" y="882451"/>
                  <a:ext cx="78952" cy="7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674" y="1"/>
                      </a:moveTo>
                      <a:cubicBezTo>
                        <a:pt x="317" y="159"/>
                        <a:pt x="40" y="516"/>
                        <a:pt x="0" y="872"/>
                      </a:cubicBezTo>
                      <a:lnTo>
                        <a:pt x="80" y="951"/>
                      </a:lnTo>
                      <a:cubicBezTo>
                        <a:pt x="357" y="753"/>
                        <a:pt x="634" y="516"/>
                        <a:pt x="911" y="278"/>
                      </a:cubicBezTo>
                      <a:cubicBezTo>
                        <a:pt x="951" y="238"/>
                        <a:pt x="951" y="159"/>
                        <a:pt x="911" y="80"/>
                      </a:cubicBezTo>
                      <a:cubicBezTo>
                        <a:pt x="832" y="40"/>
                        <a:pt x="753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303;p50"/>
                <p:cNvSpPr/>
                <p:nvPr/>
              </p:nvSpPr>
              <p:spPr>
                <a:xfrm>
                  <a:off x="4475743" y="294457"/>
                  <a:ext cx="144634" cy="49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" h="595" extrusionOk="0">
                      <a:moveTo>
                        <a:pt x="476" y="0"/>
                      </a:moveTo>
                      <a:cubicBezTo>
                        <a:pt x="318" y="0"/>
                        <a:pt x="159" y="0"/>
                        <a:pt x="41" y="40"/>
                      </a:cubicBezTo>
                      <a:cubicBezTo>
                        <a:pt x="41" y="79"/>
                        <a:pt x="1" y="119"/>
                        <a:pt x="1" y="159"/>
                      </a:cubicBezTo>
                      <a:cubicBezTo>
                        <a:pt x="80" y="198"/>
                        <a:pt x="159" y="277"/>
                        <a:pt x="239" y="317"/>
                      </a:cubicBezTo>
                      <a:cubicBezTo>
                        <a:pt x="635" y="396"/>
                        <a:pt x="1031" y="515"/>
                        <a:pt x="1467" y="594"/>
                      </a:cubicBezTo>
                      <a:cubicBezTo>
                        <a:pt x="1546" y="594"/>
                        <a:pt x="1665" y="515"/>
                        <a:pt x="1744" y="475"/>
                      </a:cubicBezTo>
                      <a:cubicBezTo>
                        <a:pt x="1665" y="396"/>
                        <a:pt x="1625" y="238"/>
                        <a:pt x="1506" y="238"/>
                      </a:cubicBezTo>
                      <a:cubicBezTo>
                        <a:pt x="1189" y="119"/>
                        <a:pt x="833" y="4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304;p50"/>
                <p:cNvSpPr/>
                <p:nvPr/>
              </p:nvSpPr>
              <p:spPr>
                <a:xfrm>
                  <a:off x="4380536" y="567057"/>
                  <a:ext cx="134765" cy="34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" h="413" extrusionOk="0">
                      <a:moveTo>
                        <a:pt x="1426" y="1"/>
                      </a:moveTo>
                      <a:cubicBezTo>
                        <a:pt x="1149" y="1"/>
                        <a:pt x="872" y="1"/>
                        <a:pt x="594" y="41"/>
                      </a:cubicBezTo>
                      <a:cubicBezTo>
                        <a:pt x="396" y="41"/>
                        <a:pt x="198" y="120"/>
                        <a:pt x="0" y="159"/>
                      </a:cubicBezTo>
                      <a:cubicBezTo>
                        <a:pt x="328" y="324"/>
                        <a:pt x="675" y="412"/>
                        <a:pt x="1028" y="412"/>
                      </a:cubicBezTo>
                      <a:cubicBezTo>
                        <a:pt x="1187" y="412"/>
                        <a:pt x="1346" y="394"/>
                        <a:pt x="1505" y="357"/>
                      </a:cubicBezTo>
                      <a:cubicBezTo>
                        <a:pt x="1545" y="318"/>
                        <a:pt x="1624" y="239"/>
                        <a:pt x="1585" y="199"/>
                      </a:cubicBezTo>
                      <a:cubicBezTo>
                        <a:pt x="1585" y="159"/>
                        <a:pt x="1505" y="1"/>
                        <a:pt x="14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" name="Google Shape;1305;p50"/>
              <p:cNvSpPr/>
              <p:nvPr/>
            </p:nvSpPr>
            <p:spPr>
              <a:xfrm rot="-821489">
                <a:off x="694339" y="224382"/>
                <a:ext cx="37764" cy="71628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06" extrusionOk="0">
                    <a:moveTo>
                      <a:pt x="714" y="0"/>
                    </a:moveTo>
                    <a:cubicBezTo>
                      <a:pt x="635" y="119"/>
                      <a:pt x="516" y="198"/>
                      <a:pt x="437" y="278"/>
                    </a:cubicBezTo>
                    <a:cubicBezTo>
                      <a:pt x="278" y="595"/>
                      <a:pt x="159" y="872"/>
                      <a:pt x="40" y="1189"/>
                    </a:cubicBezTo>
                    <a:cubicBezTo>
                      <a:pt x="1" y="1268"/>
                      <a:pt x="80" y="1387"/>
                      <a:pt x="80" y="1506"/>
                    </a:cubicBezTo>
                    <a:cubicBezTo>
                      <a:pt x="199" y="1466"/>
                      <a:pt x="357" y="1426"/>
                      <a:pt x="397" y="1347"/>
                    </a:cubicBezTo>
                    <a:cubicBezTo>
                      <a:pt x="555" y="991"/>
                      <a:pt x="674" y="674"/>
                      <a:pt x="753" y="357"/>
                    </a:cubicBezTo>
                    <a:cubicBezTo>
                      <a:pt x="793" y="238"/>
                      <a:pt x="793" y="119"/>
                      <a:pt x="753" y="40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1306;p50"/>
            <p:cNvGrpSpPr/>
            <p:nvPr/>
          </p:nvGrpSpPr>
          <p:grpSpPr>
            <a:xfrm>
              <a:off x="3422805" y="2779851"/>
              <a:ext cx="717376" cy="539954"/>
              <a:chOff x="6530133" y="2132672"/>
              <a:chExt cx="567275" cy="427077"/>
            </a:xfrm>
          </p:grpSpPr>
          <p:sp>
            <p:nvSpPr>
              <p:cNvPr id="69" name="Google Shape;1307;p50"/>
              <p:cNvSpPr/>
              <p:nvPr/>
            </p:nvSpPr>
            <p:spPr>
              <a:xfrm>
                <a:off x="6619132" y="2164778"/>
                <a:ext cx="478273" cy="363956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5668" extrusionOk="0">
                    <a:moveTo>
                      <a:pt x="1522" y="1"/>
                    </a:moveTo>
                    <a:cubicBezTo>
                      <a:pt x="1490" y="1"/>
                      <a:pt x="1459" y="1"/>
                      <a:pt x="1427" y="3"/>
                    </a:cubicBezTo>
                    <a:cubicBezTo>
                      <a:pt x="278" y="42"/>
                      <a:pt x="1" y="1310"/>
                      <a:pt x="278" y="2221"/>
                    </a:cubicBezTo>
                    <a:cubicBezTo>
                      <a:pt x="674" y="3409"/>
                      <a:pt x="1189" y="4558"/>
                      <a:pt x="1862" y="5628"/>
                    </a:cubicBezTo>
                    <a:cubicBezTo>
                      <a:pt x="1862" y="5628"/>
                      <a:pt x="1862" y="5667"/>
                      <a:pt x="1862" y="5667"/>
                    </a:cubicBezTo>
                    <a:cubicBezTo>
                      <a:pt x="3288" y="5548"/>
                      <a:pt x="4635" y="5073"/>
                      <a:pt x="5824" y="4281"/>
                    </a:cubicBezTo>
                    <a:cubicBezTo>
                      <a:pt x="6656" y="3726"/>
                      <a:pt x="7448" y="2419"/>
                      <a:pt x="6418" y="1587"/>
                    </a:cubicBezTo>
                    <a:cubicBezTo>
                      <a:pt x="6113" y="1330"/>
                      <a:pt x="5756" y="1230"/>
                      <a:pt x="5389" y="1230"/>
                    </a:cubicBezTo>
                    <a:cubicBezTo>
                      <a:pt x="4851" y="1230"/>
                      <a:pt x="4291" y="1447"/>
                      <a:pt x="3843" y="1706"/>
                    </a:cubicBezTo>
                    <a:cubicBezTo>
                      <a:pt x="3807" y="1720"/>
                      <a:pt x="3772" y="1727"/>
                      <a:pt x="3738" y="1727"/>
                    </a:cubicBezTo>
                    <a:cubicBezTo>
                      <a:pt x="3583" y="1727"/>
                      <a:pt x="3461" y="1591"/>
                      <a:pt x="3526" y="1429"/>
                    </a:cubicBezTo>
                    <a:lnTo>
                      <a:pt x="3526" y="1389"/>
                    </a:lnTo>
                    <a:cubicBezTo>
                      <a:pt x="3220" y="547"/>
                      <a:pt x="2433" y="1"/>
                      <a:pt x="1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08;p50"/>
              <p:cNvSpPr/>
              <p:nvPr/>
            </p:nvSpPr>
            <p:spPr>
              <a:xfrm>
                <a:off x="6530133" y="2132672"/>
                <a:ext cx="567275" cy="427077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6651" extrusionOk="0">
                    <a:moveTo>
                      <a:pt x="2899" y="501"/>
                    </a:moveTo>
                    <a:cubicBezTo>
                      <a:pt x="3776" y="501"/>
                      <a:pt x="4566" y="1085"/>
                      <a:pt x="4873" y="1929"/>
                    </a:cubicBezTo>
                    <a:cubicBezTo>
                      <a:pt x="4810" y="2085"/>
                      <a:pt x="4945" y="2242"/>
                      <a:pt x="5103" y="2242"/>
                    </a:cubicBezTo>
                    <a:cubicBezTo>
                      <a:pt x="5144" y="2242"/>
                      <a:pt x="5188" y="2231"/>
                      <a:pt x="5229" y="2206"/>
                    </a:cubicBezTo>
                    <a:cubicBezTo>
                      <a:pt x="5677" y="1947"/>
                      <a:pt x="6223" y="1730"/>
                      <a:pt x="6758" y="1730"/>
                    </a:cubicBezTo>
                    <a:cubicBezTo>
                      <a:pt x="7123" y="1730"/>
                      <a:pt x="7483" y="1830"/>
                      <a:pt x="7804" y="2087"/>
                    </a:cubicBezTo>
                    <a:cubicBezTo>
                      <a:pt x="8834" y="2959"/>
                      <a:pt x="8042" y="4226"/>
                      <a:pt x="7210" y="4820"/>
                    </a:cubicBezTo>
                    <a:cubicBezTo>
                      <a:pt x="5982" y="5573"/>
                      <a:pt x="4635" y="6048"/>
                      <a:pt x="3248" y="6207"/>
                    </a:cubicBezTo>
                    <a:cubicBezTo>
                      <a:pt x="3248" y="6167"/>
                      <a:pt x="3248" y="6167"/>
                      <a:pt x="3248" y="6128"/>
                    </a:cubicBezTo>
                    <a:cubicBezTo>
                      <a:pt x="2575" y="5098"/>
                      <a:pt x="2020" y="3949"/>
                      <a:pt x="1664" y="2761"/>
                    </a:cubicBezTo>
                    <a:cubicBezTo>
                      <a:pt x="1387" y="1810"/>
                      <a:pt x="1624" y="542"/>
                      <a:pt x="2813" y="503"/>
                    </a:cubicBezTo>
                    <a:cubicBezTo>
                      <a:pt x="2841" y="501"/>
                      <a:pt x="2870" y="501"/>
                      <a:pt x="2899" y="501"/>
                    </a:cubicBezTo>
                    <a:close/>
                    <a:moveTo>
                      <a:pt x="2835" y="1"/>
                    </a:moveTo>
                    <a:cubicBezTo>
                      <a:pt x="2392" y="1"/>
                      <a:pt x="1956" y="140"/>
                      <a:pt x="1585" y="463"/>
                    </a:cubicBezTo>
                    <a:cubicBezTo>
                      <a:pt x="0" y="1889"/>
                      <a:pt x="2060" y="5058"/>
                      <a:pt x="2852" y="6365"/>
                    </a:cubicBezTo>
                    <a:cubicBezTo>
                      <a:pt x="2852" y="6405"/>
                      <a:pt x="2892" y="6445"/>
                      <a:pt x="2971" y="6445"/>
                    </a:cubicBezTo>
                    <a:cubicBezTo>
                      <a:pt x="2971" y="6547"/>
                      <a:pt x="3060" y="6650"/>
                      <a:pt x="3161" y="6650"/>
                    </a:cubicBezTo>
                    <a:cubicBezTo>
                      <a:pt x="3177" y="6650"/>
                      <a:pt x="3193" y="6648"/>
                      <a:pt x="3209" y="6643"/>
                    </a:cubicBezTo>
                    <a:cubicBezTo>
                      <a:pt x="5031" y="6405"/>
                      <a:pt x="8438" y="5652"/>
                      <a:pt x="8755" y="3355"/>
                    </a:cubicBezTo>
                    <a:cubicBezTo>
                      <a:pt x="8834" y="2562"/>
                      <a:pt x="8438" y="1810"/>
                      <a:pt x="7685" y="1493"/>
                    </a:cubicBezTo>
                    <a:cubicBezTo>
                      <a:pt x="7348" y="1341"/>
                      <a:pt x="6996" y="1268"/>
                      <a:pt x="6646" y="1268"/>
                    </a:cubicBezTo>
                    <a:cubicBezTo>
                      <a:pt x="6173" y="1268"/>
                      <a:pt x="5701" y="1401"/>
                      <a:pt x="5269" y="1651"/>
                    </a:cubicBezTo>
                    <a:cubicBezTo>
                      <a:pt x="4909" y="739"/>
                      <a:pt x="3856" y="1"/>
                      <a:pt x="2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1309;p50"/>
            <p:cNvSpPr/>
            <p:nvPr/>
          </p:nvSpPr>
          <p:spPr>
            <a:xfrm>
              <a:off x="1720501" y="2650952"/>
              <a:ext cx="386869" cy="373581"/>
            </a:xfrm>
            <a:custGeom>
              <a:avLst/>
              <a:gdLst/>
              <a:ahLst/>
              <a:cxnLst/>
              <a:rect l="l" t="t" r="r" b="b"/>
              <a:pathLst>
                <a:path w="6775" h="6542" extrusionOk="0">
                  <a:moveTo>
                    <a:pt x="3051" y="636"/>
                  </a:moveTo>
                  <a:cubicBezTo>
                    <a:pt x="3170" y="873"/>
                    <a:pt x="3249" y="1230"/>
                    <a:pt x="3289" y="1349"/>
                  </a:cubicBezTo>
                  <a:lnTo>
                    <a:pt x="3725" y="2339"/>
                  </a:lnTo>
                  <a:cubicBezTo>
                    <a:pt x="3749" y="2435"/>
                    <a:pt x="3816" y="2487"/>
                    <a:pt x="3892" y="2487"/>
                  </a:cubicBezTo>
                  <a:cubicBezTo>
                    <a:pt x="3942" y="2487"/>
                    <a:pt x="3995" y="2465"/>
                    <a:pt x="4041" y="2418"/>
                  </a:cubicBezTo>
                  <a:cubicBezTo>
                    <a:pt x="4081" y="2497"/>
                    <a:pt x="4160" y="2537"/>
                    <a:pt x="4240" y="2537"/>
                  </a:cubicBezTo>
                  <a:lnTo>
                    <a:pt x="5428" y="2458"/>
                  </a:lnTo>
                  <a:cubicBezTo>
                    <a:pt x="5547" y="2458"/>
                    <a:pt x="5903" y="2379"/>
                    <a:pt x="6181" y="2379"/>
                  </a:cubicBezTo>
                  <a:cubicBezTo>
                    <a:pt x="5943" y="2537"/>
                    <a:pt x="5547" y="2814"/>
                    <a:pt x="5467" y="2854"/>
                  </a:cubicBezTo>
                  <a:lnTo>
                    <a:pt x="4636" y="3607"/>
                  </a:lnTo>
                  <a:cubicBezTo>
                    <a:pt x="4477" y="3686"/>
                    <a:pt x="4517" y="3884"/>
                    <a:pt x="4675" y="3963"/>
                  </a:cubicBezTo>
                  <a:cubicBezTo>
                    <a:pt x="4855" y="4323"/>
                    <a:pt x="5494" y="5502"/>
                    <a:pt x="5727" y="5683"/>
                  </a:cubicBezTo>
                  <a:lnTo>
                    <a:pt x="5727" y="5683"/>
                  </a:lnTo>
                  <a:cubicBezTo>
                    <a:pt x="5562" y="5618"/>
                    <a:pt x="5452" y="5575"/>
                    <a:pt x="5309" y="5468"/>
                  </a:cubicBezTo>
                  <a:lnTo>
                    <a:pt x="4834" y="5270"/>
                  </a:lnTo>
                  <a:lnTo>
                    <a:pt x="3764" y="4795"/>
                  </a:lnTo>
                  <a:cubicBezTo>
                    <a:pt x="3734" y="4765"/>
                    <a:pt x="3704" y="4752"/>
                    <a:pt x="3673" y="4752"/>
                  </a:cubicBezTo>
                  <a:cubicBezTo>
                    <a:pt x="3624" y="4752"/>
                    <a:pt x="3575" y="4786"/>
                    <a:pt x="3526" y="4835"/>
                  </a:cubicBezTo>
                  <a:cubicBezTo>
                    <a:pt x="3501" y="4758"/>
                    <a:pt x="3426" y="4714"/>
                    <a:pt x="3354" y="4714"/>
                  </a:cubicBezTo>
                  <a:cubicBezTo>
                    <a:pt x="3315" y="4714"/>
                    <a:pt x="3277" y="4727"/>
                    <a:pt x="3249" y="4755"/>
                  </a:cubicBezTo>
                  <a:cubicBezTo>
                    <a:pt x="2734" y="5191"/>
                    <a:pt x="2219" y="5627"/>
                    <a:pt x="1665" y="5983"/>
                  </a:cubicBezTo>
                  <a:cubicBezTo>
                    <a:pt x="1546" y="5983"/>
                    <a:pt x="1427" y="6062"/>
                    <a:pt x="1387" y="6142"/>
                  </a:cubicBezTo>
                  <a:cubicBezTo>
                    <a:pt x="1374" y="6168"/>
                    <a:pt x="1365" y="6181"/>
                    <a:pt x="1362" y="6181"/>
                  </a:cubicBezTo>
                  <a:cubicBezTo>
                    <a:pt x="1357" y="6181"/>
                    <a:pt x="1374" y="6129"/>
                    <a:pt x="1427" y="6023"/>
                  </a:cubicBezTo>
                  <a:cubicBezTo>
                    <a:pt x="1506" y="5864"/>
                    <a:pt x="1546" y="5706"/>
                    <a:pt x="1585" y="5548"/>
                  </a:cubicBezTo>
                  <a:cubicBezTo>
                    <a:pt x="1704" y="5151"/>
                    <a:pt x="1823" y="4795"/>
                    <a:pt x="1942" y="4399"/>
                  </a:cubicBezTo>
                  <a:cubicBezTo>
                    <a:pt x="1942" y="4320"/>
                    <a:pt x="1942" y="4280"/>
                    <a:pt x="1863" y="4201"/>
                  </a:cubicBezTo>
                  <a:lnTo>
                    <a:pt x="1863" y="4201"/>
                  </a:lnTo>
                  <a:cubicBezTo>
                    <a:pt x="1878" y="4204"/>
                    <a:pt x="1892" y="4205"/>
                    <a:pt x="1906" y="4205"/>
                  </a:cubicBezTo>
                  <a:cubicBezTo>
                    <a:pt x="2077" y="4205"/>
                    <a:pt x="2168" y="3991"/>
                    <a:pt x="2021" y="3844"/>
                  </a:cubicBezTo>
                  <a:cubicBezTo>
                    <a:pt x="1546" y="3408"/>
                    <a:pt x="1110" y="2973"/>
                    <a:pt x="714" y="2458"/>
                  </a:cubicBezTo>
                  <a:lnTo>
                    <a:pt x="2061" y="2458"/>
                  </a:lnTo>
                  <a:cubicBezTo>
                    <a:pt x="2100" y="2458"/>
                    <a:pt x="2140" y="2418"/>
                    <a:pt x="2180" y="2418"/>
                  </a:cubicBezTo>
                  <a:cubicBezTo>
                    <a:pt x="2203" y="2441"/>
                    <a:pt x="2233" y="2451"/>
                    <a:pt x="2265" y="2451"/>
                  </a:cubicBezTo>
                  <a:cubicBezTo>
                    <a:pt x="2342" y="2451"/>
                    <a:pt x="2429" y="2395"/>
                    <a:pt x="2457" y="2339"/>
                  </a:cubicBezTo>
                  <a:cubicBezTo>
                    <a:pt x="2655" y="1745"/>
                    <a:pt x="2853" y="1190"/>
                    <a:pt x="3051" y="636"/>
                  </a:cubicBezTo>
                  <a:close/>
                  <a:moveTo>
                    <a:pt x="2916" y="0"/>
                  </a:moveTo>
                  <a:cubicBezTo>
                    <a:pt x="2853" y="0"/>
                    <a:pt x="2785" y="44"/>
                    <a:pt x="2734" y="121"/>
                  </a:cubicBezTo>
                  <a:lnTo>
                    <a:pt x="2061" y="2022"/>
                  </a:lnTo>
                  <a:lnTo>
                    <a:pt x="2021" y="2022"/>
                  </a:lnTo>
                  <a:lnTo>
                    <a:pt x="239" y="2062"/>
                  </a:lnTo>
                  <a:cubicBezTo>
                    <a:pt x="80" y="2062"/>
                    <a:pt x="1" y="2260"/>
                    <a:pt x="80" y="2379"/>
                  </a:cubicBezTo>
                  <a:cubicBezTo>
                    <a:pt x="595" y="3052"/>
                    <a:pt x="1150" y="3646"/>
                    <a:pt x="1744" y="4161"/>
                  </a:cubicBezTo>
                  <a:cubicBezTo>
                    <a:pt x="1625" y="4161"/>
                    <a:pt x="1506" y="4201"/>
                    <a:pt x="1467" y="4320"/>
                  </a:cubicBezTo>
                  <a:cubicBezTo>
                    <a:pt x="1308" y="4874"/>
                    <a:pt x="1110" y="5389"/>
                    <a:pt x="991" y="5944"/>
                  </a:cubicBezTo>
                  <a:cubicBezTo>
                    <a:pt x="912" y="6181"/>
                    <a:pt x="872" y="6498"/>
                    <a:pt x="1229" y="6538"/>
                  </a:cubicBezTo>
                  <a:cubicBezTo>
                    <a:pt x="1250" y="6540"/>
                    <a:pt x="1271" y="6542"/>
                    <a:pt x="1292" y="6542"/>
                  </a:cubicBezTo>
                  <a:cubicBezTo>
                    <a:pt x="1597" y="6542"/>
                    <a:pt x="1960" y="6287"/>
                    <a:pt x="2219" y="6102"/>
                  </a:cubicBezTo>
                  <a:cubicBezTo>
                    <a:pt x="2655" y="5785"/>
                    <a:pt x="3091" y="5468"/>
                    <a:pt x="3526" y="5112"/>
                  </a:cubicBezTo>
                  <a:cubicBezTo>
                    <a:pt x="3526" y="5151"/>
                    <a:pt x="3566" y="5191"/>
                    <a:pt x="3606" y="5191"/>
                  </a:cubicBezTo>
                  <a:cubicBezTo>
                    <a:pt x="4121" y="5429"/>
                    <a:pt x="4636" y="5666"/>
                    <a:pt x="5151" y="5904"/>
                  </a:cubicBezTo>
                  <a:cubicBezTo>
                    <a:pt x="5314" y="5986"/>
                    <a:pt x="5552" y="6142"/>
                    <a:pt x="5762" y="6142"/>
                  </a:cubicBezTo>
                  <a:cubicBezTo>
                    <a:pt x="5858" y="6142"/>
                    <a:pt x="5948" y="6110"/>
                    <a:pt x="6022" y="6023"/>
                  </a:cubicBezTo>
                  <a:cubicBezTo>
                    <a:pt x="6220" y="5746"/>
                    <a:pt x="6022" y="5429"/>
                    <a:pt x="5864" y="5191"/>
                  </a:cubicBezTo>
                  <a:lnTo>
                    <a:pt x="5071" y="3805"/>
                  </a:lnTo>
                  <a:lnTo>
                    <a:pt x="6141" y="2893"/>
                  </a:lnTo>
                  <a:cubicBezTo>
                    <a:pt x="6339" y="2695"/>
                    <a:pt x="6775" y="2458"/>
                    <a:pt x="6695" y="2141"/>
                  </a:cubicBezTo>
                  <a:cubicBezTo>
                    <a:pt x="6650" y="1983"/>
                    <a:pt x="6490" y="1941"/>
                    <a:pt x="6324" y="1941"/>
                  </a:cubicBezTo>
                  <a:cubicBezTo>
                    <a:pt x="6198" y="1941"/>
                    <a:pt x="6068" y="1965"/>
                    <a:pt x="5982" y="1982"/>
                  </a:cubicBezTo>
                  <a:lnTo>
                    <a:pt x="4160" y="2101"/>
                  </a:lnTo>
                  <a:cubicBezTo>
                    <a:pt x="4121" y="2101"/>
                    <a:pt x="4081" y="2101"/>
                    <a:pt x="4081" y="2141"/>
                  </a:cubicBezTo>
                  <a:cubicBezTo>
                    <a:pt x="3883" y="1705"/>
                    <a:pt x="3685" y="1269"/>
                    <a:pt x="3526" y="834"/>
                  </a:cubicBezTo>
                  <a:cubicBezTo>
                    <a:pt x="3408" y="517"/>
                    <a:pt x="3328" y="200"/>
                    <a:pt x="3012" y="41"/>
                  </a:cubicBezTo>
                  <a:cubicBezTo>
                    <a:pt x="2983" y="13"/>
                    <a:pt x="2950" y="0"/>
                    <a:pt x="2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10;p50"/>
            <p:cNvSpPr/>
            <p:nvPr/>
          </p:nvSpPr>
          <p:spPr>
            <a:xfrm rot="896372">
              <a:off x="3007415" y="1791506"/>
              <a:ext cx="140115" cy="129248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11;p50"/>
            <p:cNvSpPr/>
            <p:nvPr/>
          </p:nvSpPr>
          <p:spPr>
            <a:xfrm rot="896372">
              <a:off x="2504853" y="1517614"/>
              <a:ext cx="367309" cy="363635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12;p50"/>
            <p:cNvSpPr/>
            <p:nvPr/>
          </p:nvSpPr>
          <p:spPr>
            <a:xfrm rot="7116487">
              <a:off x="1425737" y="3035904"/>
              <a:ext cx="294960" cy="398216"/>
            </a:xfrm>
            <a:custGeom>
              <a:avLst/>
              <a:gdLst/>
              <a:ahLst/>
              <a:cxnLst/>
              <a:rect l="l" t="t" r="r" b="b"/>
              <a:pathLst>
                <a:path w="60291" h="81397" extrusionOk="0">
                  <a:moveTo>
                    <a:pt x="10476" y="1"/>
                  </a:moveTo>
                  <a:cubicBezTo>
                    <a:pt x="9595" y="1"/>
                    <a:pt x="8729" y="688"/>
                    <a:pt x="8458" y="1772"/>
                  </a:cubicBezTo>
                  <a:cubicBezTo>
                    <a:pt x="5866" y="13990"/>
                    <a:pt x="3275" y="26208"/>
                    <a:pt x="313" y="38055"/>
                  </a:cubicBezTo>
                  <a:cubicBezTo>
                    <a:pt x="1" y="39303"/>
                    <a:pt x="1267" y="40815"/>
                    <a:pt x="2560" y="40815"/>
                  </a:cubicBezTo>
                  <a:cubicBezTo>
                    <a:pt x="2801" y="40815"/>
                    <a:pt x="3042" y="40763"/>
                    <a:pt x="3275" y="40647"/>
                  </a:cubicBezTo>
                  <a:lnTo>
                    <a:pt x="16233" y="33982"/>
                  </a:lnTo>
                  <a:cubicBezTo>
                    <a:pt x="23267" y="46940"/>
                    <a:pt x="29931" y="59898"/>
                    <a:pt x="36966" y="72856"/>
                  </a:cubicBezTo>
                  <a:cubicBezTo>
                    <a:pt x="39986" y="78348"/>
                    <a:pt x="42395" y="81396"/>
                    <a:pt x="46913" y="81396"/>
                  </a:cubicBezTo>
                  <a:cubicBezTo>
                    <a:pt x="48486" y="81396"/>
                    <a:pt x="50315" y="81026"/>
                    <a:pt x="52515" y="80261"/>
                  </a:cubicBezTo>
                  <a:cubicBezTo>
                    <a:pt x="60290" y="77669"/>
                    <a:pt x="59179" y="74337"/>
                    <a:pt x="55847" y="67673"/>
                  </a:cubicBezTo>
                  <a:lnTo>
                    <a:pt x="34004" y="27318"/>
                  </a:lnTo>
                  <a:lnTo>
                    <a:pt x="42519" y="22875"/>
                  </a:lnTo>
                  <a:cubicBezTo>
                    <a:pt x="44000" y="22135"/>
                    <a:pt x="43630" y="20284"/>
                    <a:pt x="42519" y="19173"/>
                  </a:cubicBezTo>
                  <a:cubicBezTo>
                    <a:pt x="34374" y="11028"/>
                    <a:pt x="21416" y="6215"/>
                    <a:pt x="11420" y="291"/>
                  </a:cubicBezTo>
                  <a:cubicBezTo>
                    <a:pt x="11122" y="93"/>
                    <a:pt x="10798" y="1"/>
                    <a:pt x="10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13;p50"/>
            <p:cNvSpPr/>
            <p:nvPr/>
          </p:nvSpPr>
          <p:spPr>
            <a:xfrm>
              <a:off x="3339446" y="1700726"/>
              <a:ext cx="329896" cy="310787"/>
            </a:xfrm>
            <a:custGeom>
              <a:avLst/>
              <a:gdLst/>
              <a:ahLst/>
              <a:cxnLst/>
              <a:rect l="l" t="t" r="r" b="b"/>
              <a:pathLst>
                <a:path w="7924" h="7465" extrusionOk="0">
                  <a:moveTo>
                    <a:pt x="2382" y="628"/>
                  </a:moveTo>
                  <a:cubicBezTo>
                    <a:pt x="2532" y="628"/>
                    <a:pt x="2620" y="776"/>
                    <a:pt x="2774" y="1007"/>
                  </a:cubicBezTo>
                  <a:lnTo>
                    <a:pt x="3843" y="2790"/>
                  </a:lnTo>
                  <a:cubicBezTo>
                    <a:pt x="3903" y="2849"/>
                    <a:pt x="3972" y="2879"/>
                    <a:pt x="4036" y="2879"/>
                  </a:cubicBezTo>
                  <a:cubicBezTo>
                    <a:pt x="4101" y="2879"/>
                    <a:pt x="4160" y="2849"/>
                    <a:pt x="4200" y="2790"/>
                  </a:cubicBezTo>
                  <a:cubicBezTo>
                    <a:pt x="4239" y="2790"/>
                    <a:pt x="4279" y="2750"/>
                    <a:pt x="4318" y="2750"/>
                  </a:cubicBezTo>
                  <a:lnTo>
                    <a:pt x="5705" y="1562"/>
                  </a:lnTo>
                  <a:cubicBezTo>
                    <a:pt x="5863" y="1364"/>
                    <a:pt x="6061" y="1205"/>
                    <a:pt x="6299" y="1047"/>
                  </a:cubicBezTo>
                  <a:cubicBezTo>
                    <a:pt x="6436" y="956"/>
                    <a:pt x="6515" y="911"/>
                    <a:pt x="6573" y="911"/>
                  </a:cubicBezTo>
                  <a:cubicBezTo>
                    <a:pt x="6666" y="911"/>
                    <a:pt x="6707" y="1025"/>
                    <a:pt x="6854" y="1245"/>
                  </a:cubicBezTo>
                  <a:cubicBezTo>
                    <a:pt x="6933" y="1364"/>
                    <a:pt x="7408" y="1918"/>
                    <a:pt x="7329" y="2037"/>
                  </a:cubicBezTo>
                  <a:cubicBezTo>
                    <a:pt x="7289" y="2156"/>
                    <a:pt x="6774" y="2354"/>
                    <a:pt x="6695" y="2394"/>
                  </a:cubicBezTo>
                  <a:lnTo>
                    <a:pt x="5150" y="3344"/>
                  </a:lnTo>
                  <a:cubicBezTo>
                    <a:pt x="5111" y="3384"/>
                    <a:pt x="5111" y="3384"/>
                    <a:pt x="5071" y="3424"/>
                  </a:cubicBezTo>
                  <a:cubicBezTo>
                    <a:pt x="4952" y="3463"/>
                    <a:pt x="4873" y="3503"/>
                    <a:pt x="4754" y="3582"/>
                  </a:cubicBezTo>
                  <a:cubicBezTo>
                    <a:pt x="4675" y="3622"/>
                    <a:pt x="4635" y="3741"/>
                    <a:pt x="4675" y="3820"/>
                  </a:cubicBezTo>
                  <a:cubicBezTo>
                    <a:pt x="4517" y="3899"/>
                    <a:pt x="4437" y="4097"/>
                    <a:pt x="4596" y="4216"/>
                  </a:cubicBezTo>
                  <a:lnTo>
                    <a:pt x="5824" y="5444"/>
                  </a:lnTo>
                  <a:cubicBezTo>
                    <a:pt x="5982" y="5642"/>
                    <a:pt x="6180" y="5800"/>
                    <a:pt x="6339" y="5998"/>
                  </a:cubicBezTo>
                  <a:cubicBezTo>
                    <a:pt x="6656" y="6315"/>
                    <a:pt x="6339" y="6355"/>
                    <a:pt x="6022" y="6553"/>
                  </a:cubicBezTo>
                  <a:cubicBezTo>
                    <a:pt x="5943" y="6593"/>
                    <a:pt x="5467" y="6989"/>
                    <a:pt x="5388" y="6989"/>
                  </a:cubicBezTo>
                  <a:cubicBezTo>
                    <a:pt x="5269" y="6949"/>
                    <a:pt x="5031" y="6474"/>
                    <a:pt x="4952" y="6434"/>
                  </a:cubicBezTo>
                  <a:cubicBezTo>
                    <a:pt x="4596" y="5959"/>
                    <a:pt x="4239" y="5523"/>
                    <a:pt x="3883" y="5048"/>
                  </a:cubicBezTo>
                  <a:cubicBezTo>
                    <a:pt x="3843" y="5008"/>
                    <a:pt x="3803" y="4969"/>
                    <a:pt x="3764" y="4969"/>
                  </a:cubicBezTo>
                  <a:cubicBezTo>
                    <a:pt x="3737" y="4863"/>
                    <a:pt x="3641" y="4792"/>
                    <a:pt x="3544" y="4792"/>
                  </a:cubicBezTo>
                  <a:cubicBezTo>
                    <a:pt x="3495" y="4792"/>
                    <a:pt x="3447" y="4810"/>
                    <a:pt x="3407" y="4850"/>
                  </a:cubicBezTo>
                  <a:cubicBezTo>
                    <a:pt x="3011" y="5167"/>
                    <a:pt x="2615" y="5483"/>
                    <a:pt x="2219" y="5800"/>
                  </a:cubicBezTo>
                  <a:cubicBezTo>
                    <a:pt x="1958" y="6029"/>
                    <a:pt x="1562" y="6553"/>
                    <a:pt x="1209" y="6553"/>
                  </a:cubicBezTo>
                  <a:cubicBezTo>
                    <a:pt x="1134" y="6553"/>
                    <a:pt x="1061" y="6530"/>
                    <a:pt x="991" y="6474"/>
                  </a:cubicBezTo>
                  <a:cubicBezTo>
                    <a:pt x="357" y="5998"/>
                    <a:pt x="991" y="5602"/>
                    <a:pt x="1427" y="5246"/>
                  </a:cubicBezTo>
                  <a:lnTo>
                    <a:pt x="2813" y="4137"/>
                  </a:lnTo>
                  <a:cubicBezTo>
                    <a:pt x="2853" y="4097"/>
                    <a:pt x="2892" y="4018"/>
                    <a:pt x="2892" y="3939"/>
                  </a:cubicBezTo>
                  <a:cubicBezTo>
                    <a:pt x="3051" y="3899"/>
                    <a:pt x="3090" y="3741"/>
                    <a:pt x="3011" y="3622"/>
                  </a:cubicBezTo>
                  <a:lnTo>
                    <a:pt x="1229" y="1324"/>
                  </a:lnTo>
                  <a:lnTo>
                    <a:pt x="2061" y="770"/>
                  </a:lnTo>
                  <a:cubicBezTo>
                    <a:pt x="2200" y="672"/>
                    <a:pt x="2300" y="628"/>
                    <a:pt x="2382" y="628"/>
                  </a:cubicBezTo>
                  <a:close/>
                  <a:moveTo>
                    <a:pt x="2487" y="1"/>
                  </a:moveTo>
                  <a:cubicBezTo>
                    <a:pt x="2463" y="1"/>
                    <a:pt x="2440" y="5"/>
                    <a:pt x="2417" y="17"/>
                  </a:cubicBezTo>
                  <a:cubicBezTo>
                    <a:pt x="1902" y="255"/>
                    <a:pt x="1427" y="572"/>
                    <a:pt x="991" y="928"/>
                  </a:cubicBezTo>
                  <a:cubicBezTo>
                    <a:pt x="912" y="968"/>
                    <a:pt x="872" y="1047"/>
                    <a:pt x="912" y="1126"/>
                  </a:cubicBezTo>
                  <a:cubicBezTo>
                    <a:pt x="753" y="1166"/>
                    <a:pt x="674" y="1324"/>
                    <a:pt x="793" y="1483"/>
                  </a:cubicBezTo>
                  <a:lnTo>
                    <a:pt x="2536" y="3741"/>
                  </a:lnTo>
                  <a:cubicBezTo>
                    <a:pt x="1783" y="4295"/>
                    <a:pt x="1031" y="4889"/>
                    <a:pt x="357" y="5563"/>
                  </a:cubicBezTo>
                  <a:cubicBezTo>
                    <a:pt x="1" y="5919"/>
                    <a:pt x="318" y="6315"/>
                    <a:pt x="595" y="6672"/>
                  </a:cubicBezTo>
                  <a:cubicBezTo>
                    <a:pt x="792" y="6925"/>
                    <a:pt x="969" y="7159"/>
                    <a:pt x="1211" y="7159"/>
                  </a:cubicBezTo>
                  <a:cubicBezTo>
                    <a:pt x="1310" y="7159"/>
                    <a:pt x="1420" y="7120"/>
                    <a:pt x="1546" y="7028"/>
                  </a:cubicBezTo>
                  <a:cubicBezTo>
                    <a:pt x="1942" y="6751"/>
                    <a:pt x="2219" y="6395"/>
                    <a:pt x="2576" y="6117"/>
                  </a:cubicBezTo>
                  <a:cubicBezTo>
                    <a:pt x="2932" y="5840"/>
                    <a:pt x="3209" y="5642"/>
                    <a:pt x="3566" y="5365"/>
                  </a:cubicBezTo>
                  <a:lnTo>
                    <a:pt x="4477" y="6513"/>
                  </a:lnTo>
                  <a:cubicBezTo>
                    <a:pt x="4675" y="6791"/>
                    <a:pt x="4913" y="7266"/>
                    <a:pt x="5230" y="7424"/>
                  </a:cubicBezTo>
                  <a:cubicBezTo>
                    <a:pt x="5285" y="7452"/>
                    <a:pt x="5343" y="7464"/>
                    <a:pt x="5405" y="7464"/>
                  </a:cubicBezTo>
                  <a:cubicBezTo>
                    <a:pt x="5785" y="7464"/>
                    <a:pt x="6264" y="6995"/>
                    <a:pt x="6537" y="6791"/>
                  </a:cubicBezTo>
                  <a:cubicBezTo>
                    <a:pt x="6933" y="6553"/>
                    <a:pt x="7250" y="6315"/>
                    <a:pt x="6893" y="5880"/>
                  </a:cubicBezTo>
                  <a:cubicBezTo>
                    <a:pt x="6299" y="5206"/>
                    <a:pt x="5665" y="4572"/>
                    <a:pt x="5031" y="3978"/>
                  </a:cubicBezTo>
                  <a:lnTo>
                    <a:pt x="5071" y="3978"/>
                  </a:lnTo>
                  <a:cubicBezTo>
                    <a:pt x="5150" y="3939"/>
                    <a:pt x="5269" y="3899"/>
                    <a:pt x="5388" y="3859"/>
                  </a:cubicBezTo>
                  <a:cubicBezTo>
                    <a:pt x="5507" y="3859"/>
                    <a:pt x="5586" y="3780"/>
                    <a:pt x="5626" y="3661"/>
                  </a:cubicBezTo>
                  <a:lnTo>
                    <a:pt x="6972" y="2829"/>
                  </a:lnTo>
                  <a:cubicBezTo>
                    <a:pt x="7210" y="2671"/>
                    <a:pt x="7725" y="2473"/>
                    <a:pt x="7804" y="2196"/>
                  </a:cubicBezTo>
                  <a:cubicBezTo>
                    <a:pt x="7923" y="1918"/>
                    <a:pt x="7685" y="1760"/>
                    <a:pt x="7606" y="1601"/>
                  </a:cubicBezTo>
                  <a:cubicBezTo>
                    <a:pt x="7369" y="1126"/>
                    <a:pt x="7091" y="730"/>
                    <a:pt x="6774" y="373"/>
                  </a:cubicBezTo>
                  <a:cubicBezTo>
                    <a:pt x="6728" y="327"/>
                    <a:pt x="6682" y="308"/>
                    <a:pt x="6635" y="308"/>
                  </a:cubicBezTo>
                  <a:cubicBezTo>
                    <a:pt x="6602" y="308"/>
                    <a:pt x="6570" y="317"/>
                    <a:pt x="6537" y="334"/>
                  </a:cubicBezTo>
                  <a:cubicBezTo>
                    <a:pt x="6141" y="572"/>
                    <a:pt x="5784" y="849"/>
                    <a:pt x="5467" y="1205"/>
                  </a:cubicBezTo>
                  <a:lnTo>
                    <a:pt x="4120" y="2354"/>
                  </a:lnTo>
                  <a:lnTo>
                    <a:pt x="3407" y="1166"/>
                  </a:lnTo>
                  <a:cubicBezTo>
                    <a:pt x="3209" y="770"/>
                    <a:pt x="2932" y="413"/>
                    <a:pt x="2655" y="57"/>
                  </a:cubicBezTo>
                  <a:cubicBezTo>
                    <a:pt x="2599" y="29"/>
                    <a:pt x="2543" y="1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" grpId="0"/>
      <p:bldP spid="17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63"/>
          <p:cNvSpPr txBox="1">
            <a:spLocks noGrp="1"/>
          </p:cNvSpPr>
          <p:nvPr>
            <p:ph type="title"/>
          </p:nvPr>
        </p:nvSpPr>
        <p:spPr>
          <a:xfrm>
            <a:off x="0" y="656250"/>
            <a:ext cx="3276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3200" dirty="0" err="1"/>
              <a:t>Kesimpulan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3452829" y="126026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en-US" dirty="0" err="1"/>
              <a:t>Kesimpulan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pengujian</a:t>
            </a:r>
            <a:r>
              <a:rPr lang="en-US" altLang="en-US" dirty="0"/>
              <a:t> kali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ialah</a:t>
            </a:r>
            <a:r>
              <a:rPr lang="en-US" altLang="en-US" dirty="0"/>
              <a:t> </a:t>
            </a:r>
            <a:r>
              <a:rPr lang="en-US" altLang="en-US" dirty="0" err="1"/>
              <a:t>jarak</a:t>
            </a:r>
            <a:r>
              <a:rPr lang="en-US" altLang="en-US" dirty="0"/>
              <a:t> </a:t>
            </a:r>
            <a:r>
              <a:rPr lang="en-US" altLang="en-US" dirty="0" err="1"/>
              <a:t>memainkan</a:t>
            </a:r>
            <a:r>
              <a:rPr lang="en-US" altLang="en-US" dirty="0"/>
              <a:t> </a:t>
            </a:r>
            <a:r>
              <a:rPr lang="en-US" altLang="en-US" dirty="0" err="1"/>
              <a:t>peran</a:t>
            </a:r>
            <a:r>
              <a:rPr lang="en-US" altLang="en-US" dirty="0"/>
              <a:t>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kualitas</a:t>
            </a:r>
            <a:r>
              <a:rPr lang="en-US" altLang="en-US" dirty="0"/>
              <a:t> </a:t>
            </a:r>
            <a:r>
              <a:rPr lang="en-US" altLang="en-US" dirty="0" err="1"/>
              <a:t>sinyal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kecepatan</a:t>
            </a:r>
            <a:r>
              <a:rPr lang="en-US" altLang="en-US" dirty="0"/>
              <a:t> transfer data internet. </a:t>
            </a:r>
            <a:r>
              <a:rPr lang="en-US" altLang="en-US" dirty="0" err="1"/>
              <a:t>Seperti</a:t>
            </a:r>
            <a:r>
              <a:rPr lang="en-US" altLang="en-US" dirty="0"/>
              <a:t> yang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dilihat</a:t>
            </a:r>
            <a:r>
              <a:rPr lang="en-US" altLang="en-US" dirty="0"/>
              <a:t> di </a:t>
            </a:r>
            <a:r>
              <a:rPr lang="en-US" altLang="en-US" dirty="0" err="1"/>
              <a:t>tabel</a:t>
            </a:r>
            <a:r>
              <a:rPr lang="en-US" altLang="en-US" dirty="0"/>
              <a:t> </a:t>
            </a:r>
            <a:r>
              <a:rPr lang="en-US" altLang="en-US" dirty="0" err="1"/>
              <a:t>pengujian</a:t>
            </a:r>
            <a:r>
              <a:rPr lang="en-US" altLang="en-US" dirty="0"/>
              <a:t> </a:t>
            </a:r>
            <a:r>
              <a:rPr lang="en-US" altLang="en-US" dirty="0" err="1"/>
              <a:t>masing</a:t>
            </a:r>
            <a:r>
              <a:rPr lang="en-US" altLang="en-US" dirty="0"/>
              <a:t> </a:t>
            </a:r>
            <a:r>
              <a:rPr lang="en-US" altLang="en-US" dirty="0" err="1"/>
              <a:t>masing</a:t>
            </a:r>
            <a:r>
              <a:rPr lang="en-US" altLang="en-US" dirty="0"/>
              <a:t> provider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jarak</a:t>
            </a:r>
            <a:r>
              <a:rPr lang="en-US" altLang="en-US" dirty="0"/>
              <a:t> </a:t>
            </a:r>
            <a:r>
              <a:rPr lang="en-US" altLang="en-US" dirty="0" err="1"/>
              <a:t>jauh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BTS </a:t>
            </a:r>
            <a:r>
              <a:rPr lang="en-US" altLang="en-US" dirty="0" err="1"/>
              <a:t>kecepatan</a:t>
            </a:r>
            <a:r>
              <a:rPr lang="en-US" altLang="en-US" dirty="0"/>
              <a:t> download </a:t>
            </a:r>
            <a:r>
              <a:rPr lang="en-US" altLang="en-US" dirty="0" err="1"/>
              <a:t>dan</a:t>
            </a:r>
            <a:r>
              <a:rPr lang="en-US" altLang="en-US" dirty="0"/>
              <a:t> speed </a:t>
            </a:r>
            <a:r>
              <a:rPr lang="en-US" altLang="en-US" dirty="0" err="1"/>
              <a:t>cenderung</a:t>
            </a:r>
            <a:r>
              <a:rPr lang="en-US" altLang="en-US" dirty="0"/>
              <a:t> </a:t>
            </a:r>
            <a:r>
              <a:rPr lang="en-US" altLang="en-US" dirty="0" err="1"/>
              <a:t>menurun</a:t>
            </a:r>
            <a:r>
              <a:rPr lang="en-US" altLang="en-US" dirty="0"/>
              <a:t> </a:t>
            </a:r>
            <a:r>
              <a:rPr lang="en-US" altLang="en-US" dirty="0" err="1"/>
              <a:t>begitu</a:t>
            </a:r>
            <a:r>
              <a:rPr lang="en-US" altLang="en-US" dirty="0"/>
              <a:t>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aspek</a:t>
            </a:r>
            <a:r>
              <a:rPr lang="en-US" altLang="en-US" dirty="0"/>
              <a:t> lain </a:t>
            </a:r>
            <a:r>
              <a:rPr lang="en-US" altLang="en-US" dirty="0" err="1"/>
              <a:t>seperti</a:t>
            </a:r>
            <a:r>
              <a:rPr lang="en-US" altLang="en-US" dirty="0"/>
              <a:t> RSRP, RSRQ </a:t>
            </a:r>
            <a:r>
              <a:rPr lang="en-US" altLang="en-US" dirty="0" err="1"/>
              <a:t>dan</a:t>
            </a:r>
            <a:r>
              <a:rPr lang="en-US" altLang="en-US" dirty="0"/>
              <a:t> RSSNR. </a:t>
            </a:r>
            <a:r>
              <a:rPr lang="en-US" altLang="en-US" dirty="0" err="1"/>
              <a:t>Diantara</a:t>
            </a:r>
            <a:r>
              <a:rPr lang="en-US" altLang="en-US" dirty="0"/>
              <a:t> 2 provider yang kami </a:t>
            </a:r>
            <a:r>
              <a:rPr lang="en-US" altLang="en-US" dirty="0" err="1"/>
              <a:t>uji</a:t>
            </a:r>
            <a:r>
              <a:rPr lang="en-US" altLang="en-US" dirty="0"/>
              <a:t> </a:t>
            </a:r>
            <a:r>
              <a:rPr lang="en-US" altLang="en-US" dirty="0" err="1"/>
              <a:t>terbukti</a:t>
            </a:r>
            <a:r>
              <a:rPr lang="en-US" altLang="en-US" dirty="0"/>
              <a:t> XL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performa</a:t>
            </a:r>
            <a:r>
              <a:rPr lang="en-US" altLang="en-US" dirty="0"/>
              <a:t> </a:t>
            </a:r>
            <a:r>
              <a:rPr lang="en-US" altLang="en-US" dirty="0" err="1"/>
              <a:t>terbaik</a:t>
            </a:r>
            <a:r>
              <a:rPr lang="en-US" altLang="en-US" dirty="0"/>
              <a:t> </a:t>
            </a:r>
            <a:r>
              <a:rPr lang="en-US" altLang="en-US" dirty="0" err="1"/>
              <a:t>dibandingkan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3. Hal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pengujian</a:t>
            </a:r>
            <a:r>
              <a:rPr lang="en-US" altLang="en-US" dirty="0"/>
              <a:t> yang </a:t>
            </a:r>
            <a:r>
              <a:rPr lang="en-US" altLang="en-US" dirty="0" err="1"/>
              <a:t>menunjukan</a:t>
            </a:r>
            <a:r>
              <a:rPr lang="en-US" altLang="en-US" dirty="0"/>
              <a:t> data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kecepatan</a:t>
            </a:r>
            <a:r>
              <a:rPr lang="en-US" altLang="en-US" dirty="0"/>
              <a:t> download </a:t>
            </a:r>
            <a:r>
              <a:rPr lang="en-US" altLang="en-US" dirty="0" err="1"/>
              <a:t>dan</a:t>
            </a:r>
            <a:r>
              <a:rPr lang="en-US" altLang="en-US" dirty="0"/>
              <a:t> upload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dirty="0" err="1"/>
              <a:t>aspek</a:t>
            </a:r>
            <a:r>
              <a:rPr lang="en-US" altLang="en-US" dirty="0"/>
              <a:t> lain </a:t>
            </a:r>
            <a:r>
              <a:rPr lang="en-US" altLang="en-US" dirty="0" err="1"/>
              <a:t>sangatlah</a:t>
            </a:r>
            <a:r>
              <a:rPr lang="en-US" altLang="en-US" dirty="0"/>
              <a:t> </a:t>
            </a:r>
            <a:r>
              <a:rPr lang="en-US" altLang="en-US" dirty="0" err="1"/>
              <a:t>bagus</a:t>
            </a:r>
            <a:r>
              <a:rPr lang="en-US" altLang="en-US" dirty="0"/>
              <a:t> di </a:t>
            </a:r>
            <a:r>
              <a:rPr lang="en-US" altLang="en-US" dirty="0" err="1"/>
              <a:t>dekat</a:t>
            </a:r>
            <a:r>
              <a:rPr lang="en-US" altLang="en-US" dirty="0"/>
              <a:t> BTS XL </a:t>
            </a:r>
            <a:r>
              <a:rPr lang="en-US" altLang="en-US" dirty="0" err="1"/>
              <a:t>dibanding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</a:t>
            </a:r>
            <a:r>
              <a:rPr lang="en-US" altLang="en-US" dirty="0" err="1"/>
              <a:t>pengujian</a:t>
            </a:r>
            <a:r>
              <a:rPr lang="en-US" altLang="en-US" dirty="0"/>
              <a:t> provider 3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dekat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BTSnya</a:t>
            </a:r>
            <a:r>
              <a:rPr lang="en-US" altLang="en-US" dirty="0"/>
              <a:t>.</a:t>
            </a:r>
            <a:endParaRPr lang="id-ID" altLang="en-US" dirty="0"/>
          </a:p>
        </p:txBody>
      </p:sp>
      <p:grpSp>
        <p:nvGrpSpPr>
          <p:cNvPr id="29" name="Google Shape;1907;p70"/>
          <p:cNvGrpSpPr/>
          <p:nvPr/>
        </p:nvGrpSpPr>
        <p:grpSpPr>
          <a:xfrm flipH="1">
            <a:off x="2743198" y="895350"/>
            <a:ext cx="5815473" cy="3733799"/>
            <a:chOff x="4630559" y="2846886"/>
            <a:chExt cx="1462360" cy="1323613"/>
          </a:xfrm>
        </p:grpSpPr>
        <p:sp>
          <p:nvSpPr>
            <p:cNvPr id="30" name="Google Shape;1908;p70"/>
            <p:cNvSpPr/>
            <p:nvPr/>
          </p:nvSpPr>
          <p:spPr>
            <a:xfrm>
              <a:off x="4630559" y="2846886"/>
              <a:ext cx="1462360" cy="1323613"/>
            </a:xfrm>
            <a:custGeom>
              <a:avLst/>
              <a:gdLst/>
              <a:ahLst/>
              <a:cxnLst/>
              <a:rect l="l" t="t" r="r" b="b"/>
              <a:pathLst>
                <a:path w="93741" h="84847" extrusionOk="0">
                  <a:moveTo>
                    <a:pt x="66979" y="1296"/>
                  </a:moveTo>
                  <a:cubicBezTo>
                    <a:pt x="72250" y="1296"/>
                    <a:pt x="77161" y="3076"/>
                    <a:pt x="81100" y="6701"/>
                  </a:cubicBezTo>
                  <a:cubicBezTo>
                    <a:pt x="81230" y="6831"/>
                    <a:pt x="81400" y="6897"/>
                    <a:pt x="81569" y="6897"/>
                  </a:cubicBezTo>
                  <a:cubicBezTo>
                    <a:pt x="81682" y="6897"/>
                    <a:pt x="81795" y="6868"/>
                    <a:pt x="81897" y="6810"/>
                  </a:cubicBezTo>
                  <a:lnTo>
                    <a:pt x="90175" y="3063"/>
                  </a:lnTo>
                  <a:lnTo>
                    <a:pt x="90175" y="3063"/>
                  </a:lnTo>
                  <a:cubicBezTo>
                    <a:pt x="88490" y="5808"/>
                    <a:pt x="86877" y="8597"/>
                    <a:pt x="85338" y="11410"/>
                  </a:cubicBezTo>
                  <a:cubicBezTo>
                    <a:pt x="85318" y="11445"/>
                    <a:pt x="85302" y="11480"/>
                    <a:pt x="85289" y="11515"/>
                  </a:cubicBezTo>
                  <a:lnTo>
                    <a:pt x="85289" y="11515"/>
                  </a:lnTo>
                  <a:cubicBezTo>
                    <a:pt x="85216" y="11683"/>
                    <a:pt x="85216" y="11886"/>
                    <a:pt x="85338" y="12098"/>
                  </a:cubicBezTo>
                  <a:cubicBezTo>
                    <a:pt x="90481" y="20936"/>
                    <a:pt x="91894" y="31657"/>
                    <a:pt x="92292" y="41727"/>
                  </a:cubicBezTo>
                  <a:cubicBezTo>
                    <a:pt x="92437" y="46363"/>
                    <a:pt x="92364" y="51000"/>
                    <a:pt x="92038" y="55600"/>
                  </a:cubicBezTo>
                  <a:cubicBezTo>
                    <a:pt x="91749" y="60055"/>
                    <a:pt x="91640" y="64655"/>
                    <a:pt x="90843" y="69038"/>
                  </a:cubicBezTo>
                  <a:cubicBezTo>
                    <a:pt x="90046" y="73457"/>
                    <a:pt x="88271" y="77513"/>
                    <a:pt x="84541" y="80121"/>
                  </a:cubicBezTo>
                  <a:cubicBezTo>
                    <a:pt x="80972" y="82622"/>
                    <a:pt x="76728" y="83619"/>
                    <a:pt x="72467" y="83619"/>
                  </a:cubicBezTo>
                  <a:cubicBezTo>
                    <a:pt x="71236" y="83619"/>
                    <a:pt x="70003" y="83536"/>
                    <a:pt x="68784" y="83381"/>
                  </a:cubicBezTo>
                  <a:cubicBezTo>
                    <a:pt x="59648" y="82207"/>
                    <a:pt x="51069" y="77739"/>
                    <a:pt x="41805" y="77739"/>
                  </a:cubicBezTo>
                  <a:cubicBezTo>
                    <a:pt x="40786" y="77739"/>
                    <a:pt x="39758" y="77793"/>
                    <a:pt x="38721" y="77912"/>
                  </a:cubicBezTo>
                  <a:cubicBezTo>
                    <a:pt x="32454" y="78639"/>
                    <a:pt x="25560" y="81765"/>
                    <a:pt x="18991" y="81765"/>
                  </a:cubicBezTo>
                  <a:cubicBezTo>
                    <a:pt x="17056" y="81765"/>
                    <a:pt x="15148" y="81494"/>
                    <a:pt x="13293" y="80810"/>
                  </a:cubicBezTo>
                  <a:cubicBezTo>
                    <a:pt x="3441" y="77151"/>
                    <a:pt x="1920" y="64655"/>
                    <a:pt x="1884" y="55672"/>
                  </a:cubicBezTo>
                  <a:cubicBezTo>
                    <a:pt x="1811" y="46798"/>
                    <a:pt x="2789" y="37960"/>
                    <a:pt x="2825" y="29086"/>
                  </a:cubicBezTo>
                  <a:cubicBezTo>
                    <a:pt x="2862" y="20972"/>
                    <a:pt x="3151" y="11156"/>
                    <a:pt x="10432" y="5904"/>
                  </a:cubicBezTo>
                  <a:cubicBezTo>
                    <a:pt x="15050" y="2574"/>
                    <a:pt x="20444" y="1608"/>
                    <a:pt x="26045" y="1608"/>
                  </a:cubicBezTo>
                  <a:cubicBezTo>
                    <a:pt x="33360" y="1608"/>
                    <a:pt x="41027" y="3256"/>
                    <a:pt x="47776" y="3441"/>
                  </a:cubicBezTo>
                  <a:cubicBezTo>
                    <a:pt x="48389" y="3471"/>
                    <a:pt x="49004" y="3485"/>
                    <a:pt x="49619" y="3485"/>
                  </a:cubicBezTo>
                  <a:cubicBezTo>
                    <a:pt x="51984" y="3485"/>
                    <a:pt x="54358" y="3271"/>
                    <a:pt x="56686" y="2898"/>
                  </a:cubicBezTo>
                  <a:cubicBezTo>
                    <a:pt x="59910" y="2318"/>
                    <a:pt x="63025" y="1413"/>
                    <a:pt x="66358" y="1304"/>
                  </a:cubicBezTo>
                  <a:cubicBezTo>
                    <a:pt x="66565" y="1299"/>
                    <a:pt x="66772" y="1296"/>
                    <a:pt x="66979" y="1296"/>
                  </a:cubicBezTo>
                  <a:close/>
                  <a:moveTo>
                    <a:pt x="67698" y="0"/>
                  </a:moveTo>
                  <a:cubicBezTo>
                    <a:pt x="62833" y="0"/>
                    <a:pt x="58260" y="1529"/>
                    <a:pt x="53354" y="1956"/>
                  </a:cubicBezTo>
                  <a:cubicBezTo>
                    <a:pt x="52075" y="2069"/>
                    <a:pt x="50793" y="2117"/>
                    <a:pt x="49509" y="2117"/>
                  </a:cubicBezTo>
                  <a:cubicBezTo>
                    <a:pt x="41807" y="2117"/>
                    <a:pt x="34046" y="375"/>
                    <a:pt x="26374" y="375"/>
                  </a:cubicBezTo>
                  <a:cubicBezTo>
                    <a:pt x="23019" y="375"/>
                    <a:pt x="19681" y="708"/>
                    <a:pt x="16372" y="1666"/>
                  </a:cubicBezTo>
                  <a:cubicBezTo>
                    <a:pt x="12134" y="2898"/>
                    <a:pt x="8259" y="5143"/>
                    <a:pt x="5723" y="8838"/>
                  </a:cubicBezTo>
                  <a:cubicBezTo>
                    <a:pt x="3369" y="12207"/>
                    <a:pt x="2354" y="16300"/>
                    <a:pt x="1884" y="20320"/>
                  </a:cubicBezTo>
                  <a:cubicBezTo>
                    <a:pt x="1340" y="24993"/>
                    <a:pt x="1558" y="29665"/>
                    <a:pt x="1485" y="34338"/>
                  </a:cubicBezTo>
                  <a:cubicBezTo>
                    <a:pt x="1413" y="39264"/>
                    <a:pt x="942" y="44154"/>
                    <a:pt x="688" y="49044"/>
                  </a:cubicBezTo>
                  <a:cubicBezTo>
                    <a:pt x="254" y="58171"/>
                    <a:pt x="0" y="69001"/>
                    <a:pt x="5832" y="76644"/>
                  </a:cubicBezTo>
                  <a:cubicBezTo>
                    <a:pt x="8585" y="80230"/>
                    <a:pt x="12352" y="82548"/>
                    <a:pt x="16879" y="82947"/>
                  </a:cubicBezTo>
                  <a:cubicBezTo>
                    <a:pt x="17467" y="82998"/>
                    <a:pt x="18055" y="83022"/>
                    <a:pt x="18643" y="83022"/>
                  </a:cubicBezTo>
                  <a:cubicBezTo>
                    <a:pt x="22624" y="83022"/>
                    <a:pt x="26608" y="81937"/>
                    <a:pt x="30426" y="80991"/>
                  </a:cubicBezTo>
                  <a:cubicBezTo>
                    <a:pt x="34452" y="79977"/>
                    <a:pt x="38391" y="79139"/>
                    <a:pt x="42446" y="79139"/>
                  </a:cubicBezTo>
                  <a:cubicBezTo>
                    <a:pt x="43608" y="79139"/>
                    <a:pt x="44779" y="79208"/>
                    <a:pt x="45965" y="79361"/>
                  </a:cubicBezTo>
                  <a:cubicBezTo>
                    <a:pt x="51760" y="80085"/>
                    <a:pt x="57266" y="82186"/>
                    <a:pt x="62917" y="83599"/>
                  </a:cubicBezTo>
                  <a:cubicBezTo>
                    <a:pt x="65935" y="84350"/>
                    <a:pt x="69260" y="84846"/>
                    <a:pt x="72560" y="84846"/>
                  </a:cubicBezTo>
                  <a:cubicBezTo>
                    <a:pt x="79279" y="84846"/>
                    <a:pt x="85895" y="82790"/>
                    <a:pt x="89612" y="76644"/>
                  </a:cubicBezTo>
                  <a:cubicBezTo>
                    <a:pt x="92111" y="72551"/>
                    <a:pt x="92546" y="67553"/>
                    <a:pt x="92908" y="62880"/>
                  </a:cubicBezTo>
                  <a:cubicBezTo>
                    <a:pt x="93306" y="57230"/>
                    <a:pt x="93741" y="51579"/>
                    <a:pt x="93741" y="45856"/>
                  </a:cubicBezTo>
                  <a:cubicBezTo>
                    <a:pt x="93705" y="34393"/>
                    <a:pt x="92500" y="21902"/>
                    <a:pt x="86692" y="11748"/>
                  </a:cubicBezTo>
                  <a:lnTo>
                    <a:pt x="86692" y="11748"/>
                  </a:lnTo>
                  <a:cubicBezTo>
                    <a:pt x="88552" y="8426"/>
                    <a:pt x="90480" y="5139"/>
                    <a:pt x="92509" y="1920"/>
                  </a:cubicBezTo>
                  <a:cubicBezTo>
                    <a:pt x="92812" y="1406"/>
                    <a:pt x="92357" y="917"/>
                    <a:pt x="91861" y="917"/>
                  </a:cubicBezTo>
                  <a:cubicBezTo>
                    <a:pt x="91763" y="917"/>
                    <a:pt x="91663" y="936"/>
                    <a:pt x="91568" y="978"/>
                  </a:cubicBezTo>
                  <a:lnTo>
                    <a:pt x="81724" y="5433"/>
                  </a:lnTo>
                  <a:lnTo>
                    <a:pt x="81724" y="5433"/>
                  </a:lnTo>
                  <a:cubicBezTo>
                    <a:pt x="78593" y="2611"/>
                    <a:pt x="74674" y="774"/>
                    <a:pt x="70487" y="181"/>
                  </a:cubicBezTo>
                  <a:cubicBezTo>
                    <a:pt x="69544" y="55"/>
                    <a:pt x="68616" y="0"/>
                    <a:pt x="67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9;p70"/>
            <p:cNvSpPr/>
            <p:nvPr/>
          </p:nvSpPr>
          <p:spPr>
            <a:xfrm>
              <a:off x="4749541" y="2980844"/>
              <a:ext cx="81104" cy="90652"/>
            </a:xfrm>
            <a:custGeom>
              <a:avLst/>
              <a:gdLst/>
              <a:ahLst/>
              <a:cxnLst/>
              <a:rect l="l" t="t" r="r" b="b"/>
              <a:pathLst>
                <a:path w="5199" h="5811" extrusionOk="0">
                  <a:moveTo>
                    <a:pt x="4127" y="1"/>
                  </a:moveTo>
                  <a:cubicBezTo>
                    <a:pt x="4028" y="1"/>
                    <a:pt x="3925" y="22"/>
                    <a:pt x="3819" y="70"/>
                  </a:cubicBezTo>
                  <a:cubicBezTo>
                    <a:pt x="1827" y="975"/>
                    <a:pt x="450" y="2787"/>
                    <a:pt x="88" y="4960"/>
                  </a:cubicBezTo>
                  <a:cubicBezTo>
                    <a:pt x="0" y="5465"/>
                    <a:pt x="445" y="5810"/>
                    <a:pt x="841" y="5810"/>
                  </a:cubicBezTo>
                  <a:cubicBezTo>
                    <a:pt x="1098" y="5810"/>
                    <a:pt x="1335" y="5664"/>
                    <a:pt x="1392" y="5322"/>
                  </a:cubicBezTo>
                  <a:cubicBezTo>
                    <a:pt x="1646" y="3511"/>
                    <a:pt x="2841" y="1990"/>
                    <a:pt x="4507" y="1229"/>
                  </a:cubicBezTo>
                  <a:cubicBezTo>
                    <a:pt x="5199" y="915"/>
                    <a:pt x="4772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0;p70"/>
            <p:cNvSpPr/>
            <p:nvPr/>
          </p:nvSpPr>
          <p:spPr>
            <a:xfrm>
              <a:off x="4730290" y="3404025"/>
              <a:ext cx="25724" cy="253157"/>
            </a:xfrm>
            <a:custGeom>
              <a:avLst/>
              <a:gdLst/>
              <a:ahLst/>
              <a:cxnLst/>
              <a:rect l="l" t="t" r="r" b="b"/>
              <a:pathLst>
                <a:path w="1649" h="16228" extrusionOk="0">
                  <a:moveTo>
                    <a:pt x="661" y="0"/>
                  </a:moveTo>
                  <a:cubicBezTo>
                    <a:pt x="326" y="0"/>
                    <a:pt x="0" y="218"/>
                    <a:pt x="18" y="652"/>
                  </a:cubicBezTo>
                  <a:cubicBezTo>
                    <a:pt x="236" y="5614"/>
                    <a:pt x="272" y="10613"/>
                    <a:pt x="163" y="15575"/>
                  </a:cubicBezTo>
                  <a:cubicBezTo>
                    <a:pt x="163" y="16010"/>
                    <a:pt x="507" y="16227"/>
                    <a:pt x="851" y="16227"/>
                  </a:cubicBezTo>
                  <a:cubicBezTo>
                    <a:pt x="1195" y="16227"/>
                    <a:pt x="1540" y="16010"/>
                    <a:pt x="1540" y="15575"/>
                  </a:cubicBezTo>
                  <a:cubicBezTo>
                    <a:pt x="1648" y="10613"/>
                    <a:pt x="1576" y="5614"/>
                    <a:pt x="1358" y="652"/>
                  </a:cubicBezTo>
                  <a:cubicBezTo>
                    <a:pt x="1340" y="218"/>
                    <a:pt x="996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11;p70"/>
            <p:cNvSpPr/>
            <p:nvPr/>
          </p:nvSpPr>
          <p:spPr>
            <a:xfrm>
              <a:off x="5180771" y="4000553"/>
              <a:ext cx="252892" cy="46878"/>
            </a:xfrm>
            <a:custGeom>
              <a:avLst/>
              <a:gdLst/>
              <a:ahLst/>
              <a:cxnLst/>
              <a:rect l="l" t="t" r="r" b="b"/>
              <a:pathLst>
                <a:path w="16211" h="3005" extrusionOk="0">
                  <a:moveTo>
                    <a:pt x="5293" y="0"/>
                  </a:moveTo>
                  <a:cubicBezTo>
                    <a:pt x="3794" y="0"/>
                    <a:pt x="2287" y="153"/>
                    <a:pt x="770" y="518"/>
                  </a:cubicBezTo>
                  <a:cubicBezTo>
                    <a:pt x="1" y="719"/>
                    <a:pt x="251" y="1846"/>
                    <a:pt x="950" y="1846"/>
                  </a:cubicBezTo>
                  <a:cubicBezTo>
                    <a:pt x="1008" y="1846"/>
                    <a:pt x="1069" y="1838"/>
                    <a:pt x="1133" y="1822"/>
                  </a:cubicBezTo>
                  <a:cubicBezTo>
                    <a:pt x="2525" y="1490"/>
                    <a:pt x="3911" y="1351"/>
                    <a:pt x="5291" y="1351"/>
                  </a:cubicBezTo>
                  <a:cubicBezTo>
                    <a:pt x="8580" y="1351"/>
                    <a:pt x="11838" y="2139"/>
                    <a:pt x="15078" y="2981"/>
                  </a:cubicBezTo>
                  <a:cubicBezTo>
                    <a:pt x="15140" y="2997"/>
                    <a:pt x="15199" y="3005"/>
                    <a:pt x="15256" y="3005"/>
                  </a:cubicBezTo>
                  <a:cubicBezTo>
                    <a:pt x="15958" y="3005"/>
                    <a:pt x="16211" y="1842"/>
                    <a:pt x="15440" y="1641"/>
                  </a:cubicBezTo>
                  <a:cubicBezTo>
                    <a:pt x="12070" y="786"/>
                    <a:pt x="8700" y="0"/>
                    <a:pt x="5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12;p70"/>
            <p:cNvSpPr/>
            <p:nvPr/>
          </p:nvSpPr>
          <p:spPr>
            <a:xfrm>
              <a:off x="5488871" y="4035747"/>
              <a:ext cx="28267" cy="20920"/>
            </a:xfrm>
            <a:custGeom>
              <a:avLst/>
              <a:gdLst/>
              <a:ahLst/>
              <a:cxnLst/>
              <a:rect l="l" t="t" r="r" b="b"/>
              <a:pathLst>
                <a:path w="1812" h="1341" extrusionOk="0">
                  <a:moveTo>
                    <a:pt x="906" y="1"/>
                  </a:moveTo>
                  <a:cubicBezTo>
                    <a:pt x="0" y="1"/>
                    <a:pt x="0" y="1341"/>
                    <a:pt x="906" y="1341"/>
                  </a:cubicBezTo>
                  <a:cubicBezTo>
                    <a:pt x="1811" y="1341"/>
                    <a:pt x="1811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13;p70"/>
            <p:cNvSpPr/>
            <p:nvPr/>
          </p:nvSpPr>
          <p:spPr>
            <a:xfrm>
              <a:off x="5910976" y="3121259"/>
              <a:ext cx="68375" cy="169759"/>
            </a:xfrm>
            <a:custGeom>
              <a:avLst/>
              <a:gdLst/>
              <a:ahLst/>
              <a:cxnLst/>
              <a:rect l="l" t="t" r="r" b="b"/>
              <a:pathLst>
                <a:path w="4383" h="10882" extrusionOk="0">
                  <a:moveTo>
                    <a:pt x="1003" y="1"/>
                  </a:moveTo>
                  <a:cubicBezTo>
                    <a:pt x="476" y="1"/>
                    <a:pt x="1" y="697"/>
                    <a:pt x="507" y="1175"/>
                  </a:cubicBezTo>
                  <a:cubicBezTo>
                    <a:pt x="3006" y="3529"/>
                    <a:pt x="3006" y="7006"/>
                    <a:pt x="2934" y="10230"/>
                  </a:cubicBezTo>
                  <a:cubicBezTo>
                    <a:pt x="2934" y="10665"/>
                    <a:pt x="3278" y="10882"/>
                    <a:pt x="3622" y="10882"/>
                  </a:cubicBezTo>
                  <a:cubicBezTo>
                    <a:pt x="3966" y="10882"/>
                    <a:pt x="4310" y="10665"/>
                    <a:pt x="4310" y="10230"/>
                  </a:cubicBezTo>
                  <a:cubicBezTo>
                    <a:pt x="4382" y="6608"/>
                    <a:pt x="4238" y="2841"/>
                    <a:pt x="1448" y="197"/>
                  </a:cubicBezTo>
                  <a:cubicBezTo>
                    <a:pt x="1311" y="59"/>
                    <a:pt x="1154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90;p57"/>
          <p:cNvGrpSpPr/>
          <p:nvPr/>
        </p:nvGrpSpPr>
        <p:grpSpPr>
          <a:xfrm flipH="1">
            <a:off x="1143000" y="1908771"/>
            <a:ext cx="629876" cy="635235"/>
            <a:chOff x="4049800" y="640400"/>
            <a:chExt cx="858900" cy="858900"/>
          </a:xfrm>
        </p:grpSpPr>
        <p:sp>
          <p:nvSpPr>
            <p:cNvPr id="12" name="Google Shape;1491;p5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2;p5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4142148"/>
                <a:gd name="adj2" fmla="val 16246034"/>
                <a:gd name="adj3" fmla="val 25264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74;p57"/>
          <p:cNvGrpSpPr/>
          <p:nvPr/>
        </p:nvGrpSpPr>
        <p:grpSpPr>
          <a:xfrm flipH="1">
            <a:off x="1127191" y="2777996"/>
            <a:ext cx="645685" cy="685800"/>
            <a:chOff x="4049800" y="640400"/>
            <a:chExt cx="858900" cy="858900"/>
          </a:xfrm>
        </p:grpSpPr>
        <p:sp>
          <p:nvSpPr>
            <p:cNvPr id="15" name="Google Shape;1475;p5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6;p5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5454148"/>
                <a:gd name="adj2" fmla="val 16246034"/>
                <a:gd name="adj3" fmla="val 25264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04900"/>
            <a:ext cx="6629400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1569482"/>
            <a:ext cx="64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n-ID" dirty="0"/>
              <a:t>https://media.neliti.com/media/publications/200083-analisa-perbandingan-kuat-sinyal-4g-lte.pdf</a:t>
            </a:r>
          </a:p>
          <a:p>
            <a:pPr marL="285750" indent="-285750" algn="just">
              <a:buBlip>
                <a:blip r:embed="rId4"/>
              </a:buBlip>
            </a:pPr>
            <a:r>
              <a:rPr lang="en-ID" dirty="0"/>
              <a:t>https://ainuraulia.blogspot.com/2019/03/parameter-rf-lte-rsrp-sinr-rssi-rsrq-cqi.html</a:t>
            </a:r>
          </a:p>
          <a:p>
            <a:pPr marL="285750" indent="-285750" algn="just">
              <a:buBlip>
                <a:blip r:embed="rId4"/>
              </a:buBlip>
            </a:pPr>
            <a:r>
              <a:rPr lang="en-ID" dirty="0"/>
              <a:t>https://teknikelektronika.com/pengertian-signal-to-noise-ratio-snr</a:t>
            </a:r>
          </a:p>
          <a:p>
            <a:pPr marL="285750" indent="-285750" algn="just">
              <a:buBlip>
                <a:blip r:embed="rId4"/>
              </a:buBlip>
            </a:pPr>
            <a:r>
              <a:rPr lang="en-ID" dirty="0"/>
              <a:t>PPT “</a:t>
            </a:r>
            <a:r>
              <a:rPr lang="en-ID" dirty="0" err="1"/>
              <a:t>Pengantar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Telekomunikasi </a:t>
            </a:r>
            <a:r>
              <a:rPr lang="en-ID" dirty="0" err="1"/>
              <a:t>Kelompok</a:t>
            </a:r>
            <a:r>
              <a:rPr lang="en-ID" dirty="0"/>
              <a:t> 5 (</a:t>
            </a:r>
            <a:r>
              <a:rPr lang="en-ID" dirty="0" err="1"/>
              <a:t>Layo</a:t>
            </a:r>
            <a:r>
              <a:rPr lang="en-ID" dirty="0"/>
              <a:t>)” 2019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750" y="1276350"/>
            <a:ext cx="20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2F2B20"/>
                </a:solidFill>
                <a:latin typeface="Kalam"/>
                <a:cs typeface="Kalam"/>
                <a:sym typeface="Kalam"/>
              </a:rPr>
              <a:t>Daftar</a:t>
            </a:r>
            <a:r>
              <a:rPr lang="en-US" sz="1800" b="1" dirty="0">
                <a:solidFill>
                  <a:srgbClr val="2F2B20"/>
                </a:solidFill>
                <a:latin typeface="Kalam"/>
                <a:cs typeface="Kalam"/>
                <a:sym typeface="Kalam"/>
              </a:rPr>
              <a:t> </a:t>
            </a:r>
            <a:r>
              <a:rPr lang="en-US" sz="1800" b="1" dirty="0" err="1">
                <a:solidFill>
                  <a:srgbClr val="2F2B20"/>
                </a:solidFill>
                <a:latin typeface="Kalam"/>
                <a:cs typeface="Kalam"/>
                <a:sym typeface="Kalam"/>
              </a:rPr>
              <a:t>Pustaka</a:t>
            </a: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791" y="3067966"/>
            <a:ext cx="282309" cy="23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Google Shape;1797;p67"/>
          <p:cNvSpPr/>
          <p:nvPr/>
        </p:nvSpPr>
        <p:spPr>
          <a:xfrm>
            <a:off x="4499356" y="3162313"/>
            <a:ext cx="225044" cy="178035"/>
          </a:xfrm>
          <a:custGeom>
            <a:avLst/>
            <a:gdLst/>
            <a:ahLst/>
            <a:cxnLst/>
            <a:rect l="l" t="t" r="r" b="b"/>
            <a:pathLst>
              <a:path w="2643" h="3487" extrusionOk="0">
                <a:moveTo>
                  <a:pt x="1878" y="1"/>
                </a:moveTo>
                <a:cubicBezTo>
                  <a:pt x="1686" y="1"/>
                  <a:pt x="1515" y="129"/>
                  <a:pt x="1515" y="399"/>
                </a:cubicBezTo>
                <a:cubicBezTo>
                  <a:pt x="1720" y="1425"/>
                  <a:pt x="1207" y="2347"/>
                  <a:pt x="284" y="2860"/>
                </a:cubicBezTo>
                <a:cubicBezTo>
                  <a:pt x="0" y="2955"/>
                  <a:pt x="66" y="3487"/>
                  <a:pt x="401" y="3487"/>
                </a:cubicBezTo>
                <a:cubicBezTo>
                  <a:pt x="429" y="3487"/>
                  <a:pt x="458" y="3483"/>
                  <a:pt x="489" y="3475"/>
                </a:cubicBezTo>
                <a:cubicBezTo>
                  <a:pt x="1822" y="2963"/>
                  <a:pt x="2643" y="1630"/>
                  <a:pt x="2335" y="297"/>
                </a:cubicBezTo>
                <a:cubicBezTo>
                  <a:pt x="2238" y="103"/>
                  <a:pt x="2050" y="1"/>
                  <a:pt x="18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3140638"/>
            <a:ext cx="381000" cy="13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801;p67"/>
          <p:cNvSpPr/>
          <p:nvPr/>
        </p:nvSpPr>
        <p:spPr>
          <a:xfrm rot="1450617">
            <a:off x="7339748" y="3034905"/>
            <a:ext cx="303220" cy="172841"/>
          </a:xfrm>
          <a:custGeom>
            <a:avLst/>
            <a:gdLst/>
            <a:ahLst/>
            <a:cxnLst/>
            <a:rect l="l" t="t" r="r" b="b"/>
            <a:pathLst>
              <a:path w="5889" h="2180" extrusionOk="0">
                <a:moveTo>
                  <a:pt x="5357" y="1"/>
                </a:moveTo>
                <a:cubicBezTo>
                  <a:pt x="5284" y="1"/>
                  <a:pt x="5205" y="26"/>
                  <a:pt x="5127" y="85"/>
                </a:cubicBezTo>
                <a:cubicBezTo>
                  <a:pt x="3794" y="1007"/>
                  <a:pt x="2154" y="1417"/>
                  <a:pt x="513" y="1417"/>
                </a:cubicBezTo>
                <a:cubicBezTo>
                  <a:pt x="1" y="1417"/>
                  <a:pt x="103" y="2033"/>
                  <a:pt x="513" y="2135"/>
                </a:cubicBezTo>
                <a:cubicBezTo>
                  <a:pt x="780" y="2165"/>
                  <a:pt x="1046" y="2179"/>
                  <a:pt x="1311" y="2179"/>
                </a:cubicBezTo>
                <a:cubicBezTo>
                  <a:pt x="2883" y="2179"/>
                  <a:pt x="4411" y="1665"/>
                  <a:pt x="5640" y="700"/>
                </a:cubicBezTo>
                <a:cubicBezTo>
                  <a:pt x="5889" y="451"/>
                  <a:pt x="5668" y="1"/>
                  <a:pt x="53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97;p67"/>
          <p:cNvSpPr/>
          <p:nvPr/>
        </p:nvSpPr>
        <p:spPr>
          <a:xfrm>
            <a:off x="4658614" y="3186105"/>
            <a:ext cx="112522" cy="154243"/>
          </a:xfrm>
          <a:custGeom>
            <a:avLst/>
            <a:gdLst/>
            <a:ahLst/>
            <a:cxnLst/>
            <a:rect l="l" t="t" r="r" b="b"/>
            <a:pathLst>
              <a:path w="2643" h="3487" extrusionOk="0">
                <a:moveTo>
                  <a:pt x="1878" y="1"/>
                </a:moveTo>
                <a:cubicBezTo>
                  <a:pt x="1686" y="1"/>
                  <a:pt x="1515" y="129"/>
                  <a:pt x="1515" y="399"/>
                </a:cubicBezTo>
                <a:cubicBezTo>
                  <a:pt x="1720" y="1425"/>
                  <a:pt x="1207" y="2347"/>
                  <a:pt x="284" y="2860"/>
                </a:cubicBezTo>
                <a:cubicBezTo>
                  <a:pt x="0" y="2955"/>
                  <a:pt x="66" y="3487"/>
                  <a:pt x="401" y="3487"/>
                </a:cubicBezTo>
                <a:cubicBezTo>
                  <a:pt x="429" y="3487"/>
                  <a:pt x="458" y="3483"/>
                  <a:pt x="489" y="3475"/>
                </a:cubicBezTo>
                <a:cubicBezTo>
                  <a:pt x="1822" y="2963"/>
                  <a:pt x="2643" y="1630"/>
                  <a:pt x="2335" y="297"/>
                </a:cubicBezTo>
                <a:cubicBezTo>
                  <a:pt x="2238" y="103"/>
                  <a:pt x="2050" y="1"/>
                  <a:pt x="18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94;p67"/>
          <p:cNvSpPr/>
          <p:nvPr/>
        </p:nvSpPr>
        <p:spPr>
          <a:xfrm>
            <a:off x="1575443" y="3254085"/>
            <a:ext cx="329557" cy="50160"/>
          </a:xfrm>
          <a:custGeom>
            <a:avLst/>
            <a:gdLst/>
            <a:ahLst/>
            <a:cxnLst/>
            <a:rect l="l" t="t" r="r" b="b"/>
            <a:pathLst>
              <a:path w="5432" h="657" extrusionOk="0">
                <a:moveTo>
                  <a:pt x="2993" y="0"/>
                </a:moveTo>
                <a:cubicBezTo>
                  <a:pt x="2042" y="0"/>
                  <a:pt x="1106" y="50"/>
                  <a:pt x="205" y="170"/>
                </a:cubicBezTo>
                <a:cubicBezTo>
                  <a:pt x="0" y="170"/>
                  <a:pt x="0" y="580"/>
                  <a:pt x="205" y="580"/>
                </a:cubicBezTo>
                <a:cubicBezTo>
                  <a:pt x="974" y="631"/>
                  <a:pt x="1769" y="657"/>
                  <a:pt x="2576" y="657"/>
                </a:cubicBezTo>
                <a:cubicBezTo>
                  <a:pt x="3384" y="657"/>
                  <a:pt x="4204" y="631"/>
                  <a:pt x="5024" y="580"/>
                </a:cubicBezTo>
                <a:cubicBezTo>
                  <a:pt x="5403" y="580"/>
                  <a:pt x="5432" y="56"/>
                  <a:pt x="5111" y="56"/>
                </a:cubicBezTo>
                <a:cubicBezTo>
                  <a:pt x="5085" y="56"/>
                  <a:pt x="5056" y="59"/>
                  <a:pt x="5024" y="67"/>
                </a:cubicBezTo>
                <a:cubicBezTo>
                  <a:pt x="4345" y="25"/>
                  <a:pt x="3665" y="0"/>
                  <a:pt x="29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94;p67"/>
          <p:cNvSpPr/>
          <p:nvPr/>
        </p:nvSpPr>
        <p:spPr>
          <a:xfrm flipV="1">
            <a:off x="1575443" y="3208365"/>
            <a:ext cx="329557" cy="45719"/>
          </a:xfrm>
          <a:custGeom>
            <a:avLst/>
            <a:gdLst/>
            <a:ahLst/>
            <a:cxnLst/>
            <a:rect l="l" t="t" r="r" b="b"/>
            <a:pathLst>
              <a:path w="5432" h="657" extrusionOk="0">
                <a:moveTo>
                  <a:pt x="2993" y="0"/>
                </a:moveTo>
                <a:cubicBezTo>
                  <a:pt x="2042" y="0"/>
                  <a:pt x="1106" y="50"/>
                  <a:pt x="205" y="170"/>
                </a:cubicBezTo>
                <a:cubicBezTo>
                  <a:pt x="0" y="170"/>
                  <a:pt x="0" y="580"/>
                  <a:pt x="205" y="580"/>
                </a:cubicBezTo>
                <a:cubicBezTo>
                  <a:pt x="974" y="631"/>
                  <a:pt x="1769" y="657"/>
                  <a:pt x="2576" y="657"/>
                </a:cubicBezTo>
                <a:cubicBezTo>
                  <a:pt x="3384" y="657"/>
                  <a:pt x="4204" y="631"/>
                  <a:pt x="5024" y="580"/>
                </a:cubicBezTo>
                <a:cubicBezTo>
                  <a:pt x="5403" y="580"/>
                  <a:pt x="5432" y="56"/>
                  <a:pt x="5111" y="56"/>
                </a:cubicBezTo>
                <a:cubicBezTo>
                  <a:pt x="5085" y="56"/>
                  <a:pt x="5056" y="59"/>
                  <a:pt x="5024" y="67"/>
                </a:cubicBezTo>
                <a:cubicBezTo>
                  <a:pt x="4345" y="25"/>
                  <a:pt x="3665" y="0"/>
                  <a:pt x="29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803;p67"/>
          <p:cNvGrpSpPr/>
          <p:nvPr/>
        </p:nvGrpSpPr>
        <p:grpSpPr>
          <a:xfrm>
            <a:off x="6179191" y="3638550"/>
            <a:ext cx="533400" cy="385153"/>
            <a:chOff x="3751176" y="4063459"/>
            <a:chExt cx="282717" cy="248790"/>
          </a:xfrm>
        </p:grpSpPr>
        <p:sp>
          <p:nvSpPr>
            <p:cNvPr id="21" name="Google Shape;1804;p67"/>
            <p:cNvSpPr/>
            <p:nvPr/>
          </p:nvSpPr>
          <p:spPr>
            <a:xfrm>
              <a:off x="3879751" y="40634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05;p67"/>
            <p:cNvSpPr/>
            <p:nvPr/>
          </p:nvSpPr>
          <p:spPr>
            <a:xfrm>
              <a:off x="3751176" y="4226084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90" y="1166425"/>
            <a:ext cx="248348" cy="2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Google Shape;1793;p67"/>
          <p:cNvSpPr/>
          <p:nvPr/>
        </p:nvSpPr>
        <p:spPr>
          <a:xfrm>
            <a:off x="7513773" y="1225364"/>
            <a:ext cx="190500" cy="163674"/>
          </a:xfrm>
          <a:custGeom>
            <a:avLst/>
            <a:gdLst/>
            <a:ahLst/>
            <a:cxnLst/>
            <a:rect l="l" t="t" r="r" b="b"/>
            <a:pathLst>
              <a:path w="4016" h="3483" extrusionOk="0">
                <a:moveTo>
                  <a:pt x="308" y="0"/>
                </a:moveTo>
                <a:cubicBezTo>
                  <a:pt x="103" y="0"/>
                  <a:pt x="0" y="308"/>
                  <a:pt x="308" y="410"/>
                </a:cubicBezTo>
                <a:cubicBezTo>
                  <a:pt x="1641" y="616"/>
                  <a:pt x="2768" y="1743"/>
                  <a:pt x="3076" y="3179"/>
                </a:cubicBezTo>
                <a:cubicBezTo>
                  <a:pt x="3033" y="3394"/>
                  <a:pt x="3207" y="3483"/>
                  <a:pt x="3408" y="3483"/>
                </a:cubicBezTo>
                <a:cubicBezTo>
                  <a:pt x="3686" y="3483"/>
                  <a:pt x="4015" y="3314"/>
                  <a:pt x="3896" y="3076"/>
                </a:cubicBezTo>
                <a:cubicBezTo>
                  <a:pt x="3589" y="1333"/>
                  <a:pt x="2051" y="0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31;p19"/>
          <p:cNvSpPr/>
          <p:nvPr/>
        </p:nvSpPr>
        <p:spPr>
          <a:xfrm>
            <a:off x="7786689" y="0"/>
            <a:ext cx="1357311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;p19"/>
          <p:cNvSpPr/>
          <p:nvPr/>
        </p:nvSpPr>
        <p:spPr>
          <a:xfrm>
            <a:off x="0" y="0"/>
            <a:ext cx="1357311" cy="5143500"/>
          </a:xfrm>
          <a:prstGeom prst="rect">
            <a:avLst/>
          </a:prstGeom>
          <a:solidFill>
            <a:schemeClr val="accent2">
              <a:lumMod val="20000"/>
              <a:lumOff val="80000"/>
              <a:alpha val="88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  <p:sp>
        <p:nvSpPr>
          <p:cNvPr id="3" name="Google Shape;1381;p53"/>
          <p:cNvSpPr>
            <a:spLocks noGrp="1"/>
          </p:cNvSpPr>
          <p:nvPr>
            <p:ph type="title"/>
          </p:nvPr>
        </p:nvSpPr>
        <p:spPr>
          <a:xfrm>
            <a:off x="866866" y="314129"/>
            <a:ext cx="2737666" cy="2389543"/>
          </a:xfrm>
          <a:custGeom>
            <a:avLst/>
            <a:gdLst/>
            <a:ahLst/>
            <a:cxnLst/>
            <a:rect l="l" t="t" r="r" b="b"/>
            <a:pathLst>
              <a:path w="275471" h="203163" extrusionOk="0">
                <a:moveTo>
                  <a:pt x="71694" y="1"/>
                </a:moveTo>
                <a:cubicBezTo>
                  <a:pt x="45546" y="1"/>
                  <a:pt x="8051" y="1070"/>
                  <a:pt x="5199" y="3374"/>
                </a:cubicBezTo>
                <a:cubicBezTo>
                  <a:pt x="1903" y="6163"/>
                  <a:pt x="3931" y="76647"/>
                  <a:pt x="5199" y="95916"/>
                </a:cubicBezTo>
                <a:cubicBezTo>
                  <a:pt x="6593" y="115185"/>
                  <a:pt x="1" y="192261"/>
                  <a:pt x="5199" y="198726"/>
                </a:cubicBezTo>
                <a:cubicBezTo>
                  <a:pt x="8875" y="203163"/>
                  <a:pt x="42342" y="201895"/>
                  <a:pt x="75556" y="202529"/>
                </a:cubicBezTo>
                <a:cubicBezTo>
                  <a:pt x="91308" y="202828"/>
                  <a:pt x="117361" y="202958"/>
                  <a:pt x="142110" y="202958"/>
                </a:cubicBezTo>
                <a:cubicBezTo>
                  <a:pt x="169742" y="202958"/>
                  <a:pt x="195747" y="202796"/>
                  <a:pt x="203973" y="202529"/>
                </a:cubicBezTo>
                <a:cubicBezTo>
                  <a:pt x="205500" y="202479"/>
                  <a:pt x="207308" y="202459"/>
                  <a:pt x="209334" y="202459"/>
                </a:cubicBezTo>
                <a:cubicBezTo>
                  <a:pt x="218886" y="202459"/>
                  <a:pt x="233263" y="202914"/>
                  <a:pt x="245652" y="202914"/>
                </a:cubicBezTo>
                <a:cubicBezTo>
                  <a:pt x="257469" y="202914"/>
                  <a:pt x="267477" y="202500"/>
                  <a:pt x="269766" y="200881"/>
                </a:cubicBezTo>
                <a:cubicBezTo>
                  <a:pt x="274964" y="197078"/>
                  <a:pt x="274457" y="153469"/>
                  <a:pt x="274457" y="142694"/>
                </a:cubicBezTo>
                <a:cubicBezTo>
                  <a:pt x="274457" y="131918"/>
                  <a:pt x="275090" y="92620"/>
                  <a:pt x="273823" y="80957"/>
                </a:cubicBezTo>
                <a:cubicBezTo>
                  <a:pt x="272428" y="69294"/>
                  <a:pt x="275471" y="7684"/>
                  <a:pt x="270273" y="4388"/>
                </a:cubicBezTo>
                <a:cubicBezTo>
                  <a:pt x="266730" y="2141"/>
                  <a:pt x="243866" y="1721"/>
                  <a:pt x="221235" y="1721"/>
                </a:cubicBezTo>
                <a:cubicBezTo>
                  <a:pt x="210667" y="1721"/>
                  <a:pt x="200151" y="1812"/>
                  <a:pt x="191676" y="1853"/>
                </a:cubicBezTo>
                <a:cubicBezTo>
                  <a:pt x="190156" y="1858"/>
                  <a:pt x="188610" y="1861"/>
                  <a:pt x="187043" y="1861"/>
                </a:cubicBezTo>
                <a:cubicBezTo>
                  <a:pt x="152268" y="1861"/>
                  <a:pt x="106562" y="563"/>
                  <a:pt x="82908" y="78"/>
                </a:cubicBezTo>
                <a:cubicBezTo>
                  <a:pt x="79561" y="27"/>
                  <a:pt x="75765" y="1"/>
                  <a:pt x="71694" y="1"/>
                </a:cubicBezTo>
                <a:close/>
              </a:path>
            </a:pathLst>
          </a:custGeom>
          <a:solidFill>
            <a:schemeClr val="accent2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TERIMA</a:t>
            </a:r>
            <a:br>
              <a:rPr lang="en" dirty="0"/>
            </a:br>
            <a:r>
              <a:rPr lang="en" dirty="0"/>
              <a:t>KASIH</a:t>
            </a:r>
            <a:endParaRPr lang="en-US" dirty="0"/>
          </a:p>
        </p:txBody>
      </p:sp>
      <p:grpSp>
        <p:nvGrpSpPr>
          <p:cNvPr id="4" name="Google Shape;1383;p53"/>
          <p:cNvGrpSpPr/>
          <p:nvPr/>
        </p:nvGrpSpPr>
        <p:grpSpPr>
          <a:xfrm>
            <a:off x="3408739" y="0"/>
            <a:ext cx="640507" cy="742892"/>
            <a:chOff x="3548798" y="199779"/>
            <a:chExt cx="640507" cy="742892"/>
          </a:xfrm>
        </p:grpSpPr>
        <p:sp>
          <p:nvSpPr>
            <p:cNvPr id="5" name="Google Shape;1384;p53"/>
            <p:cNvSpPr/>
            <p:nvPr/>
          </p:nvSpPr>
          <p:spPr>
            <a:xfrm rot="4974311">
              <a:off x="3561780" y="215025"/>
              <a:ext cx="244856" cy="242433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85;p53"/>
            <p:cNvSpPr/>
            <p:nvPr/>
          </p:nvSpPr>
          <p:spPr>
            <a:xfrm rot="4974311">
              <a:off x="3821425" y="440685"/>
              <a:ext cx="93404" cy="86169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6;p53"/>
            <p:cNvSpPr/>
            <p:nvPr/>
          </p:nvSpPr>
          <p:spPr>
            <a:xfrm>
              <a:off x="4035163" y="57463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7;p53"/>
            <p:cNvSpPr/>
            <p:nvPr/>
          </p:nvSpPr>
          <p:spPr>
            <a:xfrm>
              <a:off x="3729351" y="700247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388;p53"/>
          <p:cNvGrpSpPr/>
          <p:nvPr/>
        </p:nvGrpSpPr>
        <p:grpSpPr>
          <a:xfrm rot="21358775">
            <a:off x="653916" y="2108962"/>
            <a:ext cx="428766" cy="925575"/>
            <a:chOff x="437785" y="2555577"/>
            <a:chExt cx="428766" cy="925575"/>
          </a:xfrm>
        </p:grpSpPr>
        <p:sp>
          <p:nvSpPr>
            <p:cNvPr id="10" name="Google Shape;1389;p53"/>
            <p:cNvSpPr/>
            <p:nvPr/>
          </p:nvSpPr>
          <p:spPr>
            <a:xfrm rot="-2417228">
              <a:off x="472086" y="2586124"/>
              <a:ext cx="154137" cy="162633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53"/>
            <p:cNvSpPr/>
            <p:nvPr/>
          </p:nvSpPr>
          <p:spPr>
            <a:xfrm rot="-2417228">
              <a:off x="461653" y="2822021"/>
              <a:ext cx="93396" cy="86162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53"/>
            <p:cNvSpPr/>
            <p:nvPr/>
          </p:nvSpPr>
          <p:spPr>
            <a:xfrm rot="-2417228">
              <a:off x="678113" y="3287972"/>
              <a:ext cx="154137" cy="162633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53"/>
            <p:cNvSpPr/>
            <p:nvPr/>
          </p:nvSpPr>
          <p:spPr>
            <a:xfrm rot="-2417228">
              <a:off x="502231" y="3091600"/>
              <a:ext cx="154137" cy="162633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80;p21"/>
          <p:cNvGrpSpPr/>
          <p:nvPr/>
        </p:nvGrpSpPr>
        <p:grpSpPr>
          <a:xfrm>
            <a:off x="-6021" y="3480144"/>
            <a:ext cx="856133" cy="1691013"/>
            <a:chOff x="5413625" y="1307575"/>
            <a:chExt cx="802600" cy="1585275"/>
          </a:xfrm>
        </p:grpSpPr>
        <p:sp>
          <p:nvSpPr>
            <p:cNvPr id="21" name="Google Shape;281;p21"/>
            <p:cNvSpPr/>
            <p:nvPr/>
          </p:nvSpPr>
          <p:spPr>
            <a:xfrm>
              <a:off x="5849150" y="1733200"/>
              <a:ext cx="367075" cy="305400"/>
            </a:xfrm>
            <a:custGeom>
              <a:avLst/>
              <a:gdLst/>
              <a:ahLst/>
              <a:cxnLst/>
              <a:rect l="l" t="t" r="r" b="b"/>
              <a:pathLst>
                <a:path w="14683" h="12216" extrusionOk="0">
                  <a:moveTo>
                    <a:pt x="10353" y="0"/>
                  </a:moveTo>
                  <a:cubicBezTo>
                    <a:pt x="8034" y="0"/>
                    <a:pt x="5709" y="793"/>
                    <a:pt x="3919" y="2271"/>
                  </a:cubicBezTo>
                  <a:cubicBezTo>
                    <a:pt x="1390" y="4359"/>
                    <a:pt x="0" y="7750"/>
                    <a:pt x="338" y="11012"/>
                  </a:cubicBezTo>
                  <a:lnTo>
                    <a:pt x="564" y="11296"/>
                  </a:lnTo>
                  <a:cubicBezTo>
                    <a:pt x="1654" y="11927"/>
                    <a:pt x="2886" y="12215"/>
                    <a:pt x="4136" y="12215"/>
                  </a:cubicBezTo>
                  <a:cubicBezTo>
                    <a:pt x="6043" y="12215"/>
                    <a:pt x="7990" y="11545"/>
                    <a:pt x="9533" y="10400"/>
                  </a:cubicBezTo>
                  <a:cubicBezTo>
                    <a:pt x="12089" y="8505"/>
                    <a:pt x="13660" y="5529"/>
                    <a:pt x="14527" y="2468"/>
                  </a:cubicBezTo>
                  <a:cubicBezTo>
                    <a:pt x="14608" y="2185"/>
                    <a:pt x="14682" y="1890"/>
                    <a:pt x="14628" y="1602"/>
                  </a:cubicBezTo>
                  <a:cubicBezTo>
                    <a:pt x="14507" y="955"/>
                    <a:pt x="13810" y="603"/>
                    <a:pt x="13180" y="412"/>
                  </a:cubicBezTo>
                  <a:cubicBezTo>
                    <a:pt x="12264" y="135"/>
                    <a:pt x="11309" y="0"/>
                    <a:pt x="10353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2;p21"/>
            <p:cNvSpPr/>
            <p:nvPr/>
          </p:nvSpPr>
          <p:spPr>
            <a:xfrm>
              <a:off x="5428800" y="1307575"/>
              <a:ext cx="447500" cy="661900"/>
            </a:xfrm>
            <a:custGeom>
              <a:avLst/>
              <a:gdLst/>
              <a:ahLst/>
              <a:cxnLst/>
              <a:rect l="l" t="t" r="r" b="b"/>
              <a:pathLst>
                <a:path w="17900" h="26476" extrusionOk="0">
                  <a:moveTo>
                    <a:pt x="6671" y="1"/>
                  </a:moveTo>
                  <a:cubicBezTo>
                    <a:pt x="5791" y="1"/>
                    <a:pt x="4991" y="709"/>
                    <a:pt x="4408" y="1417"/>
                  </a:cubicBezTo>
                  <a:cubicBezTo>
                    <a:pt x="1129" y="5399"/>
                    <a:pt x="0" y="11051"/>
                    <a:pt x="1498" y="15985"/>
                  </a:cubicBezTo>
                  <a:cubicBezTo>
                    <a:pt x="2995" y="20920"/>
                    <a:pt x="7077" y="24991"/>
                    <a:pt x="12016" y="26476"/>
                  </a:cubicBezTo>
                  <a:lnTo>
                    <a:pt x="12567" y="26319"/>
                  </a:lnTo>
                  <a:cubicBezTo>
                    <a:pt x="16549" y="23289"/>
                    <a:pt x="17899" y="17613"/>
                    <a:pt x="16696" y="12757"/>
                  </a:cubicBezTo>
                  <a:cubicBezTo>
                    <a:pt x="15491" y="7900"/>
                    <a:pt x="12125" y="3819"/>
                    <a:pt x="8205" y="707"/>
                  </a:cubicBezTo>
                  <a:cubicBezTo>
                    <a:pt x="7845" y="420"/>
                    <a:pt x="7462" y="133"/>
                    <a:pt x="7010" y="37"/>
                  </a:cubicBezTo>
                  <a:cubicBezTo>
                    <a:pt x="6896" y="12"/>
                    <a:pt x="6783" y="1"/>
                    <a:pt x="6671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3;p21"/>
            <p:cNvSpPr/>
            <p:nvPr/>
          </p:nvSpPr>
          <p:spPr>
            <a:xfrm>
              <a:off x="5648500" y="1603550"/>
              <a:ext cx="146450" cy="691300"/>
            </a:xfrm>
            <a:custGeom>
              <a:avLst/>
              <a:gdLst/>
              <a:ahLst/>
              <a:cxnLst/>
              <a:rect l="l" t="t" r="r" b="b"/>
              <a:pathLst>
                <a:path w="5858" h="27652" extrusionOk="0">
                  <a:moveTo>
                    <a:pt x="212" y="0"/>
                  </a:moveTo>
                  <a:cubicBezTo>
                    <a:pt x="110" y="0"/>
                    <a:pt x="0" y="86"/>
                    <a:pt x="28" y="218"/>
                  </a:cubicBezTo>
                  <a:cubicBezTo>
                    <a:pt x="1950" y="9246"/>
                    <a:pt x="3295" y="18396"/>
                    <a:pt x="5212" y="27430"/>
                  </a:cubicBezTo>
                  <a:cubicBezTo>
                    <a:pt x="5245" y="27585"/>
                    <a:pt x="5359" y="27652"/>
                    <a:pt x="5480" y="27652"/>
                  </a:cubicBezTo>
                  <a:cubicBezTo>
                    <a:pt x="5662" y="27652"/>
                    <a:pt x="5858" y="27499"/>
                    <a:pt x="5808" y="27265"/>
                  </a:cubicBezTo>
                  <a:cubicBezTo>
                    <a:pt x="3881" y="18242"/>
                    <a:pt x="2284" y="9151"/>
                    <a:pt x="362" y="125"/>
                  </a:cubicBezTo>
                  <a:cubicBezTo>
                    <a:pt x="344" y="38"/>
                    <a:pt x="279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4;p21"/>
            <p:cNvSpPr/>
            <p:nvPr/>
          </p:nvSpPr>
          <p:spPr>
            <a:xfrm>
              <a:off x="5413625" y="2238250"/>
              <a:ext cx="685125" cy="654600"/>
            </a:xfrm>
            <a:custGeom>
              <a:avLst/>
              <a:gdLst/>
              <a:ahLst/>
              <a:cxnLst/>
              <a:rect l="l" t="t" r="r" b="b"/>
              <a:pathLst>
                <a:path w="27405" h="26184" extrusionOk="0">
                  <a:moveTo>
                    <a:pt x="1" y="0"/>
                  </a:moveTo>
                  <a:lnTo>
                    <a:pt x="1" y="26043"/>
                  </a:lnTo>
                  <a:cubicBezTo>
                    <a:pt x="1" y="26120"/>
                    <a:pt x="64" y="26183"/>
                    <a:pt x="141" y="26183"/>
                  </a:cubicBezTo>
                  <a:lnTo>
                    <a:pt x="27263" y="26183"/>
                  </a:lnTo>
                  <a:cubicBezTo>
                    <a:pt x="27341" y="26183"/>
                    <a:pt x="27404" y="26120"/>
                    <a:pt x="27404" y="26043"/>
                  </a:cubicBezTo>
                  <a:lnTo>
                    <a:pt x="27404" y="0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5;p21"/>
            <p:cNvSpPr/>
            <p:nvPr/>
          </p:nvSpPr>
          <p:spPr>
            <a:xfrm>
              <a:off x="5754025" y="1856100"/>
              <a:ext cx="269675" cy="278025"/>
            </a:xfrm>
            <a:custGeom>
              <a:avLst/>
              <a:gdLst/>
              <a:ahLst/>
              <a:cxnLst/>
              <a:rect l="l" t="t" r="r" b="b"/>
              <a:pathLst>
                <a:path w="10787" h="11121" extrusionOk="0">
                  <a:moveTo>
                    <a:pt x="10379" y="1"/>
                  </a:moveTo>
                  <a:cubicBezTo>
                    <a:pt x="10312" y="1"/>
                    <a:pt x="10243" y="29"/>
                    <a:pt x="10183" y="97"/>
                  </a:cubicBezTo>
                  <a:cubicBezTo>
                    <a:pt x="6970" y="3745"/>
                    <a:pt x="2770" y="6898"/>
                    <a:pt x="61" y="10943"/>
                  </a:cubicBezTo>
                  <a:cubicBezTo>
                    <a:pt x="1" y="11032"/>
                    <a:pt x="84" y="11121"/>
                    <a:pt x="170" y="11121"/>
                  </a:cubicBezTo>
                  <a:cubicBezTo>
                    <a:pt x="198" y="11121"/>
                    <a:pt x="226" y="11111"/>
                    <a:pt x="250" y="11090"/>
                  </a:cubicBezTo>
                  <a:lnTo>
                    <a:pt x="250" y="11089"/>
                  </a:lnTo>
                  <a:cubicBezTo>
                    <a:pt x="3840" y="7820"/>
                    <a:pt x="7472" y="4229"/>
                    <a:pt x="10602" y="516"/>
                  </a:cubicBezTo>
                  <a:cubicBezTo>
                    <a:pt x="10787" y="296"/>
                    <a:pt x="10594" y="1"/>
                    <a:pt x="10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709;p35"/>
          <p:cNvGrpSpPr/>
          <p:nvPr/>
        </p:nvGrpSpPr>
        <p:grpSpPr>
          <a:xfrm>
            <a:off x="8085116" y="1962889"/>
            <a:ext cx="802725" cy="3034716"/>
            <a:chOff x="11803225" y="4025991"/>
            <a:chExt cx="295576" cy="1117512"/>
          </a:xfrm>
        </p:grpSpPr>
        <p:sp>
          <p:nvSpPr>
            <p:cNvPr id="27" name="Google Shape;1710;p35"/>
            <p:cNvSpPr/>
            <p:nvPr/>
          </p:nvSpPr>
          <p:spPr>
            <a:xfrm>
              <a:off x="11803225" y="4504913"/>
              <a:ext cx="144365" cy="123452"/>
            </a:xfrm>
            <a:custGeom>
              <a:avLst/>
              <a:gdLst/>
              <a:ahLst/>
              <a:cxnLst/>
              <a:rect l="l" t="t" r="r" b="b"/>
              <a:pathLst>
                <a:path w="5840" h="4994" extrusionOk="0">
                  <a:moveTo>
                    <a:pt x="5840" y="1"/>
                  </a:moveTo>
                  <a:lnTo>
                    <a:pt x="901" y="2586"/>
                  </a:lnTo>
                  <a:cubicBezTo>
                    <a:pt x="167" y="2981"/>
                    <a:pt x="1" y="3963"/>
                    <a:pt x="565" y="4578"/>
                  </a:cubicBezTo>
                  <a:cubicBezTo>
                    <a:pt x="820" y="4857"/>
                    <a:pt x="1164" y="4993"/>
                    <a:pt x="1508" y="4993"/>
                  </a:cubicBezTo>
                  <a:cubicBezTo>
                    <a:pt x="1897" y="4993"/>
                    <a:pt x="2285" y="4818"/>
                    <a:pt x="2539" y="4474"/>
                  </a:cubicBezTo>
                  <a:lnTo>
                    <a:pt x="584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11;p35"/>
            <p:cNvSpPr/>
            <p:nvPr/>
          </p:nvSpPr>
          <p:spPr>
            <a:xfrm>
              <a:off x="11853802" y="4504270"/>
              <a:ext cx="93021" cy="80439"/>
            </a:xfrm>
            <a:custGeom>
              <a:avLst/>
              <a:gdLst/>
              <a:ahLst/>
              <a:cxnLst/>
              <a:rect l="l" t="t" r="r" b="b"/>
              <a:pathLst>
                <a:path w="3763" h="3254" extrusionOk="0">
                  <a:moveTo>
                    <a:pt x="3723" y="1"/>
                  </a:moveTo>
                  <a:cubicBezTo>
                    <a:pt x="3717" y="1"/>
                    <a:pt x="3710" y="3"/>
                    <a:pt x="3705" y="8"/>
                  </a:cubicBezTo>
                  <a:cubicBezTo>
                    <a:pt x="2459" y="1051"/>
                    <a:pt x="1237" y="2124"/>
                    <a:pt x="23" y="3203"/>
                  </a:cubicBezTo>
                  <a:cubicBezTo>
                    <a:pt x="0" y="3224"/>
                    <a:pt x="21" y="3254"/>
                    <a:pt x="46" y="3254"/>
                  </a:cubicBezTo>
                  <a:cubicBezTo>
                    <a:pt x="53" y="3254"/>
                    <a:pt x="60" y="3252"/>
                    <a:pt x="67" y="3246"/>
                  </a:cubicBezTo>
                  <a:cubicBezTo>
                    <a:pt x="1303" y="2194"/>
                    <a:pt x="2537" y="1134"/>
                    <a:pt x="3743" y="45"/>
                  </a:cubicBezTo>
                  <a:cubicBezTo>
                    <a:pt x="3763" y="27"/>
                    <a:pt x="3744" y="1"/>
                    <a:pt x="372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12;p35"/>
            <p:cNvSpPr/>
            <p:nvPr/>
          </p:nvSpPr>
          <p:spPr>
            <a:xfrm>
              <a:off x="11944202" y="4350785"/>
              <a:ext cx="138654" cy="134378"/>
            </a:xfrm>
            <a:custGeom>
              <a:avLst/>
              <a:gdLst/>
              <a:ahLst/>
              <a:cxnLst/>
              <a:rect l="l" t="t" r="r" b="b"/>
              <a:pathLst>
                <a:path w="5609" h="5436" extrusionOk="0">
                  <a:moveTo>
                    <a:pt x="4126" y="0"/>
                  </a:moveTo>
                  <a:cubicBezTo>
                    <a:pt x="3704" y="0"/>
                    <a:pt x="3286" y="207"/>
                    <a:pt x="3040" y="600"/>
                  </a:cubicBezTo>
                  <a:lnTo>
                    <a:pt x="0" y="5436"/>
                  </a:lnTo>
                  <a:lnTo>
                    <a:pt x="4813" y="2360"/>
                  </a:lnTo>
                  <a:cubicBezTo>
                    <a:pt x="5517" y="1910"/>
                    <a:pt x="5608" y="919"/>
                    <a:pt x="5000" y="347"/>
                  </a:cubicBezTo>
                  <a:cubicBezTo>
                    <a:pt x="4751" y="113"/>
                    <a:pt x="4437" y="0"/>
                    <a:pt x="4126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13;p35"/>
            <p:cNvSpPr/>
            <p:nvPr/>
          </p:nvSpPr>
          <p:spPr>
            <a:xfrm>
              <a:off x="11946106" y="4231734"/>
              <a:ext cx="138679" cy="134403"/>
            </a:xfrm>
            <a:custGeom>
              <a:avLst/>
              <a:gdLst/>
              <a:ahLst/>
              <a:cxnLst/>
              <a:rect l="l" t="t" r="r" b="b"/>
              <a:pathLst>
                <a:path w="5610" h="5437" extrusionOk="0">
                  <a:moveTo>
                    <a:pt x="4127" y="1"/>
                  </a:moveTo>
                  <a:cubicBezTo>
                    <a:pt x="3705" y="1"/>
                    <a:pt x="3287" y="208"/>
                    <a:pt x="3040" y="600"/>
                  </a:cubicBezTo>
                  <a:lnTo>
                    <a:pt x="1" y="5437"/>
                  </a:lnTo>
                  <a:lnTo>
                    <a:pt x="4814" y="2360"/>
                  </a:lnTo>
                  <a:cubicBezTo>
                    <a:pt x="5517" y="1911"/>
                    <a:pt x="5609" y="920"/>
                    <a:pt x="5002" y="348"/>
                  </a:cubicBezTo>
                  <a:cubicBezTo>
                    <a:pt x="4752" y="114"/>
                    <a:pt x="4438" y="1"/>
                    <a:pt x="412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4;p35"/>
            <p:cNvSpPr/>
            <p:nvPr/>
          </p:nvSpPr>
          <p:spPr>
            <a:xfrm rot="-483086">
              <a:off x="11944029" y="4108903"/>
              <a:ext cx="130478" cy="126498"/>
            </a:xfrm>
            <a:custGeom>
              <a:avLst/>
              <a:gdLst/>
              <a:ahLst/>
              <a:cxnLst/>
              <a:rect l="l" t="t" r="r" b="b"/>
              <a:pathLst>
                <a:path w="5278" h="5117" extrusionOk="0">
                  <a:moveTo>
                    <a:pt x="3881" y="0"/>
                  </a:moveTo>
                  <a:cubicBezTo>
                    <a:pt x="3485" y="0"/>
                    <a:pt x="3092" y="195"/>
                    <a:pt x="2860" y="564"/>
                  </a:cubicBezTo>
                  <a:lnTo>
                    <a:pt x="1" y="5116"/>
                  </a:lnTo>
                  <a:lnTo>
                    <a:pt x="4529" y="2221"/>
                  </a:lnTo>
                  <a:cubicBezTo>
                    <a:pt x="5191" y="1798"/>
                    <a:pt x="5278" y="865"/>
                    <a:pt x="4705" y="327"/>
                  </a:cubicBezTo>
                  <a:cubicBezTo>
                    <a:pt x="4470" y="106"/>
                    <a:pt x="4175" y="0"/>
                    <a:pt x="3881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5;p35"/>
            <p:cNvSpPr/>
            <p:nvPr/>
          </p:nvSpPr>
          <p:spPr>
            <a:xfrm>
              <a:off x="11807477" y="4349400"/>
              <a:ext cx="138654" cy="134403"/>
            </a:xfrm>
            <a:custGeom>
              <a:avLst/>
              <a:gdLst/>
              <a:ahLst/>
              <a:cxnLst/>
              <a:rect l="l" t="t" r="r" b="b"/>
              <a:pathLst>
                <a:path w="5609" h="5437" extrusionOk="0">
                  <a:moveTo>
                    <a:pt x="1484" y="1"/>
                  </a:moveTo>
                  <a:cubicBezTo>
                    <a:pt x="1173" y="1"/>
                    <a:pt x="859" y="113"/>
                    <a:pt x="609" y="348"/>
                  </a:cubicBezTo>
                  <a:cubicBezTo>
                    <a:pt x="1" y="919"/>
                    <a:pt x="93" y="1910"/>
                    <a:pt x="797" y="2359"/>
                  </a:cubicBezTo>
                  <a:lnTo>
                    <a:pt x="5609" y="5436"/>
                  </a:lnTo>
                  <a:lnTo>
                    <a:pt x="2570" y="600"/>
                  </a:lnTo>
                  <a:cubicBezTo>
                    <a:pt x="2324" y="208"/>
                    <a:pt x="1906" y="1"/>
                    <a:pt x="1484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6;p35"/>
            <p:cNvSpPr/>
            <p:nvPr/>
          </p:nvSpPr>
          <p:spPr>
            <a:xfrm>
              <a:off x="11807477" y="4231734"/>
              <a:ext cx="138654" cy="134403"/>
            </a:xfrm>
            <a:custGeom>
              <a:avLst/>
              <a:gdLst/>
              <a:ahLst/>
              <a:cxnLst/>
              <a:rect l="l" t="t" r="r" b="b"/>
              <a:pathLst>
                <a:path w="5609" h="5437" extrusionOk="0">
                  <a:moveTo>
                    <a:pt x="1484" y="1"/>
                  </a:moveTo>
                  <a:cubicBezTo>
                    <a:pt x="1173" y="1"/>
                    <a:pt x="859" y="114"/>
                    <a:pt x="609" y="348"/>
                  </a:cubicBezTo>
                  <a:cubicBezTo>
                    <a:pt x="1" y="920"/>
                    <a:pt x="93" y="1911"/>
                    <a:pt x="797" y="2360"/>
                  </a:cubicBezTo>
                  <a:lnTo>
                    <a:pt x="5609" y="5437"/>
                  </a:lnTo>
                  <a:lnTo>
                    <a:pt x="2570" y="600"/>
                  </a:lnTo>
                  <a:cubicBezTo>
                    <a:pt x="2324" y="208"/>
                    <a:pt x="1906" y="1"/>
                    <a:pt x="1484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7;p35"/>
            <p:cNvSpPr/>
            <p:nvPr/>
          </p:nvSpPr>
          <p:spPr>
            <a:xfrm>
              <a:off x="11807477" y="4114092"/>
              <a:ext cx="138654" cy="134378"/>
            </a:xfrm>
            <a:custGeom>
              <a:avLst/>
              <a:gdLst/>
              <a:ahLst/>
              <a:cxnLst/>
              <a:rect l="l" t="t" r="r" b="b"/>
              <a:pathLst>
                <a:path w="5609" h="5436" extrusionOk="0">
                  <a:moveTo>
                    <a:pt x="1485" y="1"/>
                  </a:moveTo>
                  <a:cubicBezTo>
                    <a:pt x="1173" y="1"/>
                    <a:pt x="859" y="114"/>
                    <a:pt x="609" y="348"/>
                  </a:cubicBezTo>
                  <a:cubicBezTo>
                    <a:pt x="1" y="919"/>
                    <a:pt x="93" y="1911"/>
                    <a:pt x="797" y="2360"/>
                  </a:cubicBezTo>
                  <a:lnTo>
                    <a:pt x="5609" y="5436"/>
                  </a:lnTo>
                  <a:lnTo>
                    <a:pt x="2570" y="599"/>
                  </a:lnTo>
                  <a:cubicBezTo>
                    <a:pt x="2324" y="207"/>
                    <a:pt x="1907" y="1"/>
                    <a:pt x="1485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8;p35"/>
            <p:cNvSpPr/>
            <p:nvPr/>
          </p:nvSpPr>
          <p:spPr>
            <a:xfrm>
              <a:off x="11906455" y="4025991"/>
              <a:ext cx="66225" cy="165822"/>
            </a:xfrm>
            <a:custGeom>
              <a:avLst/>
              <a:gdLst/>
              <a:ahLst/>
              <a:cxnLst/>
              <a:rect l="l" t="t" r="r" b="b"/>
              <a:pathLst>
                <a:path w="2679" h="6708" extrusionOk="0">
                  <a:moveTo>
                    <a:pt x="1366" y="1"/>
                  </a:moveTo>
                  <a:cubicBezTo>
                    <a:pt x="1334" y="1"/>
                    <a:pt x="1302" y="2"/>
                    <a:pt x="1270" y="4"/>
                  </a:cubicBezTo>
                  <a:cubicBezTo>
                    <a:pt x="514" y="64"/>
                    <a:pt x="0" y="798"/>
                    <a:pt x="202" y="1529"/>
                  </a:cubicBezTo>
                  <a:lnTo>
                    <a:pt x="1521" y="6708"/>
                  </a:lnTo>
                  <a:lnTo>
                    <a:pt x="2551" y="1410"/>
                  </a:lnTo>
                  <a:cubicBezTo>
                    <a:pt x="2679" y="668"/>
                    <a:pt x="2103" y="1"/>
                    <a:pt x="1366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19;p35"/>
            <p:cNvSpPr/>
            <p:nvPr/>
          </p:nvSpPr>
          <p:spPr>
            <a:xfrm>
              <a:off x="11945735" y="4172233"/>
              <a:ext cx="77275" cy="76756"/>
            </a:xfrm>
            <a:custGeom>
              <a:avLst/>
              <a:gdLst/>
              <a:ahLst/>
              <a:cxnLst/>
              <a:rect l="l" t="t" r="r" b="b"/>
              <a:pathLst>
                <a:path w="3126" h="3105" extrusionOk="0">
                  <a:moveTo>
                    <a:pt x="3079" y="0"/>
                  </a:moveTo>
                  <a:cubicBezTo>
                    <a:pt x="3072" y="0"/>
                    <a:pt x="3065" y="3"/>
                    <a:pt x="3058" y="10"/>
                  </a:cubicBezTo>
                  <a:cubicBezTo>
                    <a:pt x="2450" y="593"/>
                    <a:pt x="1867" y="1200"/>
                    <a:pt x="1278" y="1800"/>
                  </a:cubicBezTo>
                  <a:cubicBezTo>
                    <a:pt x="1015" y="2067"/>
                    <a:pt x="754" y="2333"/>
                    <a:pt x="492" y="2598"/>
                  </a:cubicBezTo>
                  <a:cubicBezTo>
                    <a:pt x="397" y="2694"/>
                    <a:pt x="52" y="2939"/>
                    <a:pt x="27" y="3085"/>
                  </a:cubicBezTo>
                  <a:lnTo>
                    <a:pt x="27" y="3085"/>
                  </a:lnTo>
                  <a:cubicBezTo>
                    <a:pt x="28" y="3078"/>
                    <a:pt x="22" y="3074"/>
                    <a:pt x="16" y="3074"/>
                  </a:cubicBezTo>
                  <a:cubicBezTo>
                    <a:pt x="12" y="3074"/>
                    <a:pt x="8" y="3076"/>
                    <a:pt x="6" y="3082"/>
                  </a:cubicBezTo>
                  <a:cubicBezTo>
                    <a:pt x="5" y="3084"/>
                    <a:pt x="4" y="3087"/>
                    <a:pt x="3" y="3090"/>
                  </a:cubicBezTo>
                  <a:cubicBezTo>
                    <a:pt x="0" y="3097"/>
                    <a:pt x="7" y="3105"/>
                    <a:pt x="15" y="3105"/>
                  </a:cubicBezTo>
                  <a:cubicBezTo>
                    <a:pt x="16" y="3105"/>
                    <a:pt x="17" y="3105"/>
                    <a:pt x="18" y="3105"/>
                  </a:cubicBezTo>
                  <a:cubicBezTo>
                    <a:pt x="97" y="3105"/>
                    <a:pt x="191" y="2984"/>
                    <a:pt x="242" y="2939"/>
                  </a:cubicBezTo>
                  <a:cubicBezTo>
                    <a:pt x="538" y="2685"/>
                    <a:pt x="804" y="2387"/>
                    <a:pt x="1078" y="2110"/>
                  </a:cubicBezTo>
                  <a:cubicBezTo>
                    <a:pt x="1751" y="1424"/>
                    <a:pt x="2420" y="732"/>
                    <a:pt x="3103" y="55"/>
                  </a:cubicBezTo>
                  <a:cubicBezTo>
                    <a:pt x="3126" y="32"/>
                    <a:pt x="3104" y="0"/>
                    <a:pt x="3079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0;p35"/>
            <p:cNvSpPr/>
            <p:nvPr/>
          </p:nvSpPr>
          <p:spPr>
            <a:xfrm>
              <a:off x="11865099" y="4170379"/>
              <a:ext cx="81996" cy="79796"/>
            </a:xfrm>
            <a:custGeom>
              <a:avLst/>
              <a:gdLst/>
              <a:ahLst/>
              <a:cxnLst/>
              <a:rect l="l" t="t" r="r" b="b"/>
              <a:pathLst>
                <a:path w="3317" h="3228" extrusionOk="0">
                  <a:moveTo>
                    <a:pt x="12" y="0"/>
                  </a:moveTo>
                  <a:cubicBezTo>
                    <a:pt x="6" y="0"/>
                    <a:pt x="0" y="9"/>
                    <a:pt x="6" y="15"/>
                  </a:cubicBezTo>
                  <a:cubicBezTo>
                    <a:pt x="1073" y="1092"/>
                    <a:pt x="2158" y="2150"/>
                    <a:pt x="3239" y="3217"/>
                  </a:cubicBezTo>
                  <a:cubicBezTo>
                    <a:pt x="3247" y="3224"/>
                    <a:pt x="3255" y="3227"/>
                    <a:pt x="3263" y="3227"/>
                  </a:cubicBezTo>
                  <a:cubicBezTo>
                    <a:pt x="3292" y="3227"/>
                    <a:pt x="3317" y="3190"/>
                    <a:pt x="3290" y="3164"/>
                  </a:cubicBezTo>
                  <a:cubicBezTo>
                    <a:pt x="2201" y="2108"/>
                    <a:pt x="1119" y="1047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1;p35"/>
            <p:cNvSpPr/>
            <p:nvPr/>
          </p:nvSpPr>
          <p:spPr>
            <a:xfrm>
              <a:off x="11945488" y="4288416"/>
              <a:ext cx="79524" cy="78165"/>
            </a:xfrm>
            <a:custGeom>
              <a:avLst/>
              <a:gdLst/>
              <a:ahLst/>
              <a:cxnLst/>
              <a:rect l="l" t="t" r="r" b="b"/>
              <a:pathLst>
                <a:path w="3217" h="3162" extrusionOk="0">
                  <a:moveTo>
                    <a:pt x="3178" y="0"/>
                  </a:moveTo>
                  <a:cubicBezTo>
                    <a:pt x="3171" y="0"/>
                    <a:pt x="3165" y="3"/>
                    <a:pt x="3159" y="9"/>
                  </a:cubicBezTo>
                  <a:cubicBezTo>
                    <a:pt x="2106" y="1042"/>
                    <a:pt x="1031" y="2061"/>
                    <a:pt x="14" y="3130"/>
                  </a:cubicBezTo>
                  <a:cubicBezTo>
                    <a:pt x="1" y="3143"/>
                    <a:pt x="13" y="3161"/>
                    <a:pt x="27" y="3161"/>
                  </a:cubicBezTo>
                  <a:cubicBezTo>
                    <a:pt x="31" y="3161"/>
                    <a:pt x="35" y="3160"/>
                    <a:pt x="39" y="3156"/>
                  </a:cubicBezTo>
                  <a:cubicBezTo>
                    <a:pt x="1106" y="2136"/>
                    <a:pt x="2165" y="1101"/>
                    <a:pt x="3197" y="46"/>
                  </a:cubicBezTo>
                  <a:cubicBezTo>
                    <a:pt x="3216" y="27"/>
                    <a:pt x="3199" y="0"/>
                    <a:pt x="3178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2;p35"/>
            <p:cNvSpPr/>
            <p:nvPr/>
          </p:nvSpPr>
          <p:spPr>
            <a:xfrm>
              <a:off x="11862923" y="4285005"/>
              <a:ext cx="84641" cy="82120"/>
            </a:xfrm>
            <a:custGeom>
              <a:avLst/>
              <a:gdLst/>
              <a:ahLst/>
              <a:cxnLst/>
              <a:rect l="l" t="t" r="r" b="b"/>
              <a:pathLst>
                <a:path w="3424" h="3322" extrusionOk="0">
                  <a:moveTo>
                    <a:pt x="24" y="0"/>
                  </a:moveTo>
                  <a:cubicBezTo>
                    <a:pt x="11" y="0"/>
                    <a:pt x="0" y="17"/>
                    <a:pt x="12" y="29"/>
                  </a:cubicBezTo>
                  <a:cubicBezTo>
                    <a:pt x="1078" y="1160"/>
                    <a:pt x="2219" y="2230"/>
                    <a:pt x="3338" y="3311"/>
                  </a:cubicBezTo>
                  <a:cubicBezTo>
                    <a:pt x="3346" y="3319"/>
                    <a:pt x="3356" y="3322"/>
                    <a:pt x="3365" y="3322"/>
                  </a:cubicBezTo>
                  <a:cubicBezTo>
                    <a:pt x="3396" y="3322"/>
                    <a:pt x="3423" y="3282"/>
                    <a:pt x="3395" y="3253"/>
                  </a:cubicBezTo>
                  <a:cubicBezTo>
                    <a:pt x="2313" y="2136"/>
                    <a:pt x="1167" y="1071"/>
                    <a:pt x="35" y="5"/>
                  </a:cubicBezTo>
                  <a:cubicBezTo>
                    <a:pt x="32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3;p35"/>
            <p:cNvSpPr/>
            <p:nvPr/>
          </p:nvSpPr>
          <p:spPr>
            <a:xfrm>
              <a:off x="11946996" y="4395404"/>
              <a:ext cx="86817" cy="87089"/>
            </a:xfrm>
            <a:custGeom>
              <a:avLst/>
              <a:gdLst/>
              <a:ahLst/>
              <a:cxnLst/>
              <a:rect l="l" t="t" r="r" b="b"/>
              <a:pathLst>
                <a:path w="3512" h="3523" extrusionOk="0">
                  <a:moveTo>
                    <a:pt x="3466" y="1"/>
                  </a:moveTo>
                  <a:cubicBezTo>
                    <a:pt x="3460" y="1"/>
                    <a:pt x="3453" y="3"/>
                    <a:pt x="3446" y="9"/>
                  </a:cubicBezTo>
                  <a:cubicBezTo>
                    <a:pt x="2292" y="1152"/>
                    <a:pt x="1141" y="2302"/>
                    <a:pt x="20" y="3477"/>
                  </a:cubicBezTo>
                  <a:cubicBezTo>
                    <a:pt x="1" y="3496"/>
                    <a:pt x="18" y="3523"/>
                    <a:pt x="39" y="3523"/>
                  </a:cubicBezTo>
                  <a:cubicBezTo>
                    <a:pt x="46" y="3523"/>
                    <a:pt x="52" y="3520"/>
                    <a:pt x="58" y="3514"/>
                  </a:cubicBezTo>
                  <a:cubicBezTo>
                    <a:pt x="1222" y="2383"/>
                    <a:pt x="2360" y="1220"/>
                    <a:pt x="3490" y="54"/>
                  </a:cubicBezTo>
                  <a:cubicBezTo>
                    <a:pt x="3511" y="32"/>
                    <a:pt x="3490" y="1"/>
                    <a:pt x="346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24;p35"/>
            <p:cNvSpPr/>
            <p:nvPr/>
          </p:nvSpPr>
          <p:spPr>
            <a:xfrm>
              <a:off x="11945240" y="4506149"/>
              <a:ext cx="153561" cy="117939"/>
            </a:xfrm>
            <a:custGeom>
              <a:avLst/>
              <a:gdLst/>
              <a:ahLst/>
              <a:cxnLst/>
              <a:rect l="l" t="t" r="r" b="b"/>
              <a:pathLst>
                <a:path w="6212" h="4771" extrusionOk="0">
                  <a:moveTo>
                    <a:pt x="0" y="1"/>
                  </a:moveTo>
                  <a:lnTo>
                    <a:pt x="3732" y="4326"/>
                  </a:lnTo>
                  <a:cubicBezTo>
                    <a:pt x="3989" y="4624"/>
                    <a:pt x="4345" y="4770"/>
                    <a:pt x="4700" y="4770"/>
                  </a:cubicBezTo>
                  <a:cubicBezTo>
                    <a:pt x="5099" y="4770"/>
                    <a:pt x="5497" y="4586"/>
                    <a:pt x="5750" y="4224"/>
                  </a:cubicBezTo>
                  <a:cubicBezTo>
                    <a:pt x="6212" y="3564"/>
                    <a:pt x="5956" y="2646"/>
                    <a:pt x="5220" y="23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5;p35"/>
            <p:cNvSpPr/>
            <p:nvPr/>
          </p:nvSpPr>
          <p:spPr>
            <a:xfrm>
              <a:off x="11948207" y="4508720"/>
              <a:ext cx="98756" cy="73196"/>
            </a:xfrm>
            <a:custGeom>
              <a:avLst/>
              <a:gdLst/>
              <a:ahLst/>
              <a:cxnLst/>
              <a:rect l="l" t="t" r="r" b="b"/>
              <a:pathLst>
                <a:path w="3995" h="2961" extrusionOk="0">
                  <a:moveTo>
                    <a:pt x="35" y="0"/>
                  </a:moveTo>
                  <a:cubicBezTo>
                    <a:pt x="14" y="0"/>
                    <a:pt x="1" y="34"/>
                    <a:pt x="23" y="51"/>
                  </a:cubicBezTo>
                  <a:cubicBezTo>
                    <a:pt x="1311" y="1040"/>
                    <a:pt x="2622" y="2002"/>
                    <a:pt x="3938" y="2955"/>
                  </a:cubicBezTo>
                  <a:cubicBezTo>
                    <a:pt x="3944" y="2959"/>
                    <a:pt x="3949" y="2961"/>
                    <a:pt x="3954" y="2961"/>
                  </a:cubicBezTo>
                  <a:cubicBezTo>
                    <a:pt x="3979" y="2961"/>
                    <a:pt x="3994" y="2921"/>
                    <a:pt x="3969" y="2902"/>
                  </a:cubicBezTo>
                  <a:cubicBezTo>
                    <a:pt x="2673" y="1922"/>
                    <a:pt x="1372" y="948"/>
                    <a:pt x="49" y="5"/>
                  </a:cubicBezTo>
                  <a:cubicBezTo>
                    <a:pt x="44" y="2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6;p35"/>
            <p:cNvSpPr/>
            <p:nvPr/>
          </p:nvSpPr>
          <p:spPr>
            <a:xfrm>
              <a:off x="11857930" y="4398049"/>
              <a:ext cx="88572" cy="88003"/>
            </a:xfrm>
            <a:custGeom>
              <a:avLst/>
              <a:gdLst/>
              <a:ahLst/>
              <a:cxnLst/>
              <a:rect l="l" t="t" r="r" b="b"/>
              <a:pathLst>
                <a:path w="3583" h="3560" extrusionOk="0">
                  <a:moveTo>
                    <a:pt x="30" y="0"/>
                  </a:moveTo>
                  <a:cubicBezTo>
                    <a:pt x="14" y="0"/>
                    <a:pt x="0" y="20"/>
                    <a:pt x="14" y="35"/>
                  </a:cubicBezTo>
                  <a:cubicBezTo>
                    <a:pt x="1136" y="1241"/>
                    <a:pt x="2313" y="2416"/>
                    <a:pt x="3507" y="3550"/>
                  </a:cubicBezTo>
                  <a:cubicBezTo>
                    <a:pt x="3515" y="3557"/>
                    <a:pt x="3523" y="3560"/>
                    <a:pt x="3531" y="3560"/>
                  </a:cubicBezTo>
                  <a:cubicBezTo>
                    <a:pt x="3559" y="3560"/>
                    <a:pt x="3583" y="3524"/>
                    <a:pt x="3558" y="3498"/>
                  </a:cubicBezTo>
                  <a:cubicBezTo>
                    <a:pt x="2424" y="2305"/>
                    <a:pt x="1249" y="1127"/>
                    <a:pt x="43" y="6"/>
                  </a:cubicBezTo>
                  <a:cubicBezTo>
                    <a:pt x="39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7;p35"/>
            <p:cNvSpPr/>
            <p:nvPr/>
          </p:nvSpPr>
          <p:spPr>
            <a:xfrm>
              <a:off x="11943065" y="4108679"/>
              <a:ext cx="6155" cy="890192"/>
            </a:xfrm>
            <a:custGeom>
              <a:avLst/>
              <a:gdLst/>
              <a:ahLst/>
              <a:cxnLst/>
              <a:rect l="l" t="t" r="r" b="b"/>
              <a:pathLst>
                <a:path w="249" h="36011" extrusionOk="0">
                  <a:moveTo>
                    <a:pt x="124" y="0"/>
                  </a:moveTo>
                  <a:cubicBezTo>
                    <a:pt x="106" y="0"/>
                    <a:pt x="88" y="12"/>
                    <a:pt x="88" y="35"/>
                  </a:cubicBezTo>
                  <a:cubicBezTo>
                    <a:pt x="54" y="12016"/>
                    <a:pt x="1" y="24000"/>
                    <a:pt x="91" y="35978"/>
                  </a:cubicBezTo>
                  <a:cubicBezTo>
                    <a:pt x="91" y="36000"/>
                    <a:pt x="107" y="36011"/>
                    <a:pt x="124" y="36011"/>
                  </a:cubicBezTo>
                  <a:cubicBezTo>
                    <a:pt x="141" y="36011"/>
                    <a:pt x="158" y="36000"/>
                    <a:pt x="158" y="35978"/>
                  </a:cubicBezTo>
                  <a:cubicBezTo>
                    <a:pt x="248" y="24000"/>
                    <a:pt x="195" y="12015"/>
                    <a:pt x="161" y="35"/>
                  </a:cubicBezTo>
                  <a:cubicBezTo>
                    <a:pt x="161" y="12"/>
                    <a:pt x="143" y="0"/>
                    <a:pt x="124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28;p35"/>
            <p:cNvSpPr/>
            <p:nvPr/>
          </p:nvSpPr>
          <p:spPr>
            <a:xfrm>
              <a:off x="11867571" y="4714883"/>
              <a:ext cx="177119" cy="428620"/>
            </a:xfrm>
            <a:custGeom>
              <a:avLst/>
              <a:gdLst/>
              <a:ahLst/>
              <a:cxnLst/>
              <a:rect l="l" t="t" r="r" b="b"/>
              <a:pathLst>
                <a:path w="7165" h="17339" extrusionOk="0">
                  <a:moveTo>
                    <a:pt x="830" y="0"/>
                  </a:moveTo>
                  <a:lnTo>
                    <a:pt x="107" y="13651"/>
                  </a:lnTo>
                  <a:cubicBezTo>
                    <a:pt x="1" y="15654"/>
                    <a:pt x="1598" y="17338"/>
                    <a:pt x="3604" y="17338"/>
                  </a:cubicBezTo>
                  <a:cubicBezTo>
                    <a:pt x="5580" y="17338"/>
                    <a:pt x="7165" y="15703"/>
                    <a:pt x="7104" y="13728"/>
                  </a:cubicBezTo>
                  <a:lnTo>
                    <a:pt x="66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29;p35"/>
            <p:cNvSpPr/>
            <p:nvPr/>
          </p:nvSpPr>
          <p:spPr>
            <a:xfrm>
              <a:off x="11885913" y="4780687"/>
              <a:ext cx="149556" cy="3634"/>
            </a:xfrm>
            <a:custGeom>
              <a:avLst/>
              <a:gdLst/>
              <a:ahLst/>
              <a:cxnLst/>
              <a:rect l="l" t="t" r="r" b="b"/>
              <a:pathLst>
                <a:path w="6050" h="147" extrusionOk="0">
                  <a:moveTo>
                    <a:pt x="3026" y="0"/>
                  </a:moveTo>
                  <a:cubicBezTo>
                    <a:pt x="1354" y="0"/>
                    <a:pt x="0" y="32"/>
                    <a:pt x="0" y="73"/>
                  </a:cubicBezTo>
                  <a:cubicBezTo>
                    <a:pt x="0" y="113"/>
                    <a:pt x="1354" y="147"/>
                    <a:pt x="3026" y="147"/>
                  </a:cubicBezTo>
                  <a:cubicBezTo>
                    <a:pt x="4696" y="147"/>
                    <a:pt x="6050" y="113"/>
                    <a:pt x="6050" y="73"/>
                  </a:cubicBezTo>
                  <a:cubicBezTo>
                    <a:pt x="6050" y="32"/>
                    <a:pt x="4696" y="0"/>
                    <a:pt x="3026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0;p35"/>
            <p:cNvSpPr/>
            <p:nvPr/>
          </p:nvSpPr>
          <p:spPr>
            <a:xfrm>
              <a:off x="11885913" y="4812378"/>
              <a:ext cx="149556" cy="3659"/>
            </a:xfrm>
            <a:custGeom>
              <a:avLst/>
              <a:gdLst/>
              <a:ahLst/>
              <a:cxnLst/>
              <a:rect l="l" t="t" r="r" b="b"/>
              <a:pathLst>
                <a:path w="6050" h="148" extrusionOk="0">
                  <a:moveTo>
                    <a:pt x="3026" y="1"/>
                  </a:moveTo>
                  <a:cubicBezTo>
                    <a:pt x="1354" y="1"/>
                    <a:pt x="0" y="33"/>
                    <a:pt x="0" y="74"/>
                  </a:cubicBezTo>
                  <a:cubicBezTo>
                    <a:pt x="0" y="115"/>
                    <a:pt x="1354" y="147"/>
                    <a:pt x="3026" y="147"/>
                  </a:cubicBezTo>
                  <a:cubicBezTo>
                    <a:pt x="4696" y="147"/>
                    <a:pt x="6050" y="115"/>
                    <a:pt x="6050" y="74"/>
                  </a:cubicBezTo>
                  <a:cubicBezTo>
                    <a:pt x="6050" y="34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31;p35"/>
            <p:cNvSpPr/>
            <p:nvPr/>
          </p:nvSpPr>
          <p:spPr>
            <a:xfrm>
              <a:off x="11885913" y="4846565"/>
              <a:ext cx="149556" cy="3683"/>
            </a:xfrm>
            <a:custGeom>
              <a:avLst/>
              <a:gdLst/>
              <a:ahLst/>
              <a:cxnLst/>
              <a:rect l="l" t="t" r="r" b="b"/>
              <a:pathLst>
                <a:path w="6050" h="149" extrusionOk="0">
                  <a:moveTo>
                    <a:pt x="3026" y="0"/>
                  </a:moveTo>
                  <a:cubicBezTo>
                    <a:pt x="1354" y="0"/>
                    <a:pt x="0" y="34"/>
                    <a:pt x="0" y="75"/>
                  </a:cubicBezTo>
                  <a:cubicBezTo>
                    <a:pt x="0" y="115"/>
                    <a:pt x="1354" y="148"/>
                    <a:pt x="3026" y="148"/>
                  </a:cubicBezTo>
                  <a:cubicBezTo>
                    <a:pt x="4696" y="148"/>
                    <a:pt x="6050" y="115"/>
                    <a:pt x="6050" y="75"/>
                  </a:cubicBezTo>
                  <a:cubicBezTo>
                    <a:pt x="6050" y="34"/>
                    <a:pt x="4696" y="0"/>
                    <a:pt x="3026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32;p35"/>
            <p:cNvSpPr/>
            <p:nvPr/>
          </p:nvSpPr>
          <p:spPr>
            <a:xfrm>
              <a:off x="11885913" y="4885598"/>
              <a:ext cx="149556" cy="3683"/>
            </a:xfrm>
            <a:custGeom>
              <a:avLst/>
              <a:gdLst/>
              <a:ahLst/>
              <a:cxnLst/>
              <a:rect l="l" t="t" r="r" b="b"/>
              <a:pathLst>
                <a:path w="6050" h="149" extrusionOk="0">
                  <a:moveTo>
                    <a:pt x="3026" y="1"/>
                  </a:moveTo>
                  <a:cubicBezTo>
                    <a:pt x="1354" y="1"/>
                    <a:pt x="0" y="34"/>
                    <a:pt x="0" y="74"/>
                  </a:cubicBezTo>
                  <a:cubicBezTo>
                    <a:pt x="0" y="115"/>
                    <a:pt x="1354" y="148"/>
                    <a:pt x="3026" y="148"/>
                  </a:cubicBezTo>
                  <a:cubicBezTo>
                    <a:pt x="4696" y="148"/>
                    <a:pt x="6050" y="115"/>
                    <a:pt x="6050" y="74"/>
                  </a:cubicBezTo>
                  <a:cubicBezTo>
                    <a:pt x="6050" y="34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33;p35"/>
            <p:cNvSpPr/>
            <p:nvPr/>
          </p:nvSpPr>
          <p:spPr>
            <a:xfrm>
              <a:off x="11885913" y="4924631"/>
              <a:ext cx="149556" cy="3659"/>
            </a:xfrm>
            <a:custGeom>
              <a:avLst/>
              <a:gdLst/>
              <a:ahLst/>
              <a:cxnLst/>
              <a:rect l="l" t="t" r="r" b="b"/>
              <a:pathLst>
                <a:path w="6050" h="148" extrusionOk="0">
                  <a:moveTo>
                    <a:pt x="3026" y="1"/>
                  </a:moveTo>
                  <a:cubicBezTo>
                    <a:pt x="1354" y="1"/>
                    <a:pt x="0" y="33"/>
                    <a:pt x="0" y="74"/>
                  </a:cubicBezTo>
                  <a:cubicBezTo>
                    <a:pt x="0" y="115"/>
                    <a:pt x="1354" y="147"/>
                    <a:pt x="3026" y="147"/>
                  </a:cubicBezTo>
                  <a:cubicBezTo>
                    <a:pt x="4696" y="147"/>
                    <a:pt x="6050" y="115"/>
                    <a:pt x="6050" y="74"/>
                  </a:cubicBezTo>
                  <a:cubicBezTo>
                    <a:pt x="6050" y="33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333;p22"/>
          <p:cNvSpPr/>
          <p:nvPr/>
        </p:nvSpPr>
        <p:spPr>
          <a:xfrm>
            <a:off x="7677306" y="2119879"/>
            <a:ext cx="1581350" cy="1721806"/>
          </a:xfrm>
          <a:custGeom>
            <a:avLst/>
            <a:gdLst/>
            <a:ahLst/>
            <a:cxnLst/>
            <a:rect l="l" t="t" r="r" b="b"/>
            <a:pathLst>
              <a:path w="84440" h="91940" extrusionOk="0">
                <a:moveTo>
                  <a:pt x="48409" y="0"/>
                </a:moveTo>
                <a:lnTo>
                  <a:pt x="48409" y="0"/>
                </a:lnTo>
                <a:cubicBezTo>
                  <a:pt x="42637" y="11493"/>
                  <a:pt x="40782" y="24910"/>
                  <a:pt x="43220" y="37538"/>
                </a:cubicBezTo>
                <a:cubicBezTo>
                  <a:pt x="43868" y="40886"/>
                  <a:pt x="44799" y="44300"/>
                  <a:pt x="44815" y="47667"/>
                </a:cubicBezTo>
                <a:cubicBezTo>
                  <a:pt x="44794" y="47732"/>
                  <a:pt x="44775" y="47801"/>
                  <a:pt x="44775" y="47864"/>
                </a:cubicBezTo>
                <a:cubicBezTo>
                  <a:pt x="44735" y="48558"/>
                  <a:pt x="44707" y="49251"/>
                  <a:pt x="44656" y="49958"/>
                </a:cubicBezTo>
                <a:cubicBezTo>
                  <a:pt x="44595" y="50391"/>
                  <a:pt x="44534" y="50824"/>
                  <a:pt x="44431" y="51254"/>
                </a:cubicBezTo>
                <a:lnTo>
                  <a:pt x="44531" y="52569"/>
                </a:lnTo>
                <a:cubicBezTo>
                  <a:pt x="44383" y="55348"/>
                  <a:pt x="44250" y="58130"/>
                  <a:pt x="44129" y="60917"/>
                </a:cubicBezTo>
                <a:cubicBezTo>
                  <a:pt x="44117" y="61139"/>
                  <a:pt x="44105" y="61385"/>
                  <a:pt x="44103" y="61621"/>
                </a:cubicBezTo>
                <a:cubicBezTo>
                  <a:pt x="44079" y="61655"/>
                  <a:pt x="44052" y="61687"/>
                  <a:pt x="44026" y="61721"/>
                </a:cubicBezTo>
                <a:lnTo>
                  <a:pt x="44102" y="61770"/>
                </a:lnTo>
                <a:cubicBezTo>
                  <a:pt x="44063" y="62479"/>
                  <a:pt x="44036" y="63175"/>
                  <a:pt x="43995" y="63885"/>
                </a:cubicBezTo>
                <a:cubicBezTo>
                  <a:pt x="43942" y="65295"/>
                  <a:pt x="43888" y="66718"/>
                  <a:pt x="43847" y="68128"/>
                </a:cubicBezTo>
                <a:cubicBezTo>
                  <a:pt x="43847" y="68137"/>
                  <a:pt x="43847" y="68145"/>
                  <a:pt x="43847" y="68153"/>
                </a:cubicBezTo>
                <a:cubicBezTo>
                  <a:pt x="37848" y="56039"/>
                  <a:pt x="25260" y="47369"/>
                  <a:pt x="11762" y="46280"/>
                </a:cubicBezTo>
                <a:lnTo>
                  <a:pt x="11762" y="46280"/>
                </a:lnTo>
                <a:cubicBezTo>
                  <a:pt x="13993" y="47792"/>
                  <a:pt x="14922" y="50557"/>
                  <a:pt x="16332" y="52853"/>
                </a:cubicBezTo>
                <a:cubicBezTo>
                  <a:pt x="18731" y="56764"/>
                  <a:pt x="22695" y="59465"/>
                  <a:pt x="26810" y="61494"/>
                </a:cubicBezTo>
                <a:cubicBezTo>
                  <a:pt x="30925" y="63525"/>
                  <a:pt x="35301" y="65004"/>
                  <a:pt x="39351" y="67162"/>
                </a:cubicBezTo>
                <a:cubicBezTo>
                  <a:pt x="40944" y="68011"/>
                  <a:pt x="42511" y="69007"/>
                  <a:pt x="43781" y="70273"/>
                </a:cubicBezTo>
                <a:lnTo>
                  <a:pt x="43781" y="70277"/>
                </a:lnTo>
                <a:cubicBezTo>
                  <a:pt x="43740" y="71378"/>
                  <a:pt x="43727" y="72453"/>
                  <a:pt x="43713" y="73554"/>
                </a:cubicBezTo>
                <a:lnTo>
                  <a:pt x="43713" y="73570"/>
                </a:lnTo>
                <a:cubicBezTo>
                  <a:pt x="39286" y="71260"/>
                  <a:pt x="34294" y="70053"/>
                  <a:pt x="29305" y="70053"/>
                </a:cubicBezTo>
                <a:cubicBezTo>
                  <a:pt x="27111" y="70053"/>
                  <a:pt x="24918" y="70286"/>
                  <a:pt x="22774" y="70761"/>
                </a:cubicBezTo>
                <a:cubicBezTo>
                  <a:pt x="21008" y="71153"/>
                  <a:pt x="19268" y="71701"/>
                  <a:pt x="17469" y="71892"/>
                </a:cubicBezTo>
                <a:cubicBezTo>
                  <a:pt x="16797" y="71963"/>
                  <a:pt x="16122" y="71984"/>
                  <a:pt x="15447" y="71984"/>
                </a:cubicBezTo>
                <a:cubicBezTo>
                  <a:pt x="14470" y="71984"/>
                  <a:pt x="13492" y="71940"/>
                  <a:pt x="12514" y="71940"/>
                </a:cubicBezTo>
                <a:cubicBezTo>
                  <a:pt x="12276" y="71940"/>
                  <a:pt x="12037" y="71943"/>
                  <a:pt x="11798" y="71949"/>
                </a:cubicBezTo>
                <a:cubicBezTo>
                  <a:pt x="7597" y="72068"/>
                  <a:pt x="3440" y="73444"/>
                  <a:pt x="1" y="75857"/>
                </a:cubicBezTo>
                <a:cubicBezTo>
                  <a:pt x="2500" y="74923"/>
                  <a:pt x="5041" y="73981"/>
                  <a:pt x="7701" y="73777"/>
                </a:cubicBezTo>
                <a:cubicBezTo>
                  <a:pt x="8126" y="73744"/>
                  <a:pt x="8550" y="73730"/>
                  <a:pt x="8975" y="73730"/>
                </a:cubicBezTo>
                <a:cubicBezTo>
                  <a:pt x="11055" y="73730"/>
                  <a:pt x="13137" y="74057"/>
                  <a:pt x="15223" y="74065"/>
                </a:cubicBezTo>
                <a:cubicBezTo>
                  <a:pt x="15255" y="74066"/>
                  <a:pt x="15286" y="74066"/>
                  <a:pt x="15318" y="74066"/>
                </a:cubicBezTo>
                <a:cubicBezTo>
                  <a:pt x="17995" y="74066"/>
                  <a:pt x="20643" y="73551"/>
                  <a:pt x="23300" y="73216"/>
                </a:cubicBezTo>
                <a:cubicBezTo>
                  <a:pt x="25759" y="72907"/>
                  <a:pt x="28233" y="72753"/>
                  <a:pt x="30705" y="72753"/>
                </a:cubicBezTo>
                <a:cubicBezTo>
                  <a:pt x="34023" y="72753"/>
                  <a:pt x="37339" y="73031"/>
                  <a:pt x="40619" y="73586"/>
                </a:cubicBezTo>
                <a:cubicBezTo>
                  <a:pt x="41667" y="73763"/>
                  <a:pt x="42736" y="74005"/>
                  <a:pt x="43688" y="74454"/>
                </a:cubicBezTo>
                <a:cubicBezTo>
                  <a:pt x="43607" y="78720"/>
                  <a:pt x="43621" y="83013"/>
                  <a:pt x="43755" y="87266"/>
                </a:cubicBezTo>
                <a:cubicBezTo>
                  <a:pt x="43809" y="88810"/>
                  <a:pt x="43876" y="90341"/>
                  <a:pt x="43970" y="91885"/>
                </a:cubicBezTo>
                <a:cubicBezTo>
                  <a:pt x="44614" y="91913"/>
                  <a:pt x="45259" y="91926"/>
                  <a:pt x="45890" y="91940"/>
                </a:cubicBezTo>
                <a:cubicBezTo>
                  <a:pt x="45890" y="90368"/>
                  <a:pt x="45863" y="88810"/>
                  <a:pt x="45836" y="87253"/>
                </a:cubicBezTo>
                <a:cubicBezTo>
                  <a:pt x="45770" y="82338"/>
                  <a:pt x="45688" y="77436"/>
                  <a:pt x="45676" y="72506"/>
                </a:cubicBezTo>
                <a:cubicBezTo>
                  <a:pt x="45649" y="71822"/>
                  <a:pt x="45649" y="71123"/>
                  <a:pt x="45649" y="70425"/>
                </a:cubicBezTo>
                <a:cubicBezTo>
                  <a:pt x="45649" y="66769"/>
                  <a:pt x="45693" y="63109"/>
                  <a:pt x="45782" y="59444"/>
                </a:cubicBezTo>
                <a:cubicBezTo>
                  <a:pt x="48934" y="55413"/>
                  <a:pt x="52428" y="51651"/>
                  <a:pt x="56254" y="48254"/>
                </a:cubicBezTo>
                <a:cubicBezTo>
                  <a:pt x="62514" y="42694"/>
                  <a:pt x="69558" y="38097"/>
                  <a:pt x="76572" y="33523"/>
                </a:cubicBezTo>
                <a:cubicBezTo>
                  <a:pt x="79064" y="31897"/>
                  <a:pt x="81598" y="30252"/>
                  <a:pt x="84439" y="29365"/>
                </a:cubicBezTo>
                <a:cubicBezTo>
                  <a:pt x="84028" y="29346"/>
                  <a:pt x="83617" y="29337"/>
                  <a:pt x="83206" y="29337"/>
                </a:cubicBezTo>
                <a:cubicBezTo>
                  <a:pt x="78138" y="29337"/>
                  <a:pt x="73077" y="30737"/>
                  <a:pt x="68739" y="33355"/>
                </a:cubicBezTo>
                <a:cubicBezTo>
                  <a:pt x="66371" y="34783"/>
                  <a:pt x="64231" y="36553"/>
                  <a:pt x="62102" y="38316"/>
                </a:cubicBezTo>
                <a:lnTo>
                  <a:pt x="53047" y="45809"/>
                </a:lnTo>
                <a:cubicBezTo>
                  <a:pt x="51663" y="46955"/>
                  <a:pt x="50257" y="48123"/>
                  <a:pt x="49269" y="49624"/>
                </a:cubicBezTo>
                <a:cubicBezTo>
                  <a:pt x="48343" y="51030"/>
                  <a:pt x="47827" y="52662"/>
                  <a:pt x="47324" y="54268"/>
                </a:cubicBezTo>
                <a:cubicBezTo>
                  <a:pt x="46810" y="55908"/>
                  <a:pt x="46295" y="57550"/>
                  <a:pt x="45781" y="59190"/>
                </a:cubicBezTo>
                <a:lnTo>
                  <a:pt x="45781" y="59158"/>
                </a:lnTo>
                <a:cubicBezTo>
                  <a:pt x="45847" y="57076"/>
                  <a:pt x="45942" y="54981"/>
                  <a:pt x="46036" y="52900"/>
                </a:cubicBezTo>
                <a:cubicBezTo>
                  <a:pt x="46063" y="52577"/>
                  <a:pt x="46076" y="52281"/>
                  <a:pt x="46090" y="51972"/>
                </a:cubicBezTo>
                <a:cubicBezTo>
                  <a:pt x="46090" y="51964"/>
                  <a:pt x="46090" y="51957"/>
                  <a:pt x="46091" y="51948"/>
                </a:cubicBezTo>
                <a:cubicBezTo>
                  <a:pt x="46915" y="49441"/>
                  <a:pt x="47932" y="46925"/>
                  <a:pt x="48400" y="44366"/>
                </a:cubicBezTo>
                <a:cubicBezTo>
                  <a:pt x="48847" y="41922"/>
                  <a:pt x="48785" y="39416"/>
                  <a:pt x="48631" y="36936"/>
                </a:cubicBezTo>
                <a:cubicBezTo>
                  <a:pt x="47867" y="24568"/>
                  <a:pt x="44905" y="11887"/>
                  <a:pt x="48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1847;p68"/>
          <p:cNvGrpSpPr/>
          <p:nvPr/>
        </p:nvGrpSpPr>
        <p:grpSpPr>
          <a:xfrm rot="21092748">
            <a:off x="8517081" y="176702"/>
            <a:ext cx="459955" cy="413413"/>
            <a:chOff x="7201801" y="4130059"/>
            <a:chExt cx="459955" cy="368037"/>
          </a:xfrm>
        </p:grpSpPr>
        <p:sp>
          <p:nvSpPr>
            <p:cNvPr id="54" name="Google Shape;1848;p68"/>
            <p:cNvSpPr/>
            <p:nvPr/>
          </p:nvSpPr>
          <p:spPr>
            <a:xfrm>
              <a:off x="7507613" y="41300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49;p68"/>
            <p:cNvSpPr/>
            <p:nvPr/>
          </p:nvSpPr>
          <p:spPr>
            <a:xfrm>
              <a:off x="7201801" y="42556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30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088" name="Google Shape;1088;p43"/>
          <p:cNvSpPr txBox="1">
            <a:spLocks noGrp="1"/>
          </p:cNvSpPr>
          <p:nvPr>
            <p:ph type="subTitle" idx="1"/>
          </p:nvPr>
        </p:nvSpPr>
        <p:spPr>
          <a:xfrm>
            <a:off x="1467807" y="2038350"/>
            <a:ext cx="29136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dirty="0"/>
          </a:p>
        </p:txBody>
      </p:sp>
      <p:sp>
        <p:nvSpPr>
          <p:cNvPr id="1089" name="Google Shape;1089;p43"/>
          <p:cNvSpPr txBox="1">
            <a:spLocks noGrp="1"/>
          </p:cNvSpPr>
          <p:nvPr>
            <p:ph type="subTitle" idx="3"/>
          </p:nvPr>
        </p:nvSpPr>
        <p:spPr>
          <a:xfrm>
            <a:off x="4759469" y="2038350"/>
            <a:ext cx="2911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 &amp; Percobaan</a:t>
            </a:r>
            <a:endParaRPr dirty="0"/>
          </a:p>
        </p:txBody>
      </p:sp>
      <p:sp>
        <p:nvSpPr>
          <p:cNvPr id="1091" name="Google Shape;1091;p43"/>
          <p:cNvSpPr txBox="1">
            <a:spLocks noGrp="1"/>
          </p:cNvSpPr>
          <p:nvPr>
            <p:ph type="subTitle" idx="5"/>
          </p:nvPr>
        </p:nvSpPr>
        <p:spPr>
          <a:xfrm>
            <a:off x="1469016" y="3673271"/>
            <a:ext cx="2911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Analisa</a:t>
            </a:r>
            <a:endParaRPr dirty="0"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7"/>
          </p:nvPr>
        </p:nvSpPr>
        <p:spPr>
          <a:xfrm>
            <a:off x="4757075" y="3673267"/>
            <a:ext cx="2916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p:grpSp>
        <p:nvGrpSpPr>
          <p:cNvPr id="1095" name="Google Shape;1095;p43"/>
          <p:cNvGrpSpPr/>
          <p:nvPr/>
        </p:nvGrpSpPr>
        <p:grpSpPr>
          <a:xfrm>
            <a:off x="2693388" y="2915220"/>
            <a:ext cx="462468" cy="557812"/>
            <a:chOff x="3109710" y="2095807"/>
            <a:chExt cx="543632" cy="654709"/>
          </a:xfrm>
        </p:grpSpPr>
        <p:sp>
          <p:nvSpPr>
            <p:cNvPr id="1096" name="Google Shape;1096;p43"/>
            <p:cNvSpPr/>
            <p:nvPr/>
          </p:nvSpPr>
          <p:spPr>
            <a:xfrm>
              <a:off x="3142731" y="2110703"/>
              <a:ext cx="495734" cy="625462"/>
            </a:xfrm>
            <a:custGeom>
              <a:avLst/>
              <a:gdLst/>
              <a:ahLst/>
              <a:cxnLst/>
              <a:rect l="l" t="t" r="r" b="b"/>
              <a:pathLst>
                <a:path w="28255" h="35649" extrusionOk="0">
                  <a:moveTo>
                    <a:pt x="15285" y="1"/>
                  </a:moveTo>
                  <a:cubicBezTo>
                    <a:pt x="12303" y="1"/>
                    <a:pt x="9447" y="1102"/>
                    <a:pt x="7230" y="3143"/>
                  </a:cubicBezTo>
                  <a:cubicBezTo>
                    <a:pt x="4574" y="5615"/>
                    <a:pt x="3836" y="9119"/>
                    <a:pt x="7414" y="11258"/>
                  </a:cubicBezTo>
                  <a:cubicBezTo>
                    <a:pt x="7488" y="11332"/>
                    <a:pt x="7562" y="11406"/>
                    <a:pt x="7562" y="11516"/>
                  </a:cubicBezTo>
                  <a:cubicBezTo>
                    <a:pt x="10712" y="11516"/>
                    <a:pt x="12194" y="7521"/>
                    <a:pt x="15279" y="7521"/>
                  </a:cubicBezTo>
                  <a:cubicBezTo>
                    <a:pt x="15373" y="7521"/>
                    <a:pt x="15469" y="7525"/>
                    <a:pt x="15566" y="7533"/>
                  </a:cubicBezTo>
                  <a:cubicBezTo>
                    <a:pt x="17115" y="7680"/>
                    <a:pt x="18369" y="8787"/>
                    <a:pt x="18148" y="10373"/>
                  </a:cubicBezTo>
                  <a:cubicBezTo>
                    <a:pt x="18116" y="10501"/>
                    <a:pt x="18000" y="10601"/>
                    <a:pt x="17874" y="10601"/>
                  </a:cubicBezTo>
                  <a:cubicBezTo>
                    <a:pt x="17854" y="10601"/>
                    <a:pt x="17835" y="10599"/>
                    <a:pt x="17816" y="10594"/>
                  </a:cubicBezTo>
                  <a:cubicBezTo>
                    <a:pt x="17668" y="12143"/>
                    <a:pt x="15750" y="13029"/>
                    <a:pt x="14312" y="13250"/>
                  </a:cubicBezTo>
                  <a:cubicBezTo>
                    <a:pt x="12652" y="13471"/>
                    <a:pt x="10660" y="13066"/>
                    <a:pt x="9295" y="14246"/>
                  </a:cubicBezTo>
                  <a:cubicBezTo>
                    <a:pt x="8078" y="15242"/>
                    <a:pt x="8004" y="16828"/>
                    <a:pt x="8594" y="18156"/>
                  </a:cubicBezTo>
                  <a:cubicBezTo>
                    <a:pt x="8631" y="18156"/>
                    <a:pt x="8668" y="18156"/>
                    <a:pt x="8705" y="18193"/>
                  </a:cubicBezTo>
                  <a:cubicBezTo>
                    <a:pt x="9496" y="19140"/>
                    <a:pt x="10502" y="19444"/>
                    <a:pt x="11616" y="19444"/>
                  </a:cubicBezTo>
                  <a:cubicBezTo>
                    <a:pt x="13619" y="19444"/>
                    <a:pt x="15970" y="18460"/>
                    <a:pt x="18043" y="18460"/>
                  </a:cubicBezTo>
                  <a:cubicBezTo>
                    <a:pt x="18634" y="18460"/>
                    <a:pt x="19202" y="18540"/>
                    <a:pt x="19734" y="18746"/>
                  </a:cubicBezTo>
                  <a:cubicBezTo>
                    <a:pt x="21910" y="19594"/>
                    <a:pt x="22758" y="21770"/>
                    <a:pt x="21578" y="23799"/>
                  </a:cubicBezTo>
                  <a:cubicBezTo>
                    <a:pt x="20204" y="26230"/>
                    <a:pt x="16945" y="27719"/>
                    <a:pt x="14181" y="27719"/>
                  </a:cubicBezTo>
                  <a:cubicBezTo>
                    <a:pt x="14051" y="27719"/>
                    <a:pt x="13922" y="27716"/>
                    <a:pt x="13795" y="27709"/>
                  </a:cubicBezTo>
                  <a:cubicBezTo>
                    <a:pt x="10512" y="27561"/>
                    <a:pt x="8373" y="24906"/>
                    <a:pt x="6086" y="22914"/>
                  </a:cubicBezTo>
                  <a:cubicBezTo>
                    <a:pt x="6012" y="22877"/>
                    <a:pt x="5975" y="22803"/>
                    <a:pt x="5975" y="22729"/>
                  </a:cubicBezTo>
                  <a:lnTo>
                    <a:pt x="5902" y="22729"/>
                  </a:lnTo>
                  <a:cubicBezTo>
                    <a:pt x="5902" y="22840"/>
                    <a:pt x="5828" y="22914"/>
                    <a:pt x="5717" y="22951"/>
                  </a:cubicBezTo>
                  <a:cubicBezTo>
                    <a:pt x="3652" y="23725"/>
                    <a:pt x="1697" y="26344"/>
                    <a:pt x="1033" y="28484"/>
                  </a:cubicBezTo>
                  <a:cubicBezTo>
                    <a:pt x="0" y="31693"/>
                    <a:pt x="2951" y="33647"/>
                    <a:pt x="5607" y="34643"/>
                  </a:cubicBezTo>
                  <a:cubicBezTo>
                    <a:pt x="7570" y="35315"/>
                    <a:pt x="9630" y="35649"/>
                    <a:pt x="11692" y="35649"/>
                  </a:cubicBezTo>
                  <a:cubicBezTo>
                    <a:pt x="14047" y="35649"/>
                    <a:pt x="16405" y="35213"/>
                    <a:pt x="18627" y="34348"/>
                  </a:cubicBezTo>
                  <a:cubicBezTo>
                    <a:pt x="23090" y="32652"/>
                    <a:pt x="26853" y="29074"/>
                    <a:pt x="27590" y="24168"/>
                  </a:cubicBezTo>
                  <a:cubicBezTo>
                    <a:pt x="28254" y="19705"/>
                    <a:pt x="25709" y="15279"/>
                    <a:pt x="21246" y="14098"/>
                  </a:cubicBezTo>
                  <a:cubicBezTo>
                    <a:pt x="20800" y="13961"/>
                    <a:pt x="20897" y="13312"/>
                    <a:pt x="21328" y="13312"/>
                  </a:cubicBezTo>
                  <a:cubicBezTo>
                    <a:pt x="21361" y="13312"/>
                    <a:pt x="21395" y="13316"/>
                    <a:pt x="21430" y="13324"/>
                  </a:cubicBezTo>
                  <a:cubicBezTo>
                    <a:pt x="23754" y="11479"/>
                    <a:pt x="25008" y="7828"/>
                    <a:pt x="24123" y="4951"/>
                  </a:cubicBezTo>
                  <a:cubicBezTo>
                    <a:pt x="23127" y="1631"/>
                    <a:pt x="18848" y="156"/>
                    <a:pt x="15713" y="8"/>
                  </a:cubicBezTo>
                  <a:cubicBezTo>
                    <a:pt x="15570" y="3"/>
                    <a:pt x="15427" y="1"/>
                    <a:pt x="15285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109710" y="2095807"/>
              <a:ext cx="543632" cy="654709"/>
            </a:xfrm>
            <a:custGeom>
              <a:avLst/>
              <a:gdLst/>
              <a:ahLst/>
              <a:cxnLst/>
              <a:rect l="l" t="t" r="r" b="b"/>
              <a:pathLst>
                <a:path w="30985" h="37316" extrusionOk="0">
                  <a:moveTo>
                    <a:pt x="17134" y="0"/>
                  </a:moveTo>
                  <a:cubicBezTo>
                    <a:pt x="13246" y="0"/>
                    <a:pt x="9571" y="1790"/>
                    <a:pt x="7194" y="4878"/>
                  </a:cubicBezTo>
                  <a:cubicBezTo>
                    <a:pt x="5165" y="7533"/>
                    <a:pt x="5792" y="10742"/>
                    <a:pt x="8558" y="12476"/>
                  </a:cubicBezTo>
                  <a:cubicBezTo>
                    <a:pt x="8558" y="12550"/>
                    <a:pt x="8632" y="12660"/>
                    <a:pt x="8706" y="12697"/>
                  </a:cubicBezTo>
                  <a:cubicBezTo>
                    <a:pt x="9104" y="12834"/>
                    <a:pt x="9491" y="12895"/>
                    <a:pt x="9868" y="12895"/>
                  </a:cubicBezTo>
                  <a:cubicBezTo>
                    <a:pt x="10817" y="12895"/>
                    <a:pt x="11708" y="12504"/>
                    <a:pt x="12579" y="11923"/>
                  </a:cubicBezTo>
                  <a:cubicBezTo>
                    <a:pt x="13169" y="11554"/>
                    <a:pt x="13648" y="11074"/>
                    <a:pt x="14202" y="10632"/>
                  </a:cubicBezTo>
                  <a:cubicBezTo>
                    <a:pt x="14893" y="10070"/>
                    <a:pt x="16533" y="9167"/>
                    <a:pt x="17789" y="9167"/>
                  </a:cubicBezTo>
                  <a:cubicBezTo>
                    <a:pt x="18677" y="9167"/>
                    <a:pt x="19372" y="9619"/>
                    <a:pt x="19403" y="10964"/>
                  </a:cubicBezTo>
                  <a:cubicBezTo>
                    <a:pt x="18148" y="14910"/>
                    <a:pt x="13021" y="12255"/>
                    <a:pt x="10513" y="14652"/>
                  </a:cubicBezTo>
                  <a:cubicBezTo>
                    <a:pt x="9001" y="16128"/>
                    <a:pt x="8964" y="18783"/>
                    <a:pt x="10550" y="20185"/>
                  </a:cubicBezTo>
                  <a:cubicBezTo>
                    <a:pt x="10612" y="20231"/>
                    <a:pt x="10680" y="20252"/>
                    <a:pt x="10744" y="20252"/>
                  </a:cubicBezTo>
                  <a:cubicBezTo>
                    <a:pt x="10833" y="20252"/>
                    <a:pt x="10913" y="20212"/>
                    <a:pt x="10956" y="20148"/>
                  </a:cubicBezTo>
                  <a:cubicBezTo>
                    <a:pt x="11604" y="20772"/>
                    <a:pt x="12408" y="20988"/>
                    <a:pt x="13296" y="20988"/>
                  </a:cubicBezTo>
                  <a:cubicBezTo>
                    <a:pt x="15329" y="20988"/>
                    <a:pt x="17802" y="19851"/>
                    <a:pt x="19861" y="19851"/>
                  </a:cubicBezTo>
                  <a:cubicBezTo>
                    <a:pt x="20894" y="19851"/>
                    <a:pt x="21822" y="20137"/>
                    <a:pt x="22538" y="20996"/>
                  </a:cubicBezTo>
                  <a:cubicBezTo>
                    <a:pt x="25515" y="24619"/>
                    <a:pt x="18899" y="27754"/>
                    <a:pt x="15887" y="27754"/>
                  </a:cubicBezTo>
                  <a:cubicBezTo>
                    <a:pt x="15802" y="27754"/>
                    <a:pt x="15719" y="27752"/>
                    <a:pt x="15640" y="27746"/>
                  </a:cubicBezTo>
                  <a:cubicBezTo>
                    <a:pt x="12579" y="27525"/>
                    <a:pt x="10735" y="24833"/>
                    <a:pt x="8411" y="23136"/>
                  </a:cubicBezTo>
                  <a:cubicBezTo>
                    <a:pt x="8344" y="23085"/>
                    <a:pt x="8275" y="23064"/>
                    <a:pt x="8209" y="23064"/>
                  </a:cubicBezTo>
                  <a:cubicBezTo>
                    <a:pt x="7986" y="23064"/>
                    <a:pt x="7801" y="23314"/>
                    <a:pt x="7857" y="23542"/>
                  </a:cubicBezTo>
                  <a:cubicBezTo>
                    <a:pt x="7857" y="23615"/>
                    <a:pt x="7894" y="23689"/>
                    <a:pt x="7968" y="23726"/>
                  </a:cubicBezTo>
                  <a:cubicBezTo>
                    <a:pt x="10292" y="25718"/>
                    <a:pt x="12394" y="28374"/>
                    <a:pt x="15677" y="28558"/>
                  </a:cubicBezTo>
                  <a:cubicBezTo>
                    <a:pt x="15802" y="28564"/>
                    <a:pt x="15928" y="28568"/>
                    <a:pt x="16055" y="28568"/>
                  </a:cubicBezTo>
                  <a:cubicBezTo>
                    <a:pt x="18821" y="28568"/>
                    <a:pt x="22085" y="27045"/>
                    <a:pt x="23460" y="24611"/>
                  </a:cubicBezTo>
                  <a:cubicBezTo>
                    <a:pt x="24603" y="22583"/>
                    <a:pt x="23792" y="20406"/>
                    <a:pt x="21616" y="19558"/>
                  </a:cubicBezTo>
                  <a:cubicBezTo>
                    <a:pt x="21085" y="19352"/>
                    <a:pt x="20517" y="19272"/>
                    <a:pt x="19926" y="19272"/>
                  </a:cubicBezTo>
                  <a:cubicBezTo>
                    <a:pt x="17843" y="19272"/>
                    <a:pt x="15478" y="20269"/>
                    <a:pt x="13468" y="20269"/>
                  </a:cubicBezTo>
                  <a:cubicBezTo>
                    <a:pt x="12366" y="20269"/>
                    <a:pt x="11371" y="19969"/>
                    <a:pt x="10587" y="19042"/>
                  </a:cubicBezTo>
                  <a:cubicBezTo>
                    <a:pt x="10550" y="19005"/>
                    <a:pt x="10513" y="18968"/>
                    <a:pt x="10476" y="18968"/>
                  </a:cubicBezTo>
                  <a:cubicBezTo>
                    <a:pt x="9886" y="17677"/>
                    <a:pt x="9960" y="16054"/>
                    <a:pt x="11177" y="15058"/>
                  </a:cubicBezTo>
                  <a:cubicBezTo>
                    <a:pt x="12579" y="13878"/>
                    <a:pt x="14534" y="14283"/>
                    <a:pt x="16194" y="14062"/>
                  </a:cubicBezTo>
                  <a:cubicBezTo>
                    <a:pt x="17632" y="13878"/>
                    <a:pt x="19550" y="12992"/>
                    <a:pt x="19698" y="11443"/>
                  </a:cubicBezTo>
                  <a:cubicBezTo>
                    <a:pt x="19717" y="11448"/>
                    <a:pt x="19736" y="11450"/>
                    <a:pt x="19756" y="11450"/>
                  </a:cubicBezTo>
                  <a:cubicBezTo>
                    <a:pt x="19882" y="11450"/>
                    <a:pt x="19998" y="11350"/>
                    <a:pt x="20030" y="11222"/>
                  </a:cubicBezTo>
                  <a:cubicBezTo>
                    <a:pt x="20288" y="9636"/>
                    <a:pt x="19034" y="8529"/>
                    <a:pt x="17485" y="8382"/>
                  </a:cubicBezTo>
                  <a:cubicBezTo>
                    <a:pt x="17386" y="8374"/>
                    <a:pt x="17288" y="8370"/>
                    <a:pt x="17193" y="8370"/>
                  </a:cubicBezTo>
                  <a:cubicBezTo>
                    <a:pt x="14075" y="8370"/>
                    <a:pt x="12593" y="12328"/>
                    <a:pt x="9444" y="12328"/>
                  </a:cubicBezTo>
                  <a:cubicBezTo>
                    <a:pt x="9444" y="12255"/>
                    <a:pt x="9370" y="12181"/>
                    <a:pt x="9296" y="12107"/>
                  </a:cubicBezTo>
                  <a:cubicBezTo>
                    <a:pt x="5681" y="9968"/>
                    <a:pt x="6456" y="6464"/>
                    <a:pt x="9112" y="3992"/>
                  </a:cubicBezTo>
                  <a:cubicBezTo>
                    <a:pt x="11329" y="1951"/>
                    <a:pt x="14185" y="850"/>
                    <a:pt x="17167" y="850"/>
                  </a:cubicBezTo>
                  <a:cubicBezTo>
                    <a:pt x="17309" y="850"/>
                    <a:pt x="17452" y="852"/>
                    <a:pt x="17595" y="857"/>
                  </a:cubicBezTo>
                  <a:cubicBezTo>
                    <a:pt x="20694" y="1005"/>
                    <a:pt x="25009" y="2480"/>
                    <a:pt x="26005" y="5800"/>
                  </a:cubicBezTo>
                  <a:cubicBezTo>
                    <a:pt x="26890" y="8677"/>
                    <a:pt x="25636" y="12328"/>
                    <a:pt x="23312" y="14173"/>
                  </a:cubicBezTo>
                  <a:cubicBezTo>
                    <a:pt x="23277" y="14165"/>
                    <a:pt x="23243" y="14161"/>
                    <a:pt x="23210" y="14161"/>
                  </a:cubicBezTo>
                  <a:cubicBezTo>
                    <a:pt x="22779" y="14161"/>
                    <a:pt x="22682" y="14810"/>
                    <a:pt x="23128" y="14947"/>
                  </a:cubicBezTo>
                  <a:cubicBezTo>
                    <a:pt x="27591" y="16091"/>
                    <a:pt x="30136" y="20554"/>
                    <a:pt x="29472" y="25017"/>
                  </a:cubicBezTo>
                  <a:cubicBezTo>
                    <a:pt x="28735" y="29923"/>
                    <a:pt x="24935" y="33501"/>
                    <a:pt x="20509" y="35197"/>
                  </a:cubicBezTo>
                  <a:cubicBezTo>
                    <a:pt x="18267" y="36062"/>
                    <a:pt x="15910" y="36498"/>
                    <a:pt x="13555" y="36498"/>
                  </a:cubicBezTo>
                  <a:cubicBezTo>
                    <a:pt x="11493" y="36498"/>
                    <a:pt x="9432" y="36164"/>
                    <a:pt x="7452" y="35492"/>
                  </a:cubicBezTo>
                  <a:cubicBezTo>
                    <a:pt x="4833" y="34496"/>
                    <a:pt x="1882" y="32542"/>
                    <a:pt x="2878" y="29333"/>
                  </a:cubicBezTo>
                  <a:cubicBezTo>
                    <a:pt x="3579" y="27193"/>
                    <a:pt x="5534" y="24574"/>
                    <a:pt x="7599" y="23800"/>
                  </a:cubicBezTo>
                  <a:cubicBezTo>
                    <a:pt x="7710" y="23763"/>
                    <a:pt x="7784" y="23689"/>
                    <a:pt x="7784" y="23578"/>
                  </a:cubicBezTo>
                  <a:cubicBezTo>
                    <a:pt x="7784" y="23418"/>
                    <a:pt x="7672" y="23313"/>
                    <a:pt x="7521" y="23313"/>
                  </a:cubicBezTo>
                  <a:cubicBezTo>
                    <a:pt x="7499" y="23313"/>
                    <a:pt x="7476" y="23315"/>
                    <a:pt x="7452" y="23320"/>
                  </a:cubicBezTo>
                  <a:cubicBezTo>
                    <a:pt x="3505" y="24464"/>
                    <a:pt x="1" y="30439"/>
                    <a:pt x="3247" y="33833"/>
                  </a:cubicBezTo>
                  <a:cubicBezTo>
                    <a:pt x="5686" y="36364"/>
                    <a:pt x="9460" y="37316"/>
                    <a:pt x="13163" y="37316"/>
                  </a:cubicBezTo>
                  <a:cubicBezTo>
                    <a:pt x="15396" y="37316"/>
                    <a:pt x="17603" y="36970"/>
                    <a:pt x="19476" y="36414"/>
                  </a:cubicBezTo>
                  <a:cubicBezTo>
                    <a:pt x="24714" y="34828"/>
                    <a:pt x="29435" y="30845"/>
                    <a:pt x="30284" y="25201"/>
                  </a:cubicBezTo>
                  <a:cubicBezTo>
                    <a:pt x="30985" y="20517"/>
                    <a:pt x="28439" y="15869"/>
                    <a:pt x="23976" y="14357"/>
                  </a:cubicBezTo>
                  <a:cubicBezTo>
                    <a:pt x="26485" y="12476"/>
                    <a:pt x="27554" y="8898"/>
                    <a:pt x="26890" y="5874"/>
                  </a:cubicBezTo>
                  <a:cubicBezTo>
                    <a:pt x="26042" y="2001"/>
                    <a:pt x="21136" y="193"/>
                    <a:pt x="17595" y="9"/>
                  </a:cubicBezTo>
                  <a:cubicBezTo>
                    <a:pt x="17441" y="3"/>
                    <a:pt x="17288" y="0"/>
                    <a:pt x="17134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43"/>
          <p:cNvGrpSpPr/>
          <p:nvPr/>
        </p:nvGrpSpPr>
        <p:grpSpPr>
          <a:xfrm>
            <a:off x="6010333" y="1322618"/>
            <a:ext cx="409501" cy="557771"/>
            <a:chOff x="2570551" y="2117230"/>
            <a:chExt cx="466030" cy="633111"/>
          </a:xfrm>
        </p:grpSpPr>
        <p:sp>
          <p:nvSpPr>
            <p:cNvPr id="1099" name="Google Shape;1099;p43"/>
            <p:cNvSpPr/>
            <p:nvPr/>
          </p:nvSpPr>
          <p:spPr>
            <a:xfrm>
              <a:off x="2617223" y="2131951"/>
              <a:ext cx="414185" cy="604618"/>
            </a:xfrm>
            <a:custGeom>
              <a:avLst/>
              <a:gdLst/>
              <a:ahLst/>
              <a:cxnLst/>
              <a:rect l="l" t="t" r="r" b="b"/>
              <a:pathLst>
                <a:path w="23607" h="34461" extrusionOk="0">
                  <a:moveTo>
                    <a:pt x="11943" y="0"/>
                  </a:moveTo>
                  <a:cubicBezTo>
                    <a:pt x="7187" y="0"/>
                    <a:pt x="2026" y="1966"/>
                    <a:pt x="517" y="6580"/>
                  </a:cubicBezTo>
                  <a:cubicBezTo>
                    <a:pt x="74" y="7871"/>
                    <a:pt x="0" y="9273"/>
                    <a:pt x="332" y="10600"/>
                  </a:cubicBezTo>
                  <a:cubicBezTo>
                    <a:pt x="517" y="11338"/>
                    <a:pt x="1033" y="12482"/>
                    <a:pt x="1660" y="12961"/>
                  </a:cubicBezTo>
                  <a:lnTo>
                    <a:pt x="4168" y="13883"/>
                  </a:lnTo>
                  <a:cubicBezTo>
                    <a:pt x="4832" y="13662"/>
                    <a:pt x="5386" y="13219"/>
                    <a:pt x="5791" y="12666"/>
                  </a:cubicBezTo>
                  <a:cubicBezTo>
                    <a:pt x="7451" y="10895"/>
                    <a:pt x="8447" y="9383"/>
                    <a:pt x="10697" y="8350"/>
                  </a:cubicBezTo>
                  <a:cubicBezTo>
                    <a:pt x="10728" y="8330"/>
                    <a:pt x="10759" y="8321"/>
                    <a:pt x="10788" y="8321"/>
                  </a:cubicBezTo>
                  <a:cubicBezTo>
                    <a:pt x="10864" y="8321"/>
                    <a:pt x="10929" y="8381"/>
                    <a:pt x="10955" y="8461"/>
                  </a:cubicBezTo>
                  <a:cubicBezTo>
                    <a:pt x="11715" y="8192"/>
                    <a:pt x="12510" y="8018"/>
                    <a:pt x="13291" y="8018"/>
                  </a:cubicBezTo>
                  <a:cubicBezTo>
                    <a:pt x="14330" y="8018"/>
                    <a:pt x="15346" y="8325"/>
                    <a:pt x="16230" y="9125"/>
                  </a:cubicBezTo>
                  <a:cubicBezTo>
                    <a:pt x="17742" y="10490"/>
                    <a:pt x="17705" y="12555"/>
                    <a:pt x="16709" y="14252"/>
                  </a:cubicBezTo>
                  <a:cubicBezTo>
                    <a:pt x="15271" y="16760"/>
                    <a:pt x="12394" y="18273"/>
                    <a:pt x="9996" y="19711"/>
                  </a:cubicBezTo>
                  <a:cubicBezTo>
                    <a:pt x="7008" y="21518"/>
                    <a:pt x="3799" y="23363"/>
                    <a:pt x="2029" y="26498"/>
                  </a:cubicBezTo>
                  <a:cubicBezTo>
                    <a:pt x="922" y="28453"/>
                    <a:pt x="111" y="31736"/>
                    <a:pt x="2398" y="33211"/>
                  </a:cubicBezTo>
                  <a:cubicBezTo>
                    <a:pt x="3836" y="34133"/>
                    <a:pt x="5717" y="34096"/>
                    <a:pt x="7340" y="34133"/>
                  </a:cubicBezTo>
                  <a:cubicBezTo>
                    <a:pt x="10005" y="34219"/>
                    <a:pt x="12713" y="34461"/>
                    <a:pt x="15397" y="34461"/>
                  </a:cubicBezTo>
                  <a:cubicBezTo>
                    <a:pt x="16169" y="34461"/>
                    <a:pt x="16939" y="34441"/>
                    <a:pt x="17705" y="34391"/>
                  </a:cubicBezTo>
                  <a:cubicBezTo>
                    <a:pt x="20287" y="34244"/>
                    <a:pt x="22095" y="33027"/>
                    <a:pt x="22500" y="30297"/>
                  </a:cubicBezTo>
                  <a:cubicBezTo>
                    <a:pt x="22722" y="28637"/>
                    <a:pt x="23201" y="25207"/>
                    <a:pt x="20877" y="24801"/>
                  </a:cubicBezTo>
                  <a:cubicBezTo>
                    <a:pt x="20683" y="24763"/>
                    <a:pt x="20477" y="24746"/>
                    <a:pt x="20262" y="24746"/>
                  </a:cubicBezTo>
                  <a:cubicBezTo>
                    <a:pt x="18609" y="24746"/>
                    <a:pt x="16453" y="25770"/>
                    <a:pt x="15049" y="26129"/>
                  </a:cubicBezTo>
                  <a:cubicBezTo>
                    <a:pt x="13168" y="26609"/>
                    <a:pt x="11250" y="27088"/>
                    <a:pt x="9332" y="27494"/>
                  </a:cubicBezTo>
                  <a:cubicBezTo>
                    <a:pt x="9299" y="27507"/>
                    <a:pt x="9267" y="27513"/>
                    <a:pt x="9237" y="27513"/>
                  </a:cubicBezTo>
                  <a:cubicBezTo>
                    <a:pt x="9101" y="27513"/>
                    <a:pt x="9007" y="27387"/>
                    <a:pt x="9037" y="27236"/>
                  </a:cubicBezTo>
                  <a:cubicBezTo>
                    <a:pt x="8668" y="27125"/>
                    <a:pt x="8595" y="26645"/>
                    <a:pt x="8890" y="26461"/>
                  </a:cubicBezTo>
                  <a:cubicBezTo>
                    <a:pt x="13980" y="23400"/>
                    <a:pt x="19254" y="19932"/>
                    <a:pt x="21504" y="14178"/>
                  </a:cubicBezTo>
                  <a:cubicBezTo>
                    <a:pt x="23607" y="8867"/>
                    <a:pt x="21763" y="1822"/>
                    <a:pt x="15640" y="420"/>
                  </a:cubicBezTo>
                  <a:cubicBezTo>
                    <a:pt x="14491" y="145"/>
                    <a:pt x="13232" y="0"/>
                    <a:pt x="11943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570551" y="2117230"/>
              <a:ext cx="466030" cy="633111"/>
            </a:xfrm>
            <a:custGeom>
              <a:avLst/>
              <a:gdLst/>
              <a:ahLst/>
              <a:cxnLst/>
              <a:rect l="l" t="t" r="r" b="b"/>
              <a:pathLst>
                <a:path w="26562" h="36085" extrusionOk="0">
                  <a:moveTo>
                    <a:pt x="14673" y="822"/>
                  </a:moveTo>
                  <a:cubicBezTo>
                    <a:pt x="15938" y="822"/>
                    <a:pt x="17172" y="960"/>
                    <a:pt x="18300" y="1222"/>
                  </a:cubicBezTo>
                  <a:cubicBezTo>
                    <a:pt x="24423" y="2661"/>
                    <a:pt x="26267" y="9706"/>
                    <a:pt x="24201" y="15017"/>
                  </a:cubicBezTo>
                  <a:cubicBezTo>
                    <a:pt x="21914" y="20771"/>
                    <a:pt x="16640" y="24239"/>
                    <a:pt x="11550" y="27300"/>
                  </a:cubicBezTo>
                  <a:cubicBezTo>
                    <a:pt x="11255" y="27484"/>
                    <a:pt x="11328" y="27964"/>
                    <a:pt x="11660" y="28075"/>
                  </a:cubicBezTo>
                  <a:cubicBezTo>
                    <a:pt x="11627" y="28207"/>
                    <a:pt x="11771" y="28339"/>
                    <a:pt x="11934" y="28339"/>
                  </a:cubicBezTo>
                  <a:cubicBezTo>
                    <a:pt x="11953" y="28339"/>
                    <a:pt x="11973" y="28337"/>
                    <a:pt x="11992" y="28333"/>
                  </a:cubicBezTo>
                  <a:cubicBezTo>
                    <a:pt x="13910" y="27927"/>
                    <a:pt x="15791" y="27448"/>
                    <a:pt x="17709" y="26968"/>
                  </a:cubicBezTo>
                  <a:cubicBezTo>
                    <a:pt x="19113" y="26609"/>
                    <a:pt x="21269" y="25585"/>
                    <a:pt x="22922" y="25585"/>
                  </a:cubicBezTo>
                  <a:cubicBezTo>
                    <a:pt x="23137" y="25585"/>
                    <a:pt x="23343" y="25602"/>
                    <a:pt x="23537" y="25640"/>
                  </a:cubicBezTo>
                  <a:cubicBezTo>
                    <a:pt x="25824" y="26046"/>
                    <a:pt x="25418" y="29476"/>
                    <a:pt x="25160" y="31136"/>
                  </a:cubicBezTo>
                  <a:cubicBezTo>
                    <a:pt x="24755" y="33866"/>
                    <a:pt x="22947" y="35120"/>
                    <a:pt x="20328" y="35267"/>
                  </a:cubicBezTo>
                  <a:cubicBezTo>
                    <a:pt x="19608" y="35306"/>
                    <a:pt x="18884" y="35322"/>
                    <a:pt x="18158" y="35322"/>
                  </a:cubicBezTo>
                  <a:cubicBezTo>
                    <a:pt x="15429" y="35322"/>
                    <a:pt x="12673" y="35096"/>
                    <a:pt x="9964" y="35009"/>
                  </a:cubicBezTo>
                  <a:cubicBezTo>
                    <a:pt x="8377" y="34935"/>
                    <a:pt x="6459" y="35009"/>
                    <a:pt x="5058" y="34087"/>
                  </a:cubicBezTo>
                  <a:cubicBezTo>
                    <a:pt x="2771" y="32612"/>
                    <a:pt x="3546" y="29329"/>
                    <a:pt x="4652" y="27374"/>
                  </a:cubicBezTo>
                  <a:cubicBezTo>
                    <a:pt x="6459" y="24239"/>
                    <a:pt x="9632" y="22394"/>
                    <a:pt x="12656" y="20587"/>
                  </a:cubicBezTo>
                  <a:cubicBezTo>
                    <a:pt x="15054" y="19148"/>
                    <a:pt x="17931" y="17599"/>
                    <a:pt x="19369" y="15091"/>
                  </a:cubicBezTo>
                  <a:cubicBezTo>
                    <a:pt x="20365" y="13394"/>
                    <a:pt x="20365" y="11366"/>
                    <a:pt x="18853" y="9964"/>
                  </a:cubicBezTo>
                  <a:cubicBezTo>
                    <a:pt x="17981" y="9177"/>
                    <a:pt x="16961" y="8868"/>
                    <a:pt x="15908" y="8868"/>
                  </a:cubicBezTo>
                  <a:cubicBezTo>
                    <a:pt x="15135" y="8868"/>
                    <a:pt x="14343" y="9035"/>
                    <a:pt x="13578" y="9300"/>
                  </a:cubicBezTo>
                  <a:cubicBezTo>
                    <a:pt x="13578" y="9220"/>
                    <a:pt x="13502" y="9160"/>
                    <a:pt x="13431" y="9160"/>
                  </a:cubicBezTo>
                  <a:cubicBezTo>
                    <a:pt x="13404" y="9160"/>
                    <a:pt x="13378" y="9169"/>
                    <a:pt x="13357" y="9189"/>
                  </a:cubicBezTo>
                  <a:cubicBezTo>
                    <a:pt x="11070" y="10222"/>
                    <a:pt x="10074" y="11734"/>
                    <a:pt x="8451" y="13505"/>
                  </a:cubicBezTo>
                  <a:cubicBezTo>
                    <a:pt x="8046" y="14058"/>
                    <a:pt x="7492" y="14501"/>
                    <a:pt x="6865" y="14722"/>
                  </a:cubicBezTo>
                  <a:lnTo>
                    <a:pt x="4320" y="13800"/>
                  </a:lnTo>
                  <a:cubicBezTo>
                    <a:pt x="3693" y="13321"/>
                    <a:pt x="3214" y="12177"/>
                    <a:pt x="2992" y="11439"/>
                  </a:cubicBezTo>
                  <a:cubicBezTo>
                    <a:pt x="2697" y="10112"/>
                    <a:pt x="2734" y="8710"/>
                    <a:pt x="3177" y="7456"/>
                  </a:cubicBezTo>
                  <a:cubicBezTo>
                    <a:pt x="4693" y="2790"/>
                    <a:pt x="9898" y="822"/>
                    <a:pt x="14673" y="822"/>
                  </a:cubicBezTo>
                  <a:close/>
                  <a:moveTo>
                    <a:pt x="14768" y="0"/>
                  </a:moveTo>
                  <a:cubicBezTo>
                    <a:pt x="7731" y="0"/>
                    <a:pt x="1" y="4495"/>
                    <a:pt x="2291" y="11882"/>
                  </a:cubicBezTo>
                  <a:cubicBezTo>
                    <a:pt x="2843" y="13605"/>
                    <a:pt x="4360" y="15489"/>
                    <a:pt x="6271" y="15489"/>
                  </a:cubicBezTo>
                  <a:cubicBezTo>
                    <a:pt x="6406" y="15489"/>
                    <a:pt x="6542" y="15479"/>
                    <a:pt x="6681" y="15460"/>
                  </a:cubicBezTo>
                  <a:cubicBezTo>
                    <a:pt x="7714" y="15349"/>
                    <a:pt x="8414" y="14685"/>
                    <a:pt x="9041" y="13948"/>
                  </a:cubicBezTo>
                  <a:cubicBezTo>
                    <a:pt x="10148" y="12583"/>
                    <a:pt x="11107" y="11329"/>
                    <a:pt x="12398" y="10259"/>
                  </a:cubicBezTo>
                  <a:cubicBezTo>
                    <a:pt x="12468" y="10329"/>
                    <a:pt x="12538" y="10355"/>
                    <a:pt x="12618" y="10355"/>
                  </a:cubicBezTo>
                  <a:cubicBezTo>
                    <a:pt x="12664" y="10355"/>
                    <a:pt x="12713" y="10346"/>
                    <a:pt x="12767" y="10333"/>
                  </a:cubicBezTo>
                  <a:cubicBezTo>
                    <a:pt x="13636" y="9939"/>
                    <a:pt x="14730" y="9641"/>
                    <a:pt x="15779" y="9641"/>
                  </a:cubicBezTo>
                  <a:cubicBezTo>
                    <a:pt x="17090" y="9641"/>
                    <a:pt x="18328" y="10107"/>
                    <a:pt x="18964" y="11439"/>
                  </a:cubicBezTo>
                  <a:cubicBezTo>
                    <a:pt x="20181" y="13948"/>
                    <a:pt x="17562" y="16234"/>
                    <a:pt x="15828" y="17562"/>
                  </a:cubicBezTo>
                  <a:cubicBezTo>
                    <a:pt x="13357" y="19444"/>
                    <a:pt x="10443" y="20734"/>
                    <a:pt x="7972" y="22616"/>
                  </a:cubicBezTo>
                  <a:cubicBezTo>
                    <a:pt x="5058" y="24829"/>
                    <a:pt x="521" y="30325"/>
                    <a:pt x="3767" y="34050"/>
                  </a:cubicBezTo>
                  <a:cubicBezTo>
                    <a:pt x="5021" y="35489"/>
                    <a:pt x="7123" y="35673"/>
                    <a:pt x="8931" y="35784"/>
                  </a:cubicBezTo>
                  <a:cubicBezTo>
                    <a:pt x="12177" y="35931"/>
                    <a:pt x="15496" y="36042"/>
                    <a:pt x="18779" y="36079"/>
                  </a:cubicBezTo>
                  <a:cubicBezTo>
                    <a:pt x="18963" y="36082"/>
                    <a:pt x="19150" y="36084"/>
                    <a:pt x="19337" y="36084"/>
                  </a:cubicBezTo>
                  <a:cubicBezTo>
                    <a:pt x="21252" y="36084"/>
                    <a:pt x="23297" y="35863"/>
                    <a:pt x="24607" y="34419"/>
                  </a:cubicBezTo>
                  <a:cubicBezTo>
                    <a:pt x="26046" y="32833"/>
                    <a:pt x="26156" y="30435"/>
                    <a:pt x="26119" y="28407"/>
                  </a:cubicBezTo>
                  <a:cubicBezTo>
                    <a:pt x="26049" y="26460"/>
                    <a:pt x="25299" y="24820"/>
                    <a:pt x="23186" y="24820"/>
                  </a:cubicBezTo>
                  <a:cubicBezTo>
                    <a:pt x="23097" y="24820"/>
                    <a:pt x="23005" y="24823"/>
                    <a:pt x="22910" y="24829"/>
                  </a:cubicBezTo>
                  <a:cubicBezTo>
                    <a:pt x="21398" y="24903"/>
                    <a:pt x="19812" y="25530"/>
                    <a:pt x="18300" y="25935"/>
                  </a:cubicBezTo>
                  <a:cubicBezTo>
                    <a:pt x="16418" y="26452"/>
                    <a:pt x="14574" y="26968"/>
                    <a:pt x="12730" y="27521"/>
                  </a:cubicBezTo>
                  <a:cubicBezTo>
                    <a:pt x="17377" y="24755"/>
                    <a:pt x="21988" y="21472"/>
                    <a:pt x="24386" y="16493"/>
                  </a:cubicBezTo>
                  <a:cubicBezTo>
                    <a:pt x="26562" y="11993"/>
                    <a:pt x="26451" y="6275"/>
                    <a:pt x="22652" y="2661"/>
                  </a:cubicBezTo>
                  <a:cubicBezTo>
                    <a:pt x="20735" y="844"/>
                    <a:pt x="17816" y="0"/>
                    <a:pt x="14768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43"/>
          <p:cNvSpPr/>
          <p:nvPr/>
        </p:nvSpPr>
        <p:spPr>
          <a:xfrm>
            <a:off x="2768175" y="1322627"/>
            <a:ext cx="312865" cy="557762"/>
          </a:xfrm>
          <a:custGeom>
            <a:avLst/>
            <a:gdLst/>
            <a:ahLst/>
            <a:cxnLst/>
            <a:rect l="l" t="t" r="r" b="b"/>
            <a:pathLst>
              <a:path w="20509" h="36455" extrusionOk="0">
                <a:moveTo>
                  <a:pt x="14877" y="841"/>
                </a:moveTo>
                <a:cubicBezTo>
                  <a:pt x="14971" y="841"/>
                  <a:pt x="15065" y="843"/>
                  <a:pt x="15160" y="849"/>
                </a:cubicBezTo>
                <a:cubicBezTo>
                  <a:pt x="17853" y="2140"/>
                  <a:pt x="18111" y="5755"/>
                  <a:pt x="17816" y="8521"/>
                </a:cubicBezTo>
                <a:cubicBezTo>
                  <a:pt x="17521" y="11066"/>
                  <a:pt x="17115" y="13611"/>
                  <a:pt x="17004" y="16156"/>
                </a:cubicBezTo>
                <a:cubicBezTo>
                  <a:pt x="16857" y="18849"/>
                  <a:pt x="16930" y="21541"/>
                  <a:pt x="17152" y="24234"/>
                </a:cubicBezTo>
                <a:cubicBezTo>
                  <a:pt x="17262" y="25562"/>
                  <a:pt x="17410" y="26927"/>
                  <a:pt x="17594" y="28218"/>
                </a:cubicBezTo>
                <a:cubicBezTo>
                  <a:pt x="17779" y="29545"/>
                  <a:pt x="18295" y="30984"/>
                  <a:pt x="18295" y="32312"/>
                </a:cubicBezTo>
                <a:cubicBezTo>
                  <a:pt x="18295" y="33308"/>
                  <a:pt x="17484" y="34673"/>
                  <a:pt x="16635" y="35078"/>
                </a:cubicBezTo>
                <a:cubicBezTo>
                  <a:pt x="15898" y="35300"/>
                  <a:pt x="15160" y="35447"/>
                  <a:pt x="14385" y="35484"/>
                </a:cubicBezTo>
                <a:cubicBezTo>
                  <a:pt x="13941" y="35551"/>
                  <a:pt x="13486" y="35591"/>
                  <a:pt x="13033" y="35591"/>
                </a:cubicBezTo>
                <a:cubicBezTo>
                  <a:pt x="11981" y="35591"/>
                  <a:pt x="10935" y="35376"/>
                  <a:pt x="10033" y="34783"/>
                </a:cubicBezTo>
                <a:cubicBezTo>
                  <a:pt x="6971" y="32718"/>
                  <a:pt x="9738" y="28660"/>
                  <a:pt x="10476" y="25968"/>
                </a:cubicBezTo>
                <a:cubicBezTo>
                  <a:pt x="11803" y="21099"/>
                  <a:pt x="11398" y="15935"/>
                  <a:pt x="11029" y="10955"/>
                </a:cubicBezTo>
                <a:cubicBezTo>
                  <a:pt x="11005" y="10722"/>
                  <a:pt x="10805" y="10577"/>
                  <a:pt x="10604" y="10577"/>
                </a:cubicBezTo>
                <a:cubicBezTo>
                  <a:pt x="10488" y="10577"/>
                  <a:pt x="10372" y="10626"/>
                  <a:pt x="10291" y="10734"/>
                </a:cubicBezTo>
                <a:cubicBezTo>
                  <a:pt x="10227" y="10670"/>
                  <a:pt x="10138" y="10630"/>
                  <a:pt x="10052" y="10630"/>
                </a:cubicBezTo>
                <a:cubicBezTo>
                  <a:pt x="9991" y="10630"/>
                  <a:pt x="9932" y="10651"/>
                  <a:pt x="9885" y="10697"/>
                </a:cubicBezTo>
                <a:cubicBezTo>
                  <a:pt x="9074" y="11472"/>
                  <a:pt x="8262" y="12283"/>
                  <a:pt x="7451" y="13095"/>
                </a:cubicBezTo>
                <a:lnTo>
                  <a:pt x="6381" y="14164"/>
                </a:lnTo>
                <a:cubicBezTo>
                  <a:pt x="5722" y="14823"/>
                  <a:pt x="5711" y="14982"/>
                  <a:pt x="4874" y="14982"/>
                </a:cubicBezTo>
                <a:cubicBezTo>
                  <a:pt x="4774" y="14982"/>
                  <a:pt x="4663" y="14980"/>
                  <a:pt x="4537" y="14976"/>
                </a:cubicBezTo>
                <a:cubicBezTo>
                  <a:pt x="3246" y="14939"/>
                  <a:pt x="2951" y="14459"/>
                  <a:pt x="2287" y="13464"/>
                </a:cubicBezTo>
                <a:cubicBezTo>
                  <a:pt x="1955" y="12910"/>
                  <a:pt x="1660" y="12357"/>
                  <a:pt x="1439" y="11767"/>
                </a:cubicBezTo>
                <a:cubicBezTo>
                  <a:pt x="775" y="10144"/>
                  <a:pt x="1180" y="8410"/>
                  <a:pt x="2693" y="7451"/>
                </a:cubicBezTo>
                <a:lnTo>
                  <a:pt x="8373" y="3910"/>
                </a:lnTo>
                <a:cubicBezTo>
                  <a:pt x="10362" y="2632"/>
                  <a:pt x="12453" y="841"/>
                  <a:pt x="14877" y="841"/>
                </a:cubicBezTo>
                <a:close/>
                <a:moveTo>
                  <a:pt x="14053" y="0"/>
                </a:moveTo>
                <a:cubicBezTo>
                  <a:pt x="13906" y="0"/>
                  <a:pt x="13795" y="111"/>
                  <a:pt x="13795" y="222"/>
                </a:cubicBezTo>
                <a:cubicBezTo>
                  <a:pt x="11176" y="591"/>
                  <a:pt x="8705" y="2767"/>
                  <a:pt x="6639" y="4095"/>
                </a:cubicBezTo>
                <a:cubicBezTo>
                  <a:pt x="4869" y="5201"/>
                  <a:pt x="2914" y="6197"/>
                  <a:pt x="1291" y="7451"/>
                </a:cubicBezTo>
                <a:cubicBezTo>
                  <a:pt x="295" y="8226"/>
                  <a:pt x="0" y="8705"/>
                  <a:pt x="148" y="9996"/>
                </a:cubicBezTo>
                <a:cubicBezTo>
                  <a:pt x="332" y="11877"/>
                  <a:pt x="1992" y="15714"/>
                  <a:pt x="4057" y="16267"/>
                </a:cubicBezTo>
                <a:cubicBezTo>
                  <a:pt x="4223" y="16306"/>
                  <a:pt x="4375" y="16325"/>
                  <a:pt x="4517" y="16325"/>
                </a:cubicBezTo>
                <a:cubicBezTo>
                  <a:pt x="5168" y="16325"/>
                  <a:pt x="5608" y="15940"/>
                  <a:pt x="6123" y="15455"/>
                </a:cubicBezTo>
                <a:cubicBezTo>
                  <a:pt x="7562" y="14127"/>
                  <a:pt x="8889" y="12578"/>
                  <a:pt x="10217" y="11103"/>
                </a:cubicBezTo>
                <a:cubicBezTo>
                  <a:pt x="10512" y="15013"/>
                  <a:pt x="10807" y="18996"/>
                  <a:pt x="10254" y="22906"/>
                </a:cubicBezTo>
                <a:cubicBezTo>
                  <a:pt x="9959" y="24824"/>
                  <a:pt x="9443" y="26705"/>
                  <a:pt x="8742" y="28513"/>
                </a:cubicBezTo>
                <a:cubicBezTo>
                  <a:pt x="8299" y="29693"/>
                  <a:pt x="7746" y="30910"/>
                  <a:pt x="7746" y="32201"/>
                </a:cubicBezTo>
                <a:cubicBezTo>
                  <a:pt x="7820" y="34488"/>
                  <a:pt x="9627" y="36000"/>
                  <a:pt x="11767" y="36332"/>
                </a:cubicBezTo>
                <a:cubicBezTo>
                  <a:pt x="12237" y="36408"/>
                  <a:pt x="12836" y="36454"/>
                  <a:pt x="13488" y="36454"/>
                </a:cubicBezTo>
                <a:cubicBezTo>
                  <a:pt x="15396" y="36454"/>
                  <a:pt x="17757" y="36057"/>
                  <a:pt x="18664" y="34820"/>
                </a:cubicBezTo>
                <a:cubicBezTo>
                  <a:pt x="19291" y="33972"/>
                  <a:pt x="19217" y="32976"/>
                  <a:pt x="19107" y="31980"/>
                </a:cubicBezTo>
                <a:cubicBezTo>
                  <a:pt x="18848" y="30173"/>
                  <a:pt x="18443" y="28402"/>
                  <a:pt x="18221" y="26595"/>
                </a:cubicBezTo>
                <a:cubicBezTo>
                  <a:pt x="17742" y="22611"/>
                  <a:pt x="17631" y="18591"/>
                  <a:pt x="17926" y="14570"/>
                </a:cubicBezTo>
                <a:cubicBezTo>
                  <a:pt x="18221" y="10660"/>
                  <a:pt x="20508" y="2066"/>
                  <a:pt x="15381" y="332"/>
                </a:cubicBezTo>
                <a:cubicBezTo>
                  <a:pt x="15344" y="259"/>
                  <a:pt x="15271" y="185"/>
                  <a:pt x="15197" y="185"/>
                </a:cubicBezTo>
                <a:lnTo>
                  <a:pt x="14976" y="185"/>
                </a:lnTo>
                <a:cubicBezTo>
                  <a:pt x="14644" y="111"/>
                  <a:pt x="14348" y="37"/>
                  <a:pt x="14053" y="0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3"/>
          <p:cNvSpPr/>
          <p:nvPr/>
        </p:nvSpPr>
        <p:spPr>
          <a:xfrm>
            <a:off x="6016915" y="2915242"/>
            <a:ext cx="396308" cy="557757"/>
          </a:xfrm>
          <a:custGeom>
            <a:avLst/>
            <a:gdLst/>
            <a:ahLst/>
            <a:cxnLst/>
            <a:rect l="l" t="t" r="r" b="b"/>
            <a:pathLst>
              <a:path w="27149" h="38347" extrusionOk="0">
                <a:moveTo>
                  <a:pt x="15271" y="12033"/>
                </a:moveTo>
                <a:lnTo>
                  <a:pt x="13722" y="17418"/>
                </a:lnTo>
                <a:cubicBezTo>
                  <a:pt x="13280" y="19078"/>
                  <a:pt x="12136" y="19889"/>
                  <a:pt x="10402" y="19963"/>
                </a:cubicBezTo>
                <a:cubicBezTo>
                  <a:pt x="9886" y="19963"/>
                  <a:pt x="9333" y="19963"/>
                  <a:pt x="8816" y="20000"/>
                </a:cubicBezTo>
                <a:cubicBezTo>
                  <a:pt x="10734" y="17160"/>
                  <a:pt x="12874" y="14504"/>
                  <a:pt x="15271" y="12033"/>
                </a:cubicBezTo>
                <a:close/>
                <a:moveTo>
                  <a:pt x="19590" y="1"/>
                </a:moveTo>
                <a:cubicBezTo>
                  <a:pt x="16150" y="1"/>
                  <a:pt x="11851" y="4839"/>
                  <a:pt x="10107" y="6832"/>
                </a:cubicBezTo>
                <a:cubicBezTo>
                  <a:pt x="7968" y="9230"/>
                  <a:pt x="5976" y="11775"/>
                  <a:pt x="4169" y="14430"/>
                </a:cubicBezTo>
                <a:cubicBezTo>
                  <a:pt x="2620" y="16607"/>
                  <a:pt x="1" y="19373"/>
                  <a:pt x="222" y="22250"/>
                </a:cubicBezTo>
                <a:cubicBezTo>
                  <a:pt x="552" y="27147"/>
                  <a:pt x="5745" y="27468"/>
                  <a:pt x="10078" y="27468"/>
                </a:cubicBezTo>
                <a:cubicBezTo>
                  <a:pt x="10732" y="27468"/>
                  <a:pt x="11366" y="27461"/>
                  <a:pt x="11962" y="27461"/>
                </a:cubicBezTo>
                <a:cubicBezTo>
                  <a:pt x="12710" y="27461"/>
                  <a:pt x="13396" y="27472"/>
                  <a:pt x="13980" y="27525"/>
                </a:cubicBezTo>
                <a:cubicBezTo>
                  <a:pt x="13943" y="27525"/>
                  <a:pt x="13870" y="27598"/>
                  <a:pt x="13870" y="27635"/>
                </a:cubicBezTo>
                <a:cubicBezTo>
                  <a:pt x="13353" y="30070"/>
                  <a:pt x="12357" y="33463"/>
                  <a:pt x="12837" y="35934"/>
                </a:cubicBezTo>
                <a:cubicBezTo>
                  <a:pt x="13259" y="38012"/>
                  <a:pt x="14939" y="38347"/>
                  <a:pt x="16719" y="38347"/>
                </a:cubicBezTo>
                <a:cubicBezTo>
                  <a:pt x="16961" y="38347"/>
                  <a:pt x="17205" y="38341"/>
                  <a:pt x="17448" y="38332"/>
                </a:cubicBezTo>
                <a:cubicBezTo>
                  <a:pt x="19107" y="38258"/>
                  <a:pt x="22169" y="38221"/>
                  <a:pt x="22943" y="36451"/>
                </a:cubicBezTo>
                <a:cubicBezTo>
                  <a:pt x="23939" y="34201"/>
                  <a:pt x="22759" y="30328"/>
                  <a:pt x="21911" y="28078"/>
                </a:cubicBezTo>
                <a:lnTo>
                  <a:pt x="21911" y="28078"/>
                </a:lnTo>
                <a:cubicBezTo>
                  <a:pt x="22775" y="28332"/>
                  <a:pt x="23726" y="28779"/>
                  <a:pt x="24621" y="28779"/>
                </a:cubicBezTo>
                <a:cubicBezTo>
                  <a:pt x="25024" y="28779"/>
                  <a:pt x="25417" y="28688"/>
                  <a:pt x="25784" y="28447"/>
                </a:cubicBezTo>
                <a:cubicBezTo>
                  <a:pt x="27148" y="27488"/>
                  <a:pt x="26706" y="24795"/>
                  <a:pt x="26632" y="23467"/>
                </a:cubicBezTo>
                <a:cubicBezTo>
                  <a:pt x="26521" y="22176"/>
                  <a:pt x="26595" y="20627"/>
                  <a:pt x="25009" y="20406"/>
                </a:cubicBezTo>
                <a:cubicBezTo>
                  <a:pt x="24749" y="20367"/>
                  <a:pt x="24482" y="20349"/>
                  <a:pt x="24210" y="20349"/>
                </a:cubicBezTo>
                <a:cubicBezTo>
                  <a:pt x="22666" y="20349"/>
                  <a:pt x="20967" y="20928"/>
                  <a:pt x="19587" y="21586"/>
                </a:cubicBezTo>
                <a:cubicBezTo>
                  <a:pt x="20878" y="18008"/>
                  <a:pt x="21874" y="14357"/>
                  <a:pt x="22612" y="10631"/>
                </a:cubicBezTo>
                <a:cubicBezTo>
                  <a:pt x="23128" y="7975"/>
                  <a:pt x="24161" y="4361"/>
                  <a:pt x="22612" y="1889"/>
                </a:cubicBezTo>
                <a:cubicBezTo>
                  <a:pt x="21783" y="536"/>
                  <a:pt x="20734" y="1"/>
                  <a:pt x="19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" grpId="0"/>
      <p:bldP spid="1088" grpId="0" build="p"/>
      <p:bldP spid="1089" grpId="0" build="p"/>
      <p:bldP spid="1091" grpId="0" build="p"/>
      <p:bldP spid="1093" grpId="0" build="p"/>
      <p:bldP spid="1101" grpId="0" animBg="1"/>
      <p:bldP spid="1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4"/>
          <p:cNvSpPr txBox="1">
            <a:spLocks noGrp="1"/>
          </p:cNvSpPr>
          <p:nvPr>
            <p:ph type="title"/>
          </p:nvPr>
        </p:nvSpPr>
        <p:spPr>
          <a:xfrm>
            <a:off x="1631699" y="3181350"/>
            <a:ext cx="588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dirty="0"/>
          </a:p>
        </p:txBody>
      </p:sp>
      <p:grpSp>
        <p:nvGrpSpPr>
          <p:cNvPr id="1109" name="Google Shape;1109;p44"/>
          <p:cNvGrpSpPr/>
          <p:nvPr/>
        </p:nvGrpSpPr>
        <p:grpSpPr>
          <a:xfrm>
            <a:off x="3283725" y="1171519"/>
            <a:ext cx="2776639" cy="1831269"/>
            <a:chOff x="3283726" y="858349"/>
            <a:chExt cx="2776639" cy="1831269"/>
          </a:xfrm>
        </p:grpSpPr>
        <p:grpSp>
          <p:nvGrpSpPr>
            <p:cNvPr id="1110" name="Google Shape;1110;p44"/>
            <p:cNvGrpSpPr/>
            <p:nvPr/>
          </p:nvGrpSpPr>
          <p:grpSpPr>
            <a:xfrm>
              <a:off x="5105712" y="1358038"/>
              <a:ext cx="724857" cy="681296"/>
              <a:chOff x="6528424" y="1260656"/>
              <a:chExt cx="1975626" cy="1856900"/>
            </a:xfrm>
          </p:grpSpPr>
          <p:sp>
            <p:nvSpPr>
              <p:cNvPr id="1111" name="Google Shape;1111;p44"/>
              <p:cNvSpPr/>
              <p:nvPr/>
            </p:nvSpPr>
            <p:spPr>
              <a:xfrm>
                <a:off x="6940941" y="1771450"/>
                <a:ext cx="1116302" cy="963974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8347" extrusionOk="0">
                    <a:moveTo>
                      <a:pt x="1743" y="1583"/>
                    </a:moveTo>
                    <a:cubicBezTo>
                      <a:pt x="1783" y="1583"/>
                      <a:pt x="1822" y="1593"/>
                      <a:pt x="1862" y="1612"/>
                    </a:cubicBezTo>
                    <a:cubicBezTo>
                      <a:pt x="1901" y="1692"/>
                      <a:pt x="1901" y="1771"/>
                      <a:pt x="1862" y="1850"/>
                    </a:cubicBezTo>
                    <a:cubicBezTo>
                      <a:pt x="1624" y="2325"/>
                      <a:pt x="1466" y="2880"/>
                      <a:pt x="1426" y="3435"/>
                    </a:cubicBezTo>
                    <a:cubicBezTo>
                      <a:pt x="1387" y="3553"/>
                      <a:pt x="1347" y="3672"/>
                      <a:pt x="1347" y="3791"/>
                    </a:cubicBezTo>
                    <a:lnTo>
                      <a:pt x="1268" y="3791"/>
                    </a:lnTo>
                    <a:cubicBezTo>
                      <a:pt x="1188" y="3672"/>
                      <a:pt x="1149" y="3553"/>
                      <a:pt x="1109" y="3435"/>
                    </a:cubicBezTo>
                    <a:cubicBezTo>
                      <a:pt x="1030" y="2920"/>
                      <a:pt x="1109" y="2365"/>
                      <a:pt x="1387" y="1890"/>
                    </a:cubicBezTo>
                    <a:cubicBezTo>
                      <a:pt x="1426" y="1771"/>
                      <a:pt x="1545" y="1692"/>
                      <a:pt x="1624" y="1612"/>
                    </a:cubicBezTo>
                    <a:cubicBezTo>
                      <a:pt x="1664" y="1593"/>
                      <a:pt x="1703" y="1583"/>
                      <a:pt x="1743" y="1583"/>
                    </a:cubicBezTo>
                    <a:close/>
                    <a:moveTo>
                      <a:pt x="8041" y="3870"/>
                    </a:moveTo>
                    <a:lnTo>
                      <a:pt x="8041" y="4187"/>
                    </a:lnTo>
                    <a:cubicBezTo>
                      <a:pt x="7843" y="4385"/>
                      <a:pt x="7685" y="4583"/>
                      <a:pt x="7487" y="4781"/>
                    </a:cubicBezTo>
                    <a:lnTo>
                      <a:pt x="7487" y="4742"/>
                    </a:lnTo>
                    <a:cubicBezTo>
                      <a:pt x="7447" y="4781"/>
                      <a:pt x="7398" y="4801"/>
                      <a:pt x="7348" y="4801"/>
                    </a:cubicBezTo>
                    <a:cubicBezTo>
                      <a:pt x="7299" y="4801"/>
                      <a:pt x="7249" y="4781"/>
                      <a:pt x="7210" y="4742"/>
                    </a:cubicBezTo>
                    <a:cubicBezTo>
                      <a:pt x="7170" y="4663"/>
                      <a:pt x="7170" y="4583"/>
                      <a:pt x="7210" y="4504"/>
                    </a:cubicBezTo>
                    <a:cubicBezTo>
                      <a:pt x="7368" y="4306"/>
                      <a:pt x="7566" y="4108"/>
                      <a:pt x="7764" y="3949"/>
                    </a:cubicBezTo>
                    <a:cubicBezTo>
                      <a:pt x="7804" y="3870"/>
                      <a:pt x="7923" y="3910"/>
                      <a:pt x="8041" y="3870"/>
                    </a:cubicBezTo>
                    <a:close/>
                    <a:moveTo>
                      <a:pt x="2288" y="3466"/>
                    </a:moveTo>
                    <a:cubicBezTo>
                      <a:pt x="2347" y="3466"/>
                      <a:pt x="2377" y="3564"/>
                      <a:pt x="2377" y="3633"/>
                    </a:cubicBezTo>
                    <a:cubicBezTo>
                      <a:pt x="2416" y="3870"/>
                      <a:pt x="2496" y="4148"/>
                      <a:pt x="2535" y="4425"/>
                    </a:cubicBezTo>
                    <a:cubicBezTo>
                      <a:pt x="2654" y="4663"/>
                      <a:pt x="2773" y="4900"/>
                      <a:pt x="2931" y="5138"/>
                    </a:cubicBezTo>
                    <a:cubicBezTo>
                      <a:pt x="2258" y="5019"/>
                      <a:pt x="1822" y="4306"/>
                      <a:pt x="2060" y="3633"/>
                    </a:cubicBezTo>
                    <a:cubicBezTo>
                      <a:pt x="2060" y="3593"/>
                      <a:pt x="2179" y="3514"/>
                      <a:pt x="2258" y="3474"/>
                    </a:cubicBezTo>
                    <a:cubicBezTo>
                      <a:pt x="2269" y="3469"/>
                      <a:pt x="2279" y="3466"/>
                      <a:pt x="2288" y="3466"/>
                    </a:cubicBezTo>
                    <a:close/>
                    <a:moveTo>
                      <a:pt x="1545" y="4266"/>
                    </a:moveTo>
                    <a:cubicBezTo>
                      <a:pt x="1624" y="4266"/>
                      <a:pt x="1703" y="4306"/>
                      <a:pt x="1743" y="4346"/>
                    </a:cubicBezTo>
                    <a:cubicBezTo>
                      <a:pt x="1783" y="4464"/>
                      <a:pt x="1822" y="4544"/>
                      <a:pt x="1822" y="4663"/>
                    </a:cubicBezTo>
                    <a:cubicBezTo>
                      <a:pt x="1822" y="4979"/>
                      <a:pt x="2020" y="5296"/>
                      <a:pt x="2298" y="5534"/>
                    </a:cubicBezTo>
                    <a:cubicBezTo>
                      <a:pt x="2298" y="5574"/>
                      <a:pt x="2337" y="5574"/>
                      <a:pt x="2377" y="5613"/>
                    </a:cubicBezTo>
                    <a:cubicBezTo>
                      <a:pt x="2279" y="5669"/>
                      <a:pt x="2175" y="5696"/>
                      <a:pt x="2076" y="5696"/>
                    </a:cubicBezTo>
                    <a:cubicBezTo>
                      <a:pt x="1895" y="5696"/>
                      <a:pt x="1727" y="5608"/>
                      <a:pt x="1624" y="5455"/>
                    </a:cubicBezTo>
                    <a:lnTo>
                      <a:pt x="1664" y="5455"/>
                    </a:lnTo>
                    <a:cubicBezTo>
                      <a:pt x="1426" y="5138"/>
                      <a:pt x="1347" y="4781"/>
                      <a:pt x="1426" y="4425"/>
                    </a:cubicBezTo>
                    <a:cubicBezTo>
                      <a:pt x="1426" y="4346"/>
                      <a:pt x="1505" y="4266"/>
                      <a:pt x="1545" y="4266"/>
                    </a:cubicBezTo>
                    <a:close/>
                    <a:moveTo>
                      <a:pt x="6932" y="5732"/>
                    </a:moveTo>
                    <a:cubicBezTo>
                      <a:pt x="6853" y="6247"/>
                      <a:pt x="6457" y="6683"/>
                      <a:pt x="5942" y="6841"/>
                    </a:cubicBezTo>
                    <a:cubicBezTo>
                      <a:pt x="5863" y="6802"/>
                      <a:pt x="5744" y="6762"/>
                      <a:pt x="5665" y="6722"/>
                    </a:cubicBezTo>
                    <a:cubicBezTo>
                      <a:pt x="5704" y="6643"/>
                      <a:pt x="5744" y="6564"/>
                      <a:pt x="5823" y="6524"/>
                    </a:cubicBezTo>
                    <a:cubicBezTo>
                      <a:pt x="6061" y="6287"/>
                      <a:pt x="6338" y="6089"/>
                      <a:pt x="6615" y="5890"/>
                    </a:cubicBezTo>
                    <a:cubicBezTo>
                      <a:pt x="6695" y="5851"/>
                      <a:pt x="6813" y="5772"/>
                      <a:pt x="6932" y="5732"/>
                    </a:cubicBezTo>
                    <a:close/>
                    <a:moveTo>
                      <a:pt x="2738" y="1"/>
                    </a:moveTo>
                    <a:cubicBezTo>
                      <a:pt x="1678" y="1"/>
                      <a:pt x="667" y="666"/>
                      <a:pt x="317" y="1771"/>
                    </a:cubicBezTo>
                    <a:cubicBezTo>
                      <a:pt x="0" y="2682"/>
                      <a:pt x="79" y="3672"/>
                      <a:pt x="515" y="4544"/>
                    </a:cubicBezTo>
                    <a:cubicBezTo>
                      <a:pt x="753" y="5019"/>
                      <a:pt x="1030" y="5494"/>
                      <a:pt x="1347" y="5930"/>
                    </a:cubicBezTo>
                    <a:cubicBezTo>
                      <a:pt x="2060" y="6762"/>
                      <a:pt x="2971" y="7475"/>
                      <a:pt x="3961" y="7950"/>
                    </a:cubicBezTo>
                    <a:cubicBezTo>
                      <a:pt x="4159" y="8069"/>
                      <a:pt x="4318" y="8188"/>
                      <a:pt x="4476" y="8346"/>
                    </a:cubicBezTo>
                    <a:cubicBezTo>
                      <a:pt x="4793" y="8188"/>
                      <a:pt x="5110" y="8030"/>
                      <a:pt x="5387" y="7832"/>
                    </a:cubicBezTo>
                    <a:cubicBezTo>
                      <a:pt x="6615" y="7000"/>
                      <a:pt x="7685" y="6009"/>
                      <a:pt x="8636" y="4861"/>
                    </a:cubicBezTo>
                    <a:cubicBezTo>
                      <a:pt x="9428" y="3910"/>
                      <a:pt x="9665" y="2642"/>
                      <a:pt x="9269" y="1454"/>
                    </a:cubicBezTo>
                    <a:cubicBezTo>
                      <a:pt x="9190" y="1137"/>
                      <a:pt x="8952" y="860"/>
                      <a:pt x="8675" y="662"/>
                    </a:cubicBezTo>
                    <a:cubicBezTo>
                      <a:pt x="8293" y="413"/>
                      <a:pt x="7847" y="285"/>
                      <a:pt x="7403" y="285"/>
                    </a:cubicBezTo>
                    <a:cubicBezTo>
                      <a:pt x="6925" y="285"/>
                      <a:pt x="6451" y="433"/>
                      <a:pt x="6061" y="741"/>
                    </a:cubicBezTo>
                    <a:cubicBezTo>
                      <a:pt x="5704" y="1018"/>
                      <a:pt x="5229" y="1216"/>
                      <a:pt x="4991" y="1652"/>
                    </a:cubicBezTo>
                    <a:cubicBezTo>
                      <a:pt x="4952" y="1692"/>
                      <a:pt x="4872" y="1731"/>
                      <a:pt x="4793" y="1731"/>
                    </a:cubicBezTo>
                    <a:cubicBezTo>
                      <a:pt x="4714" y="1652"/>
                      <a:pt x="4674" y="1612"/>
                      <a:pt x="4714" y="1533"/>
                    </a:cubicBezTo>
                    <a:cubicBezTo>
                      <a:pt x="4793" y="1097"/>
                      <a:pt x="4595" y="662"/>
                      <a:pt x="4199" y="464"/>
                    </a:cubicBezTo>
                    <a:cubicBezTo>
                      <a:pt x="3743" y="147"/>
                      <a:pt x="3235" y="1"/>
                      <a:pt x="27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6876846" y="1714285"/>
                <a:ext cx="1230750" cy="1075882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9316" extrusionOk="0">
                    <a:moveTo>
                      <a:pt x="3253" y="496"/>
                    </a:moveTo>
                    <a:cubicBezTo>
                      <a:pt x="3751" y="496"/>
                      <a:pt x="4259" y="642"/>
                      <a:pt x="4714" y="959"/>
                    </a:cubicBezTo>
                    <a:cubicBezTo>
                      <a:pt x="5110" y="1157"/>
                      <a:pt x="5309" y="1592"/>
                      <a:pt x="5229" y="2028"/>
                    </a:cubicBezTo>
                    <a:cubicBezTo>
                      <a:pt x="5190" y="2107"/>
                      <a:pt x="5229" y="2147"/>
                      <a:pt x="5309" y="2226"/>
                    </a:cubicBezTo>
                    <a:cubicBezTo>
                      <a:pt x="5388" y="2226"/>
                      <a:pt x="5467" y="2187"/>
                      <a:pt x="5507" y="2147"/>
                    </a:cubicBezTo>
                    <a:cubicBezTo>
                      <a:pt x="5744" y="1711"/>
                      <a:pt x="6220" y="1513"/>
                      <a:pt x="6576" y="1236"/>
                    </a:cubicBezTo>
                    <a:cubicBezTo>
                      <a:pt x="6966" y="928"/>
                      <a:pt x="7441" y="780"/>
                      <a:pt x="7918" y="780"/>
                    </a:cubicBezTo>
                    <a:cubicBezTo>
                      <a:pt x="8362" y="780"/>
                      <a:pt x="8809" y="908"/>
                      <a:pt x="9191" y="1157"/>
                    </a:cubicBezTo>
                    <a:cubicBezTo>
                      <a:pt x="9507" y="1355"/>
                      <a:pt x="9706" y="1632"/>
                      <a:pt x="9824" y="1949"/>
                    </a:cubicBezTo>
                    <a:cubicBezTo>
                      <a:pt x="10220" y="3098"/>
                      <a:pt x="9983" y="4405"/>
                      <a:pt x="9191" y="5356"/>
                    </a:cubicBezTo>
                    <a:cubicBezTo>
                      <a:pt x="8279" y="6465"/>
                      <a:pt x="7170" y="7495"/>
                      <a:pt x="5982" y="8327"/>
                    </a:cubicBezTo>
                    <a:cubicBezTo>
                      <a:pt x="5665" y="8525"/>
                      <a:pt x="5348" y="8683"/>
                      <a:pt x="5031" y="8841"/>
                    </a:cubicBezTo>
                    <a:cubicBezTo>
                      <a:pt x="4873" y="8683"/>
                      <a:pt x="4714" y="8564"/>
                      <a:pt x="4556" y="8445"/>
                    </a:cubicBezTo>
                    <a:cubicBezTo>
                      <a:pt x="3526" y="7970"/>
                      <a:pt x="2655" y="7257"/>
                      <a:pt x="1942" y="6425"/>
                    </a:cubicBezTo>
                    <a:cubicBezTo>
                      <a:pt x="1585" y="5989"/>
                      <a:pt x="1268" y="5514"/>
                      <a:pt x="1030" y="5039"/>
                    </a:cubicBezTo>
                    <a:cubicBezTo>
                      <a:pt x="595" y="4167"/>
                      <a:pt x="515" y="3177"/>
                      <a:pt x="832" y="2266"/>
                    </a:cubicBezTo>
                    <a:cubicBezTo>
                      <a:pt x="1183" y="1161"/>
                      <a:pt x="2194" y="496"/>
                      <a:pt x="3253" y="496"/>
                    </a:cubicBezTo>
                    <a:close/>
                    <a:moveTo>
                      <a:pt x="3289" y="1"/>
                    </a:moveTo>
                    <a:cubicBezTo>
                      <a:pt x="2023" y="1"/>
                      <a:pt x="828" y="771"/>
                      <a:pt x="357" y="2068"/>
                    </a:cubicBezTo>
                    <a:cubicBezTo>
                      <a:pt x="1" y="3177"/>
                      <a:pt x="119" y="4405"/>
                      <a:pt x="674" y="5435"/>
                    </a:cubicBezTo>
                    <a:cubicBezTo>
                      <a:pt x="1347" y="6663"/>
                      <a:pt x="2298" y="7693"/>
                      <a:pt x="3526" y="8406"/>
                    </a:cubicBezTo>
                    <a:cubicBezTo>
                      <a:pt x="3883" y="8723"/>
                      <a:pt x="4358" y="8921"/>
                      <a:pt x="4833" y="8960"/>
                    </a:cubicBezTo>
                    <a:cubicBezTo>
                      <a:pt x="4833" y="9201"/>
                      <a:pt x="4887" y="9315"/>
                      <a:pt x="5008" y="9315"/>
                    </a:cubicBezTo>
                    <a:cubicBezTo>
                      <a:pt x="5066" y="9315"/>
                      <a:pt x="5139" y="9289"/>
                      <a:pt x="5229" y="9238"/>
                    </a:cubicBezTo>
                    <a:cubicBezTo>
                      <a:pt x="5586" y="9119"/>
                      <a:pt x="5903" y="8921"/>
                      <a:pt x="6220" y="8723"/>
                    </a:cubicBezTo>
                    <a:cubicBezTo>
                      <a:pt x="7566" y="7851"/>
                      <a:pt x="8755" y="6702"/>
                      <a:pt x="9745" y="5395"/>
                    </a:cubicBezTo>
                    <a:cubicBezTo>
                      <a:pt x="10419" y="4563"/>
                      <a:pt x="10656" y="3454"/>
                      <a:pt x="10419" y="2385"/>
                    </a:cubicBezTo>
                    <a:cubicBezTo>
                      <a:pt x="10339" y="1751"/>
                      <a:pt x="10022" y="1196"/>
                      <a:pt x="9547" y="800"/>
                    </a:cubicBezTo>
                    <a:cubicBezTo>
                      <a:pt x="9079" y="482"/>
                      <a:pt x="8532" y="323"/>
                      <a:pt x="7985" y="323"/>
                    </a:cubicBezTo>
                    <a:cubicBezTo>
                      <a:pt x="7373" y="323"/>
                      <a:pt x="6761" y="522"/>
                      <a:pt x="6259" y="919"/>
                    </a:cubicBezTo>
                    <a:cubicBezTo>
                      <a:pt x="6061" y="1077"/>
                      <a:pt x="5863" y="1196"/>
                      <a:pt x="5665" y="1355"/>
                    </a:cubicBezTo>
                    <a:cubicBezTo>
                      <a:pt x="5427" y="879"/>
                      <a:pt x="5071" y="523"/>
                      <a:pt x="4596" y="285"/>
                    </a:cubicBezTo>
                    <a:cubicBezTo>
                      <a:pt x="4169" y="92"/>
                      <a:pt x="3725" y="1"/>
                      <a:pt x="3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7764357" y="2222884"/>
                <a:ext cx="100705" cy="10428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903" extrusionOk="0">
                    <a:moveTo>
                      <a:pt x="872" y="1"/>
                    </a:moveTo>
                    <a:cubicBezTo>
                      <a:pt x="793" y="1"/>
                      <a:pt x="674" y="1"/>
                      <a:pt x="594" y="40"/>
                    </a:cubicBezTo>
                    <a:cubicBezTo>
                      <a:pt x="396" y="199"/>
                      <a:pt x="238" y="397"/>
                      <a:pt x="80" y="595"/>
                    </a:cubicBezTo>
                    <a:cubicBezTo>
                      <a:pt x="0" y="674"/>
                      <a:pt x="0" y="793"/>
                      <a:pt x="80" y="872"/>
                    </a:cubicBezTo>
                    <a:cubicBezTo>
                      <a:pt x="119" y="892"/>
                      <a:pt x="169" y="902"/>
                      <a:pt x="218" y="902"/>
                    </a:cubicBezTo>
                    <a:cubicBezTo>
                      <a:pt x="268" y="902"/>
                      <a:pt x="317" y="892"/>
                      <a:pt x="357" y="872"/>
                    </a:cubicBezTo>
                    <a:cubicBezTo>
                      <a:pt x="555" y="674"/>
                      <a:pt x="713" y="476"/>
                      <a:pt x="872" y="278"/>
                    </a:cubicBezTo>
                    <a:lnTo>
                      <a:pt x="8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7595055" y="2437918"/>
                <a:ext cx="146554" cy="12368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071" extrusionOk="0">
                    <a:moveTo>
                      <a:pt x="1268" y="1"/>
                    </a:moveTo>
                    <a:cubicBezTo>
                      <a:pt x="1149" y="40"/>
                      <a:pt x="1031" y="80"/>
                      <a:pt x="951" y="159"/>
                    </a:cubicBezTo>
                    <a:cubicBezTo>
                      <a:pt x="674" y="357"/>
                      <a:pt x="397" y="555"/>
                      <a:pt x="159" y="753"/>
                    </a:cubicBezTo>
                    <a:cubicBezTo>
                      <a:pt x="80" y="833"/>
                      <a:pt x="40" y="912"/>
                      <a:pt x="1" y="991"/>
                    </a:cubicBezTo>
                    <a:cubicBezTo>
                      <a:pt x="80" y="1031"/>
                      <a:pt x="159" y="1070"/>
                      <a:pt x="278" y="1070"/>
                    </a:cubicBezTo>
                    <a:cubicBezTo>
                      <a:pt x="793" y="951"/>
                      <a:pt x="1189" y="516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7151357" y="2172648"/>
                <a:ext cx="128191" cy="19217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664" extrusionOk="0">
                    <a:moveTo>
                      <a:pt x="436" y="0"/>
                    </a:moveTo>
                    <a:cubicBezTo>
                      <a:pt x="396" y="40"/>
                      <a:pt x="238" y="119"/>
                      <a:pt x="238" y="159"/>
                    </a:cubicBezTo>
                    <a:cubicBezTo>
                      <a:pt x="0" y="832"/>
                      <a:pt x="396" y="1545"/>
                      <a:pt x="1109" y="1664"/>
                    </a:cubicBezTo>
                    <a:cubicBezTo>
                      <a:pt x="951" y="1426"/>
                      <a:pt x="832" y="1189"/>
                      <a:pt x="713" y="951"/>
                    </a:cubicBezTo>
                    <a:cubicBezTo>
                      <a:pt x="634" y="674"/>
                      <a:pt x="594" y="396"/>
                      <a:pt x="555" y="159"/>
                    </a:cubicBezTo>
                    <a:cubicBezTo>
                      <a:pt x="555" y="79"/>
                      <a:pt x="436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7096385" y="2264112"/>
                <a:ext cx="114564" cy="16514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430" extrusionOk="0">
                    <a:moveTo>
                      <a:pt x="199" y="0"/>
                    </a:moveTo>
                    <a:cubicBezTo>
                      <a:pt x="120" y="0"/>
                      <a:pt x="41" y="80"/>
                      <a:pt x="41" y="159"/>
                    </a:cubicBezTo>
                    <a:cubicBezTo>
                      <a:pt x="1" y="515"/>
                      <a:pt x="80" y="872"/>
                      <a:pt x="278" y="1189"/>
                    </a:cubicBezTo>
                    <a:cubicBezTo>
                      <a:pt x="381" y="1342"/>
                      <a:pt x="549" y="1430"/>
                      <a:pt x="719" y="1430"/>
                    </a:cubicBezTo>
                    <a:cubicBezTo>
                      <a:pt x="813" y="1430"/>
                      <a:pt x="907" y="1403"/>
                      <a:pt x="991" y="1347"/>
                    </a:cubicBezTo>
                    <a:cubicBezTo>
                      <a:pt x="991" y="1308"/>
                      <a:pt x="952" y="1308"/>
                      <a:pt x="912" y="1268"/>
                    </a:cubicBezTo>
                    <a:cubicBezTo>
                      <a:pt x="635" y="1030"/>
                      <a:pt x="476" y="713"/>
                      <a:pt x="476" y="397"/>
                    </a:cubicBezTo>
                    <a:cubicBezTo>
                      <a:pt x="437" y="278"/>
                      <a:pt x="437" y="198"/>
                      <a:pt x="397" y="80"/>
                    </a:cubicBezTo>
                    <a:cubicBezTo>
                      <a:pt x="318" y="40"/>
                      <a:pt x="278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7059892" y="1958768"/>
                <a:ext cx="100705" cy="25060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2170" extrusionOk="0">
                    <a:moveTo>
                      <a:pt x="713" y="0"/>
                    </a:moveTo>
                    <a:cubicBezTo>
                      <a:pt x="673" y="0"/>
                      <a:pt x="634" y="10"/>
                      <a:pt x="594" y="30"/>
                    </a:cubicBezTo>
                    <a:cubicBezTo>
                      <a:pt x="475" y="109"/>
                      <a:pt x="396" y="188"/>
                      <a:pt x="317" y="307"/>
                    </a:cubicBezTo>
                    <a:cubicBezTo>
                      <a:pt x="79" y="783"/>
                      <a:pt x="0" y="1337"/>
                      <a:pt x="79" y="1852"/>
                    </a:cubicBezTo>
                    <a:cubicBezTo>
                      <a:pt x="119" y="1971"/>
                      <a:pt x="158" y="2090"/>
                      <a:pt x="198" y="2169"/>
                    </a:cubicBezTo>
                    <a:lnTo>
                      <a:pt x="317" y="2169"/>
                    </a:lnTo>
                    <a:cubicBezTo>
                      <a:pt x="357" y="2090"/>
                      <a:pt x="357" y="1971"/>
                      <a:pt x="396" y="1852"/>
                    </a:cubicBezTo>
                    <a:cubicBezTo>
                      <a:pt x="436" y="1298"/>
                      <a:pt x="594" y="743"/>
                      <a:pt x="832" y="268"/>
                    </a:cubicBezTo>
                    <a:cubicBezTo>
                      <a:pt x="871" y="188"/>
                      <a:pt x="871" y="109"/>
                      <a:pt x="832" y="30"/>
                    </a:cubicBezTo>
                    <a:cubicBezTo>
                      <a:pt x="792" y="10"/>
                      <a:pt x="753" y="0"/>
                      <a:pt x="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7523800" y="1260656"/>
                <a:ext cx="87771" cy="32775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8" extrusionOk="0">
                    <a:moveTo>
                      <a:pt x="486" y="0"/>
                    </a:moveTo>
                    <a:cubicBezTo>
                      <a:pt x="389" y="0"/>
                      <a:pt x="301" y="53"/>
                      <a:pt x="301" y="173"/>
                    </a:cubicBezTo>
                    <a:cubicBezTo>
                      <a:pt x="222" y="965"/>
                      <a:pt x="142" y="1757"/>
                      <a:pt x="23" y="2549"/>
                    </a:cubicBezTo>
                    <a:cubicBezTo>
                      <a:pt x="0" y="2734"/>
                      <a:pt x="138" y="2838"/>
                      <a:pt x="266" y="2838"/>
                    </a:cubicBezTo>
                    <a:cubicBezTo>
                      <a:pt x="357" y="2838"/>
                      <a:pt x="443" y="2784"/>
                      <a:pt x="459" y="2668"/>
                    </a:cubicBezTo>
                    <a:cubicBezTo>
                      <a:pt x="618" y="1836"/>
                      <a:pt x="697" y="1044"/>
                      <a:pt x="736" y="252"/>
                    </a:cubicBezTo>
                    <a:cubicBezTo>
                      <a:pt x="759" y="94"/>
                      <a:pt x="614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7887928" y="1374872"/>
                <a:ext cx="150942" cy="245988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130" extrusionOk="0">
                    <a:moveTo>
                      <a:pt x="1018" y="1"/>
                    </a:moveTo>
                    <a:cubicBezTo>
                      <a:pt x="944" y="1"/>
                      <a:pt x="872" y="40"/>
                      <a:pt x="832" y="134"/>
                    </a:cubicBezTo>
                    <a:cubicBezTo>
                      <a:pt x="594" y="689"/>
                      <a:pt x="317" y="1244"/>
                      <a:pt x="79" y="1798"/>
                    </a:cubicBezTo>
                    <a:cubicBezTo>
                      <a:pt x="1" y="1981"/>
                      <a:pt x="164" y="2130"/>
                      <a:pt x="318" y="2130"/>
                    </a:cubicBezTo>
                    <a:cubicBezTo>
                      <a:pt x="397" y="2130"/>
                      <a:pt x="474" y="2090"/>
                      <a:pt x="515" y="1996"/>
                    </a:cubicBezTo>
                    <a:cubicBezTo>
                      <a:pt x="752" y="1442"/>
                      <a:pt x="990" y="887"/>
                      <a:pt x="1228" y="332"/>
                    </a:cubicBezTo>
                    <a:cubicBezTo>
                      <a:pt x="1306" y="149"/>
                      <a:pt x="116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8148811" y="1612888"/>
                <a:ext cx="214229" cy="157294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362" extrusionOk="0">
                    <a:moveTo>
                      <a:pt x="1558" y="0"/>
                    </a:moveTo>
                    <a:cubicBezTo>
                      <a:pt x="1516" y="0"/>
                      <a:pt x="1470" y="16"/>
                      <a:pt x="1425" y="54"/>
                    </a:cubicBezTo>
                    <a:cubicBezTo>
                      <a:pt x="1029" y="371"/>
                      <a:pt x="633" y="688"/>
                      <a:pt x="197" y="965"/>
                    </a:cubicBezTo>
                    <a:cubicBezTo>
                      <a:pt x="1" y="1096"/>
                      <a:pt x="128" y="1361"/>
                      <a:pt x="334" y="1361"/>
                    </a:cubicBezTo>
                    <a:cubicBezTo>
                      <a:pt x="378" y="1361"/>
                      <a:pt x="426" y="1349"/>
                      <a:pt x="474" y="1322"/>
                    </a:cubicBezTo>
                    <a:cubicBezTo>
                      <a:pt x="870" y="1044"/>
                      <a:pt x="1306" y="767"/>
                      <a:pt x="1662" y="450"/>
                    </a:cubicBezTo>
                    <a:cubicBezTo>
                      <a:pt x="1855" y="290"/>
                      <a:pt x="1736" y="0"/>
                      <a:pt x="1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8194312" y="2076217"/>
                <a:ext cx="309737" cy="7368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638" extrusionOk="0">
                    <a:moveTo>
                      <a:pt x="2375" y="1"/>
                    </a:moveTo>
                    <a:cubicBezTo>
                      <a:pt x="2363" y="1"/>
                      <a:pt x="2351" y="2"/>
                      <a:pt x="2338" y="3"/>
                    </a:cubicBezTo>
                    <a:cubicBezTo>
                      <a:pt x="1665" y="82"/>
                      <a:pt x="991" y="122"/>
                      <a:pt x="318" y="162"/>
                    </a:cubicBezTo>
                    <a:cubicBezTo>
                      <a:pt x="1" y="201"/>
                      <a:pt x="40" y="637"/>
                      <a:pt x="357" y="637"/>
                    </a:cubicBezTo>
                    <a:cubicBezTo>
                      <a:pt x="1031" y="597"/>
                      <a:pt x="1704" y="518"/>
                      <a:pt x="2378" y="479"/>
                    </a:cubicBezTo>
                    <a:cubicBezTo>
                      <a:pt x="2682" y="441"/>
                      <a:pt x="2657" y="1"/>
                      <a:pt x="2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8079750" y="2389876"/>
                <a:ext cx="229358" cy="114564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992" extrusionOk="0">
                    <a:moveTo>
                      <a:pt x="372" y="0"/>
                    </a:moveTo>
                    <a:cubicBezTo>
                      <a:pt x="122" y="0"/>
                      <a:pt x="0" y="356"/>
                      <a:pt x="280" y="496"/>
                    </a:cubicBezTo>
                    <a:cubicBezTo>
                      <a:pt x="676" y="654"/>
                      <a:pt x="1072" y="813"/>
                      <a:pt x="1508" y="971"/>
                    </a:cubicBezTo>
                    <a:cubicBezTo>
                      <a:pt x="1541" y="985"/>
                      <a:pt x="1573" y="992"/>
                      <a:pt x="1604" y="992"/>
                    </a:cubicBezTo>
                    <a:cubicBezTo>
                      <a:pt x="1834" y="992"/>
                      <a:pt x="1985" y="645"/>
                      <a:pt x="1706" y="575"/>
                    </a:cubicBezTo>
                    <a:cubicBezTo>
                      <a:pt x="1310" y="417"/>
                      <a:pt x="874" y="219"/>
                      <a:pt x="478" y="21"/>
                    </a:cubicBezTo>
                    <a:cubicBezTo>
                      <a:pt x="441" y="7"/>
                      <a:pt x="40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7815518" y="2680785"/>
                <a:ext cx="190670" cy="267123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2313" extrusionOk="0">
                    <a:moveTo>
                      <a:pt x="311" y="0"/>
                    </a:moveTo>
                    <a:cubicBezTo>
                      <a:pt x="163" y="0"/>
                      <a:pt x="1" y="187"/>
                      <a:pt x="112" y="354"/>
                    </a:cubicBezTo>
                    <a:cubicBezTo>
                      <a:pt x="429" y="987"/>
                      <a:pt x="785" y="1621"/>
                      <a:pt x="1181" y="2215"/>
                    </a:cubicBezTo>
                    <a:cubicBezTo>
                      <a:pt x="1227" y="2284"/>
                      <a:pt x="1289" y="2313"/>
                      <a:pt x="1351" y="2313"/>
                    </a:cubicBezTo>
                    <a:cubicBezTo>
                      <a:pt x="1502" y="2313"/>
                      <a:pt x="1651" y="2136"/>
                      <a:pt x="1538" y="1938"/>
                    </a:cubicBezTo>
                    <a:cubicBezTo>
                      <a:pt x="1181" y="1344"/>
                      <a:pt x="825" y="750"/>
                      <a:pt x="468" y="116"/>
                    </a:cubicBezTo>
                    <a:cubicBezTo>
                      <a:pt x="433" y="34"/>
                      <a:pt x="373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7521836" y="2870182"/>
                <a:ext cx="57166" cy="247374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142" extrusionOk="0">
                    <a:moveTo>
                      <a:pt x="294" y="0"/>
                    </a:moveTo>
                    <a:cubicBezTo>
                      <a:pt x="175" y="0"/>
                      <a:pt x="40" y="90"/>
                      <a:pt x="40" y="259"/>
                    </a:cubicBezTo>
                    <a:cubicBezTo>
                      <a:pt x="40" y="813"/>
                      <a:pt x="40" y="1368"/>
                      <a:pt x="1" y="1922"/>
                    </a:cubicBezTo>
                    <a:cubicBezTo>
                      <a:pt x="1" y="2071"/>
                      <a:pt x="105" y="2141"/>
                      <a:pt x="216" y="2141"/>
                    </a:cubicBezTo>
                    <a:cubicBezTo>
                      <a:pt x="342" y="2141"/>
                      <a:pt x="476" y="2051"/>
                      <a:pt x="476" y="1883"/>
                    </a:cubicBezTo>
                    <a:lnTo>
                      <a:pt x="476" y="219"/>
                    </a:lnTo>
                    <a:cubicBezTo>
                      <a:pt x="495" y="70"/>
                      <a:pt x="400" y="0"/>
                      <a:pt x="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7060238" y="2794192"/>
                <a:ext cx="209032" cy="23986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77" extrusionOk="0">
                    <a:moveTo>
                      <a:pt x="1471" y="0"/>
                    </a:moveTo>
                    <a:cubicBezTo>
                      <a:pt x="1413" y="0"/>
                      <a:pt x="1354" y="25"/>
                      <a:pt x="1304" y="85"/>
                    </a:cubicBezTo>
                    <a:lnTo>
                      <a:pt x="116" y="1709"/>
                    </a:lnTo>
                    <a:cubicBezTo>
                      <a:pt x="0" y="1882"/>
                      <a:pt x="159" y="2077"/>
                      <a:pt x="315" y="2077"/>
                    </a:cubicBezTo>
                    <a:cubicBezTo>
                      <a:pt x="372" y="2077"/>
                      <a:pt x="430" y="2050"/>
                      <a:pt x="472" y="1986"/>
                    </a:cubicBezTo>
                    <a:lnTo>
                      <a:pt x="1661" y="402"/>
                    </a:lnTo>
                    <a:cubicBezTo>
                      <a:pt x="1809" y="223"/>
                      <a:pt x="1646" y="0"/>
                      <a:pt x="1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>
                <a:off x="6816447" y="2595095"/>
                <a:ext cx="226355" cy="153714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1331" extrusionOk="0">
                    <a:moveTo>
                      <a:pt x="1620" y="0"/>
                    </a:moveTo>
                    <a:cubicBezTo>
                      <a:pt x="1586" y="0"/>
                      <a:pt x="1550" y="8"/>
                      <a:pt x="1514" y="26"/>
                    </a:cubicBezTo>
                    <a:cubicBezTo>
                      <a:pt x="1078" y="343"/>
                      <a:pt x="642" y="620"/>
                      <a:pt x="167" y="898"/>
                    </a:cubicBezTo>
                    <a:cubicBezTo>
                      <a:pt x="1" y="1030"/>
                      <a:pt x="141" y="1330"/>
                      <a:pt x="331" y="1330"/>
                    </a:cubicBezTo>
                    <a:cubicBezTo>
                      <a:pt x="368" y="1330"/>
                      <a:pt x="406" y="1319"/>
                      <a:pt x="444" y="1294"/>
                    </a:cubicBezTo>
                    <a:cubicBezTo>
                      <a:pt x="880" y="1016"/>
                      <a:pt x="1355" y="700"/>
                      <a:pt x="1791" y="422"/>
                    </a:cubicBezTo>
                    <a:cubicBezTo>
                      <a:pt x="1959" y="254"/>
                      <a:pt x="1813" y="0"/>
                      <a:pt x="1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>
                <a:off x="6535007" y="2382716"/>
                <a:ext cx="312740" cy="105902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917" extrusionOk="0">
                    <a:moveTo>
                      <a:pt x="2291" y="1"/>
                    </a:moveTo>
                    <a:cubicBezTo>
                      <a:pt x="2277" y="1"/>
                      <a:pt x="2263" y="1"/>
                      <a:pt x="2247" y="3"/>
                    </a:cubicBezTo>
                    <a:cubicBezTo>
                      <a:pt x="1614" y="201"/>
                      <a:pt x="940" y="320"/>
                      <a:pt x="267" y="439"/>
                    </a:cubicBezTo>
                    <a:cubicBezTo>
                      <a:pt x="1" y="477"/>
                      <a:pt x="27" y="917"/>
                      <a:pt x="274" y="917"/>
                    </a:cubicBezTo>
                    <a:cubicBezTo>
                      <a:pt x="285" y="917"/>
                      <a:pt x="295" y="916"/>
                      <a:pt x="306" y="914"/>
                    </a:cubicBezTo>
                    <a:cubicBezTo>
                      <a:pt x="1020" y="796"/>
                      <a:pt x="1733" y="637"/>
                      <a:pt x="2406" y="439"/>
                    </a:cubicBezTo>
                    <a:cubicBezTo>
                      <a:pt x="2708" y="364"/>
                      <a:pt x="2578" y="1"/>
                      <a:pt x="2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6652687" y="2090306"/>
                <a:ext cx="178544" cy="5959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16" extrusionOk="0">
                    <a:moveTo>
                      <a:pt x="1228" y="0"/>
                    </a:moveTo>
                    <a:cubicBezTo>
                      <a:pt x="951" y="40"/>
                      <a:pt x="634" y="40"/>
                      <a:pt x="317" y="40"/>
                    </a:cubicBezTo>
                    <a:cubicBezTo>
                      <a:pt x="1" y="40"/>
                      <a:pt x="40" y="515"/>
                      <a:pt x="357" y="515"/>
                    </a:cubicBezTo>
                    <a:cubicBezTo>
                      <a:pt x="674" y="515"/>
                      <a:pt x="951" y="515"/>
                      <a:pt x="1268" y="475"/>
                    </a:cubicBezTo>
                    <a:cubicBezTo>
                      <a:pt x="1545" y="396"/>
                      <a:pt x="1506" y="40"/>
                      <a:pt x="1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>
                <a:off x="6528424" y="1685298"/>
                <a:ext cx="358473" cy="160412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389" extrusionOk="0">
                    <a:moveTo>
                      <a:pt x="386" y="1"/>
                    </a:moveTo>
                    <a:cubicBezTo>
                      <a:pt x="156" y="1"/>
                      <a:pt x="0" y="348"/>
                      <a:pt x="245" y="417"/>
                    </a:cubicBezTo>
                    <a:lnTo>
                      <a:pt x="2621" y="1368"/>
                    </a:lnTo>
                    <a:cubicBezTo>
                      <a:pt x="2659" y="1382"/>
                      <a:pt x="2695" y="1388"/>
                      <a:pt x="2729" y="1388"/>
                    </a:cubicBezTo>
                    <a:cubicBezTo>
                      <a:pt x="2979" y="1388"/>
                      <a:pt x="3103" y="1042"/>
                      <a:pt x="2859" y="972"/>
                    </a:cubicBezTo>
                    <a:lnTo>
                      <a:pt x="482" y="21"/>
                    </a:lnTo>
                    <a:cubicBezTo>
                      <a:pt x="449" y="7"/>
                      <a:pt x="417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4"/>
              <p:cNvSpPr/>
              <p:nvPr/>
            </p:nvSpPr>
            <p:spPr>
              <a:xfrm>
                <a:off x="6920962" y="1439428"/>
                <a:ext cx="157409" cy="228781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981" extrusionOk="0">
                    <a:moveTo>
                      <a:pt x="270" y="1"/>
                    </a:moveTo>
                    <a:cubicBezTo>
                      <a:pt x="131" y="1"/>
                      <a:pt x="0" y="126"/>
                      <a:pt x="54" y="288"/>
                    </a:cubicBezTo>
                    <a:cubicBezTo>
                      <a:pt x="252" y="843"/>
                      <a:pt x="530" y="1398"/>
                      <a:pt x="886" y="1913"/>
                    </a:cubicBezTo>
                    <a:cubicBezTo>
                      <a:pt x="934" y="1961"/>
                      <a:pt x="989" y="1981"/>
                      <a:pt x="1043" y="1981"/>
                    </a:cubicBezTo>
                    <a:cubicBezTo>
                      <a:pt x="1210" y="1981"/>
                      <a:pt x="1363" y="1785"/>
                      <a:pt x="1243" y="1635"/>
                    </a:cubicBezTo>
                    <a:cubicBezTo>
                      <a:pt x="926" y="1160"/>
                      <a:pt x="648" y="645"/>
                      <a:pt x="450" y="90"/>
                    </a:cubicBezTo>
                    <a:cubicBezTo>
                      <a:pt x="400" y="28"/>
                      <a:pt x="334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7245016" y="1392541"/>
                <a:ext cx="85807" cy="17819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543" extrusionOk="0">
                    <a:moveTo>
                      <a:pt x="236" y="0"/>
                    </a:moveTo>
                    <a:cubicBezTo>
                      <a:pt x="113" y="0"/>
                      <a:pt x="0" y="90"/>
                      <a:pt x="21" y="259"/>
                    </a:cubicBezTo>
                    <a:cubicBezTo>
                      <a:pt x="61" y="615"/>
                      <a:pt x="180" y="1011"/>
                      <a:pt x="259" y="1368"/>
                    </a:cubicBezTo>
                    <a:cubicBezTo>
                      <a:pt x="290" y="1492"/>
                      <a:pt x="375" y="1543"/>
                      <a:pt x="463" y="1543"/>
                    </a:cubicBezTo>
                    <a:cubicBezTo>
                      <a:pt x="600" y="1543"/>
                      <a:pt x="743" y="1418"/>
                      <a:pt x="695" y="1249"/>
                    </a:cubicBezTo>
                    <a:cubicBezTo>
                      <a:pt x="615" y="892"/>
                      <a:pt x="536" y="536"/>
                      <a:pt x="496" y="219"/>
                    </a:cubicBezTo>
                    <a:cubicBezTo>
                      <a:pt x="459" y="70"/>
                      <a:pt x="344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2" name="Google Shape;1132;p44"/>
            <p:cNvSpPr/>
            <p:nvPr/>
          </p:nvSpPr>
          <p:spPr>
            <a:xfrm rot="-1325471">
              <a:off x="3340041" y="1654007"/>
              <a:ext cx="547969" cy="406450"/>
            </a:xfrm>
            <a:custGeom>
              <a:avLst/>
              <a:gdLst/>
              <a:ahLst/>
              <a:cxnLst/>
              <a:rect l="l" t="t" r="r" b="b"/>
              <a:pathLst>
                <a:path w="12437" h="9225" extrusionOk="0">
                  <a:moveTo>
                    <a:pt x="1895" y="0"/>
                  </a:moveTo>
                  <a:cubicBezTo>
                    <a:pt x="1313" y="0"/>
                    <a:pt x="705" y="248"/>
                    <a:pt x="197" y="558"/>
                  </a:cubicBezTo>
                  <a:cubicBezTo>
                    <a:pt x="0" y="721"/>
                    <a:pt x="155" y="993"/>
                    <a:pt x="349" y="993"/>
                  </a:cubicBezTo>
                  <a:cubicBezTo>
                    <a:pt x="390" y="993"/>
                    <a:pt x="433" y="981"/>
                    <a:pt x="474" y="954"/>
                  </a:cubicBezTo>
                  <a:cubicBezTo>
                    <a:pt x="915" y="666"/>
                    <a:pt x="1403" y="443"/>
                    <a:pt x="1857" y="443"/>
                  </a:cubicBezTo>
                  <a:cubicBezTo>
                    <a:pt x="2339" y="443"/>
                    <a:pt x="2782" y="695"/>
                    <a:pt x="3088" y="1390"/>
                  </a:cubicBezTo>
                  <a:cubicBezTo>
                    <a:pt x="3247" y="1825"/>
                    <a:pt x="3366" y="2340"/>
                    <a:pt x="3405" y="2816"/>
                  </a:cubicBezTo>
                  <a:cubicBezTo>
                    <a:pt x="3405" y="3331"/>
                    <a:pt x="3564" y="3846"/>
                    <a:pt x="3881" y="4321"/>
                  </a:cubicBezTo>
                  <a:cubicBezTo>
                    <a:pt x="4166" y="4574"/>
                    <a:pt x="4552" y="4701"/>
                    <a:pt x="4939" y="4701"/>
                  </a:cubicBezTo>
                  <a:cubicBezTo>
                    <a:pt x="5036" y="4701"/>
                    <a:pt x="5132" y="4693"/>
                    <a:pt x="5227" y="4677"/>
                  </a:cubicBezTo>
                  <a:cubicBezTo>
                    <a:pt x="5604" y="4638"/>
                    <a:pt x="5802" y="4578"/>
                    <a:pt x="6005" y="4578"/>
                  </a:cubicBezTo>
                  <a:cubicBezTo>
                    <a:pt x="6208" y="4578"/>
                    <a:pt x="6416" y="4638"/>
                    <a:pt x="6812" y="4836"/>
                  </a:cubicBezTo>
                  <a:cubicBezTo>
                    <a:pt x="7248" y="4836"/>
                    <a:pt x="7604" y="5232"/>
                    <a:pt x="7564" y="5707"/>
                  </a:cubicBezTo>
                  <a:cubicBezTo>
                    <a:pt x="7564" y="5905"/>
                    <a:pt x="7604" y="6143"/>
                    <a:pt x="7604" y="6381"/>
                  </a:cubicBezTo>
                  <a:cubicBezTo>
                    <a:pt x="7683" y="7569"/>
                    <a:pt x="8119" y="8599"/>
                    <a:pt x="9466" y="8599"/>
                  </a:cubicBezTo>
                  <a:cubicBezTo>
                    <a:pt x="10535" y="8599"/>
                    <a:pt x="11328" y="7926"/>
                    <a:pt x="11961" y="7133"/>
                  </a:cubicBezTo>
                  <a:lnTo>
                    <a:pt x="11961" y="7133"/>
                  </a:lnTo>
                  <a:cubicBezTo>
                    <a:pt x="11922" y="7728"/>
                    <a:pt x="11882" y="8361"/>
                    <a:pt x="11763" y="8956"/>
                  </a:cubicBezTo>
                  <a:cubicBezTo>
                    <a:pt x="11740" y="9117"/>
                    <a:pt x="11891" y="9224"/>
                    <a:pt x="12029" y="9224"/>
                  </a:cubicBezTo>
                  <a:cubicBezTo>
                    <a:pt x="12129" y="9224"/>
                    <a:pt x="12222" y="9168"/>
                    <a:pt x="12239" y="9035"/>
                  </a:cubicBezTo>
                  <a:cubicBezTo>
                    <a:pt x="12358" y="8282"/>
                    <a:pt x="12397" y="7490"/>
                    <a:pt x="12437" y="6698"/>
                  </a:cubicBezTo>
                  <a:cubicBezTo>
                    <a:pt x="12437" y="6618"/>
                    <a:pt x="12397" y="6579"/>
                    <a:pt x="12358" y="6539"/>
                  </a:cubicBezTo>
                  <a:cubicBezTo>
                    <a:pt x="12414" y="6371"/>
                    <a:pt x="12272" y="6203"/>
                    <a:pt x="12127" y="6203"/>
                  </a:cubicBezTo>
                  <a:cubicBezTo>
                    <a:pt x="12068" y="6203"/>
                    <a:pt x="12008" y="6232"/>
                    <a:pt x="11961" y="6302"/>
                  </a:cubicBezTo>
                  <a:lnTo>
                    <a:pt x="11961" y="6341"/>
                  </a:lnTo>
                  <a:cubicBezTo>
                    <a:pt x="11922" y="6302"/>
                    <a:pt x="11882" y="6302"/>
                    <a:pt x="11843" y="6302"/>
                  </a:cubicBezTo>
                  <a:cubicBezTo>
                    <a:pt x="11130" y="6302"/>
                    <a:pt x="10417" y="6222"/>
                    <a:pt x="9704" y="6024"/>
                  </a:cubicBezTo>
                  <a:cubicBezTo>
                    <a:pt x="9681" y="6018"/>
                    <a:pt x="9659" y="6015"/>
                    <a:pt x="9639" y="6015"/>
                  </a:cubicBezTo>
                  <a:cubicBezTo>
                    <a:pt x="9416" y="6015"/>
                    <a:pt x="9370" y="6387"/>
                    <a:pt x="9624" y="6460"/>
                  </a:cubicBezTo>
                  <a:cubicBezTo>
                    <a:pt x="10298" y="6658"/>
                    <a:pt x="10971" y="6737"/>
                    <a:pt x="11645" y="6737"/>
                  </a:cubicBezTo>
                  <a:cubicBezTo>
                    <a:pt x="11146" y="7449"/>
                    <a:pt x="10456" y="8193"/>
                    <a:pt x="9574" y="8193"/>
                  </a:cubicBezTo>
                  <a:cubicBezTo>
                    <a:pt x="9474" y="8193"/>
                    <a:pt x="9372" y="8183"/>
                    <a:pt x="9268" y="8163"/>
                  </a:cubicBezTo>
                  <a:cubicBezTo>
                    <a:pt x="7763" y="7886"/>
                    <a:pt x="8277" y="6341"/>
                    <a:pt x="8000" y="5311"/>
                  </a:cubicBezTo>
                  <a:cubicBezTo>
                    <a:pt x="7742" y="4439"/>
                    <a:pt x="7167" y="4067"/>
                    <a:pt x="6405" y="4067"/>
                  </a:cubicBezTo>
                  <a:cubicBezTo>
                    <a:pt x="6233" y="4067"/>
                    <a:pt x="6051" y="4086"/>
                    <a:pt x="5861" y="4123"/>
                  </a:cubicBezTo>
                  <a:cubicBezTo>
                    <a:pt x="5573" y="4157"/>
                    <a:pt x="5292" y="4234"/>
                    <a:pt x="5025" y="4234"/>
                  </a:cubicBezTo>
                  <a:cubicBezTo>
                    <a:pt x="4667" y="4234"/>
                    <a:pt x="4334" y="4096"/>
                    <a:pt x="4039" y="3529"/>
                  </a:cubicBezTo>
                  <a:cubicBezTo>
                    <a:pt x="3801" y="3093"/>
                    <a:pt x="3841" y="2301"/>
                    <a:pt x="3722" y="1825"/>
                  </a:cubicBezTo>
                  <a:cubicBezTo>
                    <a:pt x="3643" y="1350"/>
                    <a:pt x="3445" y="914"/>
                    <a:pt x="3167" y="558"/>
                  </a:cubicBezTo>
                  <a:cubicBezTo>
                    <a:pt x="2800" y="155"/>
                    <a:pt x="2355" y="0"/>
                    <a:pt x="1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 rot="1397105">
              <a:off x="4111950" y="1001098"/>
              <a:ext cx="174855" cy="184494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 rot="1397105">
              <a:off x="3909942" y="1056814"/>
              <a:ext cx="105951" cy="97744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 rot="1397105">
              <a:off x="3697288" y="1241348"/>
              <a:ext cx="277748" cy="274999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4914925" y="858349"/>
              <a:ext cx="479501" cy="451726"/>
            </a:xfrm>
            <a:custGeom>
              <a:avLst/>
              <a:gdLst/>
              <a:ahLst/>
              <a:cxnLst/>
              <a:rect l="l" t="t" r="r" b="b"/>
              <a:pathLst>
                <a:path w="7924" h="7465" extrusionOk="0">
                  <a:moveTo>
                    <a:pt x="2382" y="628"/>
                  </a:moveTo>
                  <a:cubicBezTo>
                    <a:pt x="2532" y="628"/>
                    <a:pt x="2620" y="776"/>
                    <a:pt x="2774" y="1007"/>
                  </a:cubicBezTo>
                  <a:lnTo>
                    <a:pt x="3843" y="2790"/>
                  </a:lnTo>
                  <a:cubicBezTo>
                    <a:pt x="3903" y="2849"/>
                    <a:pt x="3972" y="2879"/>
                    <a:pt x="4036" y="2879"/>
                  </a:cubicBezTo>
                  <a:cubicBezTo>
                    <a:pt x="4101" y="2879"/>
                    <a:pt x="4160" y="2849"/>
                    <a:pt x="4200" y="2790"/>
                  </a:cubicBezTo>
                  <a:cubicBezTo>
                    <a:pt x="4239" y="2790"/>
                    <a:pt x="4279" y="2750"/>
                    <a:pt x="4318" y="2750"/>
                  </a:cubicBezTo>
                  <a:lnTo>
                    <a:pt x="5705" y="1562"/>
                  </a:lnTo>
                  <a:cubicBezTo>
                    <a:pt x="5863" y="1364"/>
                    <a:pt x="6061" y="1205"/>
                    <a:pt x="6299" y="1047"/>
                  </a:cubicBezTo>
                  <a:cubicBezTo>
                    <a:pt x="6436" y="956"/>
                    <a:pt x="6515" y="911"/>
                    <a:pt x="6573" y="911"/>
                  </a:cubicBezTo>
                  <a:cubicBezTo>
                    <a:pt x="6666" y="911"/>
                    <a:pt x="6707" y="1025"/>
                    <a:pt x="6854" y="1245"/>
                  </a:cubicBezTo>
                  <a:cubicBezTo>
                    <a:pt x="6933" y="1364"/>
                    <a:pt x="7408" y="1918"/>
                    <a:pt x="7329" y="2037"/>
                  </a:cubicBezTo>
                  <a:cubicBezTo>
                    <a:pt x="7289" y="2156"/>
                    <a:pt x="6774" y="2354"/>
                    <a:pt x="6695" y="2394"/>
                  </a:cubicBezTo>
                  <a:lnTo>
                    <a:pt x="5150" y="3344"/>
                  </a:lnTo>
                  <a:cubicBezTo>
                    <a:pt x="5111" y="3384"/>
                    <a:pt x="5111" y="3384"/>
                    <a:pt x="5071" y="3424"/>
                  </a:cubicBezTo>
                  <a:cubicBezTo>
                    <a:pt x="4952" y="3463"/>
                    <a:pt x="4873" y="3503"/>
                    <a:pt x="4754" y="3582"/>
                  </a:cubicBezTo>
                  <a:cubicBezTo>
                    <a:pt x="4675" y="3622"/>
                    <a:pt x="4635" y="3741"/>
                    <a:pt x="4675" y="3820"/>
                  </a:cubicBezTo>
                  <a:cubicBezTo>
                    <a:pt x="4517" y="3899"/>
                    <a:pt x="4437" y="4097"/>
                    <a:pt x="4596" y="4216"/>
                  </a:cubicBezTo>
                  <a:lnTo>
                    <a:pt x="5824" y="5444"/>
                  </a:lnTo>
                  <a:cubicBezTo>
                    <a:pt x="5982" y="5642"/>
                    <a:pt x="6180" y="5800"/>
                    <a:pt x="6339" y="5998"/>
                  </a:cubicBezTo>
                  <a:cubicBezTo>
                    <a:pt x="6656" y="6315"/>
                    <a:pt x="6339" y="6355"/>
                    <a:pt x="6022" y="6553"/>
                  </a:cubicBezTo>
                  <a:cubicBezTo>
                    <a:pt x="5943" y="6593"/>
                    <a:pt x="5467" y="6989"/>
                    <a:pt x="5388" y="6989"/>
                  </a:cubicBezTo>
                  <a:cubicBezTo>
                    <a:pt x="5269" y="6949"/>
                    <a:pt x="5031" y="6474"/>
                    <a:pt x="4952" y="6434"/>
                  </a:cubicBezTo>
                  <a:cubicBezTo>
                    <a:pt x="4596" y="5959"/>
                    <a:pt x="4239" y="5523"/>
                    <a:pt x="3883" y="5048"/>
                  </a:cubicBezTo>
                  <a:cubicBezTo>
                    <a:pt x="3843" y="5008"/>
                    <a:pt x="3803" y="4969"/>
                    <a:pt x="3764" y="4969"/>
                  </a:cubicBezTo>
                  <a:cubicBezTo>
                    <a:pt x="3737" y="4863"/>
                    <a:pt x="3641" y="4792"/>
                    <a:pt x="3544" y="4792"/>
                  </a:cubicBezTo>
                  <a:cubicBezTo>
                    <a:pt x="3495" y="4792"/>
                    <a:pt x="3447" y="4810"/>
                    <a:pt x="3407" y="4850"/>
                  </a:cubicBezTo>
                  <a:cubicBezTo>
                    <a:pt x="3011" y="5167"/>
                    <a:pt x="2615" y="5483"/>
                    <a:pt x="2219" y="5800"/>
                  </a:cubicBezTo>
                  <a:cubicBezTo>
                    <a:pt x="1958" y="6029"/>
                    <a:pt x="1562" y="6553"/>
                    <a:pt x="1209" y="6553"/>
                  </a:cubicBezTo>
                  <a:cubicBezTo>
                    <a:pt x="1134" y="6553"/>
                    <a:pt x="1061" y="6530"/>
                    <a:pt x="991" y="6474"/>
                  </a:cubicBezTo>
                  <a:cubicBezTo>
                    <a:pt x="357" y="5998"/>
                    <a:pt x="991" y="5602"/>
                    <a:pt x="1427" y="5246"/>
                  </a:cubicBezTo>
                  <a:lnTo>
                    <a:pt x="2813" y="4137"/>
                  </a:lnTo>
                  <a:cubicBezTo>
                    <a:pt x="2853" y="4097"/>
                    <a:pt x="2892" y="4018"/>
                    <a:pt x="2892" y="3939"/>
                  </a:cubicBezTo>
                  <a:cubicBezTo>
                    <a:pt x="3051" y="3899"/>
                    <a:pt x="3090" y="3741"/>
                    <a:pt x="3011" y="3622"/>
                  </a:cubicBezTo>
                  <a:lnTo>
                    <a:pt x="1229" y="1324"/>
                  </a:lnTo>
                  <a:lnTo>
                    <a:pt x="2061" y="770"/>
                  </a:lnTo>
                  <a:cubicBezTo>
                    <a:pt x="2200" y="672"/>
                    <a:pt x="2300" y="628"/>
                    <a:pt x="2382" y="628"/>
                  </a:cubicBezTo>
                  <a:close/>
                  <a:moveTo>
                    <a:pt x="2487" y="1"/>
                  </a:moveTo>
                  <a:cubicBezTo>
                    <a:pt x="2463" y="1"/>
                    <a:pt x="2440" y="5"/>
                    <a:pt x="2417" y="17"/>
                  </a:cubicBezTo>
                  <a:cubicBezTo>
                    <a:pt x="1902" y="255"/>
                    <a:pt x="1427" y="572"/>
                    <a:pt x="991" y="928"/>
                  </a:cubicBezTo>
                  <a:cubicBezTo>
                    <a:pt x="912" y="968"/>
                    <a:pt x="872" y="1047"/>
                    <a:pt x="912" y="1126"/>
                  </a:cubicBezTo>
                  <a:cubicBezTo>
                    <a:pt x="753" y="1166"/>
                    <a:pt x="674" y="1324"/>
                    <a:pt x="793" y="1483"/>
                  </a:cubicBezTo>
                  <a:lnTo>
                    <a:pt x="2536" y="3741"/>
                  </a:lnTo>
                  <a:cubicBezTo>
                    <a:pt x="1783" y="4295"/>
                    <a:pt x="1031" y="4889"/>
                    <a:pt x="357" y="5563"/>
                  </a:cubicBezTo>
                  <a:cubicBezTo>
                    <a:pt x="1" y="5919"/>
                    <a:pt x="318" y="6315"/>
                    <a:pt x="595" y="6672"/>
                  </a:cubicBezTo>
                  <a:cubicBezTo>
                    <a:pt x="792" y="6925"/>
                    <a:pt x="969" y="7159"/>
                    <a:pt x="1211" y="7159"/>
                  </a:cubicBezTo>
                  <a:cubicBezTo>
                    <a:pt x="1310" y="7159"/>
                    <a:pt x="1420" y="7120"/>
                    <a:pt x="1546" y="7028"/>
                  </a:cubicBezTo>
                  <a:cubicBezTo>
                    <a:pt x="1942" y="6751"/>
                    <a:pt x="2219" y="6395"/>
                    <a:pt x="2576" y="6117"/>
                  </a:cubicBezTo>
                  <a:cubicBezTo>
                    <a:pt x="2932" y="5840"/>
                    <a:pt x="3209" y="5642"/>
                    <a:pt x="3566" y="5365"/>
                  </a:cubicBezTo>
                  <a:lnTo>
                    <a:pt x="4477" y="6513"/>
                  </a:lnTo>
                  <a:cubicBezTo>
                    <a:pt x="4675" y="6791"/>
                    <a:pt x="4913" y="7266"/>
                    <a:pt x="5230" y="7424"/>
                  </a:cubicBezTo>
                  <a:cubicBezTo>
                    <a:pt x="5285" y="7452"/>
                    <a:pt x="5343" y="7464"/>
                    <a:pt x="5405" y="7464"/>
                  </a:cubicBezTo>
                  <a:cubicBezTo>
                    <a:pt x="5785" y="7464"/>
                    <a:pt x="6264" y="6995"/>
                    <a:pt x="6537" y="6791"/>
                  </a:cubicBezTo>
                  <a:cubicBezTo>
                    <a:pt x="6933" y="6553"/>
                    <a:pt x="7250" y="6315"/>
                    <a:pt x="6893" y="5880"/>
                  </a:cubicBezTo>
                  <a:cubicBezTo>
                    <a:pt x="6299" y="5206"/>
                    <a:pt x="5665" y="4572"/>
                    <a:pt x="5031" y="3978"/>
                  </a:cubicBezTo>
                  <a:lnTo>
                    <a:pt x="5071" y="3978"/>
                  </a:lnTo>
                  <a:cubicBezTo>
                    <a:pt x="5150" y="3939"/>
                    <a:pt x="5269" y="3899"/>
                    <a:pt x="5388" y="3859"/>
                  </a:cubicBezTo>
                  <a:cubicBezTo>
                    <a:pt x="5507" y="3859"/>
                    <a:pt x="5586" y="3780"/>
                    <a:pt x="5626" y="3661"/>
                  </a:cubicBezTo>
                  <a:lnTo>
                    <a:pt x="6972" y="2829"/>
                  </a:lnTo>
                  <a:cubicBezTo>
                    <a:pt x="7210" y="2671"/>
                    <a:pt x="7725" y="2473"/>
                    <a:pt x="7804" y="2196"/>
                  </a:cubicBezTo>
                  <a:cubicBezTo>
                    <a:pt x="7923" y="1918"/>
                    <a:pt x="7685" y="1760"/>
                    <a:pt x="7606" y="1601"/>
                  </a:cubicBezTo>
                  <a:cubicBezTo>
                    <a:pt x="7369" y="1126"/>
                    <a:pt x="7091" y="730"/>
                    <a:pt x="6774" y="373"/>
                  </a:cubicBezTo>
                  <a:cubicBezTo>
                    <a:pt x="6728" y="327"/>
                    <a:pt x="6682" y="308"/>
                    <a:pt x="6635" y="308"/>
                  </a:cubicBezTo>
                  <a:cubicBezTo>
                    <a:pt x="6602" y="308"/>
                    <a:pt x="6570" y="317"/>
                    <a:pt x="6537" y="334"/>
                  </a:cubicBezTo>
                  <a:cubicBezTo>
                    <a:pt x="6141" y="572"/>
                    <a:pt x="5784" y="849"/>
                    <a:pt x="5467" y="1205"/>
                  </a:cubicBezTo>
                  <a:lnTo>
                    <a:pt x="4120" y="2354"/>
                  </a:lnTo>
                  <a:lnTo>
                    <a:pt x="3407" y="1166"/>
                  </a:lnTo>
                  <a:cubicBezTo>
                    <a:pt x="3209" y="770"/>
                    <a:pt x="2932" y="413"/>
                    <a:pt x="2655" y="57"/>
                  </a:cubicBezTo>
                  <a:cubicBezTo>
                    <a:pt x="2599" y="29"/>
                    <a:pt x="2543" y="1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7" name="Google Shape;1137;p44"/>
            <p:cNvGrpSpPr/>
            <p:nvPr/>
          </p:nvGrpSpPr>
          <p:grpSpPr>
            <a:xfrm>
              <a:off x="5707932" y="2014906"/>
              <a:ext cx="352434" cy="363596"/>
              <a:chOff x="6109266" y="2958701"/>
              <a:chExt cx="158099" cy="163114"/>
            </a:xfrm>
          </p:grpSpPr>
          <p:sp>
            <p:nvSpPr>
              <p:cNvPr id="1138" name="Google Shape;1138;p44"/>
              <p:cNvSpPr/>
              <p:nvPr/>
            </p:nvSpPr>
            <p:spPr>
              <a:xfrm>
                <a:off x="6180824" y="2958701"/>
                <a:ext cx="86541" cy="6975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44" extrusionOk="0">
                    <a:moveTo>
                      <a:pt x="1330" y="444"/>
                    </a:moveTo>
                    <a:cubicBezTo>
                      <a:pt x="1362" y="444"/>
                      <a:pt x="1394" y="446"/>
                      <a:pt x="1426" y="450"/>
                    </a:cubicBezTo>
                    <a:cubicBezTo>
                      <a:pt x="1783" y="529"/>
                      <a:pt x="2100" y="886"/>
                      <a:pt x="1902" y="1242"/>
                    </a:cubicBezTo>
                    <a:cubicBezTo>
                      <a:pt x="1728" y="1485"/>
                      <a:pt x="1464" y="1606"/>
                      <a:pt x="1162" y="1606"/>
                    </a:cubicBezTo>
                    <a:cubicBezTo>
                      <a:pt x="1119" y="1606"/>
                      <a:pt x="1075" y="1604"/>
                      <a:pt x="1030" y="1599"/>
                    </a:cubicBezTo>
                    <a:cubicBezTo>
                      <a:pt x="713" y="1559"/>
                      <a:pt x="515" y="1163"/>
                      <a:pt x="674" y="886"/>
                    </a:cubicBezTo>
                    <a:cubicBezTo>
                      <a:pt x="781" y="601"/>
                      <a:pt x="1047" y="444"/>
                      <a:pt x="1330" y="444"/>
                    </a:cubicBezTo>
                    <a:close/>
                    <a:moveTo>
                      <a:pt x="1309" y="0"/>
                    </a:moveTo>
                    <a:cubicBezTo>
                      <a:pt x="911" y="0"/>
                      <a:pt x="531" y="202"/>
                      <a:pt x="317" y="569"/>
                    </a:cubicBezTo>
                    <a:lnTo>
                      <a:pt x="278" y="608"/>
                    </a:lnTo>
                    <a:cubicBezTo>
                      <a:pt x="0" y="1123"/>
                      <a:pt x="238" y="1797"/>
                      <a:pt x="832" y="1995"/>
                    </a:cubicBezTo>
                    <a:cubicBezTo>
                      <a:pt x="947" y="2028"/>
                      <a:pt x="1064" y="2043"/>
                      <a:pt x="1182" y="2043"/>
                    </a:cubicBezTo>
                    <a:cubicBezTo>
                      <a:pt x="1633" y="2043"/>
                      <a:pt x="2078" y="1809"/>
                      <a:pt x="2298" y="1401"/>
                    </a:cubicBezTo>
                    <a:cubicBezTo>
                      <a:pt x="2535" y="846"/>
                      <a:pt x="2258" y="212"/>
                      <a:pt x="1664" y="54"/>
                    </a:cubicBezTo>
                    <a:cubicBezTo>
                      <a:pt x="1547" y="18"/>
                      <a:pt x="1427" y="0"/>
                      <a:pt x="1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6109266" y="3049675"/>
                <a:ext cx="54020" cy="42349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1" extrusionOk="0">
                    <a:moveTo>
                      <a:pt x="847" y="1"/>
                    </a:moveTo>
                    <a:cubicBezTo>
                      <a:pt x="735" y="1"/>
                      <a:pt x="622" y="27"/>
                      <a:pt x="513" y="82"/>
                    </a:cubicBezTo>
                    <a:cubicBezTo>
                      <a:pt x="473" y="82"/>
                      <a:pt x="434" y="121"/>
                      <a:pt x="434" y="161"/>
                    </a:cubicBezTo>
                    <a:lnTo>
                      <a:pt x="394" y="161"/>
                    </a:lnTo>
                    <a:cubicBezTo>
                      <a:pt x="1" y="619"/>
                      <a:pt x="393" y="1240"/>
                      <a:pt x="899" y="1240"/>
                    </a:cubicBezTo>
                    <a:cubicBezTo>
                      <a:pt x="1005" y="1240"/>
                      <a:pt x="1116" y="1213"/>
                      <a:pt x="1226" y="1151"/>
                    </a:cubicBezTo>
                    <a:cubicBezTo>
                      <a:pt x="1503" y="953"/>
                      <a:pt x="1582" y="597"/>
                      <a:pt x="1424" y="280"/>
                    </a:cubicBezTo>
                    <a:cubicBezTo>
                      <a:pt x="1268" y="97"/>
                      <a:pt x="1060" y="1"/>
                      <a:pt x="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4"/>
              <p:cNvSpPr/>
              <p:nvPr/>
            </p:nvSpPr>
            <p:spPr>
              <a:xfrm>
                <a:off x="6194337" y="3081137"/>
                <a:ext cx="43714" cy="40677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92" extrusionOk="0">
                    <a:moveTo>
                      <a:pt x="520" y="1"/>
                    </a:moveTo>
                    <a:cubicBezTo>
                      <a:pt x="349" y="1"/>
                      <a:pt x="193" y="77"/>
                      <a:pt x="119" y="269"/>
                    </a:cubicBezTo>
                    <a:cubicBezTo>
                      <a:pt x="40" y="308"/>
                      <a:pt x="40" y="388"/>
                      <a:pt x="0" y="467"/>
                    </a:cubicBezTo>
                    <a:cubicBezTo>
                      <a:pt x="0" y="704"/>
                      <a:pt x="119" y="942"/>
                      <a:pt x="317" y="1101"/>
                    </a:cubicBezTo>
                    <a:cubicBezTo>
                      <a:pt x="416" y="1164"/>
                      <a:pt x="521" y="1192"/>
                      <a:pt x="623" y="1192"/>
                    </a:cubicBezTo>
                    <a:cubicBezTo>
                      <a:pt x="970" y="1192"/>
                      <a:pt x="1281" y="865"/>
                      <a:pt x="1189" y="467"/>
                    </a:cubicBezTo>
                    <a:cubicBezTo>
                      <a:pt x="1139" y="218"/>
                      <a:pt x="808" y="1"/>
                      <a:pt x="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1" name="Google Shape;1141;p44"/>
            <p:cNvSpPr/>
            <p:nvPr/>
          </p:nvSpPr>
          <p:spPr>
            <a:xfrm>
              <a:off x="5322015" y="2208612"/>
              <a:ext cx="107523" cy="99195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5347088" y="2410537"/>
              <a:ext cx="281870" cy="279081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3" name="Google Shape;1143;p44"/>
            <p:cNvGrpSpPr/>
            <p:nvPr/>
          </p:nvGrpSpPr>
          <p:grpSpPr>
            <a:xfrm>
              <a:off x="3300665" y="2126817"/>
              <a:ext cx="536954" cy="517299"/>
              <a:chOff x="2000186" y="2928424"/>
              <a:chExt cx="561785" cy="541052"/>
            </a:xfrm>
          </p:grpSpPr>
          <p:sp>
            <p:nvSpPr>
              <p:cNvPr id="1144" name="Google Shape;1144;p44"/>
              <p:cNvSpPr/>
              <p:nvPr/>
            </p:nvSpPr>
            <p:spPr>
              <a:xfrm>
                <a:off x="2059317" y="2978930"/>
                <a:ext cx="450158" cy="459944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5546" extrusionOk="0">
                    <a:moveTo>
                      <a:pt x="5070" y="5060"/>
                    </a:moveTo>
                    <a:lnTo>
                      <a:pt x="5070" y="5060"/>
                    </a:lnTo>
                    <a:cubicBezTo>
                      <a:pt x="5083" y="5067"/>
                      <a:pt x="5094" y="5071"/>
                      <a:pt x="5103" y="5071"/>
                    </a:cubicBezTo>
                    <a:cubicBezTo>
                      <a:pt x="5106" y="5071"/>
                      <a:pt x="5108" y="5071"/>
                      <a:pt x="5110" y="5071"/>
                    </a:cubicBezTo>
                    <a:cubicBezTo>
                      <a:pt x="5097" y="5067"/>
                      <a:pt x="5084" y="5064"/>
                      <a:pt x="5070" y="5060"/>
                    </a:cubicBezTo>
                    <a:close/>
                    <a:moveTo>
                      <a:pt x="2298" y="0"/>
                    </a:moveTo>
                    <a:cubicBezTo>
                      <a:pt x="2100" y="555"/>
                      <a:pt x="1902" y="1109"/>
                      <a:pt x="1704" y="1704"/>
                    </a:cubicBezTo>
                    <a:cubicBezTo>
                      <a:pt x="1676" y="1760"/>
                      <a:pt x="1608" y="1816"/>
                      <a:pt x="1529" y="1816"/>
                    </a:cubicBezTo>
                    <a:cubicBezTo>
                      <a:pt x="1496" y="1816"/>
                      <a:pt x="1461" y="1806"/>
                      <a:pt x="1426" y="1783"/>
                    </a:cubicBezTo>
                    <a:cubicBezTo>
                      <a:pt x="1387" y="1783"/>
                      <a:pt x="1347" y="1822"/>
                      <a:pt x="1307" y="1822"/>
                    </a:cubicBezTo>
                    <a:lnTo>
                      <a:pt x="0" y="1862"/>
                    </a:lnTo>
                    <a:cubicBezTo>
                      <a:pt x="396" y="2337"/>
                      <a:pt x="832" y="2773"/>
                      <a:pt x="1307" y="3209"/>
                    </a:cubicBezTo>
                    <a:cubicBezTo>
                      <a:pt x="1454" y="3355"/>
                      <a:pt x="1363" y="3570"/>
                      <a:pt x="1192" y="3570"/>
                    </a:cubicBezTo>
                    <a:cubicBezTo>
                      <a:pt x="1178" y="3570"/>
                      <a:pt x="1164" y="3568"/>
                      <a:pt x="1149" y="3565"/>
                    </a:cubicBezTo>
                    <a:lnTo>
                      <a:pt x="1149" y="3565"/>
                    </a:lnTo>
                    <a:cubicBezTo>
                      <a:pt x="1189" y="3645"/>
                      <a:pt x="1228" y="3684"/>
                      <a:pt x="1189" y="3763"/>
                    </a:cubicBezTo>
                    <a:cubicBezTo>
                      <a:pt x="1070" y="4160"/>
                      <a:pt x="951" y="4516"/>
                      <a:pt x="832" y="4912"/>
                    </a:cubicBezTo>
                    <a:cubicBezTo>
                      <a:pt x="793" y="5071"/>
                      <a:pt x="753" y="5229"/>
                      <a:pt x="713" y="5388"/>
                    </a:cubicBezTo>
                    <a:cubicBezTo>
                      <a:pt x="660" y="5493"/>
                      <a:pt x="643" y="5546"/>
                      <a:pt x="660" y="5546"/>
                    </a:cubicBezTo>
                    <a:cubicBezTo>
                      <a:pt x="669" y="5546"/>
                      <a:pt x="687" y="5533"/>
                      <a:pt x="713" y="5506"/>
                    </a:cubicBezTo>
                    <a:cubicBezTo>
                      <a:pt x="753" y="5427"/>
                      <a:pt x="832" y="5348"/>
                      <a:pt x="951" y="5348"/>
                    </a:cubicBezTo>
                    <a:cubicBezTo>
                      <a:pt x="1506" y="4991"/>
                      <a:pt x="2060" y="4595"/>
                      <a:pt x="2575" y="4120"/>
                    </a:cubicBezTo>
                    <a:cubicBezTo>
                      <a:pt x="2617" y="4092"/>
                      <a:pt x="2659" y="4079"/>
                      <a:pt x="2700" y="4079"/>
                    </a:cubicBezTo>
                    <a:cubicBezTo>
                      <a:pt x="2773" y="4079"/>
                      <a:pt x="2841" y="4122"/>
                      <a:pt x="2892" y="4199"/>
                    </a:cubicBezTo>
                    <a:cubicBezTo>
                      <a:pt x="2915" y="4153"/>
                      <a:pt x="2966" y="4134"/>
                      <a:pt x="3019" y="4134"/>
                    </a:cubicBezTo>
                    <a:cubicBezTo>
                      <a:pt x="3057" y="4134"/>
                      <a:pt x="3097" y="4143"/>
                      <a:pt x="3130" y="4160"/>
                    </a:cubicBezTo>
                    <a:lnTo>
                      <a:pt x="4199" y="4635"/>
                    </a:lnTo>
                    <a:lnTo>
                      <a:pt x="4635" y="4833"/>
                    </a:lnTo>
                    <a:cubicBezTo>
                      <a:pt x="4780" y="4942"/>
                      <a:pt x="4925" y="5017"/>
                      <a:pt x="5070" y="5060"/>
                    </a:cubicBezTo>
                    <a:lnTo>
                      <a:pt x="5070" y="5060"/>
                    </a:lnTo>
                    <a:cubicBezTo>
                      <a:pt x="4852" y="4927"/>
                      <a:pt x="4186" y="3697"/>
                      <a:pt x="4001" y="3328"/>
                    </a:cubicBezTo>
                    <a:cubicBezTo>
                      <a:pt x="3843" y="3248"/>
                      <a:pt x="3843" y="3050"/>
                      <a:pt x="3962" y="2971"/>
                    </a:cubicBezTo>
                    <a:lnTo>
                      <a:pt x="4754" y="2258"/>
                    </a:lnTo>
                    <a:cubicBezTo>
                      <a:pt x="4833" y="2219"/>
                      <a:pt x="5229" y="1941"/>
                      <a:pt x="5427" y="1743"/>
                    </a:cubicBezTo>
                    <a:cubicBezTo>
                      <a:pt x="5189" y="1743"/>
                      <a:pt x="4833" y="1822"/>
                      <a:pt x="4675" y="1822"/>
                    </a:cubicBezTo>
                    <a:lnTo>
                      <a:pt x="3526" y="1902"/>
                    </a:lnTo>
                    <a:cubicBezTo>
                      <a:pt x="3447" y="1902"/>
                      <a:pt x="3367" y="1862"/>
                      <a:pt x="3328" y="1783"/>
                    </a:cubicBezTo>
                    <a:cubicBezTo>
                      <a:pt x="3286" y="1824"/>
                      <a:pt x="3240" y="1842"/>
                      <a:pt x="3194" y="1842"/>
                    </a:cubicBezTo>
                    <a:cubicBezTo>
                      <a:pt x="3108" y="1842"/>
                      <a:pt x="3023" y="1781"/>
                      <a:pt x="2971" y="1704"/>
                    </a:cubicBezTo>
                    <a:lnTo>
                      <a:pt x="2575" y="713"/>
                    </a:lnTo>
                    <a:cubicBezTo>
                      <a:pt x="2535" y="594"/>
                      <a:pt x="2417" y="238"/>
                      <a:pt x="2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2000186" y="2928424"/>
                <a:ext cx="561785" cy="541052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524" extrusionOk="0">
                    <a:moveTo>
                      <a:pt x="3050" y="609"/>
                    </a:moveTo>
                    <a:cubicBezTo>
                      <a:pt x="3169" y="847"/>
                      <a:pt x="3248" y="1203"/>
                      <a:pt x="3288" y="1322"/>
                    </a:cubicBezTo>
                    <a:lnTo>
                      <a:pt x="3684" y="2313"/>
                    </a:lnTo>
                    <a:cubicBezTo>
                      <a:pt x="3737" y="2418"/>
                      <a:pt x="3825" y="2471"/>
                      <a:pt x="3913" y="2471"/>
                    </a:cubicBezTo>
                    <a:cubicBezTo>
                      <a:pt x="3957" y="2471"/>
                      <a:pt x="4001" y="2458"/>
                      <a:pt x="4041" y="2431"/>
                    </a:cubicBezTo>
                    <a:cubicBezTo>
                      <a:pt x="4080" y="2471"/>
                      <a:pt x="4160" y="2511"/>
                      <a:pt x="4239" y="2511"/>
                    </a:cubicBezTo>
                    <a:lnTo>
                      <a:pt x="5388" y="2431"/>
                    </a:lnTo>
                    <a:cubicBezTo>
                      <a:pt x="5546" y="2431"/>
                      <a:pt x="5902" y="2352"/>
                      <a:pt x="6140" y="2352"/>
                    </a:cubicBezTo>
                    <a:cubicBezTo>
                      <a:pt x="5942" y="2511"/>
                      <a:pt x="5546" y="2828"/>
                      <a:pt x="5467" y="2867"/>
                    </a:cubicBezTo>
                    <a:lnTo>
                      <a:pt x="4635" y="3580"/>
                    </a:lnTo>
                    <a:cubicBezTo>
                      <a:pt x="4516" y="3699"/>
                      <a:pt x="4556" y="3897"/>
                      <a:pt x="4714" y="3976"/>
                    </a:cubicBezTo>
                    <a:cubicBezTo>
                      <a:pt x="4892" y="4333"/>
                      <a:pt x="5488" y="5491"/>
                      <a:pt x="5720" y="5662"/>
                    </a:cubicBezTo>
                    <a:lnTo>
                      <a:pt x="5720" y="5662"/>
                    </a:lnTo>
                    <a:cubicBezTo>
                      <a:pt x="5584" y="5619"/>
                      <a:pt x="5451" y="5550"/>
                      <a:pt x="5348" y="5482"/>
                    </a:cubicBezTo>
                    <a:lnTo>
                      <a:pt x="4873" y="5283"/>
                    </a:lnTo>
                    <a:lnTo>
                      <a:pt x="3803" y="4769"/>
                    </a:lnTo>
                    <a:cubicBezTo>
                      <a:pt x="3780" y="4757"/>
                      <a:pt x="3757" y="4752"/>
                      <a:pt x="3733" y="4752"/>
                    </a:cubicBezTo>
                    <a:cubicBezTo>
                      <a:pt x="3677" y="4752"/>
                      <a:pt x="3621" y="4780"/>
                      <a:pt x="3565" y="4808"/>
                    </a:cubicBezTo>
                    <a:cubicBezTo>
                      <a:pt x="3542" y="4739"/>
                      <a:pt x="3479" y="4697"/>
                      <a:pt x="3415" y="4697"/>
                    </a:cubicBezTo>
                    <a:cubicBezTo>
                      <a:pt x="3368" y="4697"/>
                      <a:pt x="3321" y="4719"/>
                      <a:pt x="3288" y="4769"/>
                    </a:cubicBezTo>
                    <a:cubicBezTo>
                      <a:pt x="2773" y="5204"/>
                      <a:pt x="2219" y="5600"/>
                      <a:pt x="1624" y="5957"/>
                    </a:cubicBezTo>
                    <a:cubicBezTo>
                      <a:pt x="1506" y="5957"/>
                      <a:pt x="1426" y="6036"/>
                      <a:pt x="1387" y="6115"/>
                    </a:cubicBezTo>
                    <a:cubicBezTo>
                      <a:pt x="1372" y="6160"/>
                      <a:pt x="1363" y="6182"/>
                      <a:pt x="1359" y="6182"/>
                    </a:cubicBezTo>
                    <a:cubicBezTo>
                      <a:pt x="1353" y="6182"/>
                      <a:pt x="1362" y="6120"/>
                      <a:pt x="1387" y="5997"/>
                    </a:cubicBezTo>
                    <a:cubicBezTo>
                      <a:pt x="1426" y="5838"/>
                      <a:pt x="1466" y="5680"/>
                      <a:pt x="1545" y="5521"/>
                    </a:cubicBezTo>
                    <a:cubicBezTo>
                      <a:pt x="1664" y="5165"/>
                      <a:pt x="1783" y="4769"/>
                      <a:pt x="1862" y="4412"/>
                    </a:cubicBezTo>
                    <a:cubicBezTo>
                      <a:pt x="1902" y="4333"/>
                      <a:pt x="1902" y="4254"/>
                      <a:pt x="1822" y="4214"/>
                    </a:cubicBezTo>
                    <a:cubicBezTo>
                      <a:pt x="2020" y="4214"/>
                      <a:pt x="2139" y="3976"/>
                      <a:pt x="1981" y="3818"/>
                    </a:cubicBezTo>
                    <a:cubicBezTo>
                      <a:pt x="1545" y="3422"/>
                      <a:pt x="1109" y="2946"/>
                      <a:pt x="713" y="2471"/>
                    </a:cubicBezTo>
                    <a:lnTo>
                      <a:pt x="2060" y="2431"/>
                    </a:lnTo>
                    <a:cubicBezTo>
                      <a:pt x="2100" y="2431"/>
                      <a:pt x="2139" y="2431"/>
                      <a:pt x="2179" y="2392"/>
                    </a:cubicBezTo>
                    <a:cubicBezTo>
                      <a:pt x="2207" y="2420"/>
                      <a:pt x="2240" y="2433"/>
                      <a:pt x="2273" y="2433"/>
                    </a:cubicBezTo>
                    <a:cubicBezTo>
                      <a:pt x="2332" y="2433"/>
                      <a:pt x="2391" y="2389"/>
                      <a:pt x="2417" y="2313"/>
                    </a:cubicBezTo>
                    <a:cubicBezTo>
                      <a:pt x="2654" y="1758"/>
                      <a:pt x="2852" y="1203"/>
                      <a:pt x="3050" y="609"/>
                    </a:cubicBezTo>
                    <a:close/>
                    <a:moveTo>
                      <a:pt x="2963" y="0"/>
                    </a:moveTo>
                    <a:cubicBezTo>
                      <a:pt x="2877" y="0"/>
                      <a:pt x="2803" y="45"/>
                      <a:pt x="2773" y="134"/>
                    </a:cubicBezTo>
                    <a:cubicBezTo>
                      <a:pt x="2535" y="768"/>
                      <a:pt x="2298" y="1401"/>
                      <a:pt x="2060" y="2035"/>
                    </a:cubicBezTo>
                    <a:lnTo>
                      <a:pt x="2020" y="2035"/>
                    </a:lnTo>
                    <a:lnTo>
                      <a:pt x="238" y="2075"/>
                    </a:lnTo>
                    <a:cubicBezTo>
                      <a:pt x="79" y="2075"/>
                      <a:pt x="0" y="2233"/>
                      <a:pt x="79" y="2392"/>
                    </a:cubicBezTo>
                    <a:cubicBezTo>
                      <a:pt x="594" y="3026"/>
                      <a:pt x="1109" y="3620"/>
                      <a:pt x="1743" y="4174"/>
                    </a:cubicBezTo>
                    <a:cubicBezTo>
                      <a:pt x="1722" y="4167"/>
                      <a:pt x="1701" y="4164"/>
                      <a:pt x="1680" y="4164"/>
                    </a:cubicBezTo>
                    <a:cubicBezTo>
                      <a:pt x="1585" y="4164"/>
                      <a:pt x="1499" y="4235"/>
                      <a:pt x="1466" y="4333"/>
                    </a:cubicBezTo>
                    <a:cubicBezTo>
                      <a:pt x="1307" y="4848"/>
                      <a:pt x="1109" y="5402"/>
                      <a:pt x="991" y="5917"/>
                    </a:cubicBezTo>
                    <a:cubicBezTo>
                      <a:pt x="911" y="6195"/>
                      <a:pt x="872" y="6472"/>
                      <a:pt x="1228" y="6511"/>
                    </a:cubicBezTo>
                    <a:cubicBezTo>
                      <a:pt x="1263" y="6520"/>
                      <a:pt x="1298" y="6524"/>
                      <a:pt x="1334" y="6524"/>
                    </a:cubicBezTo>
                    <a:cubicBezTo>
                      <a:pt x="1629" y="6524"/>
                      <a:pt x="1971" y="6257"/>
                      <a:pt x="2219" y="6115"/>
                    </a:cubicBezTo>
                    <a:cubicBezTo>
                      <a:pt x="2654" y="5798"/>
                      <a:pt x="3090" y="5482"/>
                      <a:pt x="3526" y="5125"/>
                    </a:cubicBezTo>
                    <a:cubicBezTo>
                      <a:pt x="3565" y="5125"/>
                      <a:pt x="3565" y="5165"/>
                      <a:pt x="3605" y="5204"/>
                    </a:cubicBezTo>
                    <a:cubicBezTo>
                      <a:pt x="4120" y="5442"/>
                      <a:pt x="4595" y="5680"/>
                      <a:pt x="5150" y="5917"/>
                    </a:cubicBezTo>
                    <a:cubicBezTo>
                      <a:pt x="5318" y="5973"/>
                      <a:pt x="5565" y="6148"/>
                      <a:pt x="5779" y="6148"/>
                    </a:cubicBezTo>
                    <a:cubicBezTo>
                      <a:pt x="5868" y="6148"/>
                      <a:pt x="5952" y="6118"/>
                      <a:pt x="6021" y="6036"/>
                    </a:cubicBezTo>
                    <a:cubicBezTo>
                      <a:pt x="6219" y="5759"/>
                      <a:pt x="6021" y="5402"/>
                      <a:pt x="5863" y="5165"/>
                    </a:cubicBezTo>
                    <a:cubicBezTo>
                      <a:pt x="5586" y="4729"/>
                      <a:pt x="5348" y="4254"/>
                      <a:pt x="5071" y="3818"/>
                    </a:cubicBezTo>
                    <a:lnTo>
                      <a:pt x="6180" y="2867"/>
                    </a:lnTo>
                    <a:cubicBezTo>
                      <a:pt x="6338" y="2669"/>
                      <a:pt x="6774" y="2431"/>
                      <a:pt x="6695" y="2154"/>
                    </a:cubicBezTo>
                    <a:cubicBezTo>
                      <a:pt x="6649" y="1973"/>
                      <a:pt x="6488" y="1934"/>
                      <a:pt x="6321" y="1934"/>
                    </a:cubicBezTo>
                    <a:cubicBezTo>
                      <a:pt x="6195" y="1934"/>
                      <a:pt x="6067" y="1956"/>
                      <a:pt x="5982" y="1956"/>
                    </a:cubicBezTo>
                    <a:lnTo>
                      <a:pt x="4199" y="2075"/>
                    </a:lnTo>
                    <a:cubicBezTo>
                      <a:pt x="4160" y="2075"/>
                      <a:pt x="4120" y="2114"/>
                      <a:pt x="4080" y="2114"/>
                    </a:cubicBezTo>
                    <a:lnTo>
                      <a:pt x="3526" y="807"/>
                    </a:lnTo>
                    <a:cubicBezTo>
                      <a:pt x="3407" y="530"/>
                      <a:pt x="3328" y="173"/>
                      <a:pt x="3050" y="15"/>
                    </a:cubicBezTo>
                    <a:cubicBezTo>
                      <a:pt x="3021" y="5"/>
                      <a:pt x="2991" y="0"/>
                      <a:pt x="2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6" name="Google Shape;1146;p44"/>
          <p:cNvSpPr/>
          <p:nvPr/>
        </p:nvSpPr>
        <p:spPr>
          <a:xfrm>
            <a:off x="4176868" y="1605501"/>
            <a:ext cx="790263" cy="1404611"/>
          </a:xfrm>
          <a:custGeom>
            <a:avLst/>
            <a:gdLst/>
            <a:ahLst/>
            <a:cxnLst/>
            <a:rect l="l" t="t" r="r" b="b"/>
            <a:pathLst>
              <a:path w="20509" h="36455" extrusionOk="0">
                <a:moveTo>
                  <a:pt x="14877" y="841"/>
                </a:moveTo>
                <a:cubicBezTo>
                  <a:pt x="14971" y="841"/>
                  <a:pt x="15065" y="843"/>
                  <a:pt x="15160" y="849"/>
                </a:cubicBezTo>
                <a:cubicBezTo>
                  <a:pt x="17853" y="2140"/>
                  <a:pt x="18111" y="5755"/>
                  <a:pt x="17816" y="8521"/>
                </a:cubicBezTo>
                <a:cubicBezTo>
                  <a:pt x="17521" y="11066"/>
                  <a:pt x="17115" y="13611"/>
                  <a:pt x="17004" y="16156"/>
                </a:cubicBezTo>
                <a:cubicBezTo>
                  <a:pt x="16857" y="18849"/>
                  <a:pt x="16930" y="21541"/>
                  <a:pt x="17152" y="24234"/>
                </a:cubicBezTo>
                <a:cubicBezTo>
                  <a:pt x="17262" y="25562"/>
                  <a:pt x="17410" y="26927"/>
                  <a:pt x="17594" y="28218"/>
                </a:cubicBezTo>
                <a:cubicBezTo>
                  <a:pt x="17779" y="29545"/>
                  <a:pt x="18295" y="30984"/>
                  <a:pt x="18295" y="32312"/>
                </a:cubicBezTo>
                <a:cubicBezTo>
                  <a:pt x="18295" y="33308"/>
                  <a:pt x="17484" y="34673"/>
                  <a:pt x="16635" y="35078"/>
                </a:cubicBezTo>
                <a:cubicBezTo>
                  <a:pt x="15898" y="35300"/>
                  <a:pt x="15160" y="35447"/>
                  <a:pt x="14385" y="35484"/>
                </a:cubicBezTo>
                <a:cubicBezTo>
                  <a:pt x="13941" y="35551"/>
                  <a:pt x="13486" y="35591"/>
                  <a:pt x="13033" y="35591"/>
                </a:cubicBezTo>
                <a:cubicBezTo>
                  <a:pt x="11981" y="35591"/>
                  <a:pt x="10935" y="35376"/>
                  <a:pt x="10033" y="34783"/>
                </a:cubicBezTo>
                <a:cubicBezTo>
                  <a:pt x="6971" y="32718"/>
                  <a:pt x="9738" y="28660"/>
                  <a:pt x="10476" y="25968"/>
                </a:cubicBezTo>
                <a:cubicBezTo>
                  <a:pt x="11803" y="21099"/>
                  <a:pt x="11398" y="15935"/>
                  <a:pt x="11029" y="10955"/>
                </a:cubicBezTo>
                <a:cubicBezTo>
                  <a:pt x="11005" y="10722"/>
                  <a:pt x="10805" y="10577"/>
                  <a:pt x="10604" y="10577"/>
                </a:cubicBezTo>
                <a:cubicBezTo>
                  <a:pt x="10488" y="10577"/>
                  <a:pt x="10372" y="10626"/>
                  <a:pt x="10291" y="10734"/>
                </a:cubicBezTo>
                <a:cubicBezTo>
                  <a:pt x="10227" y="10670"/>
                  <a:pt x="10138" y="10630"/>
                  <a:pt x="10052" y="10630"/>
                </a:cubicBezTo>
                <a:cubicBezTo>
                  <a:pt x="9991" y="10630"/>
                  <a:pt x="9932" y="10651"/>
                  <a:pt x="9885" y="10697"/>
                </a:cubicBezTo>
                <a:cubicBezTo>
                  <a:pt x="9074" y="11472"/>
                  <a:pt x="8262" y="12283"/>
                  <a:pt x="7451" y="13095"/>
                </a:cubicBezTo>
                <a:lnTo>
                  <a:pt x="6381" y="14164"/>
                </a:lnTo>
                <a:cubicBezTo>
                  <a:pt x="5722" y="14823"/>
                  <a:pt x="5711" y="14982"/>
                  <a:pt x="4874" y="14982"/>
                </a:cubicBezTo>
                <a:cubicBezTo>
                  <a:pt x="4774" y="14982"/>
                  <a:pt x="4663" y="14980"/>
                  <a:pt x="4537" y="14976"/>
                </a:cubicBezTo>
                <a:cubicBezTo>
                  <a:pt x="3246" y="14939"/>
                  <a:pt x="2951" y="14459"/>
                  <a:pt x="2287" y="13464"/>
                </a:cubicBezTo>
                <a:cubicBezTo>
                  <a:pt x="1955" y="12910"/>
                  <a:pt x="1660" y="12357"/>
                  <a:pt x="1439" y="11767"/>
                </a:cubicBezTo>
                <a:cubicBezTo>
                  <a:pt x="775" y="10144"/>
                  <a:pt x="1180" y="8410"/>
                  <a:pt x="2693" y="7451"/>
                </a:cubicBezTo>
                <a:lnTo>
                  <a:pt x="8373" y="3910"/>
                </a:lnTo>
                <a:cubicBezTo>
                  <a:pt x="10362" y="2632"/>
                  <a:pt x="12453" y="841"/>
                  <a:pt x="14877" y="841"/>
                </a:cubicBezTo>
                <a:close/>
                <a:moveTo>
                  <a:pt x="14053" y="0"/>
                </a:moveTo>
                <a:cubicBezTo>
                  <a:pt x="13906" y="0"/>
                  <a:pt x="13795" y="111"/>
                  <a:pt x="13795" y="222"/>
                </a:cubicBezTo>
                <a:cubicBezTo>
                  <a:pt x="11176" y="591"/>
                  <a:pt x="8705" y="2767"/>
                  <a:pt x="6639" y="4095"/>
                </a:cubicBezTo>
                <a:cubicBezTo>
                  <a:pt x="4869" y="5201"/>
                  <a:pt x="2914" y="6197"/>
                  <a:pt x="1291" y="7451"/>
                </a:cubicBezTo>
                <a:cubicBezTo>
                  <a:pt x="295" y="8226"/>
                  <a:pt x="0" y="8705"/>
                  <a:pt x="148" y="9996"/>
                </a:cubicBezTo>
                <a:cubicBezTo>
                  <a:pt x="332" y="11877"/>
                  <a:pt x="1992" y="15714"/>
                  <a:pt x="4057" y="16267"/>
                </a:cubicBezTo>
                <a:cubicBezTo>
                  <a:pt x="4223" y="16306"/>
                  <a:pt x="4375" y="16325"/>
                  <a:pt x="4517" y="16325"/>
                </a:cubicBezTo>
                <a:cubicBezTo>
                  <a:pt x="5168" y="16325"/>
                  <a:pt x="5608" y="15940"/>
                  <a:pt x="6123" y="15455"/>
                </a:cubicBezTo>
                <a:cubicBezTo>
                  <a:pt x="7562" y="14127"/>
                  <a:pt x="8889" y="12578"/>
                  <a:pt x="10217" y="11103"/>
                </a:cubicBezTo>
                <a:cubicBezTo>
                  <a:pt x="10512" y="15013"/>
                  <a:pt x="10807" y="18996"/>
                  <a:pt x="10254" y="22906"/>
                </a:cubicBezTo>
                <a:cubicBezTo>
                  <a:pt x="9959" y="24824"/>
                  <a:pt x="9443" y="26705"/>
                  <a:pt x="8742" y="28513"/>
                </a:cubicBezTo>
                <a:cubicBezTo>
                  <a:pt x="8299" y="29693"/>
                  <a:pt x="7746" y="30910"/>
                  <a:pt x="7746" y="32201"/>
                </a:cubicBezTo>
                <a:cubicBezTo>
                  <a:pt x="7820" y="34488"/>
                  <a:pt x="9627" y="36000"/>
                  <a:pt x="11767" y="36332"/>
                </a:cubicBezTo>
                <a:cubicBezTo>
                  <a:pt x="12237" y="36408"/>
                  <a:pt x="12836" y="36454"/>
                  <a:pt x="13488" y="36454"/>
                </a:cubicBezTo>
                <a:cubicBezTo>
                  <a:pt x="15396" y="36454"/>
                  <a:pt x="17757" y="36057"/>
                  <a:pt x="18664" y="34820"/>
                </a:cubicBezTo>
                <a:cubicBezTo>
                  <a:pt x="19291" y="33972"/>
                  <a:pt x="19217" y="32976"/>
                  <a:pt x="19107" y="31980"/>
                </a:cubicBezTo>
                <a:cubicBezTo>
                  <a:pt x="18848" y="30173"/>
                  <a:pt x="18443" y="28402"/>
                  <a:pt x="18221" y="26595"/>
                </a:cubicBezTo>
                <a:cubicBezTo>
                  <a:pt x="17742" y="22611"/>
                  <a:pt x="17631" y="18591"/>
                  <a:pt x="17926" y="14570"/>
                </a:cubicBezTo>
                <a:cubicBezTo>
                  <a:pt x="18221" y="10660"/>
                  <a:pt x="20508" y="2066"/>
                  <a:pt x="15381" y="332"/>
                </a:cubicBezTo>
                <a:cubicBezTo>
                  <a:pt x="15344" y="259"/>
                  <a:pt x="15271" y="185"/>
                  <a:pt x="15197" y="185"/>
                </a:cubicBezTo>
                <a:lnTo>
                  <a:pt x="14976" y="185"/>
                </a:lnTo>
                <a:cubicBezTo>
                  <a:pt x="14644" y="111"/>
                  <a:pt x="14348" y="37"/>
                  <a:pt x="14053" y="0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" grpId="0"/>
      <p:bldP spid="11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1"/>
          <p:cNvSpPr txBox="1">
            <a:spLocks noGrp="1"/>
          </p:cNvSpPr>
          <p:nvPr>
            <p:ph type="subTitle" idx="1"/>
          </p:nvPr>
        </p:nvSpPr>
        <p:spPr>
          <a:xfrm>
            <a:off x="1573813" y="1928006"/>
            <a:ext cx="5920173" cy="219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dunia</a:t>
            </a:r>
            <a:r>
              <a:rPr lang="en-US" sz="1600" dirty="0"/>
              <a:t> modern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dipisahkan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kehidupan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, </a:t>
            </a:r>
            <a:r>
              <a:rPr lang="en-US" sz="1600" dirty="0" err="1"/>
              <a:t>banyak</a:t>
            </a:r>
            <a:r>
              <a:rPr lang="en-US" sz="1600" dirty="0"/>
              <a:t> factor yang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didalamnya</a:t>
            </a:r>
            <a:r>
              <a:rPr lang="en-US" sz="1600" dirty="0"/>
              <a:t>.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seluler</a:t>
            </a:r>
            <a:r>
              <a:rPr lang="en-US" sz="1600" dirty="0"/>
              <a:t> yang </a:t>
            </a:r>
            <a:r>
              <a:rPr lang="en-US" sz="1600" dirty="0" err="1"/>
              <a:t>dipakai</a:t>
            </a:r>
            <a:r>
              <a:rPr lang="en-US" sz="1600" dirty="0"/>
              <a:t> di </a:t>
            </a:r>
            <a:r>
              <a:rPr lang="en-US" sz="1600" dirty="0" err="1"/>
              <a:t>genggaman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orang </a:t>
            </a:r>
            <a:r>
              <a:rPr lang="en-US" sz="1600" dirty="0" err="1"/>
              <a:t>sekarang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kesempatan</a:t>
            </a:r>
            <a:r>
              <a:rPr lang="en-US" sz="1600" dirty="0"/>
              <a:t> kali </a:t>
            </a:r>
            <a:r>
              <a:rPr lang="en-US" sz="1600" dirty="0" err="1"/>
              <a:t>ini</a:t>
            </a:r>
            <a:r>
              <a:rPr lang="en-US" sz="1600" dirty="0"/>
              <a:t> kami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menganalisa</a:t>
            </a:r>
            <a:r>
              <a:rPr lang="en-US" sz="1600" dirty="0"/>
              <a:t>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 provider </a:t>
            </a:r>
            <a:r>
              <a:rPr lang="en-US" sz="1600" dirty="0" err="1"/>
              <a:t>seluler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XL </a:t>
            </a:r>
            <a:r>
              <a:rPr lang="en-US" sz="1600" dirty="0" err="1"/>
              <a:t>dan</a:t>
            </a:r>
            <a:r>
              <a:rPr lang="en-US" sz="1600" dirty="0"/>
              <a:t> 3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Ookla</a:t>
            </a:r>
            <a:r>
              <a:rPr lang="en-US" sz="1600" dirty="0"/>
              <a:t> </a:t>
            </a:r>
            <a:r>
              <a:rPr lang="en-US" sz="1600" dirty="0" err="1"/>
              <a:t>Speedtest</a:t>
            </a:r>
            <a:r>
              <a:rPr lang="en-US" sz="1600" dirty="0"/>
              <a:t>, Network Cell Info Lite </a:t>
            </a:r>
            <a:r>
              <a:rPr lang="en-US" sz="1600" dirty="0" err="1"/>
              <a:t>dilokasi</a:t>
            </a:r>
            <a:r>
              <a:rPr lang="en-US" sz="1600" dirty="0"/>
              <a:t> </a:t>
            </a:r>
            <a:r>
              <a:rPr lang="en-US" sz="1600" dirty="0" err="1"/>
              <a:t>Sukabangun</a:t>
            </a:r>
            <a:r>
              <a:rPr lang="en-US" sz="1600" dirty="0"/>
              <a:t> II Palembang.</a:t>
            </a:r>
            <a:endParaRPr lang="en-ID" sz="1600" dirty="0"/>
          </a:p>
        </p:txBody>
      </p:sp>
      <p:grpSp>
        <p:nvGrpSpPr>
          <p:cNvPr id="1018" name="Google Shape;1018;p41"/>
          <p:cNvGrpSpPr/>
          <p:nvPr/>
        </p:nvGrpSpPr>
        <p:grpSpPr>
          <a:xfrm rot="5400000">
            <a:off x="2857500" y="-514351"/>
            <a:ext cx="3352801" cy="6781803"/>
            <a:chOff x="3226403" y="2109272"/>
            <a:chExt cx="691049" cy="2087545"/>
          </a:xfrm>
        </p:grpSpPr>
        <p:sp>
          <p:nvSpPr>
            <p:cNvPr id="1019" name="Google Shape;1019;p41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3308255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3326977" y="4035796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1650868" y="361950"/>
            <a:ext cx="57912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Pendahuluan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0" build="p"/>
      <p:bldP spid="10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0"/>
          <p:cNvSpPr txBox="1">
            <a:spLocks noGrp="1"/>
          </p:cNvSpPr>
          <p:nvPr>
            <p:ph type="title"/>
          </p:nvPr>
        </p:nvSpPr>
        <p:spPr>
          <a:xfrm>
            <a:off x="4495800" y="1461298"/>
            <a:ext cx="3066530" cy="2052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 &amp; Percobaan</a:t>
            </a:r>
            <a:endParaRPr dirty="0"/>
          </a:p>
        </p:txBody>
      </p:sp>
      <p:grpSp>
        <p:nvGrpSpPr>
          <p:cNvPr id="1286" name="Google Shape;1286;p50"/>
          <p:cNvGrpSpPr/>
          <p:nvPr/>
        </p:nvGrpSpPr>
        <p:grpSpPr>
          <a:xfrm>
            <a:off x="1389522" y="1486115"/>
            <a:ext cx="2930186" cy="1983410"/>
            <a:chOff x="1209996" y="1476413"/>
            <a:chExt cx="2930186" cy="1983410"/>
          </a:xfrm>
        </p:grpSpPr>
        <p:sp>
          <p:nvSpPr>
            <p:cNvPr id="1287" name="Google Shape;1287;p50"/>
            <p:cNvSpPr/>
            <p:nvPr/>
          </p:nvSpPr>
          <p:spPr>
            <a:xfrm rot="-7192789">
              <a:off x="3265025" y="2231873"/>
              <a:ext cx="679675" cy="433858"/>
            </a:xfrm>
            <a:custGeom>
              <a:avLst/>
              <a:gdLst/>
              <a:ahLst/>
              <a:cxnLst/>
              <a:rect l="l" t="t" r="r" b="b"/>
              <a:pathLst>
                <a:path w="10023" h="6398" extrusionOk="0">
                  <a:moveTo>
                    <a:pt x="8763" y="1"/>
                  </a:moveTo>
                  <a:cubicBezTo>
                    <a:pt x="8679" y="1"/>
                    <a:pt x="8598" y="40"/>
                    <a:pt x="8560" y="115"/>
                  </a:cubicBezTo>
                  <a:cubicBezTo>
                    <a:pt x="8521" y="95"/>
                    <a:pt x="8481" y="86"/>
                    <a:pt x="8442" y="86"/>
                  </a:cubicBezTo>
                  <a:cubicBezTo>
                    <a:pt x="8402" y="86"/>
                    <a:pt x="8362" y="95"/>
                    <a:pt x="8323" y="115"/>
                  </a:cubicBezTo>
                  <a:cubicBezTo>
                    <a:pt x="7768" y="511"/>
                    <a:pt x="7134" y="868"/>
                    <a:pt x="6501" y="1185"/>
                  </a:cubicBezTo>
                  <a:cubicBezTo>
                    <a:pt x="6256" y="1290"/>
                    <a:pt x="6350" y="1641"/>
                    <a:pt x="6566" y="1641"/>
                  </a:cubicBezTo>
                  <a:cubicBezTo>
                    <a:pt x="6595" y="1641"/>
                    <a:pt x="6626" y="1635"/>
                    <a:pt x="6659" y="1621"/>
                  </a:cubicBezTo>
                  <a:cubicBezTo>
                    <a:pt x="7253" y="1343"/>
                    <a:pt x="7887" y="987"/>
                    <a:pt x="8442" y="630"/>
                  </a:cubicBezTo>
                  <a:lnTo>
                    <a:pt x="8442" y="630"/>
                  </a:lnTo>
                  <a:cubicBezTo>
                    <a:pt x="8085" y="2215"/>
                    <a:pt x="7174" y="3641"/>
                    <a:pt x="5867" y="4631"/>
                  </a:cubicBezTo>
                  <a:cubicBezTo>
                    <a:pt x="4890" y="5329"/>
                    <a:pt x="3382" y="5948"/>
                    <a:pt x="2008" y="5948"/>
                  </a:cubicBezTo>
                  <a:cubicBezTo>
                    <a:pt x="1432" y="5948"/>
                    <a:pt x="880" y="5839"/>
                    <a:pt x="400" y="5582"/>
                  </a:cubicBezTo>
                  <a:cubicBezTo>
                    <a:pt x="364" y="5558"/>
                    <a:pt x="330" y="5547"/>
                    <a:pt x="297" y="5547"/>
                  </a:cubicBezTo>
                  <a:cubicBezTo>
                    <a:pt x="113" y="5547"/>
                    <a:pt x="0" y="5877"/>
                    <a:pt x="202" y="5978"/>
                  </a:cubicBezTo>
                  <a:cubicBezTo>
                    <a:pt x="741" y="6273"/>
                    <a:pt x="1364" y="6398"/>
                    <a:pt x="2010" y="6398"/>
                  </a:cubicBezTo>
                  <a:cubicBezTo>
                    <a:pt x="3358" y="6398"/>
                    <a:pt x="4810" y="5855"/>
                    <a:pt x="5827" y="5186"/>
                  </a:cubicBezTo>
                  <a:cubicBezTo>
                    <a:pt x="7332" y="4195"/>
                    <a:pt x="8442" y="2650"/>
                    <a:pt x="8877" y="868"/>
                  </a:cubicBezTo>
                  <a:cubicBezTo>
                    <a:pt x="9075" y="1304"/>
                    <a:pt x="9313" y="1779"/>
                    <a:pt x="9511" y="2215"/>
                  </a:cubicBezTo>
                  <a:cubicBezTo>
                    <a:pt x="9555" y="2317"/>
                    <a:pt x="9641" y="2360"/>
                    <a:pt x="9727" y="2360"/>
                  </a:cubicBezTo>
                  <a:cubicBezTo>
                    <a:pt x="9875" y="2360"/>
                    <a:pt x="10022" y="2232"/>
                    <a:pt x="9947" y="2056"/>
                  </a:cubicBezTo>
                  <a:cubicBezTo>
                    <a:pt x="9670" y="1422"/>
                    <a:pt x="9353" y="828"/>
                    <a:pt x="9036" y="194"/>
                  </a:cubicBezTo>
                  <a:cubicBezTo>
                    <a:pt x="9036" y="194"/>
                    <a:pt x="8996" y="155"/>
                    <a:pt x="8996" y="155"/>
                  </a:cubicBezTo>
                  <a:cubicBezTo>
                    <a:pt x="8954" y="50"/>
                    <a:pt x="8857" y="1"/>
                    <a:pt x="8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 rot="-4837820">
              <a:off x="1460833" y="2529048"/>
              <a:ext cx="172981" cy="209097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9" name="Google Shape;1289;p50"/>
            <p:cNvGrpSpPr/>
            <p:nvPr/>
          </p:nvGrpSpPr>
          <p:grpSpPr>
            <a:xfrm>
              <a:off x="3142685" y="2598033"/>
              <a:ext cx="244848" cy="252630"/>
              <a:chOff x="6109266" y="2958701"/>
              <a:chExt cx="158099" cy="163114"/>
            </a:xfrm>
          </p:grpSpPr>
          <p:sp>
            <p:nvSpPr>
              <p:cNvPr id="1290" name="Google Shape;1290;p50"/>
              <p:cNvSpPr/>
              <p:nvPr/>
            </p:nvSpPr>
            <p:spPr>
              <a:xfrm>
                <a:off x="6180824" y="2958701"/>
                <a:ext cx="86541" cy="6975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44" extrusionOk="0">
                    <a:moveTo>
                      <a:pt x="1330" y="444"/>
                    </a:moveTo>
                    <a:cubicBezTo>
                      <a:pt x="1362" y="444"/>
                      <a:pt x="1394" y="446"/>
                      <a:pt x="1426" y="450"/>
                    </a:cubicBezTo>
                    <a:cubicBezTo>
                      <a:pt x="1783" y="529"/>
                      <a:pt x="2100" y="886"/>
                      <a:pt x="1902" y="1242"/>
                    </a:cubicBezTo>
                    <a:cubicBezTo>
                      <a:pt x="1728" y="1485"/>
                      <a:pt x="1464" y="1606"/>
                      <a:pt x="1162" y="1606"/>
                    </a:cubicBezTo>
                    <a:cubicBezTo>
                      <a:pt x="1119" y="1606"/>
                      <a:pt x="1075" y="1604"/>
                      <a:pt x="1030" y="1599"/>
                    </a:cubicBezTo>
                    <a:cubicBezTo>
                      <a:pt x="713" y="1559"/>
                      <a:pt x="515" y="1163"/>
                      <a:pt x="674" y="886"/>
                    </a:cubicBezTo>
                    <a:cubicBezTo>
                      <a:pt x="781" y="601"/>
                      <a:pt x="1047" y="444"/>
                      <a:pt x="1330" y="444"/>
                    </a:cubicBezTo>
                    <a:close/>
                    <a:moveTo>
                      <a:pt x="1309" y="0"/>
                    </a:moveTo>
                    <a:cubicBezTo>
                      <a:pt x="911" y="0"/>
                      <a:pt x="531" y="202"/>
                      <a:pt x="317" y="569"/>
                    </a:cubicBezTo>
                    <a:lnTo>
                      <a:pt x="278" y="608"/>
                    </a:lnTo>
                    <a:cubicBezTo>
                      <a:pt x="0" y="1123"/>
                      <a:pt x="238" y="1797"/>
                      <a:pt x="832" y="1995"/>
                    </a:cubicBezTo>
                    <a:cubicBezTo>
                      <a:pt x="947" y="2028"/>
                      <a:pt x="1064" y="2043"/>
                      <a:pt x="1182" y="2043"/>
                    </a:cubicBezTo>
                    <a:cubicBezTo>
                      <a:pt x="1633" y="2043"/>
                      <a:pt x="2078" y="1809"/>
                      <a:pt x="2298" y="1401"/>
                    </a:cubicBezTo>
                    <a:cubicBezTo>
                      <a:pt x="2535" y="846"/>
                      <a:pt x="2258" y="212"/>
                      <a:pt x="1664" y="54"/>
                    </a:cubicBezTo>
                    <a:cubicBezTo>
                      <a:pt x="1547" y="18"/>
                      <a:pt x="1427" y="0"/>
                      <a:pt x="1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109266" y="3049675"/>
                <a:ext cx="54020" cy="42349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1" extrusionOk="0">
                    <a:moveTo>
                      <a:pt x="847" y="1"/>
                    </a:moveTo>
                    <a:cubicBezTo>
                      <a:pt x="735" y="1"/>
                      <a:pt x="622" y="27"/>
                      <a:pt x="513" y="82"/>
                    </a:cubicBezTo>
                    <a:cubicBezTo>
                      <a:pt x="473" y="82"/>
                      <a:pt x="434" y="121"/>
                      <a:pt x="434" y="161"/>
                    </a:cubicBezTo>
                    <a:lnTo>
                      <a:pt x="394" y="161"/>
                    </a:lnTo>
                    <a:cubicBezTo>
                      <a:pt x="1" y="619"/>
                      <a:pt x="393" y="1240"/>
                      <a:pt x="899" y="1240"/>
                    </a:cubicBezTo>
                    <a:cubicBezTo>
                      <a:pt x="1005" y="1240"/>
                      <a:pt x="1116" y="1213"/>
                      <a:pt x="1226" y="1151"/>
                    </a:cubicBezTo>
                    <a:cubicBezTo>
                      <a:pt x="1503" y="953"/>
                      <a:pt x="1582" y="597"/>
                      <a:pt x="1424" y="280"/>
                    </a:cubicBezTo>
                    <a:cubicBezTo>
                      <a:pt x="1268" y="97"/>
                      <a:pt x="1060" y="1"/>
                      <a:pt x="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194337" y="3081137"/>
                <a:ext cx="43714" cy="40677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92" extrusionOk="0">
                    <a:moveTo>
                      <a:pt x="520" y="1"/>
                    </a:moveTo>
                    <a:cubicBezTo>
                      <a:pt x="349" y="1"/>
                      <a:pt x="193" y="77"/>
                      <a:pt x="119" y="269"/>
                    </a:cubicBezTo>
                    <a:cubicBezTo>
                      <a:pt x="40" y="308"/>
                      <a:pt x="40" y="388"/>
                      <a:pt x="0" y="467"/>
                    </a:cubicBezTo>
                    <a:cubicBezTo>
                      <a:pt x="0" y="704"/>
                      <a:pt x="119" y="942"/>
                      <a:pt x="317" y="1101"/>
                    </a:cubicBezTo>
                    <a:cubicBezTo>
                      <a:pt x="416" y="1164"/>
                      <a:pt x="521" y="1192"/>
                      <a:pt x="623" y="1192"/>
                    </a:cubicBezTo>
                    <a:cubicBezTo>
                      <a:pt x="970" y="1192"/>
                      <a:pt x="1281" y="865"/>
                      <a:pt x="1189" y="467"/>
                    </a:cubicBezTo>
                    <a:cubicBezTo>
                      <a:pt x="1139" y="218"/>
                      <a:pt x="808" y="1"/>
                      <a:pt x="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3" name="Google Shape;1293;p50"/>
            <p:cNvSpPr/>
            <p:nvPr/>
          </p:nvSpPr>
          <p:spPr>
            <a:xfrm rot="-3141595">
              <a:off x="1679210" y="2394765"/>
              <a:ext cx="137433" cy="166110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50"/>
            <p:cNvGrpSpPr/>
            <p:nvPr/>
          </p:nvGrpSpPr>
          <p:grpSpPr>
            <a:xfrm>
              <a:off x="1209996" y="1643274"/>
              <a:ext cx="996273" cy="805600"/>
              <a:chOff x="309089" y="220930"/>
              <a:chExt cx="808270" cy="653525"/>
            </a:xfrm>
          </p:grpSpPr>
          <p:grpSp>
            <p:nvGrpSpPr>
              <p:cNvPr id="1295" name="Google Shape;1295;p50"/>
              <p:cNvGrpSpPr/>
              <p:nvPr/>
            </p:nvGrpSpPr>
            <p:grpSpPr>
              <a:xfrm>
                <a:off x="309089" y="296007"/>
                <a:ext cx="808270" cy="578448"/>
                <a:chOff x="4380536" y="-47226"/>
                <a:chExt cx="1409363" cy="1008628"/>
              </a:xfrm>
            </p:grpSpPr>
            <p:sp>
              <p:nvSpPr>
                <p:cNvPr id="1296" name="Google Shape;1296;p50"/>
                <p:cNvSpPr/>
                <p:nvPr/>
              </p:nvSpPr>
              <p:spPr>
                <a:xfrm>
                  <a:off x="4794455" y="120049"/>
                  <a:ext cx="827915" cy="68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3" h="8283" extrusionOk="0">
                      <a:moveTo>
                        <a:pt x="5792" y="1"/>
                      </a:moveTo>
                      <a:cubicBezTo>
                        <a:pt x="5229" y="1"/>
                        <a:pt x="4644" y="97"/>
                        <a:pt x="4041" y="281"/>
                      </a:cubicBezTo>
                      <a:cubicBezTo>
                        <a:pt x="3962" y="321"/>
                        <a:pt x="3843" y="439"/>
                        <a:pt x="3843" y="519"/>
                      </a:cubicBezTo>
                      <a:cubicBezTo>
                        <a:pt x="3803" y="994"/>
                        <a:pt x="3764" y="1469"/>
                        <a:pt x="3803" y="1905"/>
                      </a:cubicBezTo>
                      <a:cubicBezTo>
                        <a:pt x="3803" y="2420"/>
                        <a:pt x="4041" y="2895"/>
                        <a:pt x="4477" y="3173"/>
                      </a:cubicBezTo>
                      <a:cubicBezTo>
                        <a:pt x="4634" y="3308"/>
                        <a:pt x="4842" y="3379"/>
                        <a:pt x="5059" y="3379"/>
                      </a:cubicBezTo>
                      <a:cubicBezTo>
                        <a:pt x="5223" y="3379"/>
                        <a:pt x="5392" y="3337"/>
                        <a:pt x="5546" y="3252"/>
                      </a:cubicBezTo>
                      <a:cubicBezTo>
                        <a:pt x="5744" y="3173"/>
                        <a:pt x="5823" y="2935"/>
                        <a:pt x="5744" y="2737"/>
                      </a:cubicBezTo>
                      <a:cubicBezTo>
                        <a:pt x="5685" y="2590"/>
                        <a:pt x="5561" y="2509"/>
                        <a:pt x="5420" y="2509"/>
                      </a:cubicBezTo>
                      <a:cubicBezTo>
                        <a:pt x="5371" y="2509"/>
                        <a:pt x="5320" y="2518"/>
                        <a:pt x="5269" y="2539"/>
                      </a:cubicBezTo>
                      <a:cubicBezTo>
                        <a:pt x="5190" y="2618"/>
                        <a:pt x="5110" y="2737"/>
                        <a:pt x="4992" y="2895"/>
                      </a:cubicBezTo>
                      <a:cubicBezTo>
                        <a:pt x="4912" y="2777"/>
                        <a:pt x="4754" y="2658"/>
                        <a:pt x="4754" y="2578"/>
                      </a:cubicBezTo>
                      <a:cubicBezTo>
                        <a:pt x="4754" y="2420"/>
                        <a:pt x="4833" y="2262"/>
                        <a:pt x="4992" y="2182"/>
                      </a:cubicBezTo>
                      <a:cubicBezTo>
                        <a:pt x="5115" y="2100"/>
                        <a:pt x="5258" y="2060"/>
                        <a:pt x="5401" y="2060"/>
                      </a:cubicBezTo>
                      <a:cubicBezTo>
                        <a:pt x="5672" y="2060"/>
                        <a:pt x="5945" y="2201"/>
                        <a:pt x="6101" y="2460"/>
                      </a:cubicBezTo>
                      <a:cubicBezTo>
                        <a:pt x="6338" y="2856"/>
                        <a:pt x="6219" y="3371"/>
                        <a:pt x="5823" y="3608"/>
                      </a:cubicBezTo>
                      <a:cubicBezTo>
                        <a:pt x="5589" y="3753"/>
                        <a:pt x="5329" y="3823"/>
                        <a:pt x="5071" y="3823"/>
                      </a:cubicBezTo>
                      <a:cubicBezTo>
                        <a:pt x="4763" y="3823"/>
                        <a:pt x="4458" y="3723"/>
                        <a:pt x="4199" y="3529"/>
                      </a:cubicBezTo>
                      <a:cubicBezTo>
                        <a:pt x="3645" y="3133"/>
                        <a:pt x="3328" y="2539"/>
                        <a:pt x="3328" y="1865"/>
                      </a:cubicBezTo>
                      <a:lnTo>
                        <a:pt x="3328" y="677"/>
                      </a:lnTo>
                      <a:cubicBezTo>
                        <a:pt x="2852" y="954"/>
                        <a:pt x="2417" y="1271"/>
                        <a:pt x="2021" y="1628"/>
                      </a:cubicBezTo>
                      <a:cubicBezTo>
                        <a:pt x="1149" y="2380"/>
                        <a:pt x="515" y="3450"/>
                        <a:pt x="317" y="4599"/>
                      </a:cubicBezTo>
                      <a:cubicBezTo>
                        <a:pt x="0" y="5866"/>
                        <a:pt x="476" y="7213"/>
                        <a:pt x="1585" y="7966"/>
                      </a:cubicBezTo>
                      <a:cubicBezTo>
                        <a:pt x="1694" y="8056"/>
                        <a:pt x="1786" y="8106"/>
                        <a:pt x="1873" y="8106"/>
                      </a:cubicBezTo>
                      <a:cubicBezTo>
                        <a:pt x="1976" y="8106"/>
                        <a:pt x="2072" y="8037"/>
                        <a:pt x="2179" y="7887"/>
                      </a:cubicBezTo>
                      <a:cubicBezTo>
                        <a:pt x="2337" y="7688"/>
                        <a:pt x="2496" y="7490"/>
                        <a:pt x="2615" y="7253"/>
                      </a:cubicBezTo>
                      <a:cubicBezTo>
                        <a:pt x="2892" y="6777"/>
                        <a:pt x="2971" y="6262"/>
                        <a:pt x="2932" y="5708"/>
                      </a:cubicBezTo>
                      <a:cubicBezTo>
                        <a:pt x="2932" y="5273"/>
                        <a:pt x="2566" y="4960"/>
                        <a:pt x="2179" y="4960"/>
                      </a:cubicBezTo>
                      <a:cubicBezTo>
                        <a:pt x="2073" y="4960"/>
                        <a:pt x="1965" y="4983"/>
                        <a:pt x="1862" y="5034"/>
                      </a:cubicBezTo>
                      <a:cubicBezTo>
                        <a:pt x="1664" y="5153"/>
                        <a:pt x="1585" y="5391"/>
                        <a:pt x="1704" y="5589"/>
                      </a:cubicBezTo>
                      <a:cubicBezTo>
                        <a:pt x="1760" y="5659"/>
                        <a:pt x="1806" y="5685"/>
                        <a:pt x="1849" y="5685"/>
                      </a:cubicBezTo>
                      <a:cubicBezTo>
                        <a:pt x="1928" y="5685"/>
                        <a:pt x="1998" y="5601"/>
                        <a:pt x="2100" y="5549"/>
                      </a:cubicBezTo>
                      <a:cubicBezTo>
                        <a:pt x="2179" y="5510"/>
                        <a:pt x="2298" y="5510"/>
                        <a:pt x="2377" y="5510"/>
                      </a:cubicBezTo>
                      <a:cubicBezTo>
                        <a:pt x="2377" y="5589"/>
                        <a:pt x="2456" y="5747"/>
                        <a:pt x="2377" y="5827"/>
                      </a:cubicBezTo>
                      <a:cubicBezTo>
                        <a:pt x="2276" y="6029"/>
                        <a:pt x="2062" y="6150"/>
                        <a:pt x="1849" y="6150"/>
                      </a:cubicBezTo>
                      <a:cubicBezTo>
                        <a:pt x="1728" y="6150"/>
                        <a:pt x="1606" y="6111"/>
                        <a:pt x="1506" y="6025"/>
                      </a:cubicBezTo>
                      <a:cubicBezTo>
                        <a:pt x="991" y="5668"/>
                        <a:pt x="1070" y="4916"/>
                        <a:pt x="1585" y="4638"/>
                      </a:cubicBezTo>
                      <a:cubicBezTo>
                        <a:pt x="1780" y="4525"/>
                        <a:pt x="1986" y="4473"/>
                        <a:pt x="2187" y="4473"/>
                      </a:cubicBezTo>
                      <a:cubicBezTo>
                        <a:pt x="2757" y="4473"/>
                        <a:pt x="3279" y="4894"/>
                        <a:pt x="3367" y="5510"/>
                      </a:cubicBezTo>
                      <a:cubicBezTo>
                        <a:pt x="3486" y="6223"/>
                        <a:pt x="3328" y="7015"/>
                        <a:pt x="2892" y="7609"/>
                      </a:cubicBezTo>
                      <a:cubicBezTo>
                        <a:pt x="2734" y="7847"/>
                        <a:pt x="2575" y="8085"/>
                        <a:pt x="2377" y="8283"/>
                      </a:cubicBezTo>
                      <a:cubicBezTo>
                        <a:pt x="2536" y="8283"/>
                        <a:pt x="2694" y="8283"/>
                        <a:pt x="2892" y="8243"/>
                      </a:cubicBezTo>
                      <a:cubicBezTo>
                        <a:pt x="3367" y="8085"/>
                        <a:pt x="3843" y="7807"/>
                        <a:pt x="4239" y="7411"/>
                      </a:cubicBezTo>
                      <a:cubicBezTo>
                        <a:pt x="4477" y="7253"/>
                        <a:pt x="4754" y="7094"/>
                        <a:pt x="5031" y="6975"/>
                      </a:cubicBezTo>
                      <a:cubicBezTo>
                        <a:pt x="5665" y="6698"/>
                        <a:pt x="6299" y="6500"/>
                        <a:pt x="7012" y="6262"/>
                      </a:cubicBezTo>
                      <a:cubicBezTo>
                        <a:pt x="6853" y="6064"/>
                        <a:pt x="6972" y="5985"/>
                        <a:pt x="7091" y="5866"/>
                      </a:cubicBezTo>
                      <a:cubicBezTo>
                        <a:pt x="7408" y="5668"/>
                        <a:pt x="7646" y="5351"/>
                        <a:pt x="7844" y="4995"/>
                      </a:cubicBezTo>
                      <a:cubicBezTo>
                        <a:pt x="7883" y="4876"/>
                        <a:pt x="7962" y="4757"/>
                        <a:pt x="8002" y="4638"/>
                      </a:cubicBezTo>
                      <a:cubicBezTo>
                        <a:pt x="8121" y="4361"/>
                        <a:pt x="8042" y="4084"/>
                        <a:pt x="7804" y="3925"/>
                      </a:cubicBezTo>
                      <a:cubicBezTo>
                        <a:pt x="7727" y="3849"/>
                        <a:pt x="7650" y="3819"/>
                        <a:pt x="7574" y="3819"/>
                      </a:cubicBezTo>
                      <a:cubicBezTo>
                        <a:pt x="7452" y="3819"/>
                        <a:pt x="7331" y="3892"/>
                        <a:pt x="7210" y="3965"/>
                      </a:cubicBezTo>
                      <a:cubicBezTo>
                        <a:pt x="6695" y="4203"/>
                        <a:pt x="6695" y="4282"/>
                        <a:pt x="7091" y="4678"/>
                      </a:cubicBezTo>
                      <a:cubicBezTo>
                        <a:pt x="7131" y="4757"/>
                        <a:pt x="7170" y="4836"/>
                        <a:pt x="7170" y="4916"/>
                      </a:cubicBezTo>
                      <a:cubicBezTo>
                        <a:pt x="7141" y="4974"/>
                        <a:pt x="7049" y="5010"/>
                        <a:pt x="6985" y="5010"/>
                      </a:cubicBezTo>
                      <a:cubicBezTo>
                        <a:pt x="6962" y="5010"/>
                        <a:pt x="6943" y="5005"/>
                        <a:pt x="6933" y="4995"/>
                      </a:cubicBezTo>
                      <a:cubicBezTo>
                        <a:pt x="6734" y="4836"/>
                        <a:pt x="6576" y="4678"/>
                        <a:pt x="6457" y="4440"/>
                      </a:cubicBezTo>
                      <a:cubicBezTo>
                        <a:pt x="6338" y="4203"/>
                        <a:pt x="6418" y="3925"/>
                        <a:pt x="6655" y="3767"/>
                      </a:cubicBezTo>
                      <a:cubicBezTo>
                        <a:pt x="6853" y="3648"/>
                        <a:pt x="7051" y="3529"/>
                        <a:pt x="7289" y="3450"/>
                      </a:cubicBezTo>
                      <a:cubicBezTo>
                        <a:pt x="7398" y="3402"/>
                        <a:pt x="7511" y="3379"/>
                        <a:pt x="7620" y="3379"/>
                      </a:cubicBezTo>
                      <a:cubicBezTo>
                        <a:pt x="7869" y="3379"/>
                        <a:pt x="8102" y="3495"/>
                        <a:pt x="8240" y="3688"/>
                      </a:cubicBezTo>
                      <a:cubicBezTo>
                        <a:pt x="8517" y="4005"/>
                        <a:pt x="8557" y="4440"/>
                        <a:pt x="8398" y="4757"/>
                      </a:cubicBezTo>
                      <a:cubicBezTo>
                        <a:pt x="8160" y="5233"/>
                        <a:pt x="7883" y="5629"/>
                        <a:pt x="7606" y="6104"/>
                      </a:cubicBezTo>
                      <a:cubicBezTo>
                        <a:pt x="8081" y="5866"/>
                        <a:pt x="8517" y="5589"/>
                        <a:pt x="8953" y="5312"/>
                      </a:cubicBezTo>
                      <a:cubicBezTo>
                        <a:pt x="9388" y="4995"/>
                        <a:pt x="9666" y="4559"/>
                        <a:pt x="9785" y="4084"/>
                      </a:cubicBezTo>
                      <a:cubicBezTo>
                        <a:pt x="9983" y="3054"/>
                        <a:pt x="9666" y="1984"/>
                        <a:pt x="8874" y="1271"/>
                      </a:cubicBezTo>
                      <a:cubicBezTo>
                        <a:pt x="7972" y="397"/>
                        <a:pt x="6929" y="1"/>
                        <a:pt x="57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50"/>
                <p:cNvSpPr/>
                <p:nvPr/>
              </p:nvSpPr>
              <p:spPr>
                <a:xfrm>
                  <a:off x="4610510" y="130167"/>
                  <a:ext cx="459944" cy="702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8476" extrusionOk="0">
                      <a:moveTo>
                        <a:pt x="5387" y="1"/>
                      </a:moveTo>
                      <a:cubicBezTo>
                        <a:pt x="5348" y="1"/>
                        <a:pt x="5308" y="1"/>
                        <a:pt x="5269" y="40"/>
                      </a:cubicBezTo>
                      <a:cubicBezTo>
                        <a:pt x="3288" y="674"/>
                        <a:pt x="1624" y="2060"/>
                        <a:pt x="673" y="3883"/>
                      </a:cubicBezTo>
                      <a:cubicBezTo>
                        <a:pt x="0" y="4992"/>
                        <a:pt x="0" y="6338"/>
                        <a:pt x="673" y="7448"/>
                      </a:cubicBezTo>
                      <a:cubicBezTo>
                        <a:pt x="1083" y="8103"/>
                        <a:pt x="1794" y="8476"/>
                        <a:pt x="2533" y="8476"/>
                      </a:cubicBezTo>
                      <a:cubicBezTo>
                        <a:pt x="2866" y="8476"/>
                        <a:pt x="3205" y="8400"/>
                        <a:pt x="3526" y="8240"/>
                      </a:cubicBezTo>
                      <a:lnTo>
                        <a:pt x="3526" y="8200"/>
                      </a:lnTo>
                      <a:lnTo>
                        <a:pt x="3288" y="8042"/>
                      </a:lnTo>
                      <a:cubicBezTo>
                        <a:pt x="2535" y="7448"/>
                        <a:pt x="2060" y="6537"/>
                        <a:pt x="2020" y="5586"/>
                      </a:cubicBezTo>
                      <a:cubicBezTo>
                        <a:pt x="1901" y="3566"/>
                        <a:pt x="2852" y="2060"/>
                        <a:pt x="4357" y="832"/>
                      </a:cubicBezTo>
                      <a:cubicBezTo>
                        <a:pt x="4714" y="555"/>
                        <a:pt x="5110" y="317"/>
                        <a:pt x="55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50"/>
                <p:cNvSpPr/>
                <p:nvPr/>
              </p:nvSpPr>
              <p:spPr>
                <a:xfrm>
                  <a:off x="5655134" y="130167"/>
                  <a:ext cx="134765" cy="8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" h="991" extrusionOk="0">
                      <a:moveTo>
                        <a:pt x="1427" y="1"/>
                      </a:moveTo>
                      <a:cubicBezTo>
                        <a:pt x="1308" y="1"/>
                        <a:pt x="1229" y="40"/>
                        <a:pt x="1150" y="119"/>
                      </a:cubicBezTo>
                      <a:cubicBezTo>
                        <a:pt x="793" y="278"/>
                        <a:pt x="476" y="436"/>
                        <a:pt x="159" y="595"/>
                      </a:cubicBezTo>
                      <a:cubicBezTo>
                        <a:pt x="120" y="634"/>
                        <a:pt x="1" y="753"/>
                        <a:pt x="40" y="832"/>
                      </a:cubicBezTo>
                      <a:cubicBezTo>
                        <a:pt x="40" y="872"/>
                        <a:pt x="159" y="951"/>
                        <a:pt x="199" y="991"/>
                      </a:cubicBezTo>
                      <a:cubicBezTo>
                        <a:pt x="714" y="872"/>
                        <a:pt x="1189" y="634"/>
                        <a:pt x="1585" y="278"/>
                      </a:cubicBezTo>
                      <a:cubicBezTo>
                        <a:pt x="1625" y="238"/>
                        <a:pt x="1625" y="159"/>
                        <a:pt x="1625" y="80"/>
                      </a:cubicBezTo>
                      <a:cubicBezTo>
                        <a:pt x="1546" y="1"/>
                        <a:pt x="1466" y="1"/>
                        <a:pt x="14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50"/>
                <p:cNvSpPr/>
                <p:nvPr/>
              </p:nvSpPr>
              <p:spPr>
                <a:xfrm>
                  <a:off x="4571033" y="59343"/>
                  <a:ext cx="1094046" cy="81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2" h="9796" extrusionOk="0">
                      <a:moveTo>
                        <a:pt x="8448" y="755"/>
                      </a:moveTo>
                      <a:cubicBezTo>
                        <a:pt x="9588" y="755"/>
                        <a:pt x="10640" y="1168"/>
                        <a:pt x="11568" y="2043"/>
                      </a:cubicBezTo>
                      <a:cubicBezTo>
                        <a:pt x="12320" y="2716"/>
                        <a:pt x="12677" y="3786"/>
                        <a:pt x="12479" y="4816"/>
                      </a:cubicBezTo>
                      <a:cubicBezTo>
                        <a:pt x="12360" y="5291"/>
                        <a:pt x="12082" y="5727"/>
                        <a:pt x="11647" y="6044"/>
                      </a:cubicBezTo>
                      <a:cubicBezTo>
                        <a:pt x="11211" y="6321"/>
                        <a:pt x="10775" y="6598"/>
                        <a:pt x="10300" y="6836"/>
                      </a:cubicBezTo>
                      <a:cubicBezTo>
                        <a:pt x="10577" y="6361"/>
                        <a:pt x="10854" y="5965"/>
                        <a:pt x="11092" y="5489"/>
                      </a:cubicBezTo>
                      <a:cubicBezTo>
                        <a:pt x="11251" y="5133"/>
                        <a:pt x="11211" y="4737"/>
                        <a:pt x="10934" y="4420"/>
                      </a:cubicBezTo>
                      <a:cubicBezTo>
                        <a:pt x="10796" y="4227"/>
                        <a:pt x="10563" y="4111"/>
                        <a:pt x="10314" y="4111"/>
                      </a:cubicBezTo>
                      <a:cubicBezTo>
                        <a:pt x="10205" y="4111"/>
                        <a:pt x="10092" y="4134"/>
                        <a:pt x="9983" y="4182"/>
                      </a:cubicBezTo>
                      <a:cubicBezTo>
                        <a:pt x="9785" y="4261"/>
                        <a:pt x="9547" y="4380"/>
                        <a:pt x="9349" y="4499"/>
                      </a:cubicBezTo>
                      <a:cubicBezTo>
                        <a:pt x="9151" y="4657"/>
                        <a:pt x="9032" y="4935"/>
                        <a:pt x="9151" y="5172"/>
                      </a:cubicBezTo>
                      <a:cubicBezTo>
                        <a:pt x="9270" y="5370"/>
                        <a:pt x="9428" y="5568"/>
                        <a:pt x="9627" y="5727"/>
                      </a:cubicBezTo>
                      <a:cubicBezTo>
                        <a:pt x="9627" y="5727"/>
                        <a:pt x="9825" y="5727"/>
                        <a:pt x="9864" y="5648"/>
                      </a:cubicBezTo>
                      <a:cubicBezTo>
                        <a:pt x="9864" y="5568"/>
                        <a:pt x="9864" y="5450"/>
                        <a:pt x="9785" y="5410"/>
                      </a:cubicBezTo>
                      <a:cubicBezTo>
                        <a:pt x="9428" y="5014"/>
                        <a:pt x="9428" y="4895"/>
                        <a:pt x="9904" y="4697"/>
                      </a:cubicBezTo>
                      <a:cubicBezTo>
                        <a:pt x="10033" y="4619"/>
                        <a:pt x="10163" y="4541"/>
                        <a:pt x="10293" y="4541"/>
                      </a:cubicBezTo>
                      <a:cubicBezTo>
                        <a:pt x="10361" y="4541"/>
                        <a:pt x="10430" y="4563"/>
                        <a:pt x="10498" y="4618"/>
                      </a:cubicBezTo>
                      <a:cubicBezTo>
                        <a:pt x="10736" y="4816"/>
                        <a:pt x="10815" y="5093"/>
                        <a:pt x="10696" y="5370"/>
                      </a:cubicBezTo>
                      <a:cubicBezTo>
                        <a:pt x="10656" y="5489"/>
                        <a:pt x="10577" y="5608"/>
                        <a:pt x="10538" y="5727"/>
                      </a:cubicBezTo>
                      <a:cubicBezTo>
                        <a:pt x="10340" y="6083"/>
                        <a:pt x="10102" y="6400"/>
                        <a:pt x="9785" y="6638"/>
                      </a:cubicBezTo>
                      <a:cubicBezTo>
                        <a:pt x="9666" y="6717"/>
                        <a:pt x="9547" y="6796"/>
                        <a:pt x="9706" y="6994"/>
                      </a:cubicBezTo>
                      <a:cubicBezTo>
                        <a:pt x="9032" y="7232"/>
                        <a:pt x="8359" y="7470"/>
                        <a:pt x="7725" y="7707"/>
                      </a:cubicBezTo>
                      <a:cubicBezTo>
                        <a:pt x="7448" y="7826"/>
                        <a:pt x="7171" y="7985"/>
                        <a:pt x="6933" y="8183"/>
                      </a:cubicBezTo>
                      <a:cubicBezTo>
                        <a:pt x="6537" y="8539"/>
                        <a:pt x="6101" y="8817"/>
                        <a:pt x="5586" y="9015"/>
                      </a:cubicBezTo>
                      <a:cubicBezTo>
                        <a:pt x="5428" y="9015"/>
                        <a:pt x="5269" y="9054"/>
                        <a:pt x="5071" y="9054"/>
                      </a:cubicBezTo>
                      <a:cubicBezTo>
                        <a:pt x="5269" y="8817"/>
                        <a:pt x="5428" y="8619"/>
                        <a:pt x="5586" y="8381"/>
                      </a:cubicBezTo>
                      <a:cubicBezTo>
                        <a:pt x="6022" y="7747"/>
                        <a:pt x="6180" y="6994"/>
                        <a:pt x="6061" y="6242"/>
                      </a:cubicBezTo>
                      <a:cubicBezTo>
                        <a:pt x="5973" y="5622"/>
                        <a:pt x="5445" y="5222"/>
                        <a:pt x="4886" y="5222"/>
                      </a:cubicBezTo>
                      <a:cubicBezTo>
                        <a:pt x="4695" y="5222"/>
                        <a:pt x="4500" y="5269"/>
                        <a:pt x="4318" y="5370"/>
                      </a:cubicBezTo>
                      <a:cubicBezTo>
                        <a:pt x="3764" y="5687"/>
                        <a:pt x="3724" y="6400"/>
                        <a:pt x="4200" y="6796"/>
                      </a:cubicBezTo>
                      <a:cubicBezTo>
                        <a:pt x="4313" y="6867"/>
                        <a:pt x="4436" y="6902"/>
                        <a:pt x="4557" y="6902"/>
                      </a:cubicBezTo>
                      <a:cubicBezTo>
                        <a:pt x="4774" y="6902"/>
                        <a:pt x="4983" y="6788"/>
                        <a:pt x="5111" y="6559"/>
                      </a:cubicBezTo>
                      <a:cubicBezTo>
                        <a:pt x="5150" y="6479"/>
                        <a:pt x="5111" y="6361"/>
                        <a:pt x="5111" y="6242"/>
                      </a:cubicBezTo>
                      <a:cubicBezTo>
                        <a:pt x="4992" y="6242"/>
                        <a:pt x="4913" y="6242"/>
                        <a:pt x="4794" y="6281"/>
                      </a:cubicBezTo>
                      <a:cubicBezTo>
                        <a:pt x="4717" y="6333"/>
                        <a:pt x="4640" y="6434"/>
                        <a:pt x="4563" y="6434"/>
                      </a:cubicBezTo>
                      <a:cubicBezTo>
                        <a:pt x="4521" y="6434"/>
                        <a:pt x="4479" y="6405"/>
                        <a:pt x="4437" y="6321"/>
                      </a:cubicBezTo>
                      <a:cubicBezTo>
                        <a:pt x="4279" y="6163"/>
                        <a:pt x="4358" y="5885"/>
                        <a:pt x="4556" y="5806"/>
                      </a:cubicBezTo>
                      <a:cubicBezTo>
                        <a:pt x="4669" y="5740"/>
                        <a:pt x="4789" y="5710"/>
                        <a:pt x="4907" y="5710"/>
                      </a:cubicBezTo>
                      <a:cubicBezTo>
                        <a:pt x="5283" y="5710"/>
                        <a:pt x="5635" y="6017"/>
                        <a:pt x="5665" y="6440"/>
                      </a:cubicBezTo>
                      <a:cubicBezTo>
                        <a:pt x="5705" y="6994"/>
                        <a:pt x="5586" y="7509"/>
                        <a:pt x="5348" y="7985"/>
                      </a:cubicBezTo>
                      <a:cubicBezTo>
                        <a:pt x="5190" y="8222"/>
                        <a:pt x="5071" y="8420"/>
                        <a:pt x="4913" y="8619"/>
                      </a:cubicBezTo>
                      <a:cubicBezTo>
                        <a:pt x="4784" y="8769"/>
                        <a:pt x="4690" y="8838"/>
                        <a:pt x="4587" y="8838"/>
                      </a:cubicBezTo>
                      <a:cubicBezTo>
                        <a:pt x="4500" y="8838"/>
                        <a:pt x="4406" y="8788"/>
                        <a:pt x="4279" y="8698"/>
                      </a:cubicBezTo>
                      <a:cubicBezTo>
                        <a:pt x="3209" y="7945"/>
                        <a:pt x="2694" y="6638"/>
                        <a:pt x="3011" y="5370"/>
                      </a:cubicBezTo>
                      <a:cubicBezTo>
                        <a:pt x="3249" y="4182"/>
                        <a:pt x="3843" y="3152"/>
                        <a:pt x="4715" y="2360"/>
                      </a:cubicBezTo>
                      <a:cubicBezTo>
                        <a:pt x="5150" y="2003"/>
                        <a:pt x="5546" y="1686"/>
                        <a:pt x="6022" y="1409"/>
                      </a:cubicBezTo>
                      <a:lnTo>
                        <a:pt x="6022" y="2597"/>
                      </a:lnTo>
                      <a:cubicBezTo>
                        <a:pt x="6022" y="3271"/>
                        <a:pt x="6339" y="3865"/>
                        <a:pt x="6893" y="4261"/>
                      </a:cubicBezTo>
                      <a:cubicBezTo>
                        <a:pt x="7130" y="4455"/>
                        <a:pt x="7438" y="4555"/>
                        <a:pt x="7752" y="4555"/>
                      </a:cubicBezTo>
                      <a:cubicBezTo>
                        <a:pt x="8015" y="4555"/>
                        <a:pt x="8283" y="4485"/>
                        <a:pt x="8517" y="4340"/>
                      </a:cubicBezTo>
                      <a:cubicBezTo>
                        <a:pt x="8913" y="4103"/>
                        <a:pt x="9032" y="3588"/>
                        <a:pt x="8795" y="3192"/>
                      </a:cubicBezTo>
                      <a:cubicBezTo>
                        <a:pt x="8639" y="2933"/>
                        <a:pt x="8366" y="2792"/>
                        <a:pt x="8084" y="2792"/>
                      </a:cubicBezTo>
                      <a:cubicBezTo>
                        <a:pt x="7935" y="2792"/>
                        <a:pt x="7783" y="2832"/>
                        <a:pt x="7646" y="2914"/>
                      </a:cubicBezTo>
                      <a:cubicBezTo>
                        <a:pt x="7527" y="2994"/>
                        <a:pt x="7448" y="3152"/>
                        <a:pt x="7448" y="3310"/>
                      </a:cubicBezTo>
                      <a:cubicBezTo>
                        <a:pt x="7448" y="3390"/>
                        <a:pt x="7606" y="3509"/>
                        <a:pt x="7686" y="3627"/>
                      </a:cubicBezTo>
                      <a:cubicBezTo>
                        <a:pt x="7804" y="3469"/>
                        <a:pt x="7844" y="3310"/>
                        <a:pt x="7963" y="3271"/>
                      </a:cubicBezTo>
                      <a:cubicBezTo>
                        <a:pt x="8004" y="3250"/>
                        <a:pt x="8050" y="3241"/>
                        <a:pt x="8097" y="3241"/>
                      </a:cubicBezTo>
                      <a:cubicBezTo>
                        <a:pt x="8231" y="3241"/>
                        <a:pt x="8369" y="3322"/>
                        <a:pt x="8399" y="3469"/>
                      </a:cubicBezTo>
                      <a:cubicBezTo>
                        <a:pt x="8478" y="3667"/>
                        <a:pt x="8399" y="3905"/>
                        <a:pt x="8240" y="3984"/>
                      </a:cubicBezTo>
                      <a:cubicBezTo>
                        <a:pt x="8086" y="4069"/>
                        <a:pt x="7917" y="4111"/>
                        <a:pt x="7749" y="4111"/>
                      </a:cubicBezTo>
                      <a:cubicBezTo>
                        <a:pt x="7529" y="4111"/>
                        <a:pt x="7311" y="4040"/>
                        <a:pt x="7131" y="3905"/>
                      </a:cubicBezTo>
                      <a:cubicBezTo>
                        <a:pt x="6735" y="3627"/>
                        <a:pt x="6458" y="3152"/>
                        <a:pt x="6458" y="2637"/>
                      </a:cubicBezTo>
                      <a:cubicBezTo>
                        <a:pt x="6458" y="2201"/>
                        <a:pt x="6458" y="1726"/>
                        <a:pt x="6537" y="1290"/>
                      </a:cubicBezTo>
                      <a:cubicBezTo>
                        <a:pt x="6537" y="1211"/>
                        <a:pt x="6616" y="1092"/>
                        <a:pt x="6695" y="1053"/>
                      </a:cubicBezTo>
                      <a:cubicBezTo>
                        <a:pt x="7298" y="856"/>
                        <a:pt x="7884" y="755"/>
                        <a:pt x="8448" y="755"/>
                      </a:cubicBezTo>
                      <a:close/>
                      <a:moveTo>
                        <a:pt x="5982" y="855"/>
                      </a:moveTo>
                      <a:cubicBezTo>
                        <a:pt x="5586" y="1132"/>
                        <a:pt x="5190" y="1369"/>
                        <a:pt x="4833" y="1686"/>
                      </a:cubicBezTo>
                      <a:cubicBezTo>
                        <a:pt x="3328" y="2875"/>
                        <a:pt x="2377" y="4420"/>
                        <a:pt x="2496" y="6440"/>
                      </a:cubicBezTo>
                      <a:cubicBezTo>
                        <a:pt x="2536" y="7391"/>
                        <a:pt x="3011" y="8302"/>
                        <a:pt x="3764" y="8856"/>
                      </a:cubicBezTo>
                      <a:lnTo>
                        <a:pt x="3962" y="9054"/>
                      </a:lnTo>
                      <a:lnTo>
                        <a:pt x="3962" y="9094"/>
                      </a:lnTo>
                      <a:cubicBezTo>
                        <a:pt x="3657" y="9253"/>
                        <a:pt x="3328" y="9329"/>
                        <a:pt x="3003" y="9329"/>
                      </a:cubicBezTo>
                      <a:cubicBezTo>
                        <a:pt x="2274" y="9329"/>
                        <a:pt x="1560" y="8947"/>
                        <a:pt x="1149" y="8262"/>
                      </a:cubicBezTo>
                      <a:cubicBezTo>
                        <a:pt x="476" y="7192"/>
                        <a:pt x="476" y="5806"/>
                        <a:pt x="1149" y="4737"/>
                      </a:cubicBezTo>
                      <a:cubicBezTo>
                        <a:pt x="2100" y="2875"/>
                        <a:pt x="3764" y="1488"/>
                        <a:pt x="5745" y="855"/>
                      </a:cubicBezTo>
                      <a:close/>
                      <a:moveTo>
                        <a:pt x="7647" y="1"/>
                      </a:moveTo>
                      <a:cubicBezTo>
                        <a:pt x="7540" y="1"/>
                        <a:pt x="7431" y="23"/>
                        <a:pt x="7329" y="23"/>
                      </a:cubicBezTo>
                      <a:cubicBezTo>
                        <a:pt x="4715" y="340"/>
                        <a:pt x="2377" y="1805"/>
                        <a:pt x="991" y="4063"/>
                      </a:cubicBezTo>
                      <a:cubicBezTo>
                        <a:pt x="238" y="5093"/>
                        <a:pt x="1" y="6400"/>
                        <a:pt x="318" y="7628"/>
                      </a:cubicBezTo>
                      <a:cubicBezTo>
                        <a:pt x="669" y="8970"/>
                        <a:pt x="1690" y="9796"/>
                        <a:pt x="2902" y="9796"/>
                      </a:cubicBezTo>
                      <a:cubicBezTo>
                        <a:pt x="3194" y="9796"/>
                        <a:pt x="3497" y="9748"/>
                        <a:pt x="3804" y="9648"/>
                      </a:cubicBezTo>
                      <a:cubicBezTo>
                        <a:pt x="4002" y="9569"/>
                        <a:pt x="4200" y="9450"/>
                        <a:pt x="4437" y="9332"/>
                      </a:cubicBezTo>
                      <a:lnTo>
                        <a:pt x="4556" y="9371"/>
                      </a:lnTo>
                      <a:cubicBezTo>
                        <a:pt x="4801" y="9472"/>
                        <a:pt x="5051" y="9520"/>
                        <a:pt x="5298" y="9520"/>
                      </a:cubicBezTo>
                      <a:cubicBezTo>
                        <a:pt x="5732" y="9520"/>
                        <a:pt x="6158" y="9371"/>
                        <a:pt x="6537" y="9094"/>
                      </a:cubicBezTo>
                      <a:cubicBezTo>
                        <a:pt x="6814" y="8896"/>
                        <a:pt x="7091" y="8658"/>
                        <a:pt x="7369" y="8420"/>
                      </a:cubicBezTo>
                      <a:cubicBezTo>
                        <a:pt x="7487" y="8341"/>
                        <a:pt x="7606" y="8262"/>
                        <a:pt x="7725" y="8183"/>
                      </a:cubicBezTo>
                      <a:cubicBezTo>
                        <a:pt x="8517" y="7906"/>
                        <a:pt x="9349" y="7668"/>
                        <a:pt x="10141" y="7351"/>
                      </a:cubicBezTo>
                      <a:cubicBezTo>
                        <a:pt x="10696" y="7153"/>
                        <a:pt x="11251" y="6876"/>
                        <a:pt x="11726" y="6559"/>
                      </a:cubicBezTo>
                      <a:cubicBezTo>
                        <a:pt x="12360" y="6202"/>
                        <a:pt x="12795" y="5568"/>
                        <a:pt x="12914" y="4895"/>
                      </a:cubicBezTo>
                      <a:cubicBezTo>
                        <a:pt x="13192" y="3667"/>
                        <a:pt x="12795" y="2439"/>
                        <a:pt x="11884" y="1647"/>
                      </a:cubicBezTo>
                      <a:cubicBezTo>
                        <a:pt x="10894" y="617"/>
                        <a:pt x="9627" y="300"/>
                        <a:pt x="8280" y="221"/>
                      </a:cubicBezTo>
                      <a:lnTo>
                        <a:pt x="8042" y="221"/>
                      </a:lnTo>
                      <a:cubicBezTo>
                        <a:pt x="7929" y="40"/>
                        <a:pt x="7790" y="1"/>
                        <a:pt x="76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50"/>
                <p:cNvSpPr/>
                <p:nvPr/>
              </p:nvSpPr>
              <p:spPr>
                <a:xfrm>
                  <a:off x="5408740" y="-47226"/>
                  <a:ext cx="65848" cy="124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1506" extrusionOk="0">
                      <a:moveTo>
                        <a:pt x="714" y="0"/>
                      </a:moveTo>
                      <a:cubicBezTo>
                        <a:pt x="635" y="119"/>
                        <a:pt x="516" y="198"/>
                        <a:pt x="437" y="278"/>
                      </a:cubicBezTo>
                      <a:cubicBezTo>
                        <a:pt x="278" y="595"/>
                        <a:pt x="159" y="872"/>
                        <a:pt x="40" y="1189"/>
                      </a:cubicBezTo>
                      <a:cubicBezTo>
                        <a:pt x="1" y="1268"/>
                        <a:pt x="80" y="1387"/>
                        <a:pt x="80" y="1506"/>
                      </a:cubicBezTo>
                      <a:cubicBezTo>
                        <a:pt x="199" y="1466"/>
                        <a:pt x="357" y="1426"/>
                        <a:pt x="397" y="1347"/>
                      </a:cubicBezTo>
                      <a:cubicBezTo>
                        <a:pt x="555" y="991"/>
                        <a:pt x="674" y="674"/>
                        <a:pt x="753" y="357"/>
                      </a:cubicBezTo>
                      <a:cubicBezTo>
                        <a:pt x="793" y="238"/>
                        <a:pt x="793" y="119"/>
                        <a:pt x="753" y="40"/>
                      </a:cubicBezTo>
                      <a:lnTo>
                        <a:pt x="7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50"/>
                <p:cNvSpPr/>
                <p:nvPr/>
              </p:nvSpPr>
              <p:spPr>
                <a:xfrm>
                  <a:off x="4771483" y="-34123"/>
                  <a:ext cx="75634" cy="12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1507" extrusionOk="0">
                      <a:moveTo>
                        <a:pt x="79" y="1"/>
                      </a:moveTo>
                      <a:cubicBezTo>
                        <a:pt x="40" y="40"/>
                        <a:pt x="0" y="159"/>
                        <a:pt x="40" y="199"/>
                      </a:cubicBezTo>
                      <a:cubicBezTo>
                        <a:pt x="198" y="595"/>
                        <a:pt x="396" y="991"/>
                        <a:pt x="594" y="1348"/>
                      </a:cubicBezTo>
                      <a:cubicBezTo>
                        <a:pt x="673" y="1427"/>
                        <a:pt x="792" y="1467"/>
                        <a:pt x="911" y="1506"/>
                      </a:cubicBezTo>
                      <a:cubicBezTo>
                        <a:pt x="832" y="991"/>
                        <a:pt x="594" y="476"/>
                        <a:pt x="277" y="40"/>
                      </a:cubicBezTo>
                      <a:cubicBezTo>
                        <a:pt x="198" y="1"/>
                        <a:pt x="159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50"/>
                <p:cNvSpPr/>
                <p:nvPr/>
              </p:nvSpPr>
              <p:spPr>
                <a:xfrm>
                  <a:off x="4531640" y="882451"/>
                  <a:ext cx="78952" cy="7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674" y="1"/>
                      </a:moveTo>
                      <a:cubicBezTo>
                        <a:pt x="317" y="159"/>
                        <a:pt x="40" y="516"/>
                        <a:pt x="0" y="872"/>
                      </a:cubicBezTo>
                      <a:lnTo>
                        <a:pt x="80" y="951"/>
                      </a:lnTo>
                      <a:cubicBezTo>
                        <a:pt x="357" y="753"/>
                        <a:pt x="634" y="516"/>
                        <a:pt x="911" y="278"/>
                      </a:cubicBezTo>
                      <a:cubicBezTo>
                        <a:pt x="951" y="238"/>
                        <a:pt x="951" y="159"/>
                        <a:pt x="911" y="80"/>
                      </a:cubicBezTo>
                      <a:cubicBezTo>
                        <a:pt x="832" y="40"/>
                        <a:pt x="753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50"/>
                <p:cNvSpPr/>
                <p:nvPr/>
              </p:nvSpPr>
              <p:spPr>
                <a:xfrm>
                  <a:off x="4475743" y="294457"/>
                  <a:ext cx="144634" cy="49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" h="595" extrusionOk="0">
                      <a:moveTo>
                        <a:pt x="476" y="0"/>
                      </a:moveTo>
                      <a:cubicBezTo>
                        <a:pt x="318" y="0"/>
                        <a:pt x="159" y="0"/>
                        <a:pt x="41" y="40"/>
                      </a:cubicBezTo>
                      <a:cubicBezTo>
                        <a:pt x="41" y="79"/>
                        <a:pt x="1" y="119"/>
                        <a:pt x="1" y="159"/>
                      </a:cubicBezTo>
                      <a:cubicBezTo>
                        <a:pt x="80" y="198"/>
                        <a:pt x="159" y="277"/>
                        <a:pt x="239" y="317"/>
                      </a:cubicBezTo>
                      <a:cubicBezTo>
                        <a:pt x="635" y="396"/>
                        <a:pt x="1031" y="515"/>
                        <a:pt x="1467" y="594"/>
                      </a:cubicBezTo>
                      <a:cubicBezTo>
                        <a:pt x="1546" y="594"/>
                        <a:pt x="1665" y="515"/>
                        <a:pt x="1744" y="475"/>
                      </a:cubicBezTo>
                      <a:cubicBezTo>
                        <a:pt x="1665" y="396"/>
                        <a:pt x="1625" y="238"/>
                        <a:pt x="1506" y="238"/>
                      </a:cubicBezTo>
                      <a:cubicBezTo>
                        <a:pt x="1189" y="119"/>
                        <a:pt x="833" y="4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50"/>
                <p:cNvSpPr/>
                <p:nvPr/>
              </p:nvSpPr>
              <p:spPr>
                <a:xfrm>
                  <a:off x="4380536" y="567057"/>
                  <a:ext cx="134765" cy="34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" h="413" extrusionOk="0">
                      <a:moveTo>
                        <a:pt x="1426" y="1"/>
                      </a:moveTo>
                      <a:cubicBezTo>
                        <a:pt x="1149" y="1"/>
                        <a:pt x="872" y="1"/>
                        <a:pt x="594" y="41"/>
                      </a:cubicBezTo>
                      <a:cubicBezTo>
                        <a:pt x="396" y="41"/>
                        <a:pt x="198" y="120"/>
                        <a:pt x="0" y="159"/>
                      </a:cubicBezTo>
                      <a:cubicBezTo>
                        <a:pt x="328" y="324"/>
                        <a:pt x="675" y="412"/>
                        <a:pt x="1028" y="412"/>
                      </a:cubicBezTo>
                      <a:cubicBezTo>
                        <a:pt x="1187" y="412"/>
                        <a:pt x="1346" y="394"/>
                        <a:pt x="1505" y="357"/>
                      </a:cubicBezTo>
                      <a:cubicBezTo>
                        <a:pt x="1545" y="318"/>
                        <a:pt x="1624" y="239"/>
                        <a:pt x="1585" y="199"/>
                      </a:cubicBezTo>
                      <a:cubicBezTo>
                        <a:pt x="1585" y="159"/>
                        <a:pt x="1505" y="1"/>
                        <a:pt x="14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5" name="Google Shape;1305;p50"/>
              <p:cNvSpPr/>
              <p:nvPr/>
            </p:nvSpPr>
            <p:spPr>
              <a:xfrm rot="-821489">
                <a:off x="694339" y="224382"/>
                <a:ext cx="37764" cy="71628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06" extrusionOk="0">
                    <a:moveTo>
                      <a:pt x="714" y="0"/>
                    </a:moveTo>
                    <a:cubicBezTo>
                      <a:pt x="635" y="119"/>
                      <a:pt x="516" y="198"/>
                      <a:pt x="437" y="278"/>
                    </a:cubicBezTo>
                    <a:cubicBezTo>
                      <a:pt x="278" y="595"/>
                      <a:pt x="159" y="872"/>
                      <a:pt x="40" y="1189"/>
                    </a:cubicBezTo>
                    <a:cubicBezTo>
                      <a:pt x="1" y="1268"/>
                      <a:pt x="80" y="1387"/>
                      <a:pt x="80" y="1506"/>
                    </a:cubicBezTo>
                    <a:cubicBezTo>
                      <a:pt x="199" y="1466"/>
                      <a:pt x="357" y="1426"/>
                      <a:pt x="397" y="1347"/>
                    </a:cubicBezTo>
                    <a:cubicBezTo>
                      <a:pt x="555" y="991"/>
                      <a:pt x="674" y="674"/>
                      <a:pt x="753" y="357"/>
                    </a:cubicBezTo>
                    <a:cubicBezTo>
                      <a:pt x="793" y="238"/>
                      <a:pt x="793" y="119"/>
                      <a:pt x="753" y="40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50"/>
            <p:cNvGrpSpPr/>
            <p:nvPr/>
          </p:nvGrpSpPr>
          <p:grpSpPr>
            <a:xfrm>
              <a:off x="3422805" y="2779851"/>
              <a:ext cx="717376" cy="539954"/>
              <a:chOff x="6530133" y="2132672"/>
              <a:chExt cx="567275" cy="427077"/>
            </a:xfrm>
          </p:grpSpPr>
          <p:sp>
            <p:nvSpPr>
              <p:cNvPr id="1307" name="Google Shape;1307;p50"/>
              <p:cNvSpPr/>
              <p:nvPr/>
            </p:nvSpPr>
            <p:spPr>
              <a:xfrm>
                <a:off x="6619132" y="2164778"/>
                <a:ext cx="478273" cy="363956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5668" extrusionOk="0">
                    <a:moveTo>
                      <a:pt x="1522" y="1"/>
                    </a:moveTo>
                    <a:cubicBezTo>
                      <a:pt x="1490" y="1"/>
                      <a:pt x="1459" y="1"/>
                      <a:pt x="1427" y="3"/>
                    </a:cubicBezTo>
                    <a:cubicBezTo>
                      <a:pt x="278" y="42"/>
                      <a:pt x="1" y="1310"/>
                      <a:pt x="278" y="2221"/>
                    </a:cubicBezTo>
                    <a:cubicBezTo>
                      <a:pt x="674" y="3409"/>
                      <a:pt x="1189" y="4558"/>
                      <a:pt x="1862" y="5628"/>
                    </a:cubicBezTo>
                    <a:cubicBezTo>
                      <a:pt x="1862" y="5628"/>
                      <a:pt x="1862" y="5667"/>
                      <a:pt x="1862" y="5667"/>
                    </a:cubicBezTo>
                    <a:cubicBezTo>
                      <a:pt x="3288" y="5548"/>
                      <a:pt x="4635" y="5073"/>
                      <a:pt x="5824" y="4281"/>
                    </a:cubicBezTo>
                    <a:cubicBezTo>
                      <a:pt x="6656" y="3726"/>
                      <a:pt x="7448" y="2419"/>
                      <a:pt x="6418" y="1587"/>
                    </a:cubicBezTo>
                    <a:cubicBezTo>
                      <a:pt x="6113" y="1330"/>
                      <a:pt x="5756" y="1230"/>
                      <a:pt x="5389" y="1230"/>
                    </a:cubicBezTo>
                    <a:cubicBezTo>
                      <a:pt x="4851" y="1230"/>
                      <a:pt x="4291" y="1447"/>
                      <a:pt x="3843" y="1706"/>
                    </a:cubicBezTo>
                    <a:cubicBezTo>
                      <a:pt x="3807" y="1720"/>
                      <a:pt x="3772" y="1727"/>
                      <a:pt x="3738" y="1727"/>
                    </a:cubicBezTo>
                    <a:cubicBezTo>
                      <a:pt x="3583" y="1727"/>
                      <a:pt x="3461" y="1591"/>
                      <a:pt x="3526" y="1429"/>
                    </a:cubicBezTo>
                    <a:lnTo>
                      <a:pt x="3526" y="1389"/>
                    </a:lnTo>
                    <a:cubicBezTo>
                      <a:pt x="3220" y="547"/>
                      <a:pt x="2433" y="1"/>
                      <a:pt x="1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6530133" y="2132672"/>
                <a:ext cx="567275" cy="427077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6651" extrusionOk="0">
                    <a:moveTo>
                      <a:pt x="2899" y="501"/>
                    </a:moveTo>
                    <a:cubicBezTo>
                      <a:pt x="3776" y="501"/>
                      <a:pt x="4566" y="1085"/>
                      <a:pt x="4873" y="1929"/>
                    </a:cubicBezTo>
                    <a:cubicBezTo>
                      <a:pt x="4810" y="2085"/>
                      <a:pt x="4945" y="2242"/>
                      <a:pt x="5103" y="2242"/>
                    </a:cubicBezTo>
                    <a:cubicBezTo>
                      <a:pt x="5144" y="2242"/>
                      <a:pt x="5188" y="2231"/>
                      <a:pt x="5229" y="2206"/>
                    </a:cubicBezTo>
                    <a:cubicBezTo>
                      <a:pt x="5677" y="1947"/>
                      <a:pt x="6223" y="1730"/>
                      <a:pt x="6758" y="1730"/>
                    </a:cubicBezTo>
                    <a:cubicBezTo>
                      <a:pt x="7123" y="1730"/>
                      <a:pt x="7483" y="1830"/>
                      <a:pt x="7804" y="2087"/>
                    </a:cubicBezTo>
                    <a:cubicBezTo>
                      <a:pt x="8834" y="2959"/>
                      <a:pt x="8042" y="4226"/>
                      <a:pt x="7210" y="4820"/>
                    </a:cubicBezTo>
                    <a:cubicBezTo>
                      <a:pt x="5982" y="5573"/>
                      <a:pt x="4635" y="6048"/>
                      <a:pt x="3248" y="6207"/>
                    </a:cubicBezTo>
                    <a:cubicBezTo>
                      <a:pt x="3248" y="6167"/>
                      <a:pt x="3248" y="6167"/>
                      <a:pt x="3248" y="6128"/>
                    </a:cubicBezTo>
                    <a:cubicBezTo>
                      <a:pt x="2575" y="5098"/>
                      <a:pt x="2020" y="3949"/>
                      <a:pt x="1664" y="2761"/>
                    </a:cubicBezTo>
                    <a:cubicBezTo>
                      <a:pt x="1387" y="1810"/>
                      <a:pt x="1624" y="542"/>
                      <a:pt x="2813" y="503"/>
                    </a:cubicBezTo>
                    <a:cubicBezTo>
                      <a:pt x="2841" y="501"/>
                      <a:pt x="2870" y="501"/>
                      <a:pt x="2899" y="501"/>
                    </a:cubicBezTo>
                    <a:close/>
                    <a:moveTo>
                      <a:pt x="2835" y="1"/>
                    </a:moveTo>
                    <a:cubicBezTo>
                      <a:pt x="2392" y="1"/>
                      <a:pt x="1956" y="140"/>
                      <a:pt x="1585" y="463"/>
                    </a:cubicBezTo>
                    <a:cubicBezTo>
                      <a:pt x="0" y="1889"/>
                      <a:pt x="2060" y="5058"/>
                      <a:pt x="2852" y="6365"/>
                    </a:cubicBezTo>
                    <a:cubicBezTo>
                      <a:pt x="2852" y="6405"/>
                      <a:pt x="2892" y="6445"/>
                      <a:pt x="2971" y="6445"/>
                    </a:cubicBezTo>
                    <a:cubicBezTo>
                      <a:pt x="2971" y="6547"/>
                      <a:pt x="3060" y="6650"/>
                      <a:pt x="3161" y="6650"/>
                    </a:cubicBezTo>
                    <a:cubicBezTo>
                      <a:pt x="3177" y="6650"/>
                      <a:pt x="3193" y="6648"/>
                      <a:pt x="3209" y="6643"/>
                    </a:cubicBezTo>
                    <a:cubicBezTo>
                      <a:pt x="5031" y="6405"/>
                      <a:pt x="8438" y="5652"/>
                      <a:pt x="8755" y="3355"/>
                    </a:cubicBezTo>
                    <a:cubicBezTo>
                      <a:pt x="8834" y="2562"/>
                      <a:pt x="8438" y="1810"/>
                      <a:pt x="7685" y="1493"/>
                    </a:cubicBezTo>
                    <a:cubicBezTo>
                      <a:pt x="7348" y="1341"/>
                      <a:pt x="6996" y="1268"/>
                      <a:pt x="6646" y="1268"/>
                    </a:cubicBezTo>
                    <a:cubicBezTo>
                      <a:pt x="6173" y="1268"/>
                      <a:pt x="5701" y="1401"/>
                      <a:pt x="5269" y="1651"/>
                    </a:cubicBezTo>
                    <a:cubicBezTo>
                      <a:pt x="4909" y="739"/>
                      <a:pt x="3856" y="1"/>
                      <a:pt x="2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9" name="Google Shape;1309;p50"/>
            <p:cNvSpPr/>
            <p:nvPr/>
          </p:nvSpPr>
          <p:spPr>
            <a:xfrm>
              <a:off x="1720501" y="2650952"/>
              <a:ext cx="386869" cy="373581"/>
            </a:xfrm>
            <a:custGeom>
              <a:avLst/>
              <a:gdLst/>
              <a:ahLst/>
              <a:cxnLst/>
              <a:rect l="l" t="t" r="r" b="b"/>
              <a:pathLst>
                <a:path w="6775" h="6542" extrusionOk="0">
                  <a:moveTo>
                    <a:pt x="3051" y="636"/>
                  </a:moveTo>
                  <a:cubicBezTo>
                    <a:pt x="3170" y="873"/>
                    <a:pt x="3249" y="1230"/>
                    <a:pt x="3289" y="1349"/>
                  </a:cubicBezTo>
                  <a:lnTo>
                    <a:pt x="3725" y="2339"/>
                  </a:lnTo>
                  <a:cubicBezTo>
                    <a:pt x="3749" y="2435"/>
                    <a:pt x="3816" y="2487"/>
                    <a:pt x="3892" y="2487"/>
                  </a:cubicBezTo>
                  <a:cubicBezTo>
                    <a:pt x="3942" y="2487"/>
                    <a:pt x="3995" y="2465"/>
                    <a:pt x="4041" y="2418"/>
                  </a:cubicBezTo>
                  <a:cubicBezTo>
                    <a:pt x="4081" y="2497"/>
                    <a:pt x="4160" y="2537"/>
                    <a:pt x="4240" y="2537"/>
                  </a:cubicBezTo>
                  <a:lnTo>
                    <a:pt x="5428" y="2458"/>
                  </a:lnTo>
                  <a:cubicBezTo>
                    <a:pt x="5547" y="2458"/>
                    <a:pt x="5903" y="2379"/>
                    <a:pt x="6181" y="2379"/>
                  </a:cubicBezTo>
                  <a:cubicBezTo>
                    <a:pt x="5943" y="2537"/>
                    <a:pt x="5547" y="2814"/>
                    <a:pt x="5467" y="2854"/>
                  </a:cubicBezTo>
                  <a:lnTo>
                    <a:pt x="4636" y="3607"/>
                  </a:lnTo>
                  <a:cubicBezTo>
                    <a:pt x="4477" y="3686"/>
                    <a:pt x="4517" y="3884"/>
                    <a:pt x="4675" y="3963"/>
                  </a:cubicBezTo>
                  <a:cubicBezTo>
                    <a:pt x="4855" y="4323"/>
                    <a:pt x="5494" y="5502"/>
                    <a:pt x="5727" y="5683"/>
                  </a:cubicBezTo>
                  <a:lnTo>
                    <a:pt x="5727" y="5683"/>
                  </a:lnTo>
                  <a:cubicBezTo>
                    <a:pt x="5562" y="5618"/>
                    <a:pt x="5452" y="5575"/>
                    <a:pt x="5309" y="5468"/>
                  </a:cubicBezTo>
                  <a:lnTo>
                    <a:pt x="4834" y="5270"/>
                  </a:lnTo>
                  <a:lnTo>
                    <a:pt x="3764" y="4795"/>
                  </a:lnTo>
                  <a:cubicBezTo>
                    <a:pt x="3734" y="4765"/>
                    <a:pt x="3704" y="4752"/>
                    <a:pt x="3673" y="4752"/>
                  </a:cubicBezTo>
                  <a:cubicBezTo>
                    <a:pt x="3624" y="4752"/>
                    <a:pt x="3575" y="4786"/>
                    <a:pt x="3526" y="4835"/>
                  </a:cubicBezTo>
                  <a:cubicBezTo>
                    <a:pt x="3501" y="4758"/>
                    <a:pt x="3426" y="4714"/>
                    <a:pt x="3354" y="4714"/>
                  </a:cubicBezTo>
                  <a:cubicBezTo>
                    <a:pt x="3315" y="4714"/>
                    <a:pt x="3277" y="4727"/>
                    <a:pt x="3249" y="4755"/>
                  </a:cubicBezTo>
                  <a:cubicBezTo>
                    <a:pt x="2734" y="5191"/>
                    <a:pt x="2219" y="5627"/>
                    <a:pt x="1665" y="5983"/>
                  </a:cubicBezTo>
                  <a:cubicBezTo>
                    <a:pt x="1546" y="5983"/>
                    <a:pt x="1427" y="6062"/>
                    <a:pt x="1387" y="6142"/>
                  </a:cubicBezTo>
                  <a:cubicBezTo>
                    <a:pt x="1374" y="6168"/>
                    <a:pt x="1365" y="6181"/>
                    <a:pt x="1362" y="6181"/>
                  </a:cubicBezTo>
                  <a:cubicBezTo>
                    <a:pt x="1357" y="6181"/>
                    <a:pt x="1374" y="6129"/>
                    <a:pt x="1427" y="6023"/>
                  </a:cubicBezTo>
                  <a:cubicBezTo>
                    <a:pt x="1506" y="5864"/>
                    <a:pt x="1546" y="5706"/>
                    <a:pt x="1585" y="5548"/>
                  </a:cubicBezTo>
                  <a:cubicBezTo>
                    <a:pt x="1704" y="5151"/>
                    <a:pt x="1823" y="4795"/>
                    <a:pt x="1942" y="4399"/>
                  </a:cubicBezTo>
                  <a:cubicBezTo>
                    <a:pt x="1942" y="4320"/>
                    <a:pt x="1942" y="4280"/>
                    <a:pt x="1863" y="4201"/>
                  </a:cubicBezTo>
                  <a:lnTo>
                    <a:pt x="1863" y="4201"/>
                  </a:lnTo>
                  <a:cubicBezTo>
                    <a:pt x="1878" y="4204"/>
                    <a:pt x="1892" y="4205"/>
                    <a:pt x="1906" y="4205"/>
                  </a:cubicBezTo>
                  <a:cubicBezTo>
                    <a:pt x="2077" y="4205"/>
                    <a:pt x="2168" y="3991"/>
                    <a:pt x="2021" y="3844"/>
                  </a:cubicBezTo>
                  <a:cubicBezTo>
                    <a:pt x="1546" y="3408"/>
                    <a:pt x="1110" y="2973"/>
                    <a:pt x="714" y="2458"/>
                  </a:cubicBezTo>
                  <a:lnTo>
                    <a:pt x="2061" y="2458"/>
                  </a:lnTo>
                  <a:cubicBezTo>
                    <a:pt x="2100" y="2458"/>
                    <a:pt x="2140" y="2418"/>
                    <a:pt x="2180" y="2418"/>
                  </a:cubicBezTo>
                  <a:cubicBezTo>
                    <a:pt x="2203" y="2441"/>
                    <a:pt x="2233" y="2451"/>
                    <a:pt x="2265" y="2451"/>
                  </a:cubicBezTo>
                  <a:cubicBezTo>
                    <a:pt x="2342" y="2451"/>
                    <a:pt x="2429" y="2395"/>
                    <a:pt x="2457" y="2339"/>
                  </a:cubicBezTo>
                  <a:cubicBezTo>
                    <a:pt x="2655" y="1745"/>
                    <a:pt x="2853" y="1190"/>
                    <a:pt x="3051" y="636"/>
                  </a:cubicBezTo>
                  <a:close/>
                  <a:moveTo>
                    <a:pt x="2916" y="0"/>
                  </a:moveTo>
                  <a:cubicBezTo>
                    <a:pt x="2853" y="0"/>
                    <a:pt x="2785" y="44"/>
                    <a:pt x="2734" y="121"/>
                  </a:cubicBezTo>
                  <a:lnTo>
                    <a:pt x="2061" y="2022"/>
                  </a:lnTo>
                  <a:lnTo>
                    <a:pt x="2021" y="2022"/>
                  </a:lnTo>
                  <a:lnTo>
                    <a:pt x="239" y="2062"/>
                  </a:lnTo>
                  <a:cubicBezTo>
                    <a:pt x="80" y="2062"/>
                    <a:pt x="1" y="2260"/>
                    <a:pt x="80" y="2379"/>
                  </a:cubicBezTo>
                  <a:cubicBezTo>
                    <a:pt x="595" y="3052"/>
                    <a:pt x="1150" y="3646"/>
                    <a:pt x="1744" y="4161"/>
                  </a:cubicBezTo>
                  <a:cubicBezTo>
                    <a:pt x="1625" y="4161"/>
                    <a:pt x="1506" y="4201"/>
                    <a:pt x="1467" y="4320"/>
                  </a:cubicBezTo>
                  <a:cubicBezTo>
                    <a:pt x="1308" y="4874"/>
                    <a:pt x="1110" y="5389"/>
                    <a:pt x="991" y="5944"/>
                  </a:cubicBezTo>
                  <a:cubicBezTo>
                    <a:pt x="912" y="6181"/>
                    <a:pt x="872" y="6498"/>
                    <a:pt x="1229" y="6538"/>
                  </a:cubicBezTo>
                  <a:cubicBezTo>
                    <a:pt x="1250" y="6540"/>
                    <a:pt x="1271" y="6542"/>
                    <a:pt x="1292" y="6542"/>
                  </a:cubicBezTo>
                  <a:cubicBezTo>
                    <a:pt x="1597" y="6542"/>
                    <a:pt x="1960" y="6287"/>
                    <a:pt x="2219" y="6102"/>
                  </a:cubicBezTo>
                  <a:cubicBezTo>
                    <a:pt x="2655" y="5785"/>
                    <a:pt x="3091" y="5468"/>
                    <a:pt x="3526" y="5112"/>
                  </a:cubicBezTo>
                  <a:cubicBezTo>
                    <a:pt x="3526" y="5151"/>
                    <a:pt x="3566" y="5191"/>
                    <a:pt x="3606" y="5191"/>
                  </a:cubicBezTo>
                  <a:cubicBezTo>
                    <a:pt x="4121" y="5429"/>
                    <a:pt x="4636" y="5666"/>
                    <a:pt x="5151" y="5904"/>
                  </a:cubicBezTo>
                  <a:cubicBezTo>
                    <a:pt x="5314" y="5986"/>
                    <a:pt x="5552" y="6142"/>
                    <a:pt x="5762" y="6142"/>
                  </a:cubicBezTo>
                  <a:cubicBezTo>
                    <a:pt x="5858" y="6142"/>
                    <a:pt x="5948" y="6110"/>
                    <a:pt x="6022" y="6023"/>
                  </a:cubicBezTo>
                  <a:cubicBezTo>
                    <a:pt x="6220" y="5746"/>
                    <a:pt x="6022" y="5429"/>
                    <a:pt x="5864" y="5191"/>
                  </a:cubicBezTo>
                  <a:lnTo>
                    <a:pt x="5071" y="3805"/>
                  </a:lnTo>
                  <a:lnTo>
                    <a:pt x="6141" y="2893"/>
                  </a:lnTo>
                  <a:cubicBezTo>
                    <a:pt x="6339" y="2695"/>
                    <a:pt x="6775" y="2458"/>
                    <a:pt x="6695" y="2141"/>
                  </a:cubicBezTo>
                  <a:cubicBezTo>
                    <a:pt x="6650" y="1983"/>
                    <a:pt x="6490" y="1941"/>
                    <a:pt x="6324" y="1941"/>
                  </a:cubicBezTo>
                  <a:cubicBezTo>
                    <a:pt x="6198" y="1941"/>
                    <a:pt x="6068" y="1965"/>
                    <a:pt x="5982" y="1982"/>
                  </a:cubicBezTo>
                  <a:lnTo>
                    <a:pt x="4160" y="2101"/>
                  </a:lnTo>
                  <a:cubicBezTo>
                    <a:pt x="4121" y="2101"/>
                    <a:pt x="4081" y="2101"/>
                    <a:pt x="4081" y="2141"/>
                  </a:cubicBezTo>
                  <a:cubicBezTo>
                    <a:pt x="3883" y="1705"/>
                    <a:pt x="3685" y="1269"/>
                    <a:pt x="3526" y="834"/>
                  </a:cubicBezTo>
                  <a:cubicBezTo>
                    <a:pt x="3408" y="517"/>
                    <a:pt x="3328" y="200"/>
                    <a:pt x="3012" y="41"/>
                  </a:cubicBezTo>
                  <a:cubicBezTo>
                    <a:pt x="2983" y="13"/>
                    <a:pt x="2950" y="0"/>
                    <a:pt x="2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 rot="896372">
              <a:off x="3007415" y="1791506"/>
              <a:ext cx="140115" cy="129248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 rot="896372">
              <a:off x="2504853" y="1517614"/>
              <a:ext cx="367309" cy="363635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 rot="7116487">
              <a:off x="1425737" y="3035904"/>
              <a:ext cx="294960" cy="398216"/>
            </a:xfrm>
            <a:custGeom>
              <a:avLst/>
              <a:gdLst/>
              <a:ahLst/>
              <a:cxnLst/>
              <a:rect l="l" t="t" r="r" b="b"/>
              <a:pathLst>
                <a:path w="60291" h="81397" extrusionOk="0">
                  <a:moveTo>
                    <a:pt x="10476" y="1"/>
                  </a:moveTo>
                  <a:cubicBezTo>
                    <a:pt x="9595" y="1"/>
                    <a:pt x="8729" y="688"/>
                    <a:pt x="8458" y="1772"/>
                  </a:cubicBezTo>
                  <a:cubicBezTo>
                    <a:pt x="5866" y="13990"/>
                    <a:pt x="3275" y="26208"/>
                    <a:pt x="313" y="38055"/>
                  </a:cubicBezTo>
                  <a:cubicBezTo>
                    <a:pt x="1" y="39303"/>
                    <a:pt x="1267" y="40815"/>
                    <a:pt x="2560" y="40815"/>
                  </a:cubicBezTo>
                  <a:cubicBezTo>
                    <a:pt x="2801" y="40815"/>
                    <a:pt x="3042" y="40763"/>
                    <a:pt x="3275" y="40647"/>
                  </a:cubicBezTo>
                  <a:lnTo>
                    <a:pt x="16233" y="33982"/>
                  </a:lnTo>
                  <a:cubicBezTo>
                    <a:pt x="23267" y="46940"/>
                    <a:pt x="29931" y="59898"/>
                    <a:pt x="36966" y="72856"/>
                  </a:cubicBezTo>
                  <a:cubicBezTo>
                    <a:pt x="39986" y="78348"/>
                    <a:pt x="42395" y="81396"/>
                    <a:pt x="46913" y="81396"/>
                  </a:cubicBezTo>
                  <a:cubicBezTo>
                    <a:pt x="48486" y="81396"/>
                    <a:pt x="50315" y="81026"/>
                    <a:pt x="52515" y="80261"/>
                  </a:cubicBezTo>
                  <a:cubicBezTo>
                    <a:pt x="60290" y="77669"/>
                    <a:pt x="59179" y="74337"/>
                    <a:pt x="55847" y="67673"/>
                  </a:cubicBezTo>
                  <a:lnTo>
                    <a:pt x="34004" y="27318"/>
                  </a:lnTo>
                  <a:lnTo>
                    <a:pt x="42519" y="22875"/>
                  </a:lnTo>
                  <a:cubicBezTo>
                    <a:pt x="44000" y="22135"/>
                    <a:pt x="43630" y="20284"/>
                    <a:pt x="42519" y="19173"/>
                  </a:cubicBezTo>
                  <a:cubicBezTo>
                    <a:pt x="34374" y="11028"/>
                    <a:pt x="21416" y="6215"/>
                    <a:pt x="11420" y="291"/>
                  </a:cubicBezTo>
                  <a:cubicBezTo>
                    <a:pt x="11122" y="93"/>
                    <a:pt x="10798" y="1"/>
                    <a:pt x="10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3339446" y="1700726"/>
              <a:ext cx="329896" cy="310787"/>
            </a:xfrm>
            <a:custGeom>
              <a:avLst/>
              <a:gdLst/>
              <a:ahLst/>
              <a:cxnLst/>
              <a:rect l="l" t="t" r="r" b="b"/>
              <a:pathLst>
                <a:path w="7924" h="7465" extrusionOk="0">
                  <a:moveTo>
                    <a:pt x="2382" y="628"/>
                  </a:moveTo>
                  <a:cubicBezTo>
                    <a:pt x="2532" y="628"/>
                    <a:pt x="2620" y="776"/>
                    <a:pt x="2774" y="1007"/>
                  </a:cubicBezTo>
                  <a:lnTo>
                    <a:pt x="3843" y="2790"/>
                  </a:lnTo>
                  <a:cubicBezTo>
                    <a:pt x="3903" y="2849"/>
                    <a:pt x="3972" y="2879"/>
                    <a:pt x="4036" y="2879"/>
                  </a:cubicBezTo>
                  <a:cubicBezTo>
                    <a:pt x="4101" y="2879"/>
                    <a:pt x="4160" y="2849"/>
                    <a:pt x="4200" y="2790"/>
                  </a:cubicBezTo>
                  <a:cubicBezTo>
                    <a:pt x="4239" y="2790"/>
                    <a:pt x="4279" y="2750"/>
                    <a:pt x="4318" y="2750"/>
                  </a:cubicBezTo>
                  <a:lnTo>
                    <a:pt x="5705" y="1562"/>
                  </a:lnTo>
                  <a:cubicBezTo>
                    <a:pt x="5863" y="1364"/>
                    <a:pt x="6061" y="1205"/>
                    <a:pt x="6299" y="1047"/>
                  </a:cubicBezTo>
                  <a:cubicBezTo>
                    <a:pt x="6436" y="956"/>
                    <a:pt x="6515" y="911"/>
                    <a:pt x="6573" y="911"/>
                  </a:cubicBezTo>
                  <a:cubicBezTo>
                    <a:pt x="6666" y="911"/>
                    <a:pt x="6707" y="1025"/>
                    <a:pt x="6854" y="1245"/>
                  </a:cubicBezTo>
                  <a:cubicBezTo>
                    <a:pt x="6933" y="1364"/>
                    <a:pt x="7408" y="1918"/>
                    <a:pt x="7329" y="2037"/>
                  </a:cubicBezTo>
                  <a:cubicBezTo>
                    <a:pt x="7289" y="2156"/>
                    <a:pt x="6774" y="2354"/>
                    <a:pt x="6695" y="2394"/>
                  </a:cubicBezTo>
                  <a:lnTo>
                    <a:pt x="5150" y="3344"/>
                  </a:lnTo>
                  <a:cubicBezTo>
                    <a:pt x="5111" y="3384"/>
                    <a:pt x="5111" y="3384"/>
                    <a:pt x="5071" y="3424"/>
                  </a:cubicBezTo>
                  <a:cubicBezTo>
                    <a:pt x="4952" y="3463"/>
                    <a:pt x="4873" y="3503"/>
                    <a:pt x="4754" y="3582"/>
                  </a:cubicBezTo>
                  <a:cubicBezTo>
                    <a:pt x="4675" y="3622"/>
                    <a:pt x="4635" y="3741"/>
                    <a:pt x="4675" y="3820"/>
                  </a:cubicBezTo>
                  <a:cubicBezTo>
                    <a:pt x="4517" y="3899"/>
                    <a:pt x="4437" y="4097"/>
                    <a:pt x="4596" y="4216"/>
                  </a:cubicBezTo>
                  <a:lnTo>
                    <a:pt x="5824" y="5444"/>
                  </a:lnTo>
                  <a:cubicBezTo>
                    <a:pt x="5982" y="5642"/>
                    <a:pt x="6180" y="5800"/>
                    <a:pt x="6339" y="5998"/>
                  </a:cubicBezTo>
                  <a:cubicBezTo>
                    <a:pt x="6656" y="6315"/>
                    <a:pt x="6339" y="6355"/>
                    <a:pt x="6022" y="6553"/>
                  </a:cubicBezTo>
                  <a:cubicBezTo>
                    <a:pt x="5943" y="6593"/>
                    <a:pt x="5467" y="6989"/>
                    <a:pt x="5388" y="6989"/>
                  </a:cubicBezTo>
                  <a:cubicBezTo>
                    <a:pt x="5269" y="6949"/>
                    <a:pt x="5031" y="6474"/>
                    <a:pt x="4952" y="6434"/>
                  </a:cubicBezTo>
                  <a:cubicBezTo>
                    <a:pt x="4596" y="5959"/>
                    <a:pt x="4239" y="5523"/>
                    <a:pt x="3883" y="5048"/>
                  </a:cubicBezTo>
                  <a:cubicBezTo>
                    <a:pt x="3843" y="5008"/>
                    <a:pt x="3803" y="4969"/>
                    <a:pt x="3764" y="4969"/>
                  </a:cubicBezTo>
                  <a:cubicBezTo>
                    <a:pt x="3737" y="4863"/>
                    <a:pt x="3641" y="4792"/>
                    <a:pt x="3544" y="4792"/>
                  </a:cubicBezTo>
                  <a:cubicBezTo>
                    <a:pt x="3495" y="4792"/>
                    <a:pt x="3447" y="4810"/>
                    <a:pt x="3407" y="4850"/>
                  </a:cubicBezTo>
                  <a:cubicBezTo>
                    <a:pt x="3011" y="5167"/>
                    <a:pt x="2615" y="5483"/>
                    <a:pt x="2219" y="5800"/>
                  </a:cubicBezTo>
                  <a:cubicBezTo>
                    <a:pt x="1958" y="6029"/>
                    <a:pt x="1562" y="6553"/>
                    <a:pt x="1209" y="6553"/>
                  </a:cubicBezTo>
                  <a:cubicBezTo>
                    <a:pt x="1134" y="6553"/>
                    <a:pt x="1061" y="6530"/>
                    <a:pt x="991" y="6474"/>
                  </a:cubicBezTo>
                  <a:cubicBezTo>
                    <a:pt x="357" y="5998"/>
                    <a:pt x="991" y="5602"/>
                    <a:pt x="1427" y="5246"/>
                  </a:cubicBezTo>
                  <a:lnTo>
                    <a:pt x="2813" y="4137"/>
                  </a:lnTo>
                  <a:cubicBezTo>
                    <a:pt x="2853" y="4097"/>
                    <a:pt x="2892" y="4018"/>
                    <a:pt x="2892" y="3939"/>
                  </a:cubicBezTo>
                  <a:cubicBezTo>
                    <a:pt x="3051" y="3899"/>
                    <a:pt x="3090" y="3741"/>
                    <a:pt x="3011" y="3622"/>
                  </a:cubicBezTo>
                  <a:lnTo>
                    <a:pt x="1229" y="1324"/>
                  </a:lnTo>
                  <a:lnTo>
                    <a:pt x="2061" y="770"/>
                  </a:lnTo>
                  <a:cubicBezTo>
                    <a:pt x="2200" y="672"/>
                    <a:pt x="2300" y="628"/>
                    <a:pt x="2382" y="628"/>
                  </a:cubicBezTo>
                  <a:close/>
                  <a:moveTo>
                    <a:pt x="2487" y="1"/>
                  </a:moveTo>
                  <a:cubicBezTo>
                    <a:pt x="2463" y="1"/>
                    <a:pt x="2440" y="5"/>
                    <a:pt x="2417" y="17"/>
                  </a:cubicBezTo>
                  <a:cubicBezTo>
                    <a:pt x="1902" y="255"/>
                    <a:pt x="1427" y="572"/>
                    <a:pt x="991" y="928"/>
                  </a:cubicBezTo>
                  <a:cubicBezTo>
                    <a:pt x="912" y="968"/>
                    <a:pt x="872" y="1047"/>
                    <a:pt x="912" y="1126"/>
                  </a:cubicBezTo>
                  <a:cubicBezTo>
                    <a:pt x="753" y="1166"/>
                    <a:pt x="674" y="1324"/>
                    <a:pt x="793" y="1483"/>
                  </a:cubicBezTo>
                  <a:lnTo>
                    <a:pt x="2536" y="3741"/>
                  </a:lnTo>
                  <a:cubicBezTo>
                    <a:pt x="1783" y="4295"/>
                    <a:pt x="1031" y="4889"/>
                    <a:pt x="357" y="5563"/>
                  </a:cubicBezTo>
                  <a:cubicBezTo>
                    <a:pt x="1" y="5919"/>
                    <a:pt x="318" y="6315"/>
                    <a:pt x="595" y="6672"/>
                  </a:cubicBezTo>
                  <a:cubicBezTo>
                    <a:pt x="792" y="6925"/>
                    <a:pt x="969" y="7159"/>
                    <a:pt x="1211" y="7159"/>
                  </a:cubicBezTo>
                  <a:cubicBezTo>
                    <a:pt x="1310" y="7159"/>
                    <a:pt x="1420" y="7120"/>
                    <a:pt x="1546" y="7028"/>
                  </a:cubicBezTo>
                  <a:cubicBezTo>
                    <a:pt x="1942" y="6751"/>
                    <a:pt x="2219" y="6395"/>
                    <a:pt x="2576" y="6117"/>
                  </a:cubicBezTo>
                  <a:cubicBezTo>
                    <a:pt x="2932" y="5840"/>
                    <a:pt x="3209" y="5642"/>
                    <a:pt x="3566" y="5365"/>
                  </a:cubicBezTo>
                  <a:lnTo>
                    <a:pt x="4477" y="6513"/>
                  </a:lnTo>
                  <a:cubicBezTo>
                    <a:pt x="4675" y="6791"/>
                    <a:pt x="4913" y="7266"/>
                    <a:pt x="5230" y="7424"/>
                  </a:cubicBezTo>
                  <a:cubicBezTo>
                    <a:pt x="5285" y="7452"/>
                    <a:pt x="5343" y="7464"/>
                    <a:pt x="5405" y="7464"/>
                  </a:cubicBezTo>
                  <a:cubicBezTo>
                    <a:pt x="5785" y="7464"/>
                    <a:pt x="6264" y="6995"/>
                    <a:pt x="6537" y="6791"/>
                  </a:cubicBezTo>
                  <a:cubicBezTo>
                    <a:pt x="6933" y="6553"/>
                    <a:pt x="7250" y="6315"/>
                    <a:pt x="6893" y="5880"/>
                  </a:cubicBezTo>
                  <a:cubicBezTo>
                    <a:pt x="6299" y="5206"/>
                    <a:pt x="5665" y="4572"/>
                    <a:pt x="5031" y="3978"/>
                  </a:cubicBezTo>
                  <a:lnTo>
                    <a:pt x="5071" y="3978"/>
                  </a:lnTo>
                  <a:cubicBezTo>
                    <a:pt x="5150" y="3939"/>
                    <a:pt x="5269" y="3899"/>
                    <a:pt x="5388" y="3859"/>
                  </a:cubicBezTo>
                  <a:cubicBezTo>
                    <a:pt x="5507" y="3859"/>
                    <a:pt x="5586" y="3780"/>
                    <a:pt x="5626" y="3661"/>
                  </a:cubicBezTo>
                  <a:lnTo>
                    <a:pt x="6972" y="2829"/>
                  </a:lnTo>
                  <a:cubicBezTo>
                    <a:pt x="7210" y="2671"/>
                    <a:pt x="7725" y="2473"/>
                    <a:pt x="7804" y="2196"/>
                  </a:cubicBezTo>
                  <a:cubicBezTo>
                    <a:pt x="7923" y="1918"/>
                    <a:pt x="7685" y="1760"/>
                    <a:pt x="7606" y="1601"/>
                  </a:cubicBezTo>
                  <a:cubicBezTo>
                    <a:pt x="7369" y="1126"/>
                    <a:pt x="7091" y="730"/>
                    <a:pt x="6774" y="373"/>
                  </a:cubicBezTo>
                  <a:cubicBezTo>
                    <a:pt x="6728" y="327"/>
                    <a:pt x="6682" y="308"/>
                    <a:pt x="6635" y="308"/>
                  </a:cubicBezTo>
                  <a:cubicBezTo>
                    <a:pt x="6602" y="308"/>
                    <a:pt x="6570" y="317"/>
                    <a:pt x="6537" y="334"/>
                  </a:cubicBezTo>
                  <a:cubicBezTo>
                    <a:pt x="6141" y="572"/>
                    <a:pt x="5784" y="849"/>
                    <a:pt x="5467" y="1205"/>
                  </a:cubicBezTo>
                  <a:lnTo>
                    <a:pt x="4120" y="2354"/>
                  </a:lnTo>
                  <a:lnTo>
                    <a:pt x="3407" y="1166"/>
                  </a:lnTo>
                  <a:cubicBezTo>
                    <a:pt x="3209" y="770"/>
                    <a:pt x="2932" y="413"/>
                    <a:pt x="2655" y="57"/>
                  </a:cubicBezTo>
                  <a:cubicBezTo>
                    <a:pt x="2599" y="29"/>
                    <a:pt x="2543" y="1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2290530" y="2021215"/>
            <a:ext cx="1036824" cy="1408166"/>
            <a:chOff x="2570551" y="2117230"/>
            <a:chExt cx="466030" cy="633111"/>
          </a:xfrm>
        </p:grpSpPr>
        <p:sp>
          <p:nvSpPr>
            <p:cNvPr id="1315" name="Google Shape;1315;p50"/>
            <p:cNvSpPr/>
            <p:nvPr/>
          </p:nvSpPr>
          <p:spPr>
            <a:xfrm>
              <a:off x="2617223" y="2131951"/>
              <a:ext cx="414185" cy="604618"/>
            </a:xfrm>
            <a:custGeom>
              <a:avLst/>
              <a:gdLst/>
              <a:ahLst/>
              <a:cxnLst/>
              <a:rect l="l" t="t" r="r" b="b"/>
              <a:pathLst>
                <a:path w="23607" h="34461" extrusionOk="0">
                  <a:moveTo>
                    <a:pt x="11943" y="0"/>
                  </a:moveTo>
                  <a:cubicBezTo>
                    <a:pt x="7187" y="0"/>
                    <a:pt x="2026" y="1966"/>
                    <a:pt x="517" y="6580"/>
                  </a:cubicBezTo>
                  <a:cubicBezTo>
                    <a:pt x="74" y="7871"/>
                    <a:pt x="0" y="9273"/>
                    <a:pt x="332" y="10600"/>
                  </a:cubicBezTo>
                  <a:cubicBezTo>
                    <a:pt x="517" y="11338"/>
                    <a:pt x="1033" y="12482"/>
                    <a:pt x="1660" y="12961"/>
                  </a:cubicBezTo>
                  <a:lnTo>
                    <a:pt x="4168" y="13883"/>
                  </a:lnTo>
                  <a:cubicBezTo>
                    <a:pt x="4832" y="13662"/>
                    <a:pt x="5386" y="13219"/>
                    <a:pt x="5791" y="12666"/>
                  </a:cubicBezTo>
                  <a:cubicBezTo>
                    <a:pt x="7451" y="10895"/>
                    <a:pt x="8447" y="9383"/>
                    <a:pt x="10697" y="8350"/>
                  </a:cubicBezTo>
                  <a:cubicBezTo>
                    <a:pt x="10728" y="8330"/>
                    <a:pt x="10759" y="8321"/>
                    <a:pt x="10788" y="8321"/>
                  </a:cubicBezTo>
                  <a:cubicBezTo>
                    <a:pt x="10864" y="8321"/>
                    <a:pt x="10929" y="8381"/>
                    <a:pt x="10955" y="8461"/>
                  </a:cubicBezTo>
                  <a:cubicBezTo>
                    <a:pt x="11715" y="8192"/>
                    <a:pt x="12510" y="8018"/>
                    <a:pt x="13291" y="8018"/>
                  </a:cubicBezTo>
                  <a:cubicBezTo>
                    <a:pt x="14330" y="8018"/>
                    <a:pt x="15346" y="8325"/>
                    <a:pt x="16230" y="9125"/>
                  </a:cubicBezTo>
                  <a:cubicBezTo>
                    <a:pt x="17742" y="10490"/>
                    <a:pt x="17705" y="12555"/>
                    <a:pt x="16709" y="14252"/>
                  </a:cubicBezTo>
                  <a:cubicBezTo>
                    <a:pt x="15271" y="16760"/>
                    <a:pt x="12394" y="18273"/>
                    <a:pt x="9996" y="19711"/>
                  </a:cubicBezTo>
                  <a:cubicBezTo>
                    <a:pt x="7008" y="21518"/>
                    <a:pt x="3799" y="23363"/>
                    <a:pt x="2029" y="26498"/>
                  </a:cubicBezTo>
                  <a:cubicBezTo>
                    <a:pt x="922" y="28453"/>
                    <a:pt x="111" y="31736"/>
                    <a:pt x="2398" y="33211"/>
                  </a:cubicBezTo>
                  <a:cubicBezTo>
                    <a:pt x="3836" y="34133"/>
                    <a:pt x="5717" y="34096"/>
                    <a:pt x="7340" y="34133"/>
                  </a:cubicBezTo>
                  <a:cubicBezTo>
                    <a:pt x="10005" y="34219"/>
                    <a:pt x="12713" y="34461"/>
                    <a:pt x="15397" y="34461"/>
                  </a:cubicBezTo>
                  <a:cubicBezTo>
                    <a:pt x="16169" y="34461"/>
                    <a:pt x="16939" y="34441"/>
                    <a:pt x="17705" y="34391"/>
                  </a:cubicBezTo>
                  <a:cubicBezTo>
                    <a:pt x="20287" y="34244"/>
                    <a:pt x="22095" y="33027"/>
                    <a:pt x="22500" y="30297"/>
                  </a:cubicBezTo>
                  <a:cubicBezTo>
                    <a:pt x="22722" y="28637"/>
                    <a:pt x="23201" y="25207"/>
                    <a:pt x="20877" y="24801"/>
                  </a:cubicBezTo>
                  <a:cubicBezTo>
                    <a:pt x="20683" y="24763"/>
                    <a:pt x="20477" y="24746"/>
                    <a:pt x="20262" y="24746"/>
                  </a:cubicBezTo>
                  <a:cubicBezTo>
                    <a:pt x="18609" y="24746"/>
                    <a:pt x="16453" y="25770"/>
                    <a:pt x="15049" y="26129"/>
                  </a:cubicBezTo>
                  <a:cubicBezTo>
                    <a:pt x="13168" y="26609"/>
                    <a:pt x="11250" y="27088"/>
                    <a:pt x="9332" y="27494"/>
                  </a:cubicBezTo>
                  <a:cubicBezTo>
                    <a:pt x="9299" y="27507"/>
                    <a:pt x="9267" y="27513"/>
                    <a:pt x="9237" y="27513"/>
                  </a:cubicBezTo>
                  <a:cubicBezTo>
                    <a:pt x="9101" y="27513"/>
                    <a:pt x="9007" y="27387"/>
                    <a:pt x="9037" y="27236"/>
                  </a:cubicBezTo>
                  <a:cubicBezTo>
                    <a:pt x="8668" y="27125"/>
                    <a:pt x="8595" y="26645"/>
                    <a:pt x="8890" y="26461"/>
                  </a:cubicBezTo>
                  <a:cubicBezTo>
                    <a:pt x="13980" y="23400"/>
                    <a:pt x="19254" y="19932"/>
                    <a:pt x="21504" y="14178"/>
                  </a:cubicBezTo>
                  <a:cubicBezTo>
                    <a:pt x="23607" y="8867"/>
                    <a:pt x="21763" y="1822"/>
                    <a:pt x="15640" y="420"/>
                  </a:cubicBezTo>
                  <a:cubicBezTo>
                    <a:pt x="14491" y="145"/>
                    <a:pt x="13232" y="0"/>
                    <a:pt x="11943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2570551" y="2117230"/>
              <a:ext cx="466030" cy="633111"/>
            </a:xfrm>
            <a:custGeom>
              <a:avLst/>
              <a:gdLst/>
              <a:ahLst/>
              <a:cxnLst/>
              <a:rect l="l" t="t" r="r" b="b"/>
              <a:pathLst>
                <a:path w="26562" h="36085" extrusionOk="0">
                  <a:moveTo>
                    <a:pt x="14673" y="822"/>
                  </a:moveTo>
                  <a:cubicBezTo>
                    <a:pt x="15938" y="822"/>
                    <a:pt x="17172" y="960"/>
                    <a:pt x="18300" y="1222"/>
                  </a:cubicBezTo>
                  <a:cubicBezTo>
                    <a:pt x="24423" y="2661"/>
                    <a:pt x="26267" y="9706"/>
                    <a:pt x="24201" y="15017"/>
                  </a:cubicBezTo>
                  <a:cubicBezTo>
                    <a:pt x="21914" y="20771"/>
                    <a:pt x="16640" y="24239"/>
                    <a:pt x="11550" y="27300"/>
                  </a:cubicBezTo>
                  <a:cubicBezTo>
                    <a:pt x="11255" y="27484"/>
                    <a:pt x="11328" y="27964"/>
                    <a:pt x="11660" y="28075"/>
                  </a:cubicBezTo>
                  <a:cubicBezTo>
                    <a:pt x="11627" y="28207"/>
                    <a:pt x="11771" y="28339"/>
                    <a:pt x="11934" y="28339"/>
                  </a:cubicBezTo>
                  <a:cubicBezTo>
                    <a:pt x="11953" y="28339"/>
                    <a:pt x="11973" y="28337"/>
                    <a:pt x="11992" y="28333"/>
                  </a:cubicBezTo>
                  <a:cubicBezTo>
                    <a:pt x="13910" y="27927"/>
                    <a:pt x="15791" y="27448"/>
                    <a:pt x="17709" y="26968"/>
                  </a:cubicBezTo>
                  <a:cubicBezTo>
                    <a:pt x="19113" y="26609"/>
                    <a:pt x="21269" y="25585"/>
                    <a:pt x="22922" y="25585"/>
                  </a:cubicBezTo>
                  <a:cubicBezTo>
                    <a:pt x="23137" y="25585"/>
                    <a:pt x="23343" y="25602"/>
                    <a:pt x="23537" y="25640"/>
                  </a:cubicBezTo>
                  <a:cubicBezTo>
                    <a:pt x="25824" y="26046"/>
                    <a:pt x="25418" y="29476"/>
                    <a:pt x="25160" y="31136"/>
                  </a:cubicBezTo>
                  <a:cubicBezTo>
                    <a:pt x="24755" y="33866"/>
                    <a:pt x="22947" y="35120"/>
                    <a:pt x="20328" y="35267"/>
                  </a:cubicBezTo>
                  <a:cubicBezTo>
                    <a:pt x="19608" y="35306"/>
                    <a:pt x="18884" y="35322"/>
                    <a:pt x="18158" y="35322"/>
                  </a:cubicBezTo>
                  <a:cubicBezTo>
                    <a:pt x="15429" y="35322"/>
                    <a:pt x="12673" y="35096"/>
                    <a:pt x="9964" y="35009"/>
                  </a:cubicBezTo>
                  <a:cubicBezTo>
                    <a:pt x="8377" y="34935"/>
                    <a:pt x="6459" y="35009"/>
                    <a:pt x="5058" y="34087"/>
                  </a:cubicBezTo>
                  <a:cubicBezTo>
                    <a:pt x="2771" y="32612"/>
                    <a:pt x="3546" y="29329"/>
                    <a:pt x="4652" y="27374"/>
                  </a:cubicBezTo>
                  <a:cubicBezTo>
                    <a:pt x="6459" y="24239"/>
                    <a:pt x="9632" y="22394"/>
                    <a:pt x="12656" y="20587"/>
                  </a:cubicBezTo>
                  <a:cubicBezTo>
                    <a:pt x="15054" y="19148"/>
                    <a:pt x="17931" y="17599"/>
                    <a:pt x="19369" y="15091"/>
                  </a:cubicBezTo>
                  <a:cubicBezTo>
                    <a:pt x="20365" y="13394"/>
                    <a:pt x="20365" y="11366"/>
                    <a:pt x="18853" y="9964"/>
                  </a:cubicBezTo>
                  <a:cubicBezTo>
                    <a:pt x="17981" y="9177"/>
                    <a:pt x="16961" y="8868"/>
                    <a:pt x="15908" y="8868"/>
                  </a:cubicBezTo>
                  <a:cubicBezTo>
                    <a:pt x="15135" y="8868"/>
                    <a:pt x="14343" y="9035"/>
                    <a:pt x="13578" y="9300"/>
                  </a:cubicBezTo>
                  <a:cubicBezTo>
                    <a:pt x="13578" y="9220"/>
                    <a:pt x="13502" y="9160"/>
                    <a:pt x="13431" y="9160"/>
                  </a:cubicBezTo>
                  <a:cubicBezTo>
                    <a:pt x="13404" y="9160"/>
                    <a:pt x="13378" y="9169"/>
                    <a:pt x="13357" y="9189"/>
                  </a:cubicBezTo>
                  <a:cubicBezTo>
                    <a:pt x="11070" y="10222"/>
                    <a:pt x="10074" y="11734"/>
                    <a:pt x="8451" y="13505"/>
                  </a:cubicBezTo>
                  <a:cubicBezTo>
                    <a:pt x="8046" y="14058"/>
                    <a:pt x="7492" y="14501"/>
                    <a:pt x="6865" y="14722"/>
                  </a:cubicBezTo>
                  <a:lnTo>
                    <a:pt x="4320" y="13800"/>
                  </a:lnTo>
                  <a:cubicBezTo>
                    <a:pt x="3693" y="13321"/>
                    <a:pt x="3214" y="12177"/>
                    <a:pt x="2992" y="11439"/>
                  </a:cubicBezTo>
                  <a:cubicBezTo>
                    <a:pt x="2697" y="10112"/>
                    <a:pt x="2734" y="8710"/>
                    <a:pt x="3177" y="7456"/>
                  </a:cubicBezTo>
                  <a:cubicBezTo>
                    <a:pt x="4693" y="2790"/>
                    <a:pt x="9898" y="822"/>
                    <a:pt x="14673" y="822"/>
                  </a:cubicBezTo>
                  <a:close/>
                  <a:moveTo>
                    <a:pt x="14768" y="0"/>
                  </a:moveTo>
                  <a:cubicBezTo>
                    <a:pt x="7731" y="0"/>
                    <a:pt x="1" y="4495"/>
                    <a:pt x="2291" y="11882"/>
                  </a:cubicBezTo>
                  <a:cubicBezTo>
                    <a:pt x="2843" y="13605"/>
                    <a:pt x="4360" y="15489"/>
                    <a:pt x="6271" y="15489"/>
                  </a:cubicBezTo>
                  <a:cubicBezTo>
                    <a:pt x="6406" y="15489"/>
                    <a:pt x="6542" y="15479"/>
                    <a:pt x="6681" y="15460"/>
                  </a:cubicBezTo>
                  <a:cubicBezTo>
                    <a:pt x="7714" y="15349"/>
                    <a:pt x="8414" y="14685"/>
                    <a:pt x="9041" y="13948"/>
                  </a:cubicBezTo>
                  <a:cubicBezTo>
                    <a:pt x="10148" y="12583"/>
                    <a:pt x="11107" y="11329"/>
                    <a:pt x="12398" y="10259"/>
                  </a:cubicBezTo>
                  <a:cubicBezTo>
                    <a:pt x="12468" y="10329"/>
                    <a:pt x="12538" y="10355"/>
                    <a:pt x="12618" y="10355"/>
                  </a:cubicBezTo>
                  <a:cubicBezTo>
                    <a:pt x="12664" y="10355"/>
                    <a:pt x="12713" y="10346"/>
                    <a:pt x="12767" y="10333"/>
                  </a:cubicBezTo>
                  <a:cubicBezTo>
                    <a:pt x="13636" y="9939"/>
                    <a:pt x="14730" y="9641"/>
                    <a:pt x="15779" y="9641"/>
                  </a:cubicBezTo>
                  <a:cubicBezTo>
                    <a:pt x="17090" y="9641"/>
                    <a:pt x="18328" y="10107"/>
                    <a:pt x="18964" y="11439"/>
                  </a:cubicBezTo>
                  <a:cubicBezTo>
                    <a:pt x="20181" y="13948"/>
                    <a:pt x="17562" y="16234"/>
                    <a:pt x="15828" y="17562"/>
                  </a:cubicBezTo>
                  <a:cubicBezTo>
                    <a:pt x="13357" y="19444"/>
                    <a:pt x="10443" y="20734"/>
                    <a:pt x="7972" y="22616"/>
                  </a:cubicBezTo>
                  <a:cubicBezTo>
                    <a:pt x="5058" y="24829"/>
                    <a:pt x="521" y="30325"/>
                    <a:pt x="3767" y="34050"/>
                  </a:cubicBezTo>
                  <a:cubicBezTo>
                    <a:pt x="5021" y="35489"/>
                    <a:pt x="7123" y="35673"/>
                    <a:pt x="8931" y="35784"/>
                  </a:cubicBezTo>
                  <a:cubicBezTo>
                    <a:pt x="12177" y="35931"/>
                    <a:pt x="15496" y="36042"/>
                    <a:pt x="18779" y="36079"/>
                  </a:cubicBezTo>
                  <a:cubicBezTo>
                    <a:pt x="18963" y="36082"/>
                    <a:pt x="19150" y="36084"/>
                    <a:pt x="19337" y="36084"/>
                  </a:cubicBezTo>
                  <a:cubicBezTo>
                    <a:pt x="21252" y="36084"/>
                    <a:pt x="23297" y="35863"/>
                    <a:pt x="24607" y="34419"/>
                  </a:cubicBezTo>
                  <a:cubicBezTo>
                    <a:pt x="26046" y="32833"/>
                    <a:pt x="26156" y="30435"/>
                    <a:pt x="26119" y="28407"/>
                  </a:cubicBezTo>
                  <a:cubicBezTo>
                    <a:pt x="26049" y="26460"/>
                    <a:pt x="25299" y="24820"/>
                    <a:pt x="23186" y="24820"/>
                  </a:cubicBezTo>
                  <a:cubicBezTo>
                    <a:pt x="23097" y="24820"/>
                    <a:pt x="23005" y="24823"/>
                    <a:pt x="22910" y="24829"/>
                  </a:cubicBezTo>
                  <a:cubicBezTo>
                    <a:pt x="21398" y="24903"/>
                    <a:pt x="19812" y="25530"/>
                    <a:pt x="18300" y="25935"/>
                  </a:cubicBezTo>
                  <a:cubicBezTo>
                    <a:pt x="16418" y="26452"/>
                    <a:pt x="14574" y="26968"/>
                    <a:pt x="12730" y="27521"/>
                  </a:cubicBezTo>
                  <a:cubicBezTo>
                    <a:pt x="17377" y="24755"/>
                    <a:pt x="21988" y="21472"/>
                    <a:pt x="24386" y="16493"/>
                  </a:cubicBezTo>
                  <a:cubicBezTo>
                    <a:pt x="26562" y="11993"/>
                    <a:pt x="26451" y="6275"/>
                    <a:pt x="22652" y="2661"/>
                  </a:cubicBezTo>
                  <a:cubicBezTo>
                    <a:pt x="20735" y="844"/>
                    <a:pt x="17816" y="0"/>
                    <a:pt x="14768" y="0"/>
                  </a:cubicBezTo>
                  <a:close/>
                </a:path>
              </a:pathLst>
            </a:custGeom>
            <a:solidFill>
              <a:srgbClr val="1C1C1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60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Provider </a:t>
            </a:r>
            <a:r>
              <a:rPr lang="en-US" dirty="0" err="1"/>
              <a:t>Seluler</a:t>
            </a:r>
            <a:endParaRPr dirty="0"/>
          </a:p>
        </p:txBody>
      </p:sp>
      <p:sp>
        <p:nvSpPr>
          <p:cNvPr id="1152" name="Google Shape;1152;p45"/>
          <p:cNvSpPr txBox="1">
            <a:spLocks noGrp="1"/>
          </p:cNvSpPr>
          <p:nvPr>
            <p:ph type="subTitle" idx="1"/>
          </p:nvPr>
        </p:nvSpPr>
        <p:spPr>
          <a:xfrm>
            <a:off x="4572000" y="1445754"/>
            <a:ext cx="3862800" cy="29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sz="1600" dirty="0" err="1"/>
              <a:t>Pada</a:t>
            </a:r>
            <a:r>
              <a:rPr lang="en-US" sz="1600" dirty="0"/>
              <a:t> kali </a:t>
            </a:r>
            <a:r>
              <a:rPr lang="en-US" sz="1600" dirty="0" err="1"/>
              <a:t>ini</a:t>
            </a:r>
            <a:r>
              <a:rPr lang="en-US" sz="1600" dirty="0"/>
              <a:t> kami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membandingkan</a:t>
            </a:r>
            <a:r>
              <a:rPr lang="en-US" sz="1600" dirty="0"/>
              <a:t> RSRP, RSRQ, RSSNR, Download Speed, Upload Speed </a:t>
            </a:r>
            <a:r>
              <a:rPr lang="en-US" sz="1600" dirty="0" err="1"/>
              <a:t>masing-masing</a:t>
            </a:r>
            <a:r>
              <a:rPr lang="en-US" sz="1600" dirty="0"/>
              <a:t> provider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penentuan</a:t>
            </a:r>
            <a:r>
              <a:rPr lang="en-US" sz="1600" dirty="0"/>
              <a:t> provider yang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provider </a:t>
            </a:r>
            <a:r>
              <a:rPr lang="en-US" sz="1600" dirty="0" err="1"/>
              <a:t>seluler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1153" name="Google Shape;1153;p45"/>
          <p:cNvSpPr/>
          <p:nvPr/>
        </p:nvSpPr>
        <p:spPr>
          <a:xfrm>
            <a:off x="2696076" y="2855121"/>
            <a:ext cx="93400" cy="8616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5"/>
          <p:cNvSpPr/>
          <p:nvPr/>
        </p:nvSpPr>
        <p:spPr>
          <a:xfrm>
            <a:off x="2156401" y="2693709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5"/>
          <p:cNvSpPr/>
          <p:nvPr/>
        </p:nvSpPr>
        <p:spPr>
          <a:xfrm>
            <a:off x="1952989" y="2928384"/>
            <a:ext cx="93400" cy="8616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6" name="Google Shape;1156;p45"/>
          <p:cNvGrpSpPr/>
          <p:nvPr/>
        </p:nvGrpSpPr>
        <p:grpSpPr>
          <a:xfrm>
            <a:off x="1229700" y="2028840"/>
            <a:ext cx="877924" cy="914396"/>
            <a:chOff x="4022111" y="879761"/>
            <a:chExt cx="1373687" cy="1426738"/>
          </a:xfrm>
        </p:grpSpPr>
        <p:sp>
          <p:nvSpPr>
            <p:cNvPr id="1157" name="Google Shape;1157;p45"/>
            <p:cNvSpPr/>
            <p:nvPr/>
          </p:nvSpPr>
          <p:spPr>
            <a:xfrm>
              <a:off x="4154389" y="1027899"/>
              <a:ext cx="1198123" cy="1190500"/>
            </a:xfrm>
            <a:custGeom>
              <a:avLst/>
              <a:gdLst/>
              <a:ahLst/>
              <a:cxnLst/>
              <a:rect l="l" t="t" r="r" b="b"/>
              <a:pathLst>
                <a:path w="18658" h="18540" extrusionOk="0">
                  <a:moveTo>
                    <a:pt x="7719" y="3321"/>
                  </a:moveTo>
                  <a:cubicBezTo>
                    <a:pt x="7793" y="3321"/>
                    <a:pt x="7881" y="3380"/>
                    <a:pt x="8042" y="3487"/>
                  </a:cubicBezTo>
                  <a:lnTo>
                    <a:pt x="10379" y="5150"/>
                  </a:lnTo>
                  <a:cubicBezTo>
                    <a:pt x="10537" y="5269"/>
                    <a:pt x="10696" y="5388"/>
                    <a:pt x="10854" y="5507"/>
                  </a:cubicBezTo>
                  <a:cubicBezTo>
                    <a:pt x="10973" y="5586"/>
                    <a:pt x="10973" y="5784"/>
                    <a:pt x="10894" y="5903"/>
                  </a:cubicBezTo>
                  <a:cubicBezTo>
                    <a:pt x="10022" y="7210"/>
                    <a:pt x="9151" y="8518"/>
                    <a:pt x="8279" y="9825"/>
                  </a:cubicBezTo>
                  <a:cubicBezTo>
                    <a:pt x="7883" y="10379"/>
                    <a:pt x="7527" y="11013"/>
                    <a:pt x="7131" y="11607"/>
                  </a:cubicBezTo>
                  <a:cubicBezTo>
                    <a:pt x="7051" y="11687"/>
                    <a:pt x="6972" y="11726"/>
                    <a:pt x="6893" y="11766"/>
                  </a:cubicBezTo>
                  <a:cubicBezTo>
                    <a:pt x="6893" y="11726"/>
                    <a:pt x="6893" y="11726"/>
                    <a:pt x="6893" y="11687"/>
                  </a:cubicBezTo>
                  <a:cubicBezTo>
                    <a:pt x="6853" y="11607"/>
                    <a:pt x="6853" y="11528"/>
                    <a:pt x="6893" y="11449"/>
                  </a:cubicBezTo>
                  <a:cubicBezTo>
                    <a:pt x="7051" y="11092"/>
                    <a:pt x="7249" y="10736"/>
                    <a:pt x="7447" y="10419"/>
                  </a:cubicBezTo>
                  <a:cubicBezTo>
                    <a:pt x="8319" y="9033"/>
                    <a:pt x="9230" y="7686"/>
                    <a:pt x="10141" y="6339"/>
                  </a:cubicBezTo>
                  <a:cubicBezTo>
                    <a:pt x="10260" y="6180"/>
                    <a:pt x="10339" y="5982"/>
                    <a:pt x="10458" y="5784"/>
                  </a:cubicBezTo>
                  <a:lnTo>
                    <a:pt x="7844" y="3804"/>
                  </a:lnTo>
                  <a:cubicBezTo>
                    <a:pt x="6259" y="5586"/>
                    <a:pt x="4912" y="7567"/>
                    <a:pt x="3486" y="9468"/>
                  </a:cubicBezTo>
                  <a:lnTo>
                    <a:pt x="5744" y="10974"/>
                  </a:lnTo>
                  <a:cubicBezTo>
                    <a:pt x="5982" y="11132"/>
                    <a:pt x="6259" y="11251"/>
                    <a:pt x="6457" y="11409"/>
                  </a:cubicBezTo>
                  <a:cubicBezTo>
                    <a:pt x="6576" y="11528"/>
                    <a:pt x="6774" y="11607"/>
                    <a:pt x="6774" y="11726"/>
                  </a:cubicBezTo>
                  <a:cubicBezTo>
                    <a:pt x="6774" y="11766"/>
                    <a:pt x="6774" y="11845"/>
                    <a:pt x="6734" y="11885"/>
                  </a:cubicBezTo>
                  <a:cubicBezTo>
                    <a:pt x="6694" y="11953"/>
                    <a:pt x="6639" y="11979"/>
                    <a:pt x="6580" y="11979"/>
                  </a:cubicBezTo>
                  <a:cubicBezTo>
                    <a:pt x="6466" y="11979"/>
                    <a:pt x="6337" y="11883"/>
                    <a:pt x="6259" y="11805"/>
                  </a:cubicBezTo>
                  <a:cubicBezTo>
                    <a:pt x="5546" y="11370"/>
                    <a:pt x="4833" y="10894"/>
                    <a:pt x="4120" y="10419"/>
                  </a:cubicBezTo>
                  <a:cubicBezTo>
                    <a:pt x="3803" y="10181"/>
                    <a:pt x="3447" y="9983"/>
                    <a:pt x="3130" y="9746"/>
                  </a:cubicBezTo>
                  <a:cubicBezTo>
                    <a:pt x="3051" y="9666"/>
                    <a:pt x="3011" y="9587"/>
                    <a:pt x="2971" y="9508"/>
                  </a:cubicBezTo>
                  <a:cubicBezTo>
                    <a:pt x="2932" y="9508"/>
                    <a:pt x="3051" y="9429"/>
                    <a:pt x="3090" y="9389"/>
                  </a:cubicBezTo>
                  <a:cubicBezTo>
                    <a:pt x="3169" y="9349"/>
                    <a:pt x="3209" y="9310"/>
                    <a:pt x="3249" y="9270"/>
                  </a:cubicBezTo>
                  <a:cubicBezTo>
                    <a:pt x="4477" y="7290"/>
                    <a:pt x="5863" y="5388"/>
                    <a:pt x="7408" y="3606"/>
                  </a:cubicBezTo>
                  <a:cubicBezTo>
                    <a:pt x="7561" y="3409"/>
                    <a:pt x="7629" y="3321"/>
                    <a:pt x="7719" y="3321"/>
                  </a:cubicBezTo>
                  <a:close/>
                  <a:moveTo>
                    <a:pt x="6655" y="1"/>
                  </a:moveTo>
                  <a:cubicBezTo>
                    <a:pt x="6497" y="239"/>
                    <a:pt x="6299" y="437"/>
                    <a:pt x="6140" y="635"/>
                  </a:cubicBezTo>
                  <a:cubicBezTo>
                    <a:pt x="5031" y="2259"/>
                    <a:pt x="3962" y="3883"/>
                    <a:pt x="2813" y="5507"/>
                  </a:cubicBezTo>
                  <a:cubicBezTo>
                    <a:pt x="1862" y="6893"/>
                    <a:pt x="951" y="8240"/>
                    <a:pt x="0" y="9627"/>
                  </a:cubicBezTo>
                  <a:cubicBezTo>
                    <a:pt x="4160" y="12281"/>
                    <a:pt x="8161" y="15291"/>
                    <a:pt x="11924" y="18539"/>
                  </a:cubicBezTo>
                  <a:cubicBezTo>
                    <a:pt x="12478" y="17826"/>
                    <a:pt x="13112" y="17113"/>
                    <a:pt x="13627" y="16361"/>
                  </a:cubicBezTo>
                  <a:cubicBezTo>
                    <a:pt x="14697" y="14935"/>
                    <a:pt x="15687" y="13469"/>
                    <a:pt x="16677" y="12003"/>
                  </a:cubicBezTo>
                  <a:cubicBezTo>
                    <a:pt x="17390" y="11013"/>
                    <a:pt x="18024" y="9944"/>
                    <a:pt x="18658" y="9033"/>
                  </a:cubicBezTo>
                  <a:cubicBezTo>
                    <a:pt x="18024" y="8597"/>
                    <a:pt x="17390" y="8201"/>
                    <a:pt x="16836" y="7725"/>
                  </a:cubicBezTo>
                  <a:cubicBezTo>
                    <a:pt x="14697" y="5943"/>
                    <a:pt x="12557" y="4160"/>
                    <a:pt x="10260" y="2576"/>
                  </a:cubicBezTo>
                  <a:lnTo>
                    <a:pt x="8319" y="1189"/>
                  </a:lnTo>
                  <a:cubicBezTo>
                    <a:pt x="8002" y="991"/>
                    <a:pt x="7685" y="833"/>
                    <a:pt x="7408" y="595"/>
                  </a:cubicBezTo>
                  <a:cubicBezTo>
                    <a:pt x="7131" y="397"/>
                    <a:pt x="6933" y="199"/>
                    <a:pt x="6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4022111" y="879761"/>
              <a:ext cx="1373687" cy="1426738"/>
            </a:xfrm>
            <a:custGeom>
              <a:avLst/>
              <a:gdLst/>
              <a:ahLst/>
              <a:cxnLst/>
              <a:rect l="l" t="t" r="r" b="b"/>
              <a:pathLst>
                <a:path w="21392" h="22219" extrusionOk="0">
                  <a:moveTo>
                    <a:pt x="5705" y="763"/>
                  </a:moveTo>
                  <a:cubicBezTo>
                    <a:pt x="6457" y="1278"/>
                    <a:pt x="7250" y="1833"/>
                    <a:pt x="8002" y="2347"/>
                  </a:cubicBezTo>
                  <a:lnTo>
                    <a:pt x="2417" y="10587"/>
                  </a:lnTo>
                  <a:cubicBezTo>
                    <a:pt x="2457" y="10112"/>
                    <a:pt x="5150" y="1476"/>
                    <a:pt x="5705" y="763"/>
                  </a:cubicBezTo>
                  <a:close/>
                  <a:moveTo>
                    <a:pt x="2615" y="525"/>
                  </a:moveTo>
                  <a:lnTo>
                    <a:pt x="3090" y="961"/>
                  </a:lnTo>
                  <a:cubicBezTo>
                    <a:pt x="3566" y="1357"/>
                    <a:pt x="4001" y="1753"/>
                    <a:pt x="4437" y="2110"/>
                  </a:cubicBezTo>
                  <a:cubicBezTo>
                    <a:pt x="4556" y="2189"/>
                    <a:pt x="4596" y="2308"/>
                    <a:pt x="4556" y="2427"/>
                  </a:cubicBezTo>
                  <a:cubicBezTo>
                    <a:pt x="3724" y="5041"/>
                    <a:pt x="2892" y="7695"/>
                    <a:pt x="2060" y="10349"/>
                  </a:cubicBezTo>
                  <a:cubicBezTo>
                    <a:pt x="1981" y="10666"/>
                    <a:pt x="1902" y="10983"/>
                    <a:pt x="1823" y="11300"/>
                  </a:cubicBezTo>
                  <a:lnTo>
                    <a:pt x="1743" y="11260"/>
                  </a:lnTo>
                  <a:cubicBezTo>
                    <a:pt x="2060" y="7695"/>
                    <a:pt x="2338" y="4170"/>
                    <a:pt x="2615" y="525"/>
                  </a:cubicBezTo>
                  <a:close/>
                  <a:moveTo>
                    <a:pt x="2060" y="1872"/>
                  </a:moveTo>
                  <a:cubicBezTo>
                    <a:pt x="1981" y="3259"/>
                    <a:pt x="1862" y="4605"/>
                    <a:pt x="1783" y="5952"/>
                  </a:cubicBezTo>
                  <a:cubicBezTo>
                    <a:pt x="1664" y="7656"/>
                    <a:pt x="1506" y="9359"/>
                    <a:pt x="1427" y="11023"/>
                  </a:cubicBezTo>
                  <a:cubicBezTo>
                    <a:pt x="1427" y="11260"/>
                    <a:pt x="1427" y="11498"/>
                    <a:pt x="1466" y="11696"/>
                  </a:cubicBezTo>
                  <a:cubicBezTo>
                    <a:pt x="1354" y="11752"/>
                    <a:pt x="1242" y="11778"/>
                    <a:pt x="1133" y="11778"/>
                  </a:cubicBezTo>
                  <a:cubicBezTo>
                    <a:pt x="935" y="11778"/>
                    <a:pt x="748" y="11691"/>
                    <a:pt x="595" y="11538"/>
                  </a:cubicBezTo>
                  <a:cubicBezTo>
                    <a:pt x="516" y="11458"/>
                    <a:pt x="516" y="11379"/>
                    <a:pt x="516" y="11300"/>
                  </a:cubicBezTo>
                  <a:cubicBezTo>
                    <a:pt x="753" y="9240"/>
                    <a:pt x="991" y="7141"/>
                    <a:pt x="1268" y="5081"/>
                  </a:cubicBezTo>
                  <a:cubicBezTo>
                    <a:pt x="1387" y="4011"/>
                    <a:pt x="1545" y="2981"/>
                    <a:pt x="1704" y="1912"/>
                  </a:cubicBezTo>
                  <a:lnTo>
                    <a:pt x="2060" y="1872"/>
                  </a:lnTo>
                  <a:close/>
                  <a:moveTo>
                    <a:pt x="8715" y="2347"/>
                  </a:moveTo>
                  <a:cubicBezTo>
                    <a:pt x="8953" y="2546"/>
                    <a:pt x="9191" y="2744"/>
                    <a:pt x="9468" y="2942"/>
                  </a:cubicBezTo>
                  <a:cubicBezTo>
                    <a:pt x="9706" y="3100"/>
                    <a:pt x="10062" y="3338"/>
                    <a:pt x="10379" y="3536"/>
                  </a:cubicBezTo>
                  <a:lnTo>
                    <a:pt x="12320" y="4883"/>
                  </a:lnTo>
                  <a:cubicBezTo>
                    <a:pt x="14578" y="6467"/>
                    <a:pt x="16757" y="8250"/>
                    <a:pt x="18896" y="10072"/>
                  </a:cubicBezTo>
                  <a:cubicBezTo>
                    <a:pt x="19450" y="10508"/>
                    <a:pt x="20084" y="10904"/>
                    <a:pt x="20718" y="11340"/>
                  </a:cubicBezTo>
                  <a:cubicBezTo>
                    <a:pt x="20084" y="12290"/>
                    <a:pt x="19450" y="13281"/>
                    <a:pt x="18737" y="14310"/>
                  </a:cubicBezTo>
                  <a:cubicBezTo>
                    <a:pt x="17747" y="15776"/>
                    <a:pt x="16757" y="17242"/>
                    <a:pt x="15687" y="18707"/>
                  </a:cubicBezTo>
                  <a:cubicBezTo>
                    <a:pt x="15172" y="19460"/>
                    <a:pt x="14538" y="20133"/>
                    <a:pt x="13984" y="20846"/>
                  </a:cubicBezTo>
                  <a:cubicBezTo>
                    <a:pt x="10221" y="17598"/>
                    <a:pt x="6220" y="14627"/>
                    <a:pt x="2060" y="11934"/>
                  </a:cubicBezTo>
                  <a:cubicBezTo>
                    <a:pt x="3011" y="10547"/>
                    <a:pt x="3922" y="9200"/>
                    <a:pt x="4873" y="7814"/>
                  </a:cubicBezTo>
                  <a:cubicBezTo>
                    <a:pt x="5982" y="6229"/>
                    <a:pt x="7091" y="4566"/>
                    <a:pt x="8200" y="2981"/>
                  </a:cubicBezTo>
                  <a:cubicBezTo>
                    <a:pt x="8359" y="2744"/>
                    <a:pt x="8557" y="2546"/>
                    <a:pt x="8715" y="2347"/>
                  </a:cubicBezTo>
                  <a:close/>
                  <a:moveTo>
                    <a:pt x="2501" y="0"/>
                  </a:moveTo>
                  <a:cubicBezTo>
                    <a:pt x="2473" y="0"/>
                    <a:pt x="2445" y="3"/>
                    <a:pt x="2417" y="10"/>
                  </a:cubicBezTo>
                  <a:cubicBezTo>
                    <a:pt x="2298" y="50"/>
                    <a:pt x="2219" y="248"/>
                    <a:pt x="2219" y="367"/>
                  </a:cubicBezTo>
                  <a:cubicBezTo>
                    <a:pt x="2140" y="723"/>
                    <a:pt x="2100" y="1040"/>
                    <a:pt x="2060" y="1436"/>
                  </a:cubicBezTo>
                  <a:cubicBezTo>
                    <a:pt x="1961" y="1456"/>
                    <a:pt x="1872" y="1466"/>
                    <a:pt x="1788" y="1466"/>
                  </a:cubicBezTo>
                  <a:cubicBezTo>
                    <a:pt x="1704" y="1466"/>
                    <a:pt x="1625" y="1456"/>
                    <a:pt x="1545" y="1436"/>
                  </a:cubicBezTo>
                  <a:cubicBezTo>
                    <a:pt x="1465" y="1413"/>
                    <a:pt x="1401" y="1400"/>
                    <a:pt x="1350" y="1400"/>
                  </a:cubicBezTo>
                  <a:cubicBezTo>
                    <a:pt x="1225" y="1400"/>
                    <a:pt x="1177" y="1477"/>
                    <a:pt x="1149" y="1674"/>
                  </a:cubicBezTo>
                  <a:cubicBezTo>
                    <a:pt x="1110" y="2625"/>
                    <a:pt x="1030" y="3575"/>
                    <a:pt x="872" y="4487"/>
                  </a:cubicBezTo>
                  <a:cubicBezTo>
                    <a:pt x="634" y="5992"/>
                    <a:pt x="516" y="7457"/>
                    <a:pt x="357" y="8963"/>
                  </a:cubicBezTo>
                  <a:cubicBezTo>
                    <a:pt x="238" y="9795"/>
                    <a:pt x="199" y="10666"/>
                    <a:pt x="40" y="11538"/>
                  </a:cubicBezTo>
                  <a:cubicBezTo>
                    <a:pt x="1" y="11815"/>
                    <a:pt x="80" y="12092"/>
                    <a:pt x="278" y="12290"/>
                  </a:cubicBezTo>
                  <a:cubicBezTo>
                    <a:pt x="357" y="12369"/>
                    <a:pt x="436" y="12488"/>
                    <a:pt x="555" y="12567"/>
                  </a:cubicBezTo>
                  <a:cubicBezTo>
                    <a:pt x="1981" y="13716"/>
                    <a:pt x="3368" y="14905"/>
                    <a:pt x="4794" y="16014"/>
                  </a:cubicBezTo>
                  <a:cubicBezTo>
                    <a:pt x="6457" y="17361"/>
                    <a:pt x="8121" y="18668"/>
                    <a:pt x="9745" y="19935"/>
                  </a:cubicBezTo>
                  <a:cubicBezTo>
                    <a:pt x="10696" y="20648"/>
                    <a:pt x="11647" y="21322"/>
                    <a:pt x="12558" y="21995"/>
                  </a:cubicBezTo>
                  <a:cubicBezTo>
                    <a:pt x="12710" y="22148"/>
                    <a:pt x="12895" y="22219"/>
                    <a:pt x="13092" y="22219"/>
                  </a:cubicBezTo>
                  <a:cubicBezTo>
                    <a:pt x="13202" y="22219"/>
                    <a:pt x="13315" y="22196"/>
                    <a:pt x="13429" y="22154"/>
                  </a:cubicBezTo>
                  <a:cubicBezTo>
                    <a:pt x="13667" y="22035"/>
                    <a:pt x="13904" y="21876"/>
                    <a:pt x="14142" y="21718"/>
                  </a:cubicBezTo>
                  <a:cubicBezTo>
                    <a:pt x="14340" y="21560"/>
                    <a:pt x="14380" y="21282"/>
                    <a:pt x="14301" y="21084"/>
                  </a:cubicBezTo>
                  <a:cubicBezTo>
                    <a:pt x="14301" y="20965"/>
                    <a:pt x="14301" y="20886"/>
                    <a:pt x="14380" y="20807"/>
                  </a:cubicBezTo>
                  <a:cubicBezTo>
                    <a:pt x="14895" y="20292"/>
                    <a:pt x="15410" y="19777"/>
                    <a:pt x="15885" y="19183"/>
                  </a:cubicBezTo>
                  <a:cubicBezTo>
                    <a:pt x="16479" y="18430"/>
                    <a:pt x="17034" y="17598"/>
                    <a:pt x="17588" y="16766"/>
                  </a:cubicBezTo>
                  <a:cubicBezTo>
                    <a:pt x="18816" y="14944"/>
                    <a:pt x="20044" y="13122"/>
                    <a:pt x="21312" y="11260"/>
                  </a:cubicBezTo>
                  <a:cubicBezTo>
                    <a:pt x="21312" y="11260"/>
                    <a:pt x="21352" y="11221"/>
                    <a:pt x="21352" y="11181"/>
                  </a:cubicBezTo>
                  <a:cubicBezTo>
                    <a:pt x="21391" y="11062"/>
                    <a:pt x="21272" y="10904"/>
                    <a:pt x="21114" y="10904"/>
                  </a:cubicBezTo>
                  <a:lnTo>
                    <a:pt x="20955" y="10904"/>
                  </a:lnTo>
                  <a:cubicBezTo>
                    <a:pt x="20401" y="10547"/>
                    <a:pt x="19807" y="10191"/>
                    <a:pt x="19292" y="9755"/>
                  </a:cubicBezTo>
                  <a:cubicBezTo>
                    <a:pt x="17905" y="8646"/>
                    <a:pt x="16519" y="7537"/>
                    <a:pt x="15132" y="6388"/>
                  </a:cubicBezTo>
                  <a:cubicBezTo>
                    <a:pt x="14103" y="5596"/>
                    <a:pt x="13073" y="4803"/>
                    <a:pt x="12003" y="4051"/>
                  </a:cubicBezTo>
                  <a:cubicBezTo>
                    <a:pt x="10934" y="3298"/>
                    <a:pt x="9983" y="2664"/>
                    <a:pt x="8993" y="1991"/>
                  </a:cubicBezTo>
                  <a:cubicBezTo>
                    <a:pt x="8903" y="1902"/>
                    <a:pt x="8790" y="1861"/>
                    <a:pt x="8681" y="1861"/>
                  </a:cubicBezTo>
                  <a:cubicBezTo>
                    <a:pt x="8549" y="1861"/>
                    <a:pt x="8424" y="1922"/>
                    <a:pt x="8359" y="2031"/>
                  </a:cubicBezTo>
                  <a:cubicBezTo>
                    <a:pt x="8002" y="1793"/>
                    <a:pt x="7685" y="1595"/>
                    <a:pt x="7368" y="1397"/>
                  </a:cubicBezTo>
                  <a:cubicBezTo>
                    <a:pt x="6893" y="1080"/>
                    <a:pt x="6457" y="723"/>
                    <a:pt x="5942" y="446"/>
                  </a:cubicBezTo>
                  <a:cubicBezTo>
                    <a:pt x="5794" y="357"/>
                    <a:pt x="5679" y="312"/>
                    <a:pt x="5582" y="312"/>
                  </a:cubicBezTo>
                  <a:cubicBezTo>
                    <a:pt x="5422" y="312"/>
                    <a:pt x="5314" y="436"/>
                    <a:pt x="5190" y="684"/>
                  </a:cubicBezTo>
                  <a:cubicBezTo>
                    <a:pt x="5031" y="1119"/>
                    <a:pt x="4912" y="1397"/>
                    <a:pt x="4754" y="1753"/>
                  </a:cubicBezTo>
                  <a:lnTo>
                    <a:pt x="4596" y="1634"/>
                  </a:lnTo>
                  <a:cubicBezTo>
                    <a:pt x="4001" y="1159"/>
                    <a:pt x="3447" y="644"/>
                    <a:pt x="2853" y="169"/>
                  </a:cubicBezTo>
                  <a:cubicBezTo>
                    <a:pt x="2755" y="71"/>
                    <a:pt x="2630" y="0"/>
                    <a:pt x="2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4342597" y="1241148"/>
              <a:ext cx="521554" cy="556851"/>
            </a:xfrm>
            <a:custGeom>
              <a:avLst/>
              <a:gdLst/>
              <a:ahLst/>
              <a:cxnLst/>
              <a:rect l="l" t="t" r="r" b="b"/>
              <a:pathLst>
                <a:path w="8122" h="8672" extrusionOk="0">
                  <a:moveTo>
                    <a:pt x="4788" y="0"/>
                  </a:moveTo>
                  <a:cubicBezTo>
                    <a:pt x="4698" y="0"/>
                    <a:pt x="4630" y="88"/>
                    <a:pt x="4477" y="285"/>
                  </a:cubicBezTo>
                  <a:cubicBezTo>
                    <a:pt x="2972" y="2067"/>
                    <a:pt x="1585" y="3969"/>
                    <a:pt x="318" y="5949"/>
                  </a:cubicBezTo>
                  <a:cubicBezTo>
                    <a:pt x="278" y="5989"/>
                    <a:pt x="238" y="6028"/>
                    <a:pt x="199" y="6068"/>
                  </a:cubicBezTo>
                  <a:cubicBezTo>
                    <a:pt x="120" y="6108"/>
                    <a:pt x="1" y="6187"/>
                    <a:pt x="1" y="6226"/>
                  </a:cubicBezTo>
                  <a:cubicBezTo>
                    <a:pt x="40" y="6306"/>
                    <a:pt x="80" y="6385"/>
                    <a:pt x="159" y="6425"/>
                  </a:cubicBezTo>
                  <a:cubicBezTo>
                    <a:pt x="476" y="6662"/>
                    <a:pt x="833" y="6900"/>
                    <a:pt x="1149" y="7138"/>
                  </a:cubicBezTo>
                  <a:cubicBezTo>
                    <a:pt x="1862" y="7613"/>
                    <a:pt x="2575" y="8049"/>
                    <a:pt x="3289" y="8524"/>
                  </a:cubicBezTo>
                  <a:cubicBezTo>
                    <a:pt x="3370" y="8579"/>
                    <a:pt x="3490" y="8671"/>
                    <a:pt x="3609" y="8671"/>
                  </a:cubicBezTo>
                  <a:cubicBezTo>
                    <a:pt x="3662" y="8671"/>
                    <a:pt x="3715" y="8652"/>
                    <a:pt x="3764" y="8603"/>
                  </a:cubicBezTo>
                  <a:cubicBezTo>
                    <a:pt x="3784" y="8623"/>
                    <a:pt x="3803" y="8633"/>
                    <a:pt x="3823" y="8633"/>
                  </a:cubicBezTo>
                  <a:cubicBezTo>
                    <a:pt x="3843" y="8633"/>
                    <a:pt x="3863" y="8623"/>
                    <a:pt x="3883" y="8603"/>
                  </a:cubicBezTo>
                  <a:lnTo>
                    <a:pt x="3962" y="8603"/>
                  </a:lnTo>
                  <a:cubicBezTo>
                    <a:pt x="4041" y="8524"/>
                    <a:pt x="4120" y="8445"/>
                    <a:pt x="4200" y="8326"/>
                  </a:cubicBezTo>
                  <a:lnTo>
                    <a:pt x="4239" y="8286"/>
                  </a:lnTo>
                  <a:cubicBezTo>
                    <a:pt x="4635" y="7692"/>
                    <a:pt x="4992" y="7098"/>
                    <a:pt x="5388" y="6504"/>
                  </a:cubicBezTo>
                  <a:cubicBezTo>
                    <a:pt x="6259" y="5197"/>
                    <a:pt x="7131" y="3889"/>
                    <a:pt x="8002" y="2582"/>
                  </a:cubicBezTo>
                  <a:cubicBezTo>
                    <a:pt x="8121" y="2463"/>
                    <a:pt x="8082" y="2265"/>
                    <a:pt x="7923" y="2186"/>
                  </a:cubicBezTo>
                  <a:cubicBezTo>
                    <a:pt x="7765" y="2067"/>
                    <a:pt x="7606" y="1948"/>
                    <a:pt x="7487" y="1829"/>
                  </a:cubicBezTo>
                  <a:lnTo>
                    <a:pt x="5111" y="166"/>
                  </a:lnTo>
                  <a:cubicBezTo>
                    <a:pt x="4950" y="59"/>
                    <a:pt x="4862" y="0"/>
                    <a:pt x="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45"/>
          <p:cNvGrpSpPr/>
          <p:nvPr/>
        </p:nvGrpSpPr>
        <p:grpSpPr>
          <a:xfrm rot="506022">
            <a:off x="2678128" y="2092617"/>
            <a:ext cx="914345" cy="605774"/>
            <a:chOff x="7328322" y="3673510"/>
            <a:chExt cx="1126909" cy="745122"/>
          </a:xfrm>
        </p:grpSpPr>
        <p:sp>
          <p:nvSpPr>
            <p:cNvPr id="1161" name="Google Shape;1161;p45"/>
            <p:cNvSpPr/>
            <p:nvPr/>
          </p:nvSpPr>
          <p:spPr>
            <a:xfrm>
              <a:off x="7394461" y="3703818"/>
              <a:ext cx="1030265" cy="689385"/>
            </a:xfrm>
            <a:custGeom>
              <a:avLst/>
              <a:gdLst/>
              <a:ahLst/>
              <a:cxnLst/>
              <a:rect l="l" t="t" r="r" b="b"/>
              <a:pathLst>
                <a:path w="16044" h="10736" extrusionOk="0">
                  <a:moveTo>
                    <a:pt x="11587" y="2580"/>
                  </a:moveTo>
                  <a:cubicBezTo>
                    <a:pt x="11642" y="2580"/>
                    <a:pt x="11688" y="2622"/>
                    <a:pt x="11726" y="2734"/>
                  </a:cubicBezTo>
                  <a:cubicBezTo>
                    <a:pt x="11844" y="2972"/>
                    <a:pt x="11924" y="3130"/>
                    <a:pt x="12003" y="3328"/>
                  </a:cubicBezTo>
                  <a:cubicBezTo>
                    <a:pt x="12439" y="4715"/>
                    <a:pt x="12835" y="6062"/>
                    <a:pt x="13231" y="7448"/>
                  </a:cubicBezTo>
                  <a:cubicBezTo>
                    <a:pt x="13350" y="7844"/>
                    <a:pt x="13468" y="8240"/>
                    <a:pt x="13587" y="8636"/>
                  </a:cubicBezTo>
                  <a:cubicBezTo>
                    <a:pt x="13587" y="8676"/>
                    <a:pt x="13667" y="8716"/>
                    <a:pt x="13706" y="8755"/>
                  </a:cubicBezTo>
                  <a:cubicBezTo>
                    <a:pt x="13746" y="8795"/>
                    <a:pt x="13865" y="8914"/>
                    <a:pt x="13825" y="8914"/>
                  </a:cubicBezTo>
                  <a:cubicBezTo>
                    <a:pt x="13825" y="8953"/>
                    <a:pt x="13706" y="9112"/>
                    <a:pt x="13627" y="9112"/>
                  </a:cubicBezTo>
                  <a:cubicBezTo>
                    <a:pt x="13270" y="9151"/>
                    <a:pt x="12874" y="9191"/>
                    <a:pt x="12518" y="9191"/>
                  </a:cubicBezTo>
                  <a:lnTo>
                    <a:pt x="12201" y="9191"/>
                  </a:lnTo>
                  <a:lnTo>
                    <a:pt x="10022" y="9151"/>
                  </a:lnTo>
                  <a:lnTo>
                    <a:pt x="8240" y="9112"/>
                  </a:lnTo>
                  <a:lnTo>
                    <a:pt x="5506" y="9112"/>
                  </a:lnTo>
                  <a:cubicBezTo>
                    <a:pt x="5110" y="9072"/>
                    <a:pt x="4714" y="9072"/>
                    <a:pt x="4318" y="9032"/>
                  </a:cubicBezTo>
                  <a:cubicBezTo>
                    <a:pt x="4041" y="9032"/>
                    <a:pt x="3922" y="8795"/>
                    <a:pt x="4120" y="8478"/>
                  </a:cubicBezTo>
                  <a:cubicBezTo>
                    <a:pt x="4278" y="8359"/>
                    <a:pt x="4476" y="8161"/>
                    <a:pt x="4714" y="8003"/>
                  </a:cubicBezTo>
                  <a:cubicBezTo>
                    <a:pt x="6378" y="6695"/>
                    <a:pt x="8042" y="5428"/>
                    <a:pt x="9745" y="4121"/>
                  </a:cubicBezTo>
                  <a:cubicBezTo>
                    <a:pt x="10299" y="3645"/>
                    <a:pt x="10814" y="3170"/>
                    <a:pt x="11369" y="2694"/>
                  </a:cubicBezTo>
                  <a:cubicBezTo>
                    <a:pt x="11453" y="2632"/>
                    <a:pt x="11525" y="2580"/>
                    <a:pt x="11587" y="2580"/>
                  </a:cubicBezTo>
                  <a:close/>
                  <a:moveTo>
                    <a:pt x="12439" y="1"/>
                  </a:moveTo>
                  <a:cubicBezTo>
                    <a:pt x="12003" y="437"/>
                    <a:pt x="11527" y="952"/>
                    <a:pt x="11052" y="1348"/>
                  </a:cubicBezTo>
                  <a:cubicBezTo>
                    <a:pt x="9626" y="2576"/>
                    <a:pt x="8160" y="3724"/>
                    <a:pt x="6734" y="4913"/>
                  </a:cubicBezTo>
                  <a:cubicBezTo>
                    <a:pt x="4595" y="6695"/>
                    <a:pt x="2535" y="8478"/>
                    <a:pt x="436" y="10260"/>
                  </a:cubicBezTo>
                  <a:lnTo>
                    <a:pt x="0" y="10617"/>
                  </a:lnTo>
                  <a:lnTo>
                    <a:pt x="2417" y="10577"/>
                  </a:lnTo>
                  <a:cubicBezTo>
                    <a:pt x="2417" y="10340"/>
                    <a:pt x="2456" y="10142"/>
                    <a:pt x="2496" y="9944"/>
                  </a:cubicBezTo>
                  <a:cubicBezTo>
                    <a:pt x="2496" y="9864"/>
                    <a:pt x="2615" y="9785"/>
                    <a:pt x="2694" y="9666"/>
                  </a:cubicBezTo>
                  <a:cubicBezTo>
                    <a:pt x="2773" y="9785"/>
                    <a:pt x="2852" y="9864"/>
                    <a:pt x="2892" y="9983"/>
                  </a:cubicBezTo>
                  <a:cubicBezTo>
                    <a:pt x="2932" y="10181"/>
                    <a:pt x="2932" y="10379"/>
                    <a:pt x="2932" y="10577"/>
                  </a:cubicBezTo>
                  <a:lnTo>
                    <a:pt x="4358" y="10538"/>
                  </a:lnTo>
                  <a:cubicBezTo>
                    <a:pt x="4358" y="10379"/>
                    <a:pt x="4358" y="10221"/>
                    <a:pt x="4358" y="10102"/>
                  </a:cubicBezTo>
                  <a:cubicBezTo>
                    <a:pt x="4397" y="9983"/>
                    <a:pt x="4437" y="9904"/>
                    <a:pt x="4516" y="9785"/>
                  </a:cubicBezTo>
                  <a:cubicBezTo>
                    <a:pt x="4595" y="9864"/>
                    <a:pt x="4714" y="9944"/>
                    <a:pt x="4754" y="10062"/>
                  </a:cubicBezTo>
                  <a:cubicBezTo>
                    <a:pt x="4793" y="10221"/>
                    <a:pt x="4833" y="10379"/>
                    <a:pt x="4833" y="10538"/>
                  </a:cubicBezTo>
                  <a:lnTo>
                    <a:pt x="6219" y="10538"/>
                  </a:lnTo>
                  <a:cubicBezTo>
                    <a:pt x="6180" y="10340"/>
                    <a:pt x="6180" y="10142"/>
                    <a:pt x="6219" y="9944"/>
                  </a:cubicBezTo>
                  <a:cubicBezTo>
                    <a:pt x="6219" y="9864"/>
                    <a:pt x="6299" y="9785"/>
                    <a:pt x="6378" y="9706"/>
                  </a:cubicBezTo>
                  <a:cubicBezTo>
                    <a:pt x="6457" y="9785"/>
                    <a:pt x="6576" y="9825"/>
                    <a:pt x="6616" y="9944"/>
                  </a:cubicBezTo>
                  <a:cubicBezTo>
                    <a:pt x="6655" y="10142"/>
                    <a:pt x="6695" y="10340"/>
                    <a:pt x="6734" y="10538"/>
                  </a:cubicBezTo>
                  <a:lnTo>
                    <a:pt x="8042" y="10538"/>
                  </a:lnTo>
                  <a:cubicBezTo>
                    <a:pt x="8002" y="10379"/>
                    <a:pt x="8002" y="10181"/>
                    <a:pt x="8042" y="10023"/>
                  </a:cubicBezTo>
                  <a:cubicBezTo>
                    <a:pt x="8081" y="9904"/>
                    <a:pt x="8121" y="9785"/>
                    <a:pt x="8200" y="9666"/>
                  </a:cubicBezTo>
                  <a:cubicBezTo>
                    <a:pt x="8279" y="9785"/>
                    <a:pt x="8438" y="9864"/>
                    <a:pt x="8477" y="9983"/>
                  </a:cubicBezTo>
                  <a:cubicBezTo>
                    <a:pt x="8517" y="10181"/>
                    <a:pt x="8517" y="10379"/>
                    <a:pt x="8517" y="10577"/>
                  </a:cubicBezTo>
                  <a:lnTo>
                    <a:pt x="9943" y="10577"/>
                  </a:lnTo>
                  <a:cubicBezTo>
                    <a:pt x="9903" y="10340"/>
                    <a:pt x="9903" y="10142"/>
                    <a:pt x="9903" y="9944"/>
                  </a:cubicBezTo>
                  <a:cubicBezTo>
                    <a:pt x="9903" y="9864"/>
                    <a:pt x="9943" y="9706"/>
                    <a:pt x="9983" y="9706"/>
                  </a:cubicBezTo>
                  <a:lnTo>
                    <a:pt x="10062" y="9706"/>
                  </a:lnTo>
                  <a:cubicBezTo>
                    <a:pt x="10141" y="9706"/>
                    <a:pt x="10181" y="9706"/>
                    <a:pt x="10260" y="9746"/>
                  </a:cubicBezTo>
                  <a:cubicBezTo>
                    <a:pt x="10339" y="9864"/>
                    <a:pt x="10379" y="9983"/>
                    <a:pt x="10418" y="10102"/>
                  </a:cubicBezTo>
                  <a:cubicBezTo>
                    <a:pt x="10458" y="10260"/>
                    <a:pt x="10458" y="10379"/>
                    <a:pt x="10458" y="10538"/>
                  </a:cubicBezTo>
                  <a:lnTo>
                    <a:pt x="12082" y="10617"/>
                  </a:lnTo>
                  <a:cubicBezTo>
                    <a:pt x="12042" y="10459"/>
                    <a:pt x="12042" y="10260"/>
                    <a:pt x="12042" y="10062"/>
                  </a:cubicBezTo>
                  <a:cubicBezTo>
                    <a:pt x="12082" y="9944"/>
                    <a:pt x="12122" y="9825"/>
                    <a:pt x="12201" y="9746"/>
                  </a:cubicBezTo>
                  <a:cubicBezTo>
                    <a:pt x="12320" y="9825"/>
                    <a:pt x="12399" y="9944"/>
                    <a:pt x="12439" y="10062"/>
                  </a:cubicBezTo>
                  <a:cubicBezTo>
                    <a:pt x="12518" y="10260"/>
                    <a:pt x="12557" y="10459"/>
                    <a:pt x="12557" y="10657"/>
                  </a:cubicBezTo>
                  <a:lnTo>
                    <a:pt x="14221" y="10696"/>
                  </a:lnTo>
                  <a:cubicBezTo>
                    <a:pt x="14181" y="10538"/>
                    <a:pt x="14181" y="10379"/>
                    <a:pt x="14181" y="10221"/>
                  </a:cubicBezTo>
                  <a:cubicBezTo>
                    <a:pt x="14221" y="10102"/>
                    <a:pt x="14300" y="9983"/>
                    <a:pt x="14380" y="9904"/>
                  </a:cubicBezTo>
                  <a:cubicBezTo>
                    <a:pt x="14459" y="9983"/>
                    <a:pt x="14578" y="10062"/>
                    <a:pt x="14617" y="10181"/>
                  </a:cubicBezTo>
                  <a:cubicBezTo>
                    <a:pt x="14657" y="10340"/>
                    <a:pt x="14736" y="10538"/>
                    <a:pt x="14776" y="10736"/>
                  </a:cubicBezTo>
                  <a:lnTo>
                    <a:pt x="16043" y="10736"/>
                  </a:lnTo>
                  <a:cubicBezTo>
                    <a:pt x="14815" y="7171"/>
                    <a:pt x="13627" y="3566"/>
                    <a:pt x="1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7328322" y="3673510"/>
              <a:ext cx="1126909" cy="745122"/>
            </a:xfrm>
            <a:custGeom>
              <a:avLst/>
              <a:gdLst/>
              <a:ahLst/>
              <a:cxnLst/>
              <a:rect l="l" t="t" r="r" b="b"/>
              <a:pathLst>
                <a:path w="17549" h="11604" extrusionOk="0">
                  <a:moveTo>
                    <a:pt x="13469" y="473"/>
                  </a:moveTo>
                  <a:cubicBezTo>
                    <a:pt x="14657" y="4038"/>
                    <a:pt x="15845" y="7643"/>
                    <a:pt x="17034" y="11208"/>
                  </a:cubicBezTo>
                  <a:lnTo>
                    <a:pt x="15766" y="11208"/>
                  </a:lnTo>
                  <a:cubicBezTo>
                    <a:pt x="15726" y="11010"/>
                    <a:pt x="15687" y="10812"/>
                    <a:pt x="15608" y="10614"/>
                  </a:cubicBezTo>
                  <a:cubicBezTo>
                    <a:pt x="15568" y="10534"/>
                    <a:pt x="15449" y="10455"/>
                    <a:pt x="15370" y="10376"/>
                  </a:cubicBezTo>
                  <a:cubicBezTo>
                    <a:pt x="15291" y="10455"/>
                    <a:pt x="15251" y="10534"/>
                    <a:pt x="15211" y="10653"/>
                  </a:cubicBezTo>
                  <a:cubicBezTo>
                    <a:pt x="15172" y="10812"/>
                    <a:pt x="15211" y="11010"/>
                    <a:pt x="15211" y="11168"/>
                  </a:cubicBezTo>
                  <a:lnTo>
                    <a:pt x="13587" y="11089"/>
                  </a:lnTo>
                  <a:cubicBezTo>
                    <a:pt x="13548" y="10891"/>
                    <a:pt x="13508" y="10693"/>
                    <a:pt x="13469" y="10495"/>
                  </a:cubicBezTo>
                  <a:cubicBezTo>
                    <a:pt x="13389" y="10376"/>
                    <a:pt x="13310" y="10257"/>
                    <a:pt x="13231" y="10178"/>
                  </a:cubicBezTo>
                  <a:cubicBezTo>
                    <a:pt x="13152" y="10297"/>
                    <a:pt x="13072" y="10416"/>
                    <a:pt x="13033" y="10534"/>
                  </a:cubicBezTo>
                  <a:cubicBezTo>
                    <a:pt x="13033" y="10693"/>
                    <a:pt x="13072" y="10891"/>
                    <a:pt x="13072" y="11089"/>
                  </a:cubicBezTo>
                  <a:lnTo>
                    <a:pt x="11488" y="11010"/>
                  </a:lnTo>
                  <a:cubicBezTo>
                    <a:pt x="11488" y="10851"/>
                    <a:pt x="11448" y="10693"/>
                    <a:pt x="11448" y="10534"/>
                  </a:cubicBezTo>
                  <a:cubicBezTo>
                    <a:pt x="11409" y="10416"/>
                    <a:pt x="11369" y="10297"/>
                    <a:pt x="11290" y="10218"/>
                  </a:cubicBezTo>
                  <a:cubicBezTo>
                    <a:pt x="11211" y="10178"/>
                    <a:pt x="11131" y="10138"/>
                    <a:pt x="11052" y="10138"/>
                  </a:cubicBezTo>
                  <a:lnTo>
                    <a:pt x="11013" y="10138"/>
                  </a:lnTo>
                  <a:cubicBezTo>
                    <a:pt x="10933" y="10138"/>
                    <a:pt x="10894" y="10297"/>
                    <a:pt x="10933" y="10376"/>
                  </a:cubicBezTo>
                  <a:cubicBezTo>
                    <a:pt x="10933" y="10574"/>
                    <a:pt x="10973" y="10772"/>
                    <a:pt x="10973" y="11010"/>
                  </a:cubicBezTo>
                  <a:lnTo>
                    <a:pt x="9587" y="11010"/>
                  </a:lnTo>
                  <a:cubicBezTo>
                    <a:pt x="9587" y="10812"/>
                    <a:pt x="9547" y="10614"/>
                    <a:pt x="9507" y="10416"/>
                  </a:cubicBezTo>
                  <a:cubicBezTo>
                    <a:pt x="9468" y="10297"/>
                    <a:pt x="9349" y="10178"/>
                    <a:pt x="9230" y="10059"/>
                  </a:cubicBezTo>
                  <a:cubicBezTo>
                    <a:pt x="9190" y="10178"/>
                    <a:pt x="9111" y="10297"/>
                    <a:pt x="9072" y="10416"/>
                  </a:cubicBezTo>
                  <a:cubicBezTo>
                    <a:pt x="9072" y="10614"/>
                    <a:pt x="9072" y="10772"/>
                    <a:pt x="9072" y="10970"/>
                  </a:cubicBezTo>
                  <a:lnTo>
                    <a:pt x="7764" y="10970"/>
                  </a:lnTo>
                  <a:cubicBezTo>
                    <a:pt x="7725" y="10772"/>
                    <a:pt x="7685" y="10534"/>
                    <a:pt x="7646" y="10336"/>
                  </a:cubicBezTo>
                  <a:cubicBezTo>
                    <a:pt x="7606" y="10257"/>
                    <a:pt x="7487" y="10178"/>
                    <a:pt x="7408" y="10138"/>
                  </a:cubicBezTo>
                  <a:cubicBezTo>
                    <a:pt x="7368" y="10218"/>
                    <a:pt x="7249" y="10297"/>
                    <a:pt x="7249" y="10376"/>
                  </a:cubicBezTo>
                  <a:cubicBezTo>
                    <a:pt x="7249" y="10574"/>
                    <a:pt x="7249" y="10772"/>
                    <a:pt x="7249" y="10970"/>
                  </a:cubicBezTo>
                  <a:lnTo>
                    <a:pt x="5903" y="10970"/>
                  </a:lnTo>
                  <a:cubicBezTo>
                    <a:pt x="5863" y="10812"/>
                    <a:pt x="5863" y="10614"/>
                    <a:pt x="5823" y="10455"/>
                  </a:cubicBezTo>
                  <a:cubicBezTo>
                    <a:pt x="5784" y="10376"/>
                    <a:pt x="5625" y="10297"/>
                    <a:pt x="5546" y="10218"/>
                  </a:cubicBezTo>
                  <a:cubicBezTo>
                    <a:pt x="5506" y="10336"/>
                    <a:pt x="5427" y="10455"/>
                    <a:pt x="5427" y="10574"/>
                  </a:cubicBezTo>
                  <a:cubicBezTo>
                    <a:pt x="5388" y="10732"/>
                    <a:pt x="5388" y="10891"/>
                    <a:pt x="5427" y="11049"/>
                  </a:cubicBezTo>
                  <a:lnTo>
                    <a:pt x="3962" y="11049"/>
                  </a:lnTo>
                  <a:cubicBezTo>
                    <a:pt x="3962" y="10851"/>
                    <a:pt x="3962" y="10653"/>
                    <a:pt x="3922" y="10455"/>
                  </a:cubicBezTo>
                  <a:cubicBezTo>
                    <a:pt x="3922" y="10336"/>
                    <a:pt x="3803" y="10257"/>
                    <a:pt x="3724" y="10178"/>
                  </a:cubicBezTo>
                  <a:cubicBezTo>
                    <a:pt x="3645" y="10257"/>
                    <a:pt x="3565" y="10336"/>
                    <a:pt x="3526" y="10455"/>
                  </a:cubicBezTo>
                  <a:cubicBezTo>
                    <a:pt x="3486" y="10653"/>
                    <a:pt x="3486" y="10851"/>
                    <a:pt x="3486" y="11049"/>
                  </a:cubicBezTo>
                  <a:lnTo>
                    <a:pt x="1030" y="11089"/>
                  </a:lnTo>
                  <a:lnTo>
                    <a:pt x="1426" y="10732"/>
                  </a:lnTo>
                  <a:cubicBezTo>
                    <a:pt x="3526" y="8950"/>
                    <a:pt x="5625" y="7167"/>
                    <a:pt x="7725" y="5385"/>
                  </a:cubicBezTo>
                  <a:cubicBezTo>
                    <a:pt x="9151" y="4196"/>
                    <a:pt x="10616" y="3048"/>
                    <a:pt x="12043" y="1820"/>
                  </a:cubicBezTo>
                  <a:cubicBezTo>
                    <a:pt x="12557" y="1424"/>
                    <a:pt x="12993" y="909"/>
                    <a:pt x="13469" y="473"/>
                  </a:cubicBezTo>
                  <a:close/>
                  <a:moveTo>
                    <a:pt x="13605" y="0"/>
                  </a:moveTo>
                  <a:cubicBezTo>
                    <a:pt x="13505" y="0"/>
                    <a:pt x="13428" y="78"/>
                    <a:pt x="13350" y="156"/>
                  </a:cubicBezTo>
                  <a:cubicBezTo>
                    <a:pt x="12439" y="948"/>
                    <a:pt x="11528" y="1820"/>
                    <a:pt x="10577" y="2572"/>
                  </a:cubicBezTo>
                  <a:cubicBezTo>
                    <a:pt x="7210" y="5345"/>
                    <a:pt x="3764" y="8118"/>
                    <a:pt x="515" y="11049"/>
                  </a:cubicBezTo>
                  <a:cubicBezTo>
                    <a:pt x="436" y="11089"/>
                    <a:pt x="397" y="11089"/>
                    <a:pt x="317" y="11129"/>
                  </a:cubicBezTo>
                  <a:cubicBezTo>
                    <a:pt x="198" y="11168"/>
                    <a:pt x="0" y="11168"/>
                    <a:pt x="40" y="11366"/>
                  </a:cubicBezTo>
                  <a:cubicBezTo>
                    <a:pt x="119" y="11485"/>
                    <a:pt x="238" y="11564"/>
                    <a:pt x="397" y="11564"/>
                  </a:cubicBezTo>
                  <a:cubicBezTo>
                    <a:pt x="2179" y="11564"/>
                    <a:pt x="3962" y="11525"/>
                    <a:pt x="5705" y="11525"/>
                  </a:cubicBezTo>
                  <a:cubicBezTo>
                    <a:pt x="8240" y="11525"/>
                    <a:pt x="10775" y="11564"/>
                    <a:pt x="13310" y="11564"/>
                  </a:cubicBezTo>
                  <a:lnTo>
                    <a:pt x="17192" y="11604"/>
                  </a:lnTo>
                  <a:cubicBezTo>
                    <a:pt x="17509" y="11604"/>
                    <a:pt x="17549" y="11525"/>
                    <a:pt x="17509" y="11247"/>
                  </a:cubicBezTo>
                  <a:cubicBezTo>
                    <a:pt x="17469" y="11010"/>
                    <a:pt x="17390" y="10772"/>
                    <a:pt x="17351" y="10534"/>
                  </a:cubicBezTo>
                  <a:cubicBezTo>
                    <a:pt x="17152" y="9940"/>
                    <a:pt x="16954" y="9386"/>
                    <a:pt x="16717" y="8791"/>
                  </a:cubicBezTo>
                  <a:cubicBezTo>
                    <a:pt x="16162" y="7207"/>
                    <a:pt x="15608" y="5622"/>
                    <a:pt x="15093" y="3998"/>
                  </a:cubicBezTo>
                  <a:cubicBezTo>
                    <a:pt x="14657" y="2770"/>
                    <a:pt x="14300" y="1542"/>
                    <a:pt x="13944" y="275"/>
                  </a:cubicBezTo>
                  <a:cubicBezTo>
                    <a:pt x="13904" y="196"/>
                    <a:pt x="13865" y="116"/>
                    <a:pt x="13785" y="77"/>
                  </a:cubicBezTo>
                  <a:cubicBezTo>
                    <a:pt x="13717" y="22"/>
                    <a:pt x="13658" y="0"/>
                    <a:pt x="13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7646239" y="3868202"/>
              <a:ext cx="641123" cy="425793"/>
            </a:xfrm>
            <a:custGeom>
              <a:avLst/>
              <a:gdLst/>
              <a:ahLst/>
              <a:cxnLst/>
              <a:rect l="l" t="t" r="r" b="b"/>
              <a:pathLst>
                <a:path w="9984" h="6631" extrusionOk="0">
                  <a:moveTo>
                    <a:pt x="7646" y="610"/>
                  </a:moveTo>
                  <a:cubicBezTo>
                    <a:pt x="8201" y="2432"/>
                    <a:pt x="8716" y="4294"/>
                    <a:pt x="9270" y="6195"/>
                  </a:cubicBezTo>
                  <a:lnTo>
                    <a:pt x="714" y="6037"/>
                  </a:lnTo>
                  <a:lnTo>
                    <a:pt x="7646" y="610"/>
                  </a:lnTo>
                  <a:close/>
                  <a:moveTo>
                    <a:pt x="7646" y="0"/>
                  </a:moveTo>
                  <a:cubicBezTo>
                    <a:pt x="7589" y="0"/>
                    <a:pt x="7523" y="39"/>
                    <a:pt x="7448" y="95"/>
                  </a:cubicBezTo>
                  <a:cubicBezTo>
                    <a:pt x="6893" y="610"/>
                    <a:pt x="6378" y="1085"/>
                    <a:pt x="5824" y="1521"/>
                  </a:cubicBezTo>
                  <a:cubicBezTo>
                    <a:pt x="4160" y="2828"/>
                    <a:pt x="2457" y="4135"/>
                    <a:pt x="793" y="5443"/>
                  </a:cubicBezTo>
                  <a:cubicBezTo>
                    <a:pt x="555" y="5601"/>
                    <a:pt x="357" y="5799"/>
                    <a:pt x="199" y="5918"/>
                  </a:cubicBezTo>
                  <a:cubicBezTo>
                    <a:pt x="1" y="6235"/>
                    <a:pt x="120" y="6433"/>
                    <a:pt x="397" y="6472"/>
                  </a:cubicBezTo>
                  <a:cubicBezTo>
                    <a:pt x="793" y="6512"/>
                    <a:pt x="1189" y="6512"/>
                    <a:pt x="1585" y="6512"/>
                  </a:cubicBezTo>
                  <a:lnTo>
                    <a:pt x="2457" y="6512"/>
                  </a:lnTo>
                  <a:lnTo>
                    <a:pt x="4319" y="6552"/>
                  </a:lnTo>
                  <a:lnTo>
                    <a:pt x="6101" y="6591"/>
                  </a:lnTo>
                  <a:lnTo>
                    <a:pt x="8280" y="6631"/>
                  </a:lnTo>
                  <a:lnTo>
                    <a:pt x="8597" y="6631"/>
                  </a:lnTo>
                  <a:cubicBezTo>
                    <a:pt x="8953" y="6631"/>
                    <a:pt x="9349" y="6591"/>
                    <a:pt x="9706" y="6552"/>
                  </a:cubicBezTo>
                  <a:cubicBezTo>
                    <a:pt x="9785" y="6552"/>
                    <a:pt x="9864" y="6433"/>
                    <a:pt x="9904" y="6354"/>
                  </a:cubicBezTo>
                  <a:cubicBezTo>
                    <a:pt x="9983" y="6274"/>
                    <a:pt x="9825" y="6235"/>
                    <a:pt x="9785" y="6195"/>
                  </a:cubicBezTo>
                  <a:cubicBezTo>
                    <a:pt x="9746" y="6116"/>
                    <a:pt x="9706" y="6116"/>
                    <a:pt x="9666" y="6076"/>
                  </a:cubicBezTo>
                  <a:cubicBezTo>
                    <a:pt x="9547" y="5680"/>
                    <a:pt x="9429" y="5284"/>
                    <a:pt x="9310" y="4888"/>
                  </a:cubicBezTo>
                  <a:cubicBezTo>
                    <a:pt x="8914" y="3502"/>
                    <a:pt x="8518" y="2115"/>
                    <a:pt x="8082" y="768"/>
                  </a:cubicBezTo>
                  <a:cubicBezTo>
                    <a:pt x="8003" y="531"/>
                    <a:pt x="7884" y="372"/>
                    <a:pt x="7805" y="174"/>
                  </a:cubicBezTo>
                  <a:cubicBezTo>
                    <a:pt x="7763" y="49"/>
                    <a:pt x="7710" y="0"/>
                    <a:pt x="7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5"/>
          <p:cNvGrpSpPr/>
          <p:nvPr/>
        </p:nvGrpSpPr>
        <p:grpSpPr>
          <a:xfrm>
            <a:off x="2104719" y="3014553"/>
            <a:ext cx="591360" cy="753839"/>
            <a:chOff x="7470798" y="1116578"/>
            <a:chExt cx="1373660" cy="1751893"/>
          </a:xfrm>
        </p:grpSpPr>
        <p:sp>
          <p:nvSpPr>
            <p:cNvPr id="1165" name="Google Shape;1165;p45"/>
            <p:cNvSpPr/>
            <p:nvPr/>
          </p:nvSpPr>
          <p:spPr>
            <a:xfrm>
              <a:off x="7528032" y="1174144"/>
              <a:ext cx="1276748" cy="1357595"/>
            </a:xfrm>
            <a:custGeom>
              <a:avLst/>
              <a:gdLst/>
              <a:ahLst/>
              <a:cxnLst/>
              <a:rect l="l" t="t" r="r" b="b"/>
              <a:pathLst>
                <a:path w="11488" h="12216" extrusionOk="0">
                  <a:moveTo>
                    <a:pt x="8690" y="2253"/>
                  </a:moveTo>
                  <a:cubicBezTo>
                    <a:pt x="8739" y="2253"/>
                    <a:pt x="8788" y="2261"/>
                    <a:pt x="8834" y="2273"/>
                  </a:cubicBezTo>
                  <a:lnTo>
                    <a:pt x="8794" y="2273"/>
                  </a:lnTo>
                  <a:cubicBezTo>
                    <a:pt x="9468" y="2392"/>
                    <a:pt x="10220" y="3659"/>
                    <a:pt x="10022" y="4293"/>
                  </a:cubicBezTo>
                  <a:cubicBezTo>
                    <a:pt x="10022" y="4372"/>
                    <a:pt x="9983" y="4412"/>
                    <a:pt x="9943" y="4452"/>
                  </a:cubicBezTo>
                  <a:cubicBezTo>
                    <a:pt x="9428" y="3739"/>
                    <a:pt x="9270" y="2827"/>
                    <a:pt x="8398" y="2471"/>
                  </a:cubicBezTo>
                  <a:cubicBezTo>
                    <a:pt x="8454" y="2302"/>
                    <a:pt x="8571" y="2253"/>
                    <a:pt x="8690" y="2253"/>
                  </a:cubicBezTo>
                  <a:close/>
                  <a:moveTo>
                    <a:pt x="1783" y="2511"/>
                  </a:moveTo>
                  <a:cubicBezTo>
                    <a:pt x="1823" y="2511"/>
                    <a:pt x="1902" y="2550"/>
                    <a:pt x="1981" y="2629"/>
                  </a:cubicBezTo>
                  <a:cubicBezTo>
                    <a:pt x="1981" y="2669"/>
                    <a:pt x="1981" y="2709"/>
                    <a:pt x="1981" y="2748"/>
                  </a:cubicBezTo>
                  <a:cubicBezTo>
                    <a:pt x="1585" y="3105"/>
                    <a:pt x="1545" y="3580"/>
                    <a:pt x="1347" y="3976"/>
                  </a:cubicBezTo>
                  <a:lnTo>
                    <a:pt x="1110" y="4491"/>
                  </a:lnTo>
                  <a:lnTo>
                    <a:pt x="991" y="4491"/>
                  </a:lnTo>
                  <a:cubicBezTo>
                    <a:pt x="951" y="4174"/>
                    <a:pt x="951" y="3818"/>
                    <a:pt x="1070" y="3501"/>
                  </a:cubicBezTo>
                  <a:lnTo>
                    <a:pt x="1070" y="3540"/>
                  </a:lnTo>
                  <a:cubicBezTo>
                    <a:pt x="1149" y="3263"/>
                    <a:pt x="1268" y="2986"/>
                    <a:pt x="1426" y="2788"/>
                  </a:cubicBezTo>
                  <a:cubicBezTo>
                    <a:pt x="1506" y="2669"/>
                    <a:pt x="1664" y="2550"/>
                    <a:pt x="1783" y="2511"/>
                  </a:cubicBezTo>
                  <a:close/>
                  <a:moveTo>
                    <a:pt x="2456" y="3897"/>
                  </a:moveTo>
                  <a:cubicBezTo>
                    <a:pt x="2496" y="4016"/>
                    <a:pt x="2496" y="4135"/>
                    <a:pt x="2536" y="4214"/>
                  </a:cubicBezTo>
                  <a:cubicBezTo>
                    <a:pt x="2496" y="4333"/>
                    <a:pt x="2496" y="4452"/>
                    <a:pt x="2456" y="4531"/>
                  </a:cubicBezTo>
                  <a:lnTo>
                    <a:pt x="2219" y="5600"/>
                  </a:lnTo>
                  <a:cubicBezTo>
                    <a:pt x="1981" y="5481"/>
                    <a:pt x="1862" y="5244"/>
                    <a:pt x="1902" y="5006"/>
                  </a:cubicBezTo>
                  <a:cubicBezTo>
                    <a:pt x="1941" y="4689"/>
                    <a:pt x="2060" y="4372"/>
                    <a:pt x="2179" y="4055"/>
                  </a:cubicBezTo>
                  <a:cubicBezTo>
                    <a:pt x="2179" y="3976"/>
                    <a:pt x="2337" y="3976"/>
                    <a:pt x="2417" y="3897"/>
                  </a:cubicBezTo>
                  <a:close/>
                  <a:moveTo>
                    <a:pt x="8398" y="4055"/>
                  </a:moveTo>
                  <a:cubicBezTo>
                    <a:pt x="8477" y="4095"/>
                    <a:pt x="8596" y="4095"/>
                    <a:pt x="8675" y="4174"/>
                  </a:cubicBezTo>
                  <a:cubicBezTo>
                    <a:pt x="8953" y="4531"/>
                    <a:pt x="9032" y="5006"/>
                    <a:pt x="8953" y="5442"/>
                  </a:cubicBezTo>
                  <a:cubicBezTo>
                    <a:pt x="8913" y="5759"/>
                    <a:pt x="8755" y="6036"/>
                    <a:pt x="8517" y="6234"/>
                  </a:cubicBezTo>
                  <a:lnTo>
                    <a:pt x="8438" y="6234"/>
                  </a:lnTo>
                  <a:lnTo>
                    <a:pt x="8438" y="5759"/>
                  </a:lnTo>
                  <a:cubicBezTo>
                    <a:pt x="8477" y="5323"/>
                    <a:pt x="8438" y="4887"/>
                    <a:pt x="8319" y="4491"/>
                  </a:cubicBezTo>
                  <a:cubicBezTo>
                    <a:pt x="8319" y="4452"/>
                    <a:pt x="8279" y="4372"/>
                    <a:pt x="8279" y="4333"/>
                  </a:cubicBezTo>
                  <a:cubicBezTo>
                    <a:pt x="8359" y="4214"/>
                    <a:pt x="8359" y="4135"/>
                    <a:pt x="8398" y="4055"/>
                  </a:cubicBezTo>
                  <a:close/>
                  <a:moveTo>
                    <a:pt x="1110" y="5006"/>
                  </a:moveTo>
                  <a:cubicBezTo>
                    <a:pt x="1149" y="5085"/>
                    <a:pt x="1228" y="5204"/>
                    <a:pt x="1228" y="5283"/>
                  </a:cubicBezTo>
                  <a:cubicBezTo>
                    <a:pt x="1149" y="5719"/>
                    <a:pt x="1228" y="6195"/>
                    <a:pt x="1347" y="6630"/>
                  </a:cubicBezTo>
                  <a:cubicBezTo>
                    <a:pt x="1347" y="6709"/>
                    <a:pt x="1347" y="6749"/>
                    <a:pt x="1387" y="6828"/>
                  </a:cubicBezTo>
                  <a:lnTo>
                    <a:pt x="1308" y="6908"/>
                  </a:lnTo>
                  <a:cubicBezTo>
                    <a:pt x="1228" y="6828"/>
                    <a:pt x="1070" y="6789"/>
                    <a:pt x="1030" y="6670"/>
                  </a:cubicBezTo>
                  <a:cubicBezTo>
                    <a:pt x="713" y="6234"/>
                    <a:pt x="674" y="5680"/>
                    <a:pt x="832" y="5204"/>
                  </a:cubicBezTo>
                  <a:lnTo>
                    <a:pt x="872" y="5204"/>
                  </a:lnTo>
                  <a:cubicBezTo>
                    <a:pt x="911" y="5125"/>
                    <a:pt x="1030" y="5085"/>
                    <a:pt x="1110" y="5006"/>
                  </a:cubicBezTo>
                  <a:close/>
                  <a:moveTo>
                    <a:pt x="9666" y="5135"/>
                  </a:moveTo>
                  <a:cubicBezTo>
                    <a:pt x="9705" y="5135"/>
                    <a:pt x="9745" y="5145"/>
                    <a:pt x="9785" y="5165"/>
                  </a:cubicBezTo>
                  <a:cubicBezTo>
                    <a:pt x="9903" y="5244"/>
                    <a:pt x="10022" y="5363"/>
                    <a:pt x="10101" y="5521"/>
                  </a:cubicBezTo>
                  <a:cubicBezTo>
                    <a:pt x="10260" y="5838"/>
                    <a:pt x="10300" y="6195"/>
                    <a:pt x="10260" y="6551"/>
                  </a:cubicBezTo>
                  <a:cubicBezTo>
                    <a:pt x="10220" y="6630"/>
                    <a:pt x="10220" y="6670"/>
                    <a:pt x="10181" y="6749"/>
                  </a:cubicBezTo>
                  <a:cubicBezTo>
                    <a:pt x="10101" y="6789"/>
                    <a:pt x="10022" y="6868"/>
                    <a:pt x="9943" y="6947"/>
                  </a:cubicBezTo>
                  <a:cubicBezTo>
                    <a:pt x="9864" y="6828"/>
                    <a:pt x="9824" y="6749"/>
                    <a:pt x="9824" y="6670"/>
                  </a:cubicBezTo>
                  <a:cubicBezTo>
                    <a:pt x="9824" y="6234"/>
                    <a:pt x="9745" y="5798"/>
                    <a:pt x="9547" y="5402"/>
                  </a:cubicBezTo>
                  <a:cubicBezTo>
                    <a:pt x="9507" y="5323"/>
                    <a:pt x="9507" y="5244"/>
                    <a:pt x="9547" y="5165"/>
                  </a:cubicBezTo>
                  <a:cubicBezTo>
                    <a:pt x="9587" y="5145"/>
                    <a:pt x="9626" y="5135"/>
                    <a:pt x="9666" y="5135"/>
                  </a:cubicBezTo>
                  <a:close/>
                  <a:moveTo>
                    <a:pt x="6000" y="0"/>
                  </a:moveTo>
                  <a:cubicBezTo>
                    <a:pt x="4214" y="0"/>
                    <a:pt x="2472" y="783"/>
                    <a:pt x="1268" y="2194"/>
                  </a:cubicBezTo>
                  <a:cubicBezTo>
                    <a:pt x="476" y="2986"/>
                    <a:pt x="40" y="4055"/>
                    <a:pt x="0" y="5204"/>
                  </a:cubicBezTo>
                  <a:cubicBezTo>
                    <a:pt x="0" y="6155"/>
                    <a:pt x="278" y="7066"/>
                    <a:pt x="753" y="7858"/>
                  </a:cubicBezTo>
                  <a:cubicBezTo>
                    <a:pt x="1110" y="8611"/>
                    <a:pt x="1743" y="9205"/>
                    <a:pt x="2536" y="9562"/>
                  </a:cubicBezTo>
                  <a:cubicBezTo>
                    <a:pt x="2654" y="9601"/>
                    <a:pt x="2734" y="9641"/>
                    <a:pt x="2813" y="9720"/>
                  </a:cubicBezTo>
                  <a:cubicBezTo>
                    <a:pt x="2971" y="9799"/>
                    <a:pt x="3051" y="9997"/>
                    <a:pt x="2932" y="10156"/>
                  </a:cubicBezTo>
                  <a:cubicBezTo>
                    <a:pt x="2813" y="10631"/>
                    <a:pt x="2694" y="11106"/>
                    <a:pt x="2575" y="11582"/>
                  </a:cubicBezTo>
                  <a:lnTo>
                    <a:pt x="3962" y="11780"/>
                  </a:lnTo>
                  <a:cubicBezTo>
                    <a:pt x="3962" y="11582"/>
                    <a:pt x="3882" y="11423"/>
                    <a:pt x="3882" y="11265"/>
                  </a:cubicBezTo>
                  <a:cubicBezTo>
                    <a:pt x="3803" y="10393"/>
                    <a:pt x="3764" y="9522"/>
                    <a:pt x="3684" y="8650"/>
                  </a:cubicBezTo>
                  <a:cubicBezTo>
                    <a:pt x="3724" y="8492"/>
                    <a:pt x="3605" y="8334"/>
                    <a:pt x="3447" y="8294"/>
                  </a:cubicBezTo>
                  <a:cubicBezTo>
                    <a:pt x="2971" y="8056"/>
                    <a:pt x="2654" y="7581"/>
                    <a:pt x="2575" y="7066"/>
                  </a:cubicBezTo>
                  <a:cubicBezTo>
                    <a:pt x="2575" y="6987"/>
                    <a:pt x="2654" y="6908"/>
                    <a:pt x="2694" y="6828"/>
                  </a:cubicBezTo>
                  <a:cubicBezTo>
                    <a:pt x="2734" y="6868"/>
                    <a:pt x="2813" y="6947"/>
                    <a:pt x="2852" y="7026"/>
                  </a:cubicBezTo>
                  <a:cubicBezTo>
                    <a:pt x="3051" y="7264"/>
                    <a:pt x="3169" y="7502"/>
                    <a:pt x="3367" y="7779"/>
                  </a:cubicBezTo>
                  <a:cubicBezTo>
                    <a:pt x="3447" y="7858"/>
                    <a:pt x="3565" y="7898"/>
                    <a:pt x="3684" y="7977"/>
                  </a:cubicBezTo>
                  <a:lnTo>
                    <a:pt x="3684" y="7541"/>
                  </a:lnTo>
                  <a:cubicBezTo>
                    <a:pt x="3764" y="7106"/>
                    <a:pt x="3803" y="6630"/>
                    <a:pt x="3882" y="6234"/>
                  </a:cubicBezTo>
                  <a:cubicBezTo>
                    <a:pt x="3882" y="6155"/>
                    <a:pt x="3962" y="6076"/>
                    <a:pt x="4041" y="6036"/>
                  </a:cubicBezTo>
                  <a:cubicBezTo>
                    <a:pt x="4080" y="6115"/>
                    <a:pt x="4160" y="6155"/>
                    <a:pt x="4160" y="6234"/>
                  </a:cubicBezTo>
                  <a:cubicBezTo>
                    <a:pt x="4160" y="6551"/>
                    <a:pt x="4160" y="6908"/>
                    <a:pt x="4160" y="7224"/>
                  </a:cubicBezTo>
                  <a:cubicBezTo>
                    <a:pt x="4199" y="7541"/>
                    <a:pt x="4160" y="7739"/>
                    <a:pt x="4160" y="8096"/>
                  </a:cubicBezTo>
                  <a:cubicBezTo>
                    <a:pt x="4437" y="7937"/>
                    <a:pt x="4635" y="7819"/>
                    <a:pt x="4873" y="7700"/>
                  </a:cubicBezTo>
                  <a:cubicBezTo>
                    <a:pt x="4912" y="7660"/>
                    <a:pt x="4952" y="7581"/>
                    <a:pt x="4912" y="7502"/>
                  </a:cubicBezTo>
                  <a:cubicBezTo>
                    <a:pt x="4833" y="6908"/>
                    <a:pt x="4873" y="6313"/>
                    <a:pt x="5031" y="5719"/>
                  </a:cubicBezTo>
                  <a:cubicBezTo>
                    <a:pt x="5071" y="5521"/>
                    <a:pt x="5150" y="5323"/>
                    <a:pt x="5308" y="5125"/>
                  </a:cubicBezTo>
                  <a:cubicBezTo>
                    <a:pt x="5388" y="5006"/>
                    <a:pt x="5546" y="4927"/>
                    <a:pt x="5744" y="4887"/>
                  </a:cubicBezTo>
                  <a:cubicBezTo>
                    <a:pt x="5863" y="4887"/>
                    <a:pt x="5982" y="5125"/>
                    <a:pt x="6061" y="5283"/>
                  </a:cubicBezTo>
                  <a:cubicBezTo>
                    <a:pt x="6101" y="5402"/>
                    <a:pt x="6140" y="5521"/>
                    <a:pt x="6140" y="5640"/>
                  </a:cubicBezTo>
                  <a:cubicBezTo>
                    <a:pt x="6259" y="6393"/>
                    <a:pt x="5982" y="7145"/>
                    <a:pt x="5467" y="7700"/>
                  </a:cubicBezTo>
                  <a:cubicBezTo>
                    <a:pt x="5625" y="8056"/>
                    <a:pt x="5942" y="8294"/>
                    <a:pt x="6299" y="8373"/>
                  </a:cubicBezTo>
                  <a:cubicBezTo>
                    <a:pt x="6378" y="8215"/>
                    <a:pt x="6457" y="8056"/>
                    <a:pt x="6497" y="7937"/>
                  </a:cubicBezTo>
                  <a:cubicBezTo>
                    <a:pt x="6616" y="7621"/>
                    <a:pt x="6734" y="7304"/>
                    <a:pt x="6893" y="6987"/>
                  </a:cubicBezTo>
                  <a:cubicBezTo>
                    <a:pt x="6933" y="6908"/>
                    <a:pt x="7051" y="6828"/>
                    <a:pt x="7170" y="6749"/>
                  </a:cubicBezTo>
                  <a:cubicBezTo>
                    <a:pt x="7210" y="6868"/>
                    <a:pt x="7249" y="6987"/>
                    <a:pt x="7249" y="7106"/>
                  </a:cubicBezTo>
                  <a:cubicBezTo>
                    <a:pt x="7249" y="7343"/>
                    <a:pt x="7170" y="7541"/>
                    <a:pt x="7091" y="7739"/>
                  </a:cubicBezTo>
                  <a:cubicBezTo>
                    <a:pt x="7012" y="7937"/>
                    <a:pt x="6933" y="8175"/>
                    <a:pt x="6853" y="8373"/>
                  </a:cubicBezTo>
                  <a:lnTo>
                    <a:pt x="6893" y="8452"/>
                  </a:lnTo>
                  <a:cubicBezTo>
                    <a:pt x="7368" y="8215"/>
                    <a:pt x="7804" y="8017"/>
                    <a:pt x="8279" y="7779"/>
                  </a:cubicBezTo>
                  <a:lnTo>
                    <a:pt x="8279" y="7779"/>
                  </a:lnTo>
                  <a:cubicBezTo>
                    <a:pt x="8359" y="7977"/>
                    <a:pt x="8319" y="8175"/>
                    <a:pt x="8121" y="8294"/>
                  </a:cubicBezTo>
                  <a:cubicBezTo>
                    <a:pt x="7764" y="8611"/>
                    <a:pt x="7329" y="8769"/>
                    <a:pt x="6853" y="8809"/>
                  </a:cubicBezTo>
                  <a:cubicBezTo>
                    <a:pt x="6695" y="8849"/>
                    <a:pt x="6576" y="8928"/>
                    <a:pt x="6536" y="9086"/>
                  </a:cubicBezTo>
                  <a:cubicBezTo>
                    <a:pt x="6378" y="9482"/>
                    <a:pt x="6180" y="9878"/>
                    <a:pt x="6021" y="10314"/>
                  </a:cubicBezTo>
                  <a:cubicBezTo>
                    <a:pt x="5863" y="10710"/>
                    <a:pt x="5665" y="11265"/>
                    <a:pt x="5427" y="11740"/>
                  </a:cubicBezTo>
                  <a:cubicBezTo>
                    <a:pt x="5388" y="11819"/>
                    <a:pt x="5229" y="11859"/>
                    <a:pt x="5110" y="11938"/>
                  </a:cubicBezTo>
                  <a:cubicBezTo>
                    <a:pt x="5071" y="11819"/>
                    <a:pt x="5031" y="11701"/>
                    <a:pt x="5031" y="11582"/>
                  </a:cubicBezTo>
                  <a:cubicBezTo>
                    <a:pt x="5150" y="11225"/>
                    <a:pt x="5308" y="10869"/>
                    <a:pt x="5427" y="10552"/>
                  </a:cubicBezTo>
                  <a:lnTo>
                    <a:pt x="6101" y="8809"/>
                  </a:lnTo>
                  <a:lnTo>
                    <a:pt x="5110" y="8056"/>
                  </a:lnTo>
                  <a:lnTo>
                    <a:pt x="4120" y="8492"/>
                  </a:lnTo>
                  <a:cubicBezTo>
                    <a:pt x="4199" y="9601"/>
                    <a:pt x="4239" y="10710"/>
                    <a:pt x="4318" y="11819"/>
                  </a:cubicBezTo>
                  <a:lnTo>
                    <a:pt x="5031" y="11978"/>
                  </a:lnTo>
                  <a:lnTo>
                    <a:pt x="6219" y="12216"/>
                  </a:lnTo>
                  <a:cubicBezTo>
                    <a:pt x="6299" y="11740"/>
                    <a:pt x="6418" y="11344"/>
                    <a:pt x="6497" y="10908"/>
                  </a:cubicBezTo>
                  <a:cubicBezTo>
                    <a:pt x="6536" y="10671"/>
                    <a:pt x="6774" y="10473"/>
                    <a:pt x="7012" y="10473"/>
                  </a:cubicBezTo>
                  <a:cubicBezTo>
                    <a:pt x="7062" y="10478"/>
                    <a:pt x="7113" y="10480"/>
                    <a:pt x="7164" y="10480"/>
                  </a:cubicBezTo>
                  <a:cubicBezTo>
                    <a:pt x="7517" y="10480"/>
                    <a:pt x="7884" y="10363"/>
                    <a:pt x="8160" y="10156"/>
                  </a:cubicBezTo>
                  <a:cubicBezTo>
                    <a:pt x="8359" y="10037"/>
                    <a:pt x="8557" y="9997"/>
                    <a:pt x="8755" y="9878"/>
                  </a:cubicBezTo>
                  <a:cubicBezTo>
                    <a:pt x="9507" y="9522"/>
                    <a:pt x="10141" y="8888"/>
                    <a:pt x="10498" y="8136"/>
                  </a:cubicBezTo>
                  <a:cubicBezTo>
                    <a:pt x="11488" y="6155"/>
                    <a:pt x="11250" y="3818"/>
                    <a:pt x="9943" y="2035"/>
                  </a:cubicBezTo>
                  <a:cubicBezTo>
                    <a:pt x="9270" y="926"/>
                    <a:pt x="8121" y="213"/>
                    <a:pt x="6814" y="55"/>
                  </a:cubicBezTo>
                  <a:cubicBezTo>
                    <a:pt x="6543" y="18"/>
                    <a:pt x="6271" y="0"/>
                    <a:pt x="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7470798" y="1116578"/>
              <a:ext cx="1373660" cy="1751893"/>
            </a:xfrm>
            <a:custGeom>
              <a:avLst/>
              <a:gdLst/>
              <a:ahLst/>
              <a:cxnLst/>
              <a:rect l="l" t="t" r="r" b="b"/>
              <a:pathLst>
                <a:path w="12360" h="15764" extrusionOk="0">
                  <a:moveTo>
                    <a:pt x="6140" y="5801"/>
                  </a:moveTo>
                  <a:lnTo>
                    <a:pt x="6140" y="5801"/>
                  </a:lnTo>
                  <a:cubicBezTo>
                    <a:pt x="6378" y="6475"/>
                    <a:pt x="6220" y="7188"/>
                    <a:pt x="5823" y="7742"/>
                  </a:cubicBezTo>
                  <a:cubicBezTo>
                    <a:pt x="5744" y="7069"/>
                    <a:pt x="5863" y="6396"/>
                    <a:pt x="6140" y="5801"/>
                  </a:cubicBezTo>
                  <a:close/>
                  <a:moveTo>
                    <a:pt x="6542" y="520"/>
                  </a:moveTo>
                  <a:cubicBezTo>
                    <a:pt x="6803" y="520"/>
                    <a:pt x="7066" y="537"/>
                    <a:pt x="7329" y="573"/>
                  </a:cubicBezTo>
                  <a:cubicBezTo>
                    <a:pt x="8636" y="731"/>
                    <a:pt x="9785" y="1444"/>
                    <a:pt x="10458" y="2553"/>
                  </a:cubicBezTo>
                  <a:cubicBezTo>
                    <a:pt x="11805" y="4296"/>
                    <a:pt x="12043" y="6673"/>
                    <a:pt x="11092" y="8654"/>
                  </a:cubicBezTo>
                  <a:cubicBezTo>
                    <a:pt x="10696" y="9446"/>
                    <a:pt x="10102" y="10040"/>
                    <a:pt x="9349" y="10436"/>
                  </a:cubicBezTo>
                  <a:cubicBezTo>
                    <a:pt x="9151" y="10515"/>
                    <a:pt x="8953" y="10595"/>
                    <a:pt x="8755" y="10713"/>
                  </a:cubicBezTo>
                  <a:cubicBezTo>
                    <a:pt x="8398" y="10911"/>
                    <a:pt x="8002" y="11030"/>
                    <a:pt x="7566" y="11030"/>
                  </a:cubicBezTo>
                  <a:cubicBezTo>
                    <a:pt x="7546" y="11027"/>
                    <a:pt x="7526" y="11025"/>
                    <a:pt x="7506" y="11025"/>
                  </a:cubicBezTo>
                  <a:cubicBezTo>
                    <a:pt x="7296" y="11025"/>
                    <a:pt x="7127" y="11209"/>
                    <a:pt x="7091" y="11426"/>
                  </a:cubicBezTo>
                  <a:cubicBezTo>
                    <a:pt x="6972" y="11862"/>
                    <a:pt x="6893" y="12298"/>
                    <a:pt x="6814" y="12734"/>
                  </a:cubicBezTo>
                  <a:lnTo>
                    <a:pt x="5625" y="12496"/>
                  </a:lnTo>
                  <a:lnTo>
                    <a:pt x="4873" y="12377"/>
                  </a:lnTo>
                  <a:cubicBezTo>
                    <a:pt x="4833" y="11228"/>
                    <a:pt x="4754" y="10119"/>
                    <a:pt x="4714" y="9010"/>
                  </a:cubicBezTo>
                  <a:lnTo>
                    <a:pt x="5705" y="8574"/>
                  </a:lnTo>
                  <a:lnTo>
                    <a:pt x="6695" y="9367"/>
                  </a:lnTo>
                  <a:lnTo>
                    <a:pt x="6021" y="11070"/>
                  </a:lnTo>
                  <a:cubicBezTo>
                    <a:pt x="5863" y="11426"/>
                    <a:pt x="5744" y="11743"/>
                    <a:pt x="5625" y="12100"/>
                  </a:cubicBezTo>
                  <a:cubicBezTo>
                    <a:pt x="5625" y="12219"/>
                    <a:pt x="5625" y="12337"/>
                    <a:pt x="5665" y="12456"/>
                  </a:cubicBezTo>
                  <a:cubicBezTo>
                    <a:pt x="5784" y="12417"/>
                    <a:pt x="5942" y="12337"/>
                    <a:pt x="6021" y="12258"/>
                  </a:cubicBezTo>
                  <a:cubicBezTo>
                    <a:pt x="6220" y="11783"/>
                    <a:pt x="6418" y="11308"/>
                    <a:pt x="6616" y="10832"/>
                  </a:cubicBezTo>
                  <a:cubicBezTo>
                    <a:pt x="6814" y="10357"/>
                    <a:pt x="6933" y="10000"/>
                    <a:pt x="7091" y="9604"/>
                  </a:cubicBezTo>
                  <a:cubicBezTo>
                    <a:pt x="7131" y="9446"/>
                    <a:pt x="7289" y="9367"/>
                    <a:pt x="7448" y="9367"/>
                  </a:cubicBezTo>
                  <a:cubicBezTo>
                    <a:pt x="7883" y="9327"/>
                    <a:pt x="8359" y="9129"/>
                    <a:pt x="8715" y="8812"/>
                  </a:cubicBezTo>
                  <a:cubicBezTo>
                    <a:pt x="8874" y="8733"/>
                    <a:pt x="8953" y="8495"/>
                    <a:pt x="8874" y="8337"/>
                  </a:cubicBezTo>
                  <a:lnTo>
                    <a:pt x="8874" y="8337"/>
                  </a:lnTo>
                  <a:cubicBezTo>
                    <a:pt x="8398" y="8535"/>
                    <a:pt x="7923" y="8772"/>
                    <a:pt x="7487" y="8970"/>
                  </a:cubicBezTo>
                  <a:lnTo>
                    <a:pt x="7408" y="8891"/>
                  </a:lnTo>
                  <a:cubicBezTo>
                    <a:pt x="7527" y="8693"/>
                    <a:pt x="7606" y="8455"/>
                    <a:pt x="7685" y="8257"/>
                  </a:cubicBezTo>
                  <a:cubicBezTo>
                    <a:pt x="7764" y="8059"/>
                    <a:pt x="7804" y="7861"/>
                    <a:pt x="7844" y="7624"/>
                  </a:cubicBezTo>
                  <a:cubicBezTo>
                    <a:pt x="7844" y="7505"/>
                    <a:pt x="7804" y="7386"/>
                    <a:pt x="7725" y="7267"/>
                  </a:cubicBezTo>
                  <a:cubicBezTo>
                    <a:pt x="7646" y="7346"/>
                    <a:pt x="7527" y="7426"/>
                    <a:pt x="7487" y="7544"/>
                  </a:cubicBezTo>
                  <a:cubicBezTo>
                    <a:pt x="7329" y="7822"/>
                    <a:pt x="7210" y="8139"/>
                    <a:pt x="7051" y="8455"/>
                  </a:cubicBezTo>
                  <a:cubicBezTo>
                    <a:pt x="7012" y="8614"/>
                    <a:pt x="6972" y="8733"/>
                    <a:pt x="6893" y="8891"/>
                  </a:cubicBezTo>
                  <a:cubicBezTo>
                    <a:pt x="6536" y="8812"/>
                    <a:pt x="6220" y="8574"/>
                    <a:pt x="6021" y="8257"/>
                  </a:cubicBezTo>
                  <a:cubicBezTo>
                    <a:pt x="6576" y="7703"/>
                    <a:pt x="6814" y="6911"/>
                    <a:pt x="6695" y="6158"/>
                  </a:cubicBezTo>
                  <a:cubicBezTo>
                    <a:pt x="6695" y="6039"/>
                    <a:pt x="6695" y="5920"/>
                    <a:pt x="6655" y="5801"/>
                  </a:cubicBezTo>
                  <a:cubicBezTo>
                    <a:pt x="6576" y="5643"/>
                    <a:pt x="6457" y="5445"/>
                    <a:pt x="6338" y="5445"/>
                  </a:cubicBezTo>
                  <a:cubicBezTo>
                    <a:pt x="6140" y="5445"/>
                    <a:pt x="5982" y="5524"/>
                    <a:pt x="5863" y="5683"/>
                  </a:cubicBezTo>
                  <a:cubicBezTo>
                    <a:pt x="5744" y="5841"/>
                    <a:pt x="5665" y="6039"/>
                    <a:pt x="5625" y="6277"/>
                  </a:cubicBezTo>
                  <a:cubicBezTo>
                    <a:pt x="5467" y="6831"/>
                    <a:pt x="5427" y="7426"/>
                    <a:pt x="5507" y="8020"/>
                  </a:cubicBezTo>
                  <a:cubicBezTo>
                    <a:pt x="5507" y="8099"/>
                    <a:pt x="5507" y="8178"/>
                    <a:pt x="5427" y="8218"/>
                  </a:cubicBezTo>
                  <a:cubicBezTo>
                    <a:pt x="5229" y="8376"/>
                    <a:pt x="4992" y="8455"/>
                    <a:pt x="4714" y="8614"/>
                  </a:cubicBezTo>
                  <a:cubicBezTo>
                    <a:pt x="4714" y="8297"/>
                    <a:pt x="4754" y="8020"/>
                    <a:pt x="4754" y="7742"/>
                  </a:cubicBezTo>
                  <a:cubicBezTo>
                    <a:pt x="4754" y="7505"/>
                    <a:pt x="4754" y="7109"/>
                    <a:pt x="4714" y="6752"/>
                  </a:cubicBezTo>
                  <a:cubicBezTo>
                    <a:pt x="4714" y="6713"/>
                    <a:pt x="4635" y="6633"/>
                    <a:pt x="4595" y="6554"/>
                  </a:cubicBezTo>
                  <a:cubicBezTo>
                    <a:pt x="4556" y="6633"/>
                    <a:pt x="4477" y="6673"/>
                    <a:pt x="4437" y="6752"/>
                  </a:cubicBezTo>
                  <a:cubicBezTo>
                    <a:pt x="4358" y="7188"/>
                    <a:pt x="4318" y="7624"/>
                    <a:pt x="4279" y="8059"/>
                  </a:cubicBezTo>
                  <a:lnTo>
                    <a:pt x="4279" y="8495"/>
                  </a:lnTo>
                  <a:cubicBezTo>
                    <a:pt x="4160" y="8416"/>
                    <a:pt x="4001" y="8376"/>
                    <a:pt x="3962" y="8297"/>
                  </a:cubicBezTo>
                  <a:cubicBezTo>
                    <a:pt x="3764" y="8059"/>
                    <a:pt x="3645" y="7822"/>
                    <a:pt x="3447" y="7544"/>
                  </a:cubicBezTo>
                  <a:cubicBezTo>
                    <a:pt x="3407" y="7465"/>
                    <a:pt x="3328" y="7426"/>
                    <a:pt x="3249" y="7346"/>
                  </a:cubicBezTo>
                  <a:cubicBezTo>
                    <a:pt x="3209" y="7426"/>
                    <a:pt x="3130" y="7544"/>
                    <a:pt x="3169" y="7624"/>
                  </a:cubicBezTo>
                  <a:cubicBezTo>
                    <a:pt x="3209" y="8139"/>
                    <a:pt x="3566" y="8574"/>
                    <a:pt x="4041" y="8812"/>
                  </a:cubicBezTo>
                  <a:cubicBezTo>
                    <a:pt x="4199" y="8852"/>
                    <a:pt x="4279" y="9010"/>
                    <a:pt x="4279" y="9208"/>
                  </a:cubicBezTo>
                  <a:cubicBezTo>
                    <a:pt x="4318" y="10080"/>
                    <a:pt x="4397" y="10911"/>
                    <a:pt x="4477" y="11783"/>
                  </a:cubicBezTo>
                  <a:cubicBezTo>
                    <a:pt x="4477" y="11941"/>
                    <a:pt x="4516" y="12100"/>
                    <a:pt x="4556" y="12337"/>
                  </a:cubicBezTo>
                  <a:lnTo>
                    <a:pt x="3169" y="12139"/>
                  </a:lnTo>
                  <a:cubicBezTo>
                    <a:pt x="3288" y="11624"/>
                    <a:pt x="3367" y="11149"/>
                    <a:pt x="3526" y="10674"/>
                  </a:cubicBezTo>
                  <a:cubicBezTo>
                    <a:pt x="3605" y="10515"/>
                    <a:pt x="3566" y="10317"/>
                    <a:pt x="3407" y="10238"/>
                  </a:cubicBezTo>
                  <a:cubicBezTo>
                    <a:pt x="3328" y="10159"/>
                    <a:pt x="3209" y="10119"/>
                    <a:pt x="3130" y="10080"/>
                  </a:cubicBezTo>
                  <a:cubicBezTo>
                    <a:pt x="2338" y="9763"/>
                    <a:pt x="1704" y="9168"/>
                    <a:pt x="1308" y="8376"/>
                  </a:cubicBezTo>
                  <a:cubicBezTo>
                    <a:pt x="832" y="7584"/>
                    <a:pt x="555" y="6673"/>
                    <a:pt x="555" y="5722"/>
                  </a:cubicBezTo>
                  <a:cubicBezTo>
                    <a:pt x="595" y="4613"/>
                    <a:pt x="1070" y="3504"/>
                    <a:pt x="1862" y="2712"/>
                  </a:cubicBezTo>
                  <a:cubicBezTo>
                    <a:pt x="3037" y="1329"/>
                    <a:pt x="4755" y="520"/>
                    <a:pt x="6542" y="520"/>
                  </a:cubicBezTo>
                  <a:close/>
                  <a:moveTo>
                    <a:pt x="2496" y="14041"/>
                  </a:moveTo>
                  <a:lnTo>
                    <a:pt x="6140" y="14754"/>
                  </a:lnTo>
                  <a:cubicBezTo>
                    <a:pt x="5767" y="15127"/>
                    <a:pt x="5308" y="15326"/>
                    <a:pt x="4810" y="15326"/>
                  </a:cubicBezTo>
                  <a:cubicBezTo>
                    <a:pt x="4727" y="15326"/>
                    <a:pt x="4642" y="15320"/>
                    <a:pt x="4556" y="15308"/>
                  </a:cubicBezTo>
                  <a:cubicBezTo>
                    <a:pt x="3922" y="15269"/>
                    <a:pt x="3328" y="15071"/>
                    <a:pt x="2813" y="14714"/>
                  </a:cubicBezTo>
                  <a:cubicBezTo>
                    <a:pt x="2575" y="14595"/>
                    <a:pt x="2456" y="14318"/>
                    <a:pt x="2496" y="14041"/>
                  </a:cubicBezTo>
                  <a:close/>
                  <a:moveTo>
                    <a:pt x="6501" y="1"/>
                  </a:moveTo>
                  <a:cubicBezTo>
                    <a:pt x="4494" y="1"/>
                    <a:pt x="2594" y="933"/>
                    <a:pt x="1308" y="2514"/>
                  </a:cubicBezTo>
                  <a:cubicBezTo>
                    <a:pt x="476" y="3385"/>
                    <a:pt x="40" y="4573"/>
                    <a:pt x="0" y="5801"/>
                  </a:cubicBezTo>
                  <a:cubicBezTo>
                    <a:pt x="40" y="6792"/>
                    <a:pt x="317" y="7742"/>
                    <a:pt x="793" y="8574"/>
                  </a:cubicBezTo>
                  <a:cubicBezTo>
                    <a:pt x="1149" y="9367"/>
                    <a:pt x="1783" y="10000"/>
                    <a:pt x="2615" y="10357"/>
                  </a:cubicBezTo>
                  <a:lnTo>
                    <a:pt x="3051" y="10555"/>
                  </a:lnTo>
                  <a:cubicBezTo>
                    <a:pt x="2892" y="11030"/>
                    <a:pt x="2773" y="11545"/>
                    <a:pt x="2615" y="12021"/>
                  </a:cubicBezTo>
                  <a:cubicBezTo>
                    <a:pt x="2417" y="11981"/>
                    <a:pt x="2219" y="11941"/>
                    <a:pt x="2021" y="11902"/>
                  </a:cubicBezTo>
                  <a:cubicBezTo>
                    <a:pt x="1941" y="11902"/>
                    <a:pt x="1823" y="11981"/>
                    <a:pt x="1783" y="12021"/>
                  </a:cubicBezTo>
                  <a:cubicBezTo>
                    <a:pt x="1704" y="12337"/>
                    <a:pt x="1625" y="12654"/>
                    <a:pt x="1545" y="12971"/>
                  </a:cubicBezTo>
                  <a:cubicBezTo>
                    <a:pt x="1426" y="13684"/>
                    <a:pt x="1426" y="13684"/>
                    <a:pt x="2100" y="13962"/>
                  </a:cubicBezTo>
                  <a:cubicBezTo>
                    <a:pt x="2219" y="14793"/>
                    <a:pt x="2298" y="14952"/>
                    <a:pt x="2892" y="15269"/>
                  </a:cubicBezTo>
                  <a:cubicBezTo>
                    <a:pt x="3486" y="15599"/>
                    <a:pt x="4135" y="15764"/>
                    <a:pt x="4794" y="15764"/>
                  </a:cubicBezTo>
                  <a:cubicBezTo>
                    <a:pt x="4926" y="15764"/>
                    <a:pt x="5058" y="15757"/>
                    <a:pt x="5190" y="15744"/>
                  </a:cubicBezTo>
                  <a:cubicBezTo>
                    <a:pt x="5784" y="15665"/>
                    <a:pt x="6259" y="15348"/>
                    <a:pt x="6536" y="14833"/>
                  </a:cubicBezTo>
                  <a:cubicBezTo>
                    <a:pt x="6695" y="14873"/>
                    <a:pt x="6853" y="14873"/>
                    <a:pt x="7051" y="14873"/>
                  </a:cubicBezTo>
                  <a:cubicBezTo>
                    <a:pt x="7170" y="14873"/>
                    <a:pt x="7329" y="14793"/>
                    <a:pt x="7368" y="14675"/>
                  </a:cubicBezTo>
                  <a:cubicBezTo>
                    <a:pt x="7448" y="14318"/>
                    <a:pt x="7527" y="13962"/>
                    <a:pt x="7566" y="13605"/>
                  </a:cubicBezTo>
                  <a:cubicBezTo>
                    <a:pt x="7566" y="13486"/>
                    <a:pt x="7448" y="13328"/>
                    <a:pt x="7646" y="13209"/>
                  </a:cubicBezTo>
                  <a:cubicBezTo>
                    <a:pt x="7606" y="13011"/>
                    <a:pt x="7448" y="12892"/>
                    <a:pt x="7249" y="12852"/>
                  </a:cubicBezTo>
                  <a:cubicBezTo>
                    <a:pt x="7329" y="12377"/>
                    <a:pt x="7408" y="11941"/>
                    <a:pt x="7487" y="11466"/>
                  </a:cubicBezTo>
                  <a:cubicBezTo>
                    <a:pt x="7543" y="11470"/>
                    <a:pt x="7600" y="11472"/>
                    <a:pt x="7657" y="11472"/>
                  </a:cubicBezTo>
                  <a:cubicBezTo>
                    <a:pt x="8168" y="11472"/>
                    <a:pt x="8724" y="11315"/>
                    <a:pt x="9151" y="11030"/>
                  </a:cubicBezTo>
                  <a:cubicBezTo>
                    <a:pt x="9230" y="10991"/>
                    <a:pt x="9309" y="10951"/>
                    <a:pt x="9349" y="10911"/>
                  </a:cubicBezTo>
                  <a:cubicBezTo>
                    <a:pt x="10616" y="10357"/>
                    <a:pt x="11528" y="9248"/>
                    <a:pt x="11884" y="7940"/>
                  </a:cubicBezTo>
                  <a:cubicBezTo>
                    <a:pt x="12359" y="6237"/>
                    <a:pt x="12122" y="4415"/>
                    <a:pt x="11250" y="2910"/>
                  </a:cubicBezTo>
                  <a:cubicBezTo>
                    <a:pt x="10339" y="1246"/>
                    <a:pt x="8953" y="137"/>
                    <a:pt x="6972" y="18"/>
                  </a:cubicBezTo>
                  <a:cubicBezTo>
                    <a:pt x="6815" y="7"/>
                    <a:pt x="6658" y="1"/>
                    <a:pt x="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8588914" y="1744695"/>
              <a:ext cx="92578" cy="201594"/>
            </a:xfrm>
            <a:custGeom>
              <a:avLst/>
              <a:gdLst/>
              <a:ahLst/>
              <a:cxnLst/>
              <a:rect l="l" t="t" r="r" b="b"/>
              <a:pathLst>
                <a:path w="833" h="1814" extrusionOk="0">
                  <a:moveTo>
                    <a:pt x="145" y="1"/>
                  </a:moveTo>
                  <a:cubicBezTo>
                    <a:pt x="100" y="1"/>
                    <a:pt x="60" y="11"/>
                    <a:pt x="41" y="31"/>
                  </a:cubicBezTo>
                  <a:cubicBezTo>
                    <a:pt x="1" y="110"/>
                    <a:pt x="1" y="189"/>
                    <a:pt x="41" y="268"/>
                  </a:cubicBezTo>
                  <a:cubicBezTo>
                    <a:pt x="239" y="664"/>
                    <a:pt x="318" y="1100"/>
                    <a:pt x="318" y="1536"/>
                  </a:cubicBezTo>
                  <a:cubicBezTo>
                    <a:pt x="318" y="1615"/>
                    <a:pt x="357" y="1694"/>
                    <a:pt x="397" y="1813"/>
                  </a:cubicBezTo>
                  <a:cubicBezTo>
                    <a:pt x="516" y="1734"/>
                    <a:pt x="595" y="1655"/>
                    <a:pt x="674" y="1615"/>
                  </a:cubicBezTo>
                  <a:cubicBezTo>
                    <a:pt x="674" y="1536"/>
                    <a:pt x="714" y="1496"/>
                    <a:pt x="714" y="1417"/>
                  </a:cubicBezTo>
                  <a:cubicBezTo>
                    <a:pt x="833" y="1061"/>
                    <a:pt x="793" y="704"/>
                    <a:pt x="635" y="387"/>
                  </a:cubicBezTo>
                  <a:cubicBezTo>
                    <a:pt x="516" y="229"/>
                    <a:pt x="397" y="110"/>
                    <a:pt x="278" y="31"/>
                  </a:cubicBezTo>
                  <a:cubicBezTo>
                    <a:pt x="239" y="11"/>
                    <a:pt x="189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8461332" y="1423524"/>
              <a:ext cx="202604" cy="245381"/>
            </a:xfrm>
            <a:custGeom>
              <a:avLst/>
              <a:gdLst/>
              <a:ahLst/>
              <a:cxnLst/>
              <a:rect l="l" t="t" r="r" b="b"/>
              <a:pathLst>
                <a:path w="1823" h="2208" extrusionOk="0">
                  <a:moveTo>
                    <a:pt x="260" y="1"/>
                  </a:moveTo>
                  <a:cubicBezTo>
                    <a:pt x="152" y="1"/>
                    <a:pt x="51" y="48"/>
                    <a:pt x="0" y="227"/>
                  </a:cubicBezTo>
                  <a:cubicBezTo>
                    <a:pt x="872" y="583"/>
                    <a:pt x="1030" y="1495"/>
                    <a:pt x="1545" y="2208"/>
                  </a:cubicBezTo>
                  <a:cubicBezTo>
                    <a:pt x="1585" y="2168"/>
                    <a:pt x="1624" y="2089"/>
                    <a:pt x="1664" y="2049"/>
                  </a:cubicBezTo>
                  <a:cubicBezTo>
                    <a:pt x="1822" y="1415"/>
                    <a:pt x="1070" y="148"/>
                    <a:pt x="436" y="29"/>
                  </a:cubicBezTo>
                  <a:cubicBezTo>
                    <a:pt x="380" y="15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8456887" y="1620338"/>
              <a:ext cx="79352" cy="246714"/>
            </a:xfrm>
            <a:custGeom>
              <a:avLst/>
              <a:gdLst/>
              <a:ahLst/>
              <a:cxnLst/>
              <a:rect l="l" t="t" r="r" b="b"/>
              <a:pathLst>
                <a:path w="714" h="2220" extrusionOk="0">
                  <a:moveTo>
                    <a:pt x="40" y="1"/>
                  </a:moveTo>
                  <a:cubicBezTo>
                    <a:pt x="40" y="120"/>
                    <a:pt x="1" y="199"/>
                    <a:pt x="1" y="278"/>
                  </a:cubicBezTo>
                  <a:cubicBezTo>
                    <a:pt x="1" y="318"/>
                    <a:pt x="1" y="357"/>
                    <a:pt x="1" y="397"/>
                  </a:cubicBezTo>
                  <a:cubicBezTo>
                    <a:pt x="159" y="833"/>
                    <a:pt x="199" y="1268"/>
                    <a:pt x="119" y="1704"/>
                  </a:cubicBezTo>
                  <a:lnTo>
                    <a:pt x="119" y="2219"/>
                  </a:lnTo>
                  <a:lnTo>
                    <a:pt x="199" y="2219"/>
                  </a:lnTo>
                  <a:cubicBezTo>
                    <a:pt x="436" y="1981"/>
                    <a:pt x="555" y="1704"/>
                    <a:pt x="634" y="1427"/>
                  </a:cubicBezTo>
                  <a:cubicBezTo>
                    <a:pt x="714" y="952"/>
                    <a:pt x="595" y="516"/>
                    <a:pt x="317" y="120"/>
                  </a:cubicBezTo>
                  <a:cubicBezTo>
                    <a:pt x="278" y="80"/>
                    <a:pt x="15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7734963" y="1607113"/>
              <a:ext cx="74907" cy="189481"/>
            </a:xfrm>
            <a:custGeom>
              <a:avLst/>
              <a:gdLst/>
              <a:ahLst/>
              <a:cxnLst/>
              <a:rect l="l" t="t" r="r" b="b"/>
              <a:pathLst>
                <a:path w="674" h="1705" extrusionOk="0">
                  <a:moveTo>
                    <a:pt x="555" y="1"/>
                  </a:moveTo>
                  <a:cubicBezTo>
                    <a:pt x="475" y="80"/>
                    <a:pt x="317" y="80"/>
                    <a:pt x="277" y="159"/>
                  </a:cubicBezTo>
                  <a:cubicBezTo>
                    <a:pt x="159" y="476"/>
                    <a:pt x="79" y="793"/>
                    <a:pt x="40" y="1110"/>
                  </a:cubicBezTo>
                  <a:cubicBezTo>
                    <a:pt x="0" y="1348"/>
                    <a:pt x="119" y="1585"/>
                    <a:pt x="317" y="1704"/>
                  </a:cubicBezTo>
                  <a:lnTo>
                    <a:pt x="555" y="635"/>
                  </a:lnTo>
                  <a:cubicBezTo>
                    <a:pt x="594" y="556"/>
                    <a:pt x="634" y="437"/>
                    <a:pt x="674" y="318"/>
                  </a:cubicBezTo>
                  <a:cubicBezTo>
                    <a:pt x="634" y="239"/>
                    <a:pt x="594" y="120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7602825" y="1730470"/>
              <a:ext cx="79352" cy="211374"/>
            </a:xfrm>
            <a:custGeom>
              <a:avLst/>
              <a:gdLst/>
              <a:ahLst/>
              <a:cxnLst/>
              <a:rect l="l" t="t" r="r" b="b"/>
              <a:pathLst>
                <a:path w="714" h="1902" extrusionOk="0">
                  <a:moveTo>
                    <a:pt x="437" y="0"/>
                  </a:moveTo>
                  <a:cubicBezTo>
                    <a:pt x="357" y="79"/>
                    <a:pt x="238" y="119"/>
                    <a:pt x="199" y="198"/>
                  </a:cubicBezTo>
                  <a:cubicBezTo>
                    <a:pt x="1" y="674"/>
                    <a:pt x="80" y="1228"/>
                    <a:pt x="357" y="1703"/>
                  </a:cubicBezTo>
                  <a:cubicBezTo>
                    <a:pt x="397" y="1783"/>
                    <a:pt x="555" y="1822"/>
                    <a:pt x="674" y="1902"/>
                  </a:cubicBezTo>
                  <a:lnTo>
                    <a:pt x="714" y="1822"/>
                  </a:lnTo>
                  <a:cubicBezTo>
                    <a:pt x="714" y="1743"/>
                    <a:pt x="714" y="1703"/>
                    <a:pt x="674" y="1624"/>
                  </a:cubicBezTo>
                  <a:cubicBezTo>
                    <a:pt x="555" y="1189"/>
                    <a:pt x="476" y="713"/>
                    <a:pt x="555" y="277"/>
                  </a:cubicBezTo>
                  <a:cubicBezTo>
                    <a:pt x="555" y="198"/>
                    <a:pt x="476" y="79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7629275" y="1453085"/>
              <a:ext cx="118917" cy="220265"/>
            </a:xfrm>
            <a:custGeom>
              <a:avLst/>
              <a:gdLst/>
              <a:ahLst/>
              <a:cxnLst/>
              <a:rect l="l" t="t" r="r" b="b"/>
              <a:pathLst>
                <a:path w="1070" h="1982" extrusionOk="0">
                  <a:moveTo>
                    <a:pt x="872" y="1"/>
                  </a:moveTo>
                  <a:cubicBezTo>
                    <a:pt x="713" y="80"/>
                    <a:pt x="595" y="159"/>
                    <a:pt x="476" y="278"/>
                  </a:cubicBezTo>
                  <a:cubicBezTo>
                    <a:pt x="357" y="516"/>
                    <a:pt x="238" y="753"/>
                    <a:pt x="159" y="1030"/>
                  </a:cubicBezTo>
                  <a:cubicBezTo>
                    <a:pt x="40" y="1347"/>
                    <a:pt x="0" y="1664"/>
                    <a:pt x="40" y="1981"/>
                  </a:cubicBezTo>
                  <a:lnTo>
                    <a:pt x="159" y="1981"/>
                  </a:lnTo>
                  <a:lnTo>
                    <a:pt x="397" y="1506"/>
                  </a:lnTo>
                  <a:cubicBezTo>
                    <a:pt x="595" y="1070"/>
                    <a:pt x="674" y="595"/>
                    <a:pt x="1030" y="278"/>
                  </a:cubicBezTo>
                  <a:cubicBezTo>
                    <a:pt x="1070" y="199"/>
                    <a:pt x="1070" y="159"/>
                    <a:pt x="1030" y="119"/>
                  </a:cubicBezTo>
                  <a:cubicBezTo>
                    <a:pt x="991" y="80"/>
                    <a:pt x="912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" name="Google Shape;1173;p45"/>
          <p:cNvSpPr/>
          <p:nvPr/>
        </p:nvSpPr>
        <p:spPr>
          <a:xfrm>
            <a:off x="2909606" y="3110640"/>
            <a:ext cx="282060" cy="272360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5"/>
          <p:cNvSpPr/>
          <p:nvPr/>
        </p:nvSpPr>
        <p:spPr>
          <a:xfrm rot="8824228" flipH="1">
            <a:off x="2239900" y="2192202"/>
            <a:ext cx="417297" cy="266374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45"/>
          <p:cNvGrpSpPr/>
          <p:nvPr/>
        </p:nvGrpSpPr>
        <p:grpSpPr>
          <a:xfrm>
            <a:off x="1588497" y="3227788"/>
            <a:ext cx="218024" cy="241143"/>
            <a:chOff x="5414907" y="2017485"/>
            <a:chExt cx="220338" cy="243702"/>
          </a:xfrm>
        </p:grpSpPr>
        <p:sp>
          <p:nvSpPr>
            <p:cNvPr id="1176" name="Google Shape;1176;p45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9" name="Google Shape;1179;p45"/>
          <p:cNvSpPr/>
          <p:nvPr/>
        </p:nvSpPr>
        <p:spPr>
          <a:xfrm>
            <a:off x="2748271" y="1966090"/>
            <a:ext cx="322190" cy="272357"/>
          </a:xfrm>
          <a:custGeom>
            <a:avLst/>
            <a:gdLst/>
            <a:ahLst/>
            <a:cxnLst/>
            <a:rect l="l" t="t" r="r" b="b"/>
            <a:pathLst>
              <a:path w="7805" h="6597" extrusionOk="0">
                <a:moveTo>
                  <a:pt x="6285" y="481"/>
                </a:moveTo>
                <a:cubicBezTo>
                  <a:pt x="6833" y="481"/>
                  <a:pt x="7178" y="1051"/>
                  <a:pt x="6972" y="2105"/>
                </a:cubicBezTo>
                <a:cubicBezTo>
                  <a:pt x="6854" y="2660"/>
                  <a:pt x="6695" y="3214"/>
                  <a:pt x="6497" y="3769"/>
                </a:cubicBezTo>
                <a:cubicBezTo>
                  <a:pt x="6141" y="4561"/>
                  <a:pt x="5705" y="5353"/>
                  <a:pt x="5190" y="6106"/>
                </a:cubicBezTo>
                <a:cubicBezTo>
                  <a:pt x="4001" y="5670"/>
                  <a:pt x="2615" y="5551"/>
                  <a:pt x="1625" y="4759"/>
                </a:cubicBezTo>
                <a:cubicBezTo>
                  <a:pt x="793" y="4046"/>
                  <a:pt x="634" y="2779"/>
                  <a:pt x="1704" y="2145"/>
                </a:cubicBezTo>
                <a:cubicBezTo>
                  <a:pt x="1982" y="1976"/>
                  <a:pt x="2274" y="1902"/>
                  <a:pt x="2565" y="1902"/>
                </a:cubicBezTo>
                <a:cubicBezTo>
                  <a:pt x="3227" y="1902"/>
                  <a:pt x="3878" y="2283"/>
                  <a:pt x="4318" y="2779"/>
                </a:cubicBezTo>
                <a:cubicBezTo>
                  <a:pt x="4370" y="2830"/>
                  <a:pt x="4433" y="2852"/>
                  <a:pt x="4493" y="2852"/>
                </a:cubicBezTo>
                <a:cubicBezTo>
                  <a:pt x="4665" y="2852"/>
                  <a:pt x="4821" y="2677"/>
                  <a:pt x="4675" y="2501"/>
                </a:cubicBezTo>
                <a:cubicBezTo>
                  <a:pt x="4754" y="2462"/>
                  <a:pt x="4794" y="2382"/>
                  <a:pt x="4794" y="2303"/>
                </a:cubicBezTo>
                <a:cubicBezTo>
                  <a:pt x="4794" y="1828"/>
                  <a:pt x="4952" y="1353"/>
                  <a:pt x="5269" y="996"/>
                </a:cubicBezTo>
                <a:cubicBezTo>
                  <a:pt x="5631" y="648"/>
                  <a:pt x="5988" y="481"/>
                  <a:pt x="6285" y="481"/>
                </a:cubicBezTo>
                <a:close/>
                <a:moveTo>
                  <a:pt x="6180" y="0"/>
                </a:moveTo>
                <a:cubicBezTo>
                  <a:pt x="5272" y="0"/>
                  <a:pt x="4436" y="1245"/>
                  <a:pt x="4318" y="2184"/>
                </a:cubicBezTo>
                <a:cubicBezTo>
                  <a:pt x="3781" y="1765"/>
                  <a:pt x="3088" y="1516"/>
                  <a:pt x="2434" y="1516"/>
                </a:cubicBezTo>
                <a:cubicBezTo>
                  <a:pt x="1544" y="1516"/>
                  <a:pt x="727" y="1977"/>
                  <a:pt x="476" y="3095"/>
                </a:cubicBezTo>
                <a:cubicBezTo>
                  <a:pt x="1" y="5551"/>
                  <a:pt x="3526" y="5948"/>
                  <a:pt x="5071" y="6542"/>
                </a:cubicBezTo>
                <a:lnTo>
                  <a:pt x="5150" y="6542"/>
                </a:lnTo>
                <a:cubicBezTo>
                  <a:pt x="5186" y="6577"/>
                  <a:pt x="5237" y="6597"/>
                  <a:pt x="5287" y="6597"/>
                </a:cubicBezTo>
                <a:cubicBezTo>
                  <a:pt x="5348" y="6597"/>
                  <a:pt x="5406" y="6568"/>
                  <a:pt x="5427" y="6502"/>
                </a:cubicBezTo>
                <a:cubicBezTo>
                  <a:pt x="6141" y="5551"/>
                  <a:pt x="6695" y="4482"/>
                  <a:pt x="7091" y="3373"/>
                </a:cubicBezTo>
                <a:cubicBezTo>
                  <a:pt x="7408" y="2501"/>
                  <a:pt x="7804" y="1313"/>
                  <a:pt x="7131" y="521"/>
                </a:cubicBezTo>
                <a:cubicBezTo>
                  <a:pt x="6823" y="152"/>
                  <a:pt x="6497" y="0"/>
                  <a:pt x="61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0" name="Google Shape;1180;p45"/>
          <p:cNvGrpSpPr/>
          <p:nvPr/>
        </p:nvGrpSpPr>
        <p:grpSpPr>
          <a:xfrm>
            <a:off x="1937037" y="1918054"/>
            <a:ext cx="263993" cy="272351"/>
            <a:chOff x="6109266" y="2958701"/>
            <a:chExt cx="158099" cy="163114"/>
          </a:xfrm>
        </p:grpSpPr>
        <p:sp>
          <p:nvSpPr>
            <p:cNvPr id="1181" name="Google Shape;1181;p45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1" grpId="0"/>
      <p:bldP spid="11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RSRP </a:t>
            </a:r>
            <a:br>
              <a:rPr lang="en-US" dirty="0"/>
            </a:br>
            <a:r>
              <a:rPr lang="en-US" dirty="0"/>
              <a:t>(Reference Signal Received Power)</a:t>
            </a:r>
            <a:endParaRPr dirty="0"/>
          </a:p>
        </p:txBody>
      </p:sp>
      <p:grpSp>
        <p:nvGrpSpPr>
          <p:cNvPr id="1193" name="Google Shape;1193;p46"/>
          <p:cNvGrpSpPr/>
          <p:nvPr/>
        </p:nvGrpSpPr>
        <p:grpSpPr>
          <a:xfrm>
            <a:off x="8260904" y="2455391"/>
            <a:ext cx="680743" cy="872245"/>
            <a:chOff x="4444590" y="1528318"/>
            <a:chExt cx="2618243" cy="3347064"/>
          </a:xfrm>
        </p:grpSpPr>
        <p:sp>
          <p:nvSpPr>
            <p:cNvPr id="1194" name="Google Shape;1194;p46"/>
            <p:cNvSpPr/>
            <p:nvPr/>
          </p:nvSpPr>
          <p:spPr>
            <a:xfrm>
              <a:off x="5701623" y="3673030"/>
              <a:ext cx="148890" cy="125982"/>
            </a:xfrm>
            <a:custGeom>
              <a:avLst/>
              <a:gdLst/>
              <a:ahLst/>
              <a:cxnLst/>
              <a:rect l="l" t="t" r="r" b="b"/>
              <a:pathLst>
                <a:path w="793" h="671" extrusionOk="0">
                  <a:moveTo>
                    <a:pt x="356" y="1"/>
                  </a:moveTo>
                  <a:cubicBezTo>
                    <a:pt x="227" y="1"/>
                    <a:pt x="141" y="100"/>
                    <a:pt x="79" y="224"/>
                  </a:cubicBezTo>
                  <a:cubicBezTo>
                    <a:pt x="0" y="422"/>
                    <a:pt x="79" y="620"/>
                    <a:pt x="278" y="660"/>
                  </a:cubicBezTo>
                  <a:cubicBezTo>
                    <a:pt x="299" y="667"/>
                    <a:pt x="322" y="670"/>
                    <a:pt x="346" y="670"/>
                  </a:cubicBezTo>
                  <a:cubicBezTo>
                    <a:pt x="453" y="670"/>
                    <a:pt x="577" y="606"/>
                    <a:pt x="674" y="541"/>
                  </a:cubicBezTo>
                  <a:cubicBezTo>
                    <a:pt x="792" y="422"/>
                    <a:pt x="634" y="105"/>
                    <a:pt x="476" y="26"/>
                  </a:cubicBezTo>
                  <a:cubicBezTo>
                    <a:pt x="432" y="9"/>
                    <a:pt x="393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5984197" y="2784204"/>
              <a:ext cx="171233" cy="135182"/>
            </a:xfrm>
            <a:custGeom>
              <a:avLst/>
              <a:gdLst/>
              <a:ahLst/>
              <a:cxnLst/>
              <a:rect l="l" t="t" r="r" b="b"/>
              <a:pathLst>
                <a:path w="912" h="720" extrusionOk="0">
                  <a:moveTo>
                    <a:pt x="534" y="0"/>
                  </a:moveTo>
                  <a:cubicBezTo>
                    <a:pt x="457" y="0"/>
                    <a:pt x="225" y="134"/>
                    <a:pt x="119" y="205"/>
                  </a:cubicBezTo>
                  <a:cubicBezTo>
                    <a:pt x="1" y="323"/>
                    <a:pt x="159" y="680"/>
                    <a:pt x="317" y="720"/>
                  </a:cubicBezTo>
                  <a:cubicBezTo>
                    <a:pt x="476" y="720"/>
                    <a:pt x="674" y="680"/>
                    <a:pt x="832" y="640"/>
                  </a:cubicBezTo>
                  <a:lnTo>
                    <a:pt x="912" y="561"/>
                  </a:lnTo>
                  <a:cubicBezTo>
                    <a:pt x="832" y="363"/>
                    <a:pt x="714" y="165"/>
                    <a:pt x="555" y="6"/>
                  </a:cubicBezTo>
                  <a:cubicBezTo>
                    <a:pt x="551" y="2"/>
                    <a:pt x="544" y="0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5642104" y="3114463"/>
              <a:ext cx="245584" cy="206528"/>
            </a:xfrm>
            <a:custGeom>
              <a:avLst/>
              <a:gdLst/>
              <a:ahLst/>
              <a:cxnLst/>
              <a:rect l="l" t="t" r="r" b="b"/>
              <a:pathLst>
                <a:path w="1308" h="1100" extrusionOk="0">
                  <a:moveTo>
                    <a:pt x="563" y="1"/>
                  </a:moveTo>
                  <a:cubicBezTo>
                    <a:pt x="480" y="1"/>
                    <a:pt x="395" y="23"/>
                    <a:pt x="317" y="70"/>
                  </a:cubicBezTo>
                  <a:cubicBezTo>
                    <a:pt x="159" y="149"/>
                    <a:pt x="0" y="228"/>
                    <a:pt x="0" y="466"/>
                  </a:cubicBezTo>
                  <a:cubicBezTo>
                    <a:pt x="0" y="703"/>
                    <a:pt x="119" y="902"/>
                    <a:pt x="357" y="981"/>
                  </a:cubicBezTo>
                  <a:cubicBezTo>
                    <a:pt x="515" y="1060"/>
                    <a:pt x="703" y="1100"/>
                    <a:pt x="862" y="1100"/>
                  </a:cubicBezTo>
                  <a:cubicBezTo>
                    <a:pt x="1020" y="1100"/>
                    <a:pt x="1149" y="1060"/>
                    <a:pt x="1189" y="981"/>
                  </a:cubicBezTo>
                  <a:cubicBezTo>
                    <a:pt x="1308" y="664"/>
                    <a:pt x="1189" y="307"/>
                    <a:pt x="911" y="149"/>
                  </a:cubicBezTo>
                  <a:cubicBezTo>
                    <a:pt x="815" y="53"/>
                    <a:pt x="690" y="1"/>
                    <a:pt x="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4571138" y="2882023"/>
              <a:ext cx="2313142" cy="1911696"/>
            </a:xfrm>
            <a:custGeom>
              <a:avLst/>
              <a:gdLst/>
              <a:ahLst/>
              <a:cxnLst/>
              <a:rect l="l" t="t" r="r" b="b"/>
              <a:pathLst>
                <a:path w="12320" h="10182" extrusionOk="0">
                  <a:moveTo>
                    <a:pt x="1200" y="3401"/>
                  </a:moveTo>
                  <a:cubicBezTo>
                    <a:pt x="1210" y="3401"/>
                    <a:pt x="1220" y="3403"/>
                    <a:pt x="1228" y="3407"/>
                  </a:cubicBezTo>
                  <a:cubicBezTo>
                    <a:pt x="1426" y="3407"/>
                    <a:pt x="1347" y="3566"/>
                    <a:pt x="1347" y="3724"/>
                  </a:cubicBezTo>
                  <a:cubicBezTo>
                    <a:pt x="1347" y="4120"/>
                    <a:pt x="1387" y="4556"/>
                    <a:pt x="1387" y="4992"/>
                  </a:cubicBezTo>
                  <a:cubicBezTo>
                    <a:pt x="1387" y="5229"/>
                    <a:pt x="1426" y="5467"/>
                    <a:pt x="1466" y="5705"/>
                  </a:cubicBezTo>
                  <a:lnTo>
                    <a:pt x="1347" y="5744"/>
                  </a:lnTo>
                  <a:cubicBezTo>
                    <a:pt x="1228" y="5586"/>
                    <a:pt x="1149" y="5467"/>
                    <a:pt x="1070" y="5309"/>
                  </a:cubicBezTo>
                  <a:cubicBezTo>
                    <a:pt x="832" y="4754"/>
                    <a:pt x="832" y="4199"/>
                    <a:pt x="990" y="3645"/>
                  </a:cubicBezTo>
                  <a:cubicBezTo>
                    <a:pt x="990" y="3539"/>
                    <a:pt x="1117" y="3401"/>
                    <a:pt x="1200" y="3401"/>
                  </a:cubicBezTo>
                  <a:close/>
                  <a:moveTo>
                    <a:pt x="10369" y="4024"/>
                  </a:moveTo>
                  <a:cubicBezTo>
                    <a:pt x="10438" y="4024"/>
                    <a:pt x="10507" y="4029"/>
                    <a:pt x="10577" y="4041"/>
                  </a:cubicBezTo>
                  <a:cubicBezTo>
                    <a:pt x="11171" y="4358"/>
                    <a:pt x="11448" y="4912"/>
                    <a:pt x="11210" y="5388"/>
                  </a:cubicBezTo>
                  <a:cubicBezTo>
                    <a:pt x="10977" y="5708"/>
                    <a:pt x="10594" y="5900"/>
                    <a:pt x="10218" y="5900"/>
                  </a:cubicBezTo>
                  <a:cubicBezTo>
                    <a:pt x="10083" y="5900"/>
                    <a:pt x="9949" y="5876"/>
                    <a:pt x="9824" y="5823"/>
                  </a:cubicBezTo>
                  <a:cubicBezTo>
                    <a:pt x="9349" y="5586"/>
                    <a:pt x="9111" y="5031"/>
                    <a:pt x="9349" y="4556"/>
                  </a:cubicBezTo>
                  <a:cubicBezTo>
                    <a:pt x="9586" y="4218"/>
                    <a:pt x="9967" y="4024"/>
                    <a:pt x="10369" y="4024"/>
                  </a:cubicBezTo>
                  <a:close/>
                  <a:moveTo>
                    <a:pt x="2496" y="4833"/>
                  </a:moveTo>
                  <a:cubicBezTo>
                    <a:pt x="2575" y="4873"/>
                    <a:pt x="2615" y="4952"/>
                    <a:pt x="2654" y="5071"/>
                  </a:cubicBezTo>
                  <a:cubicBezTo>
                    <a:pt x="2773" y="5507"/>
                    <a:pt x="2852" y="5942"/>
                    <a:pt x="2931" y="6378"/>
                  </a:cubicBezTo>
                  <a:cubicBezTo>
                    <a:pt x="2971" y="6537"/>
                    <a:pt x="3050" y="6695"/>
                    <a:pt x="3090" y="6853"/>
                  </a:cubicBezTo>
                  <a:cubicBezTo>
                    <a:pt x="2813" y="6853"/>
                    <a:pt x="2615" y="6655"/>
                    <a:pt x="2535" y="6418"/>
                  </a:cubicBezTo>
                  <a:cubicBezTo>
                    <a:pt x="2417" y="6022"/>
                    <a:pt x="2377" y="5625"/>
                    <a:pt x="2258" y="5229"/>
                  </a:cubicBezTo>
                  <a:cubicBezTo>
                    <a:pt x="2258" y="5150"/>
                    <a:pt x="2258" y="5110"/>
                    <a:pt x="2298" y="5031"/>
                  </a:cubicBezTo>
                  <a:cubicBezTo>
                    <a:pt x="2377" y="4952"/>
                    <a:pt x="2417" y="4873"/>
                    <a:pt x="2496" y="4833"/>
                  </a:cubicBezTo>
                  <a:close/>
                  <a:moveTo>
                    <a:pt x="1426" y="6101"/>
                  </a:moveTo>
                  <a:cubicBezTo>
                    <a:pt x="1505" y="6101"/>
                    <a:pt x="1585" y="6101"/>
                    <a:pt x="1624" y="6180"/>
                  </a:cubicBezTo>
                  <a:cubicBezTo>
                    <a:pt x="1902" y="6616"/>
                    <a:pt x="2139" y="7091"/>
                    <a:pt x="2456" y="7646"/>
                  </a:cubicBezTo>
                  <a:cubicBezTo>
                    <a:pt x="2298" y="7606"/>
                    <a:pt x="2100" y="7566"/>
                    <a:pt x="1941" y="7487"/>
                  </a:cubicBezTo>
                  <a:lnTo>
                    <a:pt x="1981" y="7487"/>
                  </a:lnTo>
                  <a:cubicBezTo>
                    <a:pt x="1585" y="7210"/>
                    <a:pt x="1307" y="6774"/>
                    <a:pt x="1307" y="6299"/>
                  </a:cubicBezTo>
                  <a:cubicBezTo>
                    <a:pt x="1307" y="6220"/>
                    <a:pt x="1347" y="6140"/>
                    <a:pt x="1426" y="6101"/>
                  </a:cubicBezTo>
                  <a:close/>
                  <a:moveTo>
                    <a:pt x="3446" y="0"/>
                  </a:moveTo>
                  <a:lnTo>
                    <a:pt x="3446" y="0"/>
                  </a:lnTo>
                  <a:cubicBezTo>
                    <a:pt x="2813" y="317"/>
                    <a:pt x="2218" y="753"/>
                    <a:pt x="1704" y="1268"/>
                  </a:cubicBezTo>
                  <a:cubicBezTo>
                    <a:pt x="990" y="1941"/>
                    <a:pt x="476" y="2813"/>
                    <a:pt x="277" y="3803"/>
                  </a:cubicBezTo>
                  <a:cubicBezTo>
                    <a:pt x="0" y="5427"/>
                    <a:pt x="594" y="7131"/>
                    <a:pt x="1862" y="8240"/>
                  </a:cubicBezTo>
                  <a:cubicBezTo>
                    <a:pt x="2535" y="8874"/>
                    <a:pt x="3328" y="9349"/>
                    <a:pt x="4199" y="9666"/>
                  </a:cubicBezTo>
                  <a:cubicBezTo>
                    <a:pt x="5014" y="10011"/>
                    <a:pt x="5879" y="10182"/>
                    <a:pt x="6739" y="10182"/>
                  </a:cubicBezTo>
                  <a:cubicBezTo>
                    <a:pt x="8053" y="10182"/>
                    <a:pt x="9357" y="9783"/>
                    <a:pt x="10458" y="8992"/>
                  </a:cubicBezTo>
                  <a:cubicBezTo>
                    <a:pt x="11290" y="8398"/>
                    <a:pt x="11923" y="7527"/>
                    <a:pt x="12201" y="6537"/>
                  </a:cubicBezTo>
                  <a:cubicBezTo>
                    <a:pt x="12320" y="5982"/>
                    <a:pt x="12320" y="5388"/>
                    <a:pt x="12201" y="4833"/>
                  </a:cubicBezTo>
                  <a:cubicBezTo>
                    <a:pt x="12161" y="4358"/>
                    <a:pt x="11923" y="3882"/>
                    <a:pt x="11488" y="3645"/>
                  </a:cubicBezTo>
                  <a:cubicBezTo>
                    <a:pt x="11028" y="3332"/>
                    <a:pt x="10611" y="3156"/>
                    <a:pt x="10194" y="3156"/>
                  </a:cubicBezTo>
                  <a:cubicBezTo>
                    <a:pt x="9711" y="3156"/>
                    <a:pt x="9227" y="3391"/>
                    <a:pt x="8675" y="3922"/>
                  </a:cubicBezTo>
                  <a:cubicBezTo>
                    <a:pt x="8398" y="4199"/>
                    <a:pt x="8200" y="4516"/>
                    <a:pt x="8002" y="4833"/>
                  </a:cubicBezTo>
                  <a:cubicBezTo>
                    <a:pt x="7764" y="5229"/>
                    <a:pt x="7566" y="5665"/>
                    <a:pt x="7249" y="6061"/>
                  </a:cubicBezTo>
                  <a:cubicBezTo>
                    <a:pt x="7021" y="6388"/>
                    <a:pt x="6630" y="6607"/>
                    <a:pt x="6211" y="6607"/>
                  </a:cubicBezTo>
                  <a:cubicBezTo>
                    <a:pt x="6122" y="6607"/>
                    <a:pt x="6032" y="6597"/>
                    <a:pt x="5942" y="6576"/>
                  </a:cubicBezTo>
                  <a:cubicBezTo>
                    <a:pt x="4991" y="6418"/>
                    <a:pt x="4516" y="5705"/>
                    <a:pt x="4674" y="4675"/>
                  </a:cubicBezTo>
                  <a:cubicBezTo>
                    <a:pt x="4754" y="4318"/>
                    <a:pt x="4872" y="3962"/>
                    <a:pt x="4991" y="3605"/>
                  </a:cubicBezTo>
                  <a:cubicBezTo>
                    <a:pt x="5150" y="3249"/>
                    <a:pt x="4991" y="2853"/>
                    <a:pt x="4595" y="2734"/>
                  </a:cubicBezTo>
                  <a:cubicBezTo>
                    <a:pt x="4318" y="2615"/>
                    <a:pt x="4041" y="2496"/>
                    <a:pt x="3803" y="2377"/>
                  </a:cubicBezTo>
                  <a:cubicBezTo>
                    <a:pt x="3209" y="2179"/>
                    <a:pt x="2892" y="1506"/>
                    <a:pt x="3169" y="912"/>
                  </a:cubicBezTo>
                  <a:cubicBezTo>
                    <a:pt x="3209" y="634"/>
                    <a:pt x="3328" y="357"/>
                    <a:pt x="3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4444590" y="1528318"/>
              <a:ext cx="2618243" cy="3347064"/>
            </a:xfrm>
            <a:custGeom>
              <a:avLst/>
              <a:gdLst/>
              <a:ahLst/>
              <a:cxnLst/>
              <a:rect l="l" t="t" r="r" b="b"/>
              <a:pathLst>
                <a:path w="13945" h="17827" extrusionOk="0">
                  <a:moveTo>
                    <a:pt x="8934" y="473"/>
                  </a:moveTo>
                  <a:cubicBezTo>
                    <a:pt x="8953" y="473"/>
                    <a:pt x="8972" y="474"/>
                    <a:pt x="8993" y="476"/>
                  </a:cubicBezTo>
                  <a:cubicBezTo>
                    <a:pt x="9389" y="476"/>
                    <a:pt x="9785" y="556"/>
                    <a:pt x="10142" y="674"/>
                  </a:cubicBezTo>
                  <a:cubicBezTo>
                    <a:pt x="11053" y="1071"/>
                    <a:pt x="11924" y="1506"/>
                    <a:pt x="12796" y="1982"/>
                  </a:cubicBezTo>
                  <a:cubicBezTo>
                    <a:pt x="12954" y="2061"/>
                    <a:pt x="13112" y="2180"/>
                    <a:pt x="13231" y="2299"/>
                  </a:cubicBezTo>
                  <a:cubicBezTo>
                    <a:pt x="13390" y="2497"/>
                    <a:pt x="13429" y="2774"/>
                    <a:pt x="13271" y="2972"/>
                  </a:cubicBezTo>
                  <a:cubicBezTo>
                    <a:pt x="13224" y="3089"/>
                    <a:pt x="13136" y="3123"/>
                    <a:pt x="13038" y="3123"/>
                  </a:cubicBezTo>
                  <a:cubicBezTo>
                    <a:pt x="12971" y="3123"/>
                    <a:pt x="12900" y="3107"/>
                    <a:pt x="12835" y="3091"/>
                  </a:cubicBezTo>
                  <a:cubicBezTo>
                    <a:pt x="12677" y="3012"/>
                    <a:pt x="12399" y="2893"/>
                    <a:pt x="12162" y="2774"/>
                  </a:cubicBezTo>
                  <a:cubicBezTo>
                    <a:pt x="12109" y="2753"/>
                    <a:pt x="12067" y="2743"/>
                    <a:pt x="12031" y="2743"/>
                  </a:cubicBezTo>
                  <a:cubicBezTo>
                    <a:pt x="11931" y="2743"/>
                    <a:pt x="11871" y="2816"/>
                    <a:pt x="11726" y="2932"/>
                  </a:cubicBezTo>
                  <a:cubicBezTo>
                    <a:pt x="11171" y="3487"/>
                    <a:pt x="11092" y="4279"/>
                    <a:pt x="10815" y="4913"/>
                  </a:cubicBezTo>
                  <a:cubicBezTo>
                    <a:pt x="10538" y="5626"/>
                    <a:pt x="10300" y="6299"/>
                    <a:pt x="10102" y="7052"/>
                  </a:cubicBezTo>
                  <a:cubicBezTo>
                    <a:pt x="10062" y="7210"/>
                    <a:pt x="9983" y="7369"/>
                    <a:pt x="9943" y="7527"/>
                  </a:cubicBezTo>
                  <a:cubicBezTo>
                    <a:pt x="9864" y="7686"/>
                    <a:pt x="9785" y="8042"/>
                    <a:pt x="9666" y="8280"/>
                  </a:cubicBezTo>
                  <a:cubicBezTo>
                    <a:pt x="9864" y="8438"/>
                    <a:pt x="10062" y="8637"/>
                    <a:pt x="10300" y="8795"/>
                  </a:cubicBezTo>
                  <a:cubicBezTo>
                    <a:pt x="10656" y="9033"/>
                    <a:pt x="11053" y="9270"/>
                    <a:pt x="11409" y="9508"/>
                  </a:cubicBezTo>
                  <a:cubicBezTo>
                    <a:pt x="11647" y="9706"/>
                    <a:pt x="11845" y="9904"/>
                    <a:pt x="12003" y="10142"/>
                  </a:cubicBezTo>
                  <a:cubicBezTo>
                    <a:pt x="11964" y="10142"/>
                    <a:pt x="11924" y="10181"/>
                    <a:pt x="11924" y="10181"/>
                  </a:cubicBezTo>
                  <a:cubicBezTo>
                    <a:pt x="11548" y="9986"/>
                    <a:pt x="11191" y="9899"/>
                    <a:pt x="10850" y="9899"/>
                  </a:cubicBezTo>
                  <a:cubicBezTo>
                    <a:pt x="10223" y="9899"/>
                    <a:pt x="9651" y="10195"/>
                    <a:pt x="9112" y="10657"/>
                  </a:cubicBezTo>
                  <a:cubicBezTo>
                    <a:pt x="8636" y="11172"/>
                    <a:pt x="8240" y="11766"/>
                    <a:pt x="7923" y="12400"/>
                  </a:cubicBezTo>
                  <a:cubicBezTo>
                    <a:pt x="7804" y="12637"/>
                    <a:pt x="7686" y="12835"/>
                    <a:pt x="7487" y="13033"/>
                  </a:cubicBezTo>
                  <a:cubicBezTo>
                    <a:pt x="7305" y="13216"/>
                    <a:pt x="7055" y="13312"/>
                    <a:pt x="6792" y="13312"/>
                  </a:cubicBezTo>
                  <a:cubicBezTo>
                    <a:pt x="6655" y="13312"/>
                    <a:pt x="6514" y="13286"/>
                    <a:pt x="6378" y="13232"/>
                  </a:cubicBezTo>
                  <a:cubicBezTo>
                    <a:pt x="6022" y="13073"/>
                    <a:pt x="5784" y="12717"/>
                    <a:pt x="5824" y="12360"/>
                  </a:cubicBezTo>
                  <a:cubicBezTo>
                    <a:pt x="5863" y="11964"/>
                    <a:pt x="5903" y="11607"/>
                    <a:pt x="6022" y="11251"/>
                  </a:cubicBezTo>
                  <a:cubicBezTo>
                    <a:pt x="6022" y="11092"/>
                    <a:pt x="6101" y="10974"/>
                    <a:pt x="6141" y="10815"/>
                  </a:cubicBezTo>
                  <a:cubicBezTo>
                    <a:pt x="6299" y="10340"/>
                    <a:pt x="6061" y="9864"/>
                    <a:pt x="5626" y="9627"/>
                  </a:cubicBezTo>
                  <a:cubicBezTo>
                    <a:pt x="5309" y="9429"/>
                    <a:pt x="4913" y="9270"/>
                    <a:pt x="4556" y="9072"/>
                  </a:cubicBezTo>
                  <a:cubicBezTo>
                    <a:pt x="4200" y="8874"/>
                    <a:pt x="4160" y="8716"/>
                    <a:pt x="4239" y="8280"/>
                  </a:cubicBezTo>
                  <a:cubicBezTo>
                    <a:pt x="4279" y="8161"/>
                    <a:pt x="4319" y="8003"/>
                    <a:pt x="4358" y="7844"/>
                  </a:cubicBezTo>
                  <a:lnTo>
                    <a:pt x="4596" y="7052"/>
                  </a:lnTo>
                  <a:cubicBezTo>
                    <a:pt x="4918" y="6950"/>
                    <a:pt x="5255" y="6899"/>
                    <a:pt x="5592" y="6899"/>
                  </a:cubicBezTo>
                  <a:cubicBezTo>
                    <a:pt x="6040" y="6899"/>
                    <a:pt x="6486" y="6990"/>
                    <a:pt x="6893" y="7171"/>
                  </a:cubicBezTo>
                  <a:cubicBezTo>
                    <a:pt x="7012" y="7210"/>
                    <a:pt x="7091" y="7210"/>
                    <a:pt x="7210" y="7250"/>
                  </a:cubicBezTo>
                  <a:cubicBezTo>
                    <a:pt x="7274" y="7258"/>
                    <a:pt x="7326" y="7263"/>
                    <a:pt x="7369" y="7263"/>
                  </a:cubicBezTo>
                  <a:cubicBezTo>
                    <a:pt x="7541" y="7263"/>
                    <a:pt x="7567" y="7187"/>
                    <a:pt x="7567" y="6933"/>
                  </a:cubicBezTo>
                  <a:cubicBezTo>
                    <a:pt x="7606" y="6894"/>
                    <a:pt x="7606" y="6814"/>
                    <a:pt x="7646" y="6775"/>
                  </a:cubicBezTo>
                  <a:lnTo>
                    <a:pt x="7686" y="6616"/>
                  </a:lnTo>
                  <a:cubicBezTo>
                    <a:pt x="8319" y="5269"/>
                    <a:pt x="8953" y="3923"/>
                    <a:pt x="9587" y="2576"/>
                  </a:cubicBezTo>
                  <a:cubicBezTo>
                    <a:pt x="9627" y="2457"/>
                    <a:pt x="9627" y="2378"/>
                    <a:pt x="9666" y="2299"/>
                  </a:cubicBezTo>
                  <a:cubicBezTo>
                    <a:pt x="9745" y="2140"/>
                    <a:pt x="9666" y="1902"/>
                    <a:pt x="9468" y="1863"/>
                  </a:cubicBezTo>
                  <a:cubicBezTo>
                    <a:pt x="9191" y="1744"/>
                    <a:pt x="8953" y="1625"/>
                    <a:pt x="8715" y="1467"/>
                  </a:cubicBezTo>
                  <a:cubicBezTo>
                    <a:pt x="8517" y="1387"/>
                    <a:pt x="8438" y="1150"/>
                    <a:pt x="8517" y="952"/>
                  </a:cubicBezTo>
                  <a:cubicBezTo>
                    <a:pt x="8591" y="729"/>
                    <a:pt x="8666" y="473"/>
                    <a:pt x="8934" y="473"/>
                  </a:cubicBezTo>
                  <a:close/>
                  <a:moveTo>
                    <a:pt x="4120" y="7171"/>
                  </a:moveTo>
                  <a:lnTo>
                    <a:pt x="4120" y="7171"/>
                  </a:lnTo>
                  <a:cubicBezTo>
                    <a:pt x="4002" y="7527"/>
                    <a:pt x="3922" y="7805"/>
                    <a:pt x="3843" y="8082"/>
                  </a:cubicBezTo>
                  <a:cubicBezTo>
                    <a:pt x="3566" y="8676"/>
                    <a:pt x="3883" y="9350"/>
                    <a:pt x="4477" y="9548"/>
                  </a:cubicBezTo>
                  <a:cubicBezTo>
                    <a:pt x="4715" y="9666"/>
                    <a:pt x="4992" y="9785"/>
                    <a:pt x="5269" y="9904"/>
                  </a:cubicBezTo>
                  <a:cubicBezTo>
                    <a:pt x="5665" y="10023"/>
                    <a:pt x="5824" y="10419"/>
                    <a:pt x="5665" y="10776"/>
                  </a:cubicBezTo>
                  <a:cubicBezTo>
                    <a:pt x="5546" y="11132"/>
                    <a:pt x="5428" y="11489"/>
                    <a:pt x="5348" y="11845"/>
                  </a:cubicBezTo>
                  <a:cubicBezTo>
                    <a:pt x="5190" y="12875"/>
                    <a:pt x="5665" y="13588"/>
                    <a:pt x="6616" y="13747"/>
                  </a:cubicBezTo>
                  <a:cubicBezTo>
                    <a:pt x="6706" y="13767"/>
                    <a:pt x="6796" y="13777"/>
                    <a:pt x="6885" y="13777"/>
                  </a:cubicBezTo>
                  <a:cubicBezTo>
                    <a:pt x="7304" y="13777"/>
                    <a:pt x="7695" y="13558"/>
                    <a:pt x="7923" y="13232"/>
                  </a:cubicBezTo>
                  <a:cubicBezTo>
                    <a:pt x="8240" y="12835"/>
                    <a:pt x="8438" y="12400"/>
                    <a:pt x="8676" y="12004"/>
                  </a:cubicBezTo>
                  <a:cubicBezTo>
                    <a:pt x="8874" y="11687"/>
                    <a:pt x="9072" y="11370"/>
                    <a:pt x="9349" y="11092"/>
                  </a:cubicBezTo>
                  <a:cubicBezTo>
                    <a:pt x="9901" y="10562"/>
                    <a:pt x="10385" y="10327"/>
                    <a:pt x="10868" y="10327"/>
                  </a:cubicBezTo>
                  <a:cubicBezTo>
                    <a:pt x="11285" y="10327"/>
                    <a:pt x="11702" y="10503"/>
                    <a:pt x="12162" y="10815"/>
                  </a:cubicBezTo>
                  <a:cubicBezTo>
                    <a:pt x="12558" y="11053"/>
                    <a:pt x="12835" y="11489"/>
                    <a:pt x="12875" y="12004"/>
                  </a:cubicBezTo>
                  <a:cubicBezTo>
                    <a:pt x="12994" y="12558"/>
                    <a:pt x="12994" y="13152"/>
                    <a:pt x="12875" y="13707"/>
                  </a:cubicBezTo>
                  <a:cubicBezTo>
                    <a:pt x="12597" y="14697"/>
                    <a:pt x="11964" y="15569"/>
                    <a:pt x="11132" y="16163"/>
                  </a:cubicBezTo>
                  <a:cubicBezTo>
                    <a:pt x="10031" y="16953"/>
                    <a:pt x="8727" y="17352"/>
                    <a:pt x="7413" y="17352"/>
                  </a:cubicBezTo>
                  <a:cubicBezTo>
                    <a:pt x="6553" y="17352"/>
                    <a:pt x="5688" y="17181"/>
                    <a:pt x="4873" y="16836"/>
                  </a:cubicBezTo>
                  <a:cubicBezTo>
                    <a:pt x="4002" y="16519"/>
                    <a:pt x="3209" y="16044"/>
                    <a:pt x="2536" y="15410"/>
                  </a:cubicBezTo>
                  <a:cubicBezTo>
                    <a:pt x="1268" y="14301"/>
                    <a:pt x="674" y="12598"/>
                    <a:pt x="951" y="10974"/>
                  </a:cubicBezTo>
                  <a:cubicBezTo>
                    <a:pt x="1150" y="9983"/>
                    <a:pt x="1664" y="9112"/>
                    <a:pt x="2378" y="8438"/>
                  </a:cubicBezTo>
                  <a:cubicBezTo>
                    <a:pt x="2892" y="7923"/>
                    <a:pt x="3487" y="7488"/>
                    <a:pt x="4120" y="7171"/>
                  </a:cubicBezTo>
                  <a:close/>
                  <a:moveTo>
                    <a:pt x="9072" y="1"/>
                  </a:moveTo>
                  <a:cubicBezTo>
                    <a:pt x="8557" y="41"/>
                    <a:pt x="8161" y="397"/>
                    <a:pt x="8121" y="912"/>
                  </a:cubicBezTo>
                  <a:cubicBezTo>
                    <a:pt x="8002" y="1308"/>
                    <a:pt x="8201" y="1704"/>
                    <a:pt x="8597" y="1902"/>
                  </a:cubicBezTo>
                  <a:cubicBezTo>
                    <a:pt x="8795" y="1982"/>
                    <a:pt x="9032" y="2100"/>
                    <a:pt x="9270" y="2180"/>
                  </a:cubicBezTo>
                  <a:lnTo>
                    <a:pt x="7171" y="6735"/>
                  </a:lnTo>
                  <a:lnTo>
                    <a:pt x="6695" y="6616"/>
                  </a:lnTo>
                  <a:cubicBezTo>
                    <a:pt x="6350" y="6516"/>
                    <a:pt x="5989" y="6467"/>
                    <a:pt x="5628" y="6467"/>
                  </a:cubicBezTo>
                  <a:cubicBezTo>
                    <a:pt x="4994" y="6467"/>
                    <a:pt x="4359" y="6616"/>
                    <a:pt x="3804" y="6894"/>
                  </a:cubicBezTo>
                  <a:cubicBezTo>
                    <a:pt x="3011" y="7250"/>
                    <a:pt x="2298" y="7805"/>
                    <a:pt x="1783" y="8478"/>
                  </a:cubicBezTo>
                  <a:cubicBezTo>
                    <a:pt x="199" y="10261"/>
                    <a:pt x="1" y="12281"/>
                    <a:pt x="1150" y="14420"/>
                  </a:cubicBezTo>
                  <a:cubicBezTo>
                    <a:pt x="1704" y="15371"/>
                    <a:pt x="2536" y="16163"/>
                    <a:pt x="3526" y="16717"/>
                  </a:cubicBezTo>
                  <a:cubicBezTo>
                    <a:pt x="4714" y="17442"/>
                    <a:pt x="6071" y="17827"/>
                    <a:pt x="7442" y="17827"/>
                  </a:cubicBezTo>
                  <a:cubicBezTo>
                    <a:pt x="7946" y="17827"/>
                    <a:pt x="8453" y="17775"/>
                    <a:pt x="8953" y="17668"/>
                  </a:cubicBezTo>
                  <a:cubicBezTo>
                    <a:pt x="10617" y="17391"/>
                    <a:pt x="12043" y="16401"/>
                    <a:pt x="12835" y="14935"/>
                  </a:cubicBezTo>
                  <a:cubicBezTo>
                    <a:pt x="13310" y="14222"/>
                    <a:pt x="13548" y="13311"/>
                    <a:pt x="13429" y="12439"/>
                  </a:cubicBezTo>
                  <a:cubicBezTo>
                    <a:pt x="13350" y="11687"/>
                    <a:pt x="13073" y="10974"/>
                    <a:pt x="12716" y="10340"/>
                  </a:cubicBezTo>
                  <a:cubicBezTo>
                    <a:pt x="12281" y="9627"/>
                    <a:pt x="11686" y="9072"/>
                    <a:pt x="11013" y="8676"/>
                  </a:cubicBezTo>
                  <a:lnTo>
                    <a:pt x="10221" y="8201"/>
                  </a:lnTo>
                  <a:cubicBezTo>
                    <a:pt x="10815" y="6497"/>
                    <a:pt x="11369" y="4834"/>
                    <a:pt x="11964" y="3170"/>
                  </a:cubicBezTo>
                  <a:cubicBezTo>
                    <a:pt x="12320" y="3289"/>
                    <a:pt x="12597" y="3408"/>
                    <a:pt x="12914" y="3487"/>
                  </a:cubicBezTo>
                  <a:cubicBezTo>
                    <a:pt x="12991" y="3520"/>
                    <a:pt x="13067" y="3534"/>
                    <a:pt x="13141" y="3534"/>
                  </a:cubicBezTo>
                  <a:cubicBezTo>
                    <a:pt x="13335" y="3534"/>
                    <a:pt x="13513" y="3432"/>
                    <a:pt x="13627" y="3289"/>
                  </a:cubicBezTo>
                  <a:cubicBezTo>
                    <a:pt x="13944" y="2695"/>
                    <a:pt x="13944" y="2378"/>
                    <a:pt x="13469" y="1902"/>
                  </a:cubicBezTo>
                  <a:cubicBezTo>
                    <a:pt x="13310" y="1744"/>
                    <a:pt x="13152" y="1625"/>
                    <a:pt x="12994" y="1546"/>
                  </a:cubicBezTo>
                  <a:cubicBezTo>
                    <a:pt x="12241" y="1150"/>
                    <a:pt x="11449" y="714"/>
                    <a:pt x="10696" y="358"/>
                  </a:cubicBezTo>
                  <a:cubicBezTo>
                    <a:pt x="10181" y="120"/>
                    <a:pt x="9627" y="1"/>
                    <a:pt x="9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6281792" y="3637357"/>
              <a:ext cx="438971" cy="352599"/>
            </a:xfrm>
            <a:custGeom>
              <a:avLst/>
              <a:gdLst/>
              <a:ahLst/>
              <a:cxnLst/>
              <a:rect l="l" t="t" r="r" b="b"/>
              <a:pathLst>
                <a:path w="2338" h="1878" extrusionOk="0">
                  <a:moveTo>
                    <a:pt x="1190" y="319"/>
                  </a:moveTo>
                  <a:cubicBezTo>
                    <a:pt x="1220" y="319"/>
                    <a:pt x="1246" y="324"/>
                    <a:pt x="1268" y="335"/>
                  </a:cubicBezTo>
                  <a:cubicBezTo>
                    <a:pt x="1584" y="493"/>
                    <a:pt x="1743" y="810"/>
                    <a:pt x="1664" y="1167"/>
                  </a:cubicBezTo>
                  <a:cubicBezTo>
                    <a:pt x="1527" y="1331"/>
                    <a:pt x="1315" y="1419"/>
                    <a:pt x="1105" y="1419"/>
                  </a:cubicBezTo>
                  <a:cubicBezTo>
                    <a:pt x="1011" y="1419"/>
                    <a:pt x="918" y="1402"/>
                    <a:pt x="832" y="1365"/>
                  </a:cubicBezTo>
                  <a:cubicBezTo>
                    <a:pt x="555" y="1246"/>
                    <a:pt x="475" y="929"/>
                    <a:pt x="594" y="691"/>
                  </a:cubicBezTo>
                  <a:cubicBezTo>
                    <a:pt x="663" y="520"/>
                    <a:pt x="998" y="319"/>
                    <a:pt x="1190" y="319"/>
                  </a:cubicBezTo>
                  <a:close/>
                  <a:moveTo>
                    <a:pt x="1256" y="1"/>
                  </a:moveTo>
                  <a:cubicBezTo>
                    <a:pt x="846" y="1"/>
                    <a:pt x="441" y="195"/>
                    <a:pt x="238" y="533"/>
                  </a:cubicBezTo>
                  <a:cubicBezTo>
                    <a:pt x="0" y="1008"/>
                    <a:pt x="198" y="1563"/>
                    <a:pt x="673" y="1800"/>
                  </a:cubicBezTo>
                  <a:cubicBezTo>
                    <a:pt x="809" y="1853"/>
                    <a:pt x="951" y="1877"/>
                    <a:pt x="1091" y="1877"/>
                  </a:cubicBezTo>
                  <a:cubicBezTo>
                    <a:pt x="1483" y="1877"/>
                    <a:pt x="1866" y="1685"/>
                    <a:pt x="2099" y="1365"/>
                  </a:cubicBezTo>
                  <a:cubicBezTo>
                    <a:pt x="2337" y="889"/>
                    <a:pt x="2060" y="335"/>
                    <a:pt x="1466" y="18"/>
                  </a:cubicBezTo>
                  <a:cubicBezTo>
                    <a:pt x="1396" y="6"/>
                    <a:pt x="1326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5619761" y="3611822"/>
              <a:ext cx="312612" cy="278437"/>
            </a:xfrm>
            <a:custGeom>
              <a:avLst/>
              <a:gdLst/>
              <a:ahLst/>
              <a:cxnLst/>
              <a:rect l="l" t="t" r="r" b="b"/>
              <a:pathLst>
                <a:path w="1665" h="1483" extrusionOk="0">
                  <a:moveTo>
                    <a:pt x="792" y="327"/>
                  </a:moveTo>
                  <a:cubicBezTo>
                    <a:pt x="829" y="327"/>
                    <a:pt x="868" y="335"/>
                    <a:pt x="912" y="352"/>
                  </a:cubicBezTo>
                  <a:cubicBezTo>
                    <a:pt x="1110" y="431"/>
                    <a:pt x="1228" y="748"/>
                    <a:pt x="1110" y="867"/>
                  </a:cubicBezTo>
                  <a:cubicBezTo>
                    <a:pt x="1013" y="932"/>
                    <a:pt x="889" y="996"/>
                    <a:pt x="782" y="996"/>
                  </a:cubicBezTo>
                  <a:cubicBezTo>
                    <a:pt x="758" y="996"/>
                    <a:pt x="735" y="993"/>
                    <a:pt x="714" y="986"/>
                  </a:cubicBezTo>
                  <a:cubicBezTo>
                    <a:pt x="515" y="946"/>
                    <a:pt x="436" y="748"/>
                    <a:pt x="515" y="550"/>
                  </a:cubicBezTo>
                  <a:cubicBezTo>
                    <a:pt x="577" y="426"/>
                    <a:pt x="663" y="327"/>
                    <a:pt x="792" y="327"/>
                  </a:cubicBezTo>
                  <a:close/>
                  <a:moveTo>
                    <a:pt x="901" y="1"/>
                  </a:moveTo>
                  <a:cubicBezTo>
                    <a:pt x="568" y="1"/>
                    <a:pt x="287" y="191"/>
                    <a:pt x="159" y="510"/>
                  </a:cubicBezTo>
                  <a:cubicBezTo>
                    <a:pt x="1" y="867"/>
                    <a:pt x="199" y="1303"/>
                    <a:pt x="595" y="1422"/>
                  </a:cubicBezTo>
                  <a:cubicBezTo>
                    <a:pt x="688" y="1463"/>
                    <a:pt x="785" y="1483"/>
                    <a:pt x="880" y="1483"/>
                  </a:cubicBezTo>
                  <a:cubicBezTo>
                    <a:pt x="1146" y="1483"/>
                    <a:pt x="1399" y="1328"/>
                    <a:pt x="1545" y="1065"/>
                  </a:cubicBezTo>
                  <a:cubicBezTo>
                    <a:pt x="1664" y="669"/>
                    <a:pt x="1506" y="233"/>
                    <a:pt x="1149" y="35"/>
                  </a:cubicBezTo>
                  <a:cubicBezTo>
                    <a:pt x="1064" y="12"/>
                    <a:pt x="981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5909846" y="2718490"/>
              <a:ext cx="312612" cy="280690"/>
            </a:xfrm>
            <a:custGeom>
              <a:avLst/>
              <a:gdLst/>
              <a:ahLst/>
              <a:cxnLst/>
              <a:rect l="l" t="t" r="r" b="b"/>
              <a:pathLst>
                <a:path w="1665" h="1495" extrusionOk="0">
                  <a:moveTo>
                    <a:pt x="923" y="349"/>
                  </a:moveTo>
                  <a:cubicBezTo>
                    <a:pt x="936" y="349"/>
                    <a:pt x="946" y="351"/>
                    <a:pt x="951" y="356"/>
                  </a:cubicBezTo>
                  <a:cubicBezTo>
                    <a:pt x="1110" y="515"/>
                    <a:pt x="1228" y="673"/>
                    <a:pt x="1268" y="871"/>
                  </a:cubicBezTo>
                  <a:lnTo>
                    <a:pt x="1228" y="990"/>
                  </a:lnTo>
                  <a:cubicBezTo>
                    <a:pt x="1070" y="1030"/>
                    <a:pt x="872" y="1030"/>
                    <a:pt x="713" y="1030"/>
                  </a:cubicBezTo>
                  <a:cubicBezTo>
                    <a:pt x="555" y="1030"/>
                    <a:pt x="397" y="634"/>
                    <a:pt x="515" y="555"/>
                  </a:cubicBezTo>
                  <a:cubicBezTo>
                    <a:pt x="618" y="452"/>
                    <a:pt x="840" y="349"/>
                    <a:pt x="923" y="349"/>
                  </a:cubicBezTo>
                  <a:close/>
                  <a:moveTo>
                    <a:pt x="962" y="1"/>
                  </a:moveTo>
                  <a:cubicBezTo>
                    <a:pt x="649" y="1"/>
                    <a:pt x="344" y="158"/>
                    <a:pt x="159" y="436"/>
                  </a:cubicBezTo>
                  <a:cubicBezTo>
                    <a:pt x="0" y="792"/>
                    <a:pt x="198" y="1228"/>
                    <a:pt x="555" y="1426"/>
                  </a:cubicBezTo>
                  <a:cubicBezTo>
                    <a:pt x="671" y="1472"/>
                    <a:pt x="790" y="1495"/>
                    <a:pt x="906" y="1495"/>
                  </a:cubicBezTo>
                  <a:cubicBezTo>
                    <a:pt x="1189" y="1495"/>
                    <a:pt x="1456" y="1362"/>
                    <a:pt x="1624" y="1109"/>
                  </a:cubicBezTo>
                  <a:lnTo>
                    <a:pt x="1624" y="1030"/>
                  </a:lnTo>
                  <a:cubicBezTo>
                    <a:pt x="1664" y="673"/>
                    <a:pt x="1506" y="277"/>
                    <a:pt x="1228" y="40"/>
                  </a:cubicBezTo>
                  <a:cubicBezTo>
                    <a:pt x="1141" y="13"/>
                    <a:pt x="1051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5545409" y="3047247"/>
              <a:ext cx="431461" cy="355603"/>
            </a:xfrm>
            <a:custGeom>
              <a:avLst/>
              <a:gdLst/>
              <a:ahLst/>
              <a:cxnLst/>
              <a:rect l="l" t="t" r="r" b="b"/>
              <a:pathLst>
                <a:path w="2298" h="1894" extrusionOk="0">
                  <a:moveTo>
                    <a:pt x="1093" y="356"/>
                  </a:moveTo>
                  <a:cubicBezTo>
                    <a:pt x="1216" y="356"/>
                    <a:pt x="1334" y="398"/>
                    <a:pt x="1426" y="467"/>
                  </a:cubicBezTo>
                  <a:cubicBezTo>
                    <a:pt x="1704" y="665"/>
                    <a:pt x="1823" y="1022"/>
                    <a:pt x="1704" y="1339"/>
                  </a:cubicBezTo>
                  <a:cubicBezTo>
                    <a:pt x="1661" y="1402"/>
                    <a:pt x="1517" y="1443"/>
                    <a:pt x="1343" y="1443"/>
                  </a:cubicBezTo>
                  <a:cubicBezTo>
                    <a:pt x="1192" y="1443"/>
                    <a:pt x="1019" y="1412"/>
                    <a:pt x="872" y="1339"/>
                  </a:cubicBezTo>
                  <a:cubicBezTo>
                    <a:pt x="634" y="1260"/>
                    <a:pt x="515" y="1061"/>
                    <a:pt x="515" y="824"/>
                  </a:cubicBezTo>
                  <a:cubicBezTo>
                    <a:pt x="515" y="586"/>
                    <a:pt x="674" y="507"/>
                    <a:pt x="832" y="428"/>
                  </a:cubicBezTo>
                  <a:cubicBezTo>
                    <a:pt x="915" y="378"/>
                    <a:pt x="1005" y="356"/>
                    <a:pt x="1093" y="356"/>
                  </a:cubicBezTo>
                  <a:close/>
                  <a:moveTo>
                    <a:pt x="1063" y="1"/>
                  </a:moveTo>
                  <a:cubicBezTo>
                    <a:pt x="824" y="1"/>
                    <a:pt x="587" y="81"/>
                    <a:pt x="397" y="230"/>
                  </a:cubicBezTo>
                  <a:cubicBezTo>
                    <a:pt x="80" y="507"/>
                    <a:pt x="0" y="943"/>
                    <a:pt x="198" y="1299"/>
                  </a:cubicBezTo>
                  <a:cubicBezTo>
                    <a:pt x="357" y="1497"/>
                    <a:pt x="515" y="1695"/>
                    <a:pt x="713" y="1854"/>
                  </a:cubicBezTo>
                  <a:cubicBezTo>
                    <a:pt x="991" y="1893"/>
                    <a:pt x="1268" y="1893"/>
                    <a:pt x="1585" y="1893"/>
                  </a:cubicBezTo>
                  <a:cubicBezTo>
                    <a:pt x="1941" y="1893"/>
                    <a:pt x="2219" y="1616"/>
                    <a:pt x="2219" y="1260"/>
                  </a:cubicBezTo>
                  <a:cubicBezTo>
                    <a:pt x="2298" y="824"/>
                    <a:pt x="2060" y="388"/>
                    <a:pt x="1664" y="190"/>
                  </a:cubicBezTo>
                  <a:cubicBezTo>
                    <a:pt x="1480" y="61"/>
                    <a:pt x="127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4995094" y="3789437"/>
              <a:ext cx="156212" cy="386958"/>
            </a:xfrm>
            <a:custGeom>
              <a:avLst/>
              <a:gdLst/>
              <a:ahLst/>
              <a:cxnLst/>
              <a:rect l="l" t="t" r="r" b="b"/>
              <a:pathLst>
                <a:path w="832" h="2061" extrusionOk="0">
                  <a:moveTo>
                    <a:pt x="238" y="0"/>
                  </a:moveTo>
                  <a:cubicBezTo>
                    <a:pt x="159" y="79"/>
                    <a:pt x="79" y="159"/>
                    <a:pt x="40" y="238"/>
                  </a:cubicBezTo>
                  <a:cubicBezTo>
                    <a:pt x="0" y="277"/>
                    <a:pt x="0" y="357"/>
                    <a:pt x="0" y="396"/>
                  </a:cubicBezTo>
                  <a:cubicBezTo>
                    <a:pt x="79" y="792"/>
                    <a:pt x="159" y="1189"/>
                    <a:pt x="277" y="1585"/>
                  </a:cubicBezTo>
                  <a:cubicBezTo>
                    <a:pt x="357" y="1822"/>
                    <a:pt x="555" y="2020"/>
                    <a:pt x="832" y="2060"/>
                  </a:cubicBezTo>
                  <a:cubicBezTo>
                    <a:pt x="753" y="1862"/>
                    <a:pt x="713" y="1704"/>
                    <a:pt x="673" y="1545"/>
                  </a:cubicBezTo>
                  <a:cubicBezTo>
                    <a:pt x="594" y="1109"/>
                    <a:pt x="515" y="674"/>
                    <a:pt x="396" y="238"/>
                  </a:cubicBezTo>
                  <a:cubicBezTo>
                    <a:pt x="357" y="159"/>
                    <a:pt x="317" y="79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4816537" y="4031640"/>
              <a:ext cx="215918" cy="293457"/>
            </a:xfrm>
            <a:custGeom>
              <a:avLst/>
              <a:gdLst/>
              <a:ahLst/>
              <a:cxnLst/>
              <a:rect l="l" t="t" r="r" b="b"/>
              <a:pathLst>
                <a:path w="1150" h="1563" extrusionOk="0">
                  <a:moveTo>
                    <a:pt x="149" y="1"/>
                  </a:moveTo>
                  <a:cubicBezTo>
                    <a:pt x="126" y="1"/>
                    <a:pt x="103" y="6"/>
                    <a:pt x="80" y="17"/>
                  </a:cubicBezTo>
                  <a:cubicBezTo>
                    <a:pt x="40" y="57"/>
                    <a:pt x="0" y="97"/>
                    <a:pt x="0" y="176"/>
                  </a:cubicBezTo>
                  <a:cubicBezTo>
                    <a:pt x="0" y="651"/>
                    <a:pt x="238" y="1127"/>
                    <a:pt x="634" y="1364"/>
                  </a:cubicBezTo>
                  <a:cubicBezTo>
                    <a:pt x="793" y="1443"/>
                    <a:pt x="991" y="1523"/>
                    <a:pt x="1149" y="1562"/>
                  </a:cubicBezTo>
                  <a:cubicBezTo>
                    <a:pt x="832" y="1008"/>
                    <a:pt x="595" y="532"/>
                    <a:pt x="317" y="57"/>
                  </a:cubicBezTo>
                  <a:cubicBezTo>
                    <a:pt x="261" y="29"/>
                    <a:pt x="205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4727352" y="3521701"/>
              <a:ext cx="119037" cy="438965"/>
            </a:xfrm>
            <a:custGeom>
              <a:avLst/>
              <a:gdLst/>
              <a:ahLst/>
              <a:cxnLst/>
              <a:rect l="l" t="t" r="r" b="b"/>
              <a:pathLst>
                <a:path w="634" h="2338" extrusionOk="0">
                  <a:moveTo>
                    <a:pt x="396" y="0"/>
                  </a:moveTo>
                  <a:cubicBezTo>
                    <a:pt x="317" y="0"/>
                    <a:pt x="158" y="159"/>
                    <a:pt x="158" y="238"/>
                  </a:cubicBezTo>
                  <a:cubicBezTo>
                    <a:pt x="0" y="792"/>
                    <a:pt x="0" y="1387"/>
                    <a:pt x="238" y="1902"/>
                  </a:cubicBezTo>
                  <a:cubicBezTo>
                    <a:pt x="317" y="2060"/>
                    <a:pt x="396" y="2218"/>
                    <a:pt x="515" y="2337"/>
                  </a:cubicBezTo>
                  <a:lnTo>
                    <a:pt x="634" y="2298"/>
                  </a:lnTo>
                  <a:cubicBezTo>
                    <a:pt x="594" y="2060"/>
                    <a:pt x="594" y="1822"/>
                    <a:pt x="555" y="1585"/>
                  </a:cubicBezTo>
                  <a:cubicBezTo>
                    <a:pt x="555" y="1149"/>
                    <a:pt x="515" y="753"/>
                    <a:pt x="515" y="317"/>
                  </a:cubicBezTo>
                  <a:cubicBezTo>
                    <a:pt x="515" y="198"/>
                    <a:pt x="594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6"/>
          <p:cNvGrpSpPr/>
          <p:nvPr/>
        </p:nvGrpSpPr>
        <p:grpSpPr>
          <a:xfrm>
            <a:off x="8164349" y="1161122"/>
            <a:ext cx="743478" cy="892966"/>
            <a:chOff x="6192911" y="156630"/>
            <a:chExt cx="2526260" cy="3034202"/>
          </a:xfrm>
        </p:grpSpPr>
        <p:sp>
          <p:nvSpPr>
            <p:cNvPr id="1207" name="Google Shape;1207;p46"/>
            <p:cNvSpPr/>
            <p:nvPr/>
          </p:nvSpPr>
          <p:spPr>
            <a:xfrm>
              <a:off x="6528644" y="236317"/>
              <a:ext cx="2099470" cy="2827955"/>
            </a:xfrm>
            <a:custGeom>
              <a:avLst/>
              <a:gdLst/>
              <a:ahLst/>
              <a:cxnLst/>
              <a:rect l="l" t="t" r="r" b="b"/>
              <a:pathLst>
                <a:path w="16440" h="22144" extrusionOk="0">
                  <a:moveTo>
                    <a:pt x="9801" y="3065"/>
                  </a:moveTo>
                  <a:cubicBezTo>
                    <a:pt x="9972" y="3065"/>
                    <a:pt x="10150" y="3172"/>
                    <a:pt x="10181" y="3328"/>
                  </a:cubicBezTo>
                  <a:cubicBezTo>
                    <a:pt x="10696" y="4596"/>
                    <a:pt x="11211" y="5863"/>
                    <a:pt x="11687" y="7131"/>
                  </a:cubicBezTo>
                  <a:cubicBezTo>
                    <a:pt x="11726" y="7329"/>
                    <a:pt x="11766" y="7527"/>
                    <a:pt x="11726" y="7765"/>
                  </a:cubicBezTo>
                  <a:cubicBezTo>
                    <a:pt x="11726" y="7844"/>
                    <a:pt x="11607" y="7923"/>
                    <a:pt x="11528" y="7963"/>
                  </a:cubicBezTo>
                  <a:cubicBezTo>
                    <a:pt x="10617" y="8398"/>
                    <a:pt x="9746" y="8794"/>
                    <a:pt x="8834" y="9191"/>
                  </a:cubicBezTo>
                  <a:cubicBezTo>
                    <a:pt x="8597" y="9309"/>
                    <a:pt x="8359" y="9389"/>
                    <a:pt x="8082" y="9508"/>
                  </a:cubicBezTo>
                  <a:cubicBezTo>
                    <a:pt x="6854" y="9943"/>
                    <a:pt x="5626" y="10419"/>
                    <a:pt x="4398" y="10854"/>
                  </a:cubicBezTo>
                  <a:cubicBezTo>
                    <a:pt x="4081" y="10934"/>
                    <a:pt x="3724" y="10973"/>
                    <a:pt x="3368" y="10973"/>
                  </a:cubicBezTo>
                  <a:cubicBezTo>
                    <a:pt x="3289" y="10973"/>
                    <a:pt x="3170" y="10775"/>
                    <a:pt x="3130" y="10656"/>
                  </a:cubicBezTo>
                  <a:cubicBezTo>
                    <a:pt x="2972" y="10102"/>
                    <a:pt x="2893" y="9547"/>
                    <a:pt x="2734" y="9032"/>
                  </a:cubicBezTo>
                  <a:cubicBezTo>
                    <a:pt x="2496" y="8240"/>
                    <a:pt x="2219" y="7527"/>
                    <a:pt x="1942" y="6735"/>
                  </a:cubicBezTo>
                  <a:cubicBezTo>
                    <a:pt x="1863" y="6497"/>
                    <a:pt x="1863" y="6378"/>
                    <a:pt x="2140" y="6259"/>
                  </a:cubicBezTo>
                  <a:cubicBezTo>
                    <a:pt x="4358" y="5150"/>
                    <a:pt x="6656" y="4318"/>
                    <a:pt x="8953" y="3368"/>
                  </a:cubicBezTo>
                  <a:cubicBezTo>
                    <a:pt x="9151" y="3249"/>
                    <a:pt x="9429" y="3170"/>
                    <a:pt x="9666" y="3090"/>
                  </a:cubicBezTo>
                  <a:cubicBezTo>
                    <a:pt x="9709" y="3073"/>
                    <a:pt x="9755" y="3065"/>
                    <a:pt x="9801" y="3065"/>
                  </a:cubicBezTo>
                  <a:close/>
                  <a:moveTo>
                    <a:pt x="14175" y="14242"/>
                  </a:moveTo>
                  <a:cubicBezTo>
                    <a:pt x="14283" y="14302"/>
                    <a:pt x="14384" y="14312"/>
                    <a:pt x="14420" y="14419"/>
                  </a:cubicBezTo>
                  <a:cubicBezTo>
                    <a:pt x="14578" y="14657"/>
                    <a:pt x="14697" y="14895"/>
                    <a:pt x="14816" y="15172"/>
                  </a:cubicBezTo>
                  <a:cubicBezTo>
                    <a:pt x="14935" y="15489"/>
                    <a:pt x="15014" y="15766"/>
                    <a:pt x="15133" y="16083"/>
                  </a:cubicBezTo>
                  <a:cubicBezTo>
                    <a:pt x="15172" y="16202"/>
                    <a:pt x="15212" y="16321"/>
                    <a:pt x="15212" y="16440"/>
                  </a:cubicBezTo>
                  <a:cubicBezTo>
                    <a:pt x="15212" y="16519"/>
                    <a:pt x="15172" y="16598"/>
                    <a:pt x="15133" y="16638"/>
                  </a:cubicBezTo>
                  <a:cubicBezTo>
                    <a:pt x="15054" y="16638"/>
                    <a:pt x="14974" y="16598"/>
                    <a:pt x="14935" y="16559"/>
                  </a:cubicBezTo>
                  <a:cubicBezTo>
                    <a:pt x="14816" y="16400"/>
                    <a:pt x="14697" y="16202"/>
                    <a:pt x="14618" y="16044"/>
                  </a:cubicBezTo>
                  <a:cubicBezTo>
                    <a:pt x="14459" y="15529"/>
                    <a:pt x="14261" y="15053"/>
                    <a:pt x="14103" y="14538"/>
                  </a:cubicBezTo>
                  <a:cubicBezTo>
                    <a:pt x="14103" y="14464"/>
                    <a:pt x="14138" y="14354"/>
                    <a:pt x="14175" y="14242"/>
                  </a:cubicBezTo>
                  <a:close/>
                  <a:moveTo>
                    <a:pt x="4437" y="14657"/>
                  </a:moveTo>
                  <a:cubicBezTo>
                    <a:pt x="4517" y="14697"/>
                    <a:pt x="4596" y="14697"/>
                    <a:pt x="4636" y="14776"/>
                  </a:cubicBezTo>
                  <a:cubicBezTo>
                    <a:pt x="4794" y="15014"/>
                    <a:pt x="4952" y="15291"/>
                    <a:pt x="5032" y="15449"/>
                  </a:cubicBezTo>
                  <a:cubicBezTo>
                    <a:pt x="5150" y="15647"/>
                    <a:pt x="5190" y="15964"/>
                    <a:pt x="5269" y="16123"/>
                  </a:cubicBezTo>
                  <a:cubicBezTo>
                    <a:pt x="5309" y="16242"/>
                    <a:pt x="5349" y="16360"/>
                    <a:pt x="5349" y="16519"/>
                  </a:cubicBezTo>
                  <a:cubicBezTo>
                    <a:pt x="5388" y="16598"/>
                    <a:pt x="5309" y="16717"/>
                    <a:pt x="5309" y="16836"/>
                  </a:cubicBezTo>
                  <a:cubicBezTo>
                    <a:pt x="5190" y="16757"/>
                    <a:pt x="5032" y="16717"/>
                    <a:pt x="4992" y="16598"/>
                  </a:cubicBezTo>
                  <a:cubicBezTo>
                    <a:pt x="4794" y="16044"/>
                    <a:pt x="4596" y="15449"/>
                    <a:pt x="4398" y="14855"/>
                  </a:cubicBezTo>
                  <a:cubicBezTo>
                    <a:pt x="4398" y="14816"/>
                    <a:pt x="4398" y="14736"/>
                    <a:pt x="4437" y="14657"/>
                  </a:cubicBezTo>
                  <a:close/>
                  <a:moveTo>
                    <a:pt x="5894" y="15710"/>
                  </a:moveTo>
                  <a:cubicBezTo>
                    <a:pt x="5950" y="15710"/>
                    <a:pt x="6006" y="15738"/>
                    <a:pt x="6062" y="15766"/>
                  </a:cubicBezTo>
                  <a:cubicBezTo>
                    <a:pt x="6141" y="15885"/>
                    <a:pt x="6220" y="16044"/>
                    <a:pt x="6299" y="16202"/>
                  </a:cubicBezTo>
                  <a:cubicBezTo>
                    <a:pt x="6378" y="16440"/>
                    <a:pt x="6458" y="16677"/>
                    <a:pt x="6497" y="16915"/>
                  </a:cubicBezTo>
                  <a:cubicBezTo>
                    <a:pt x="6497" y="16994"/>
                    <a:pt x="6418" y="17113"/>
                    <a:pt x="6378" y="17232"/>
                  </a:cubicBezTo>
                  <a:lnTo>
                    <a:pt x="6220" y="17153"/>
                  </a:lnTo>
                  <a:cubicBezTo>
                    <a:pt x="6180" y="17113"/>
                    <a:pt x="6141" y="17073"/>
                    <a:pt x="6141" y="17034"/>
                  </a:cubicBezTo>
                  <a:cubicBezTo>
                    <a:pt x="5982" y="16677"/>
                    <a:pt x="5864" y="16360"/>
                    <a:pt x="5784" y="16004"/>
                  </a:cubicBezTo>
                  <a:cubicBezTo>
                    <a:pt x="5784" y="15964"/>
                    <a:pt x="5784" y="15925"/>
                    <a:pt x="5784" y="15925"/>
                  </a:cubicBezTo>
                  <a:cubicBezTo>
                    <a:pt x="5745" y="15846"/>
                    <a:pt x="5784" y="15766"/>
                    <a:pt x="5824" y="15727"/>
                  </a:cubicBezTo>
                  <a:cubicBezTo>
                    <a:pt x="5847" y="15715"/>
                    <a:pt x="5870" y="15710"/>
                    <a:pt x="5894" y="15710"/>
                  </a:cubicBezTo>
                  <a:close/>
                  <a:moveTo>
                    <a:pt x="13899" y="15817"/>
                  </a:moveTo>
                  <a:cubicBezTo>
                    <a:pt x="13999" y="15846"/>
                    <a:pt x="14067" y="15849"/>
                    <a:pt x="14103" y="15885"/>
                  </a:cubicBezTo>
                  <a:cubicBezTo>
                    <a:pt x="14222" y="16044"/>
                    <a:pt x="14301" y="16242"/>
                    <a:pt x="14380" y="16400"/>
                  </a:cubicBezTo>
                  <a:cubicBezTo>
                    <a:pt x="14459" y="16598"/>
                    <a:pt x="14499" y="16757"/>
                    <a:pt x="14539" y="16955"/>
                  </a:cubicBezTo>
                  <a:cubicBezTo>
                    <a:pt x="14539" y="17073"/>
                    <a:pt x="14459" y="17153"/>
                    <a:pt x="14459" y="17232"/>
                  </a:cubicBezTo>
                  <a:cubicBezTo>
                    <a:pt x="14341" y="17192"/>
                    <a:pt x="14222" y="17192"/>
                    <a:pt x="14182" y="17113"/>
                  </a:cubicBezTo>
                  <a:cubicBezTo>
                    <a:pt x="14063" y="16757"/>
                    <a:pt x="13944" y="16400"/>
                    <a:pt x="13826" y="16044"/>
                  </a:cubicBezTo>
                  <a:cubicBezTo>
                    <a:pt x="13826" y="15968"/>
                    <a:pt x="13862" y="15892"/>
                    <a:pt x="13899" y="15817"/>
                  </a:cubicBezTo>
                  <a:close/>
                  <a:moveTo>
                    <a:pt x="13340" y="16621"/>
                  </a:moveTo>
                  <a:cubicBezTo>
                    <a:pt x="13393" y="16621"/>
                    <a:pt x="13441" y="16649"/>
                    <a:pt x="13469" y="16677"/>
                  </a:cubicBezTo>
                  <a:cubicBezTo>
                    <a:pt x="13548" y="16757"/>
                    <a:pt x="13628" y="16875"/>
                    <a:pt x="13667" y="16994"/>
                  </a:cubicBezTo>
                  <a:cubicBezTo>
                    <a:pt x="13707" y="17113"/>
                    <a:pt x="13746" y="17272"/>
                    <a:pt x="13746" y="17390"/>
                  </a:cubicBezTo>
                  <a:cubicBezTo>
                    <a:pt x="13746" y="17470"/>
                    <a:pt x="13667" y="17628"/>
                    <a:pt x="13628" y="17628"/>
                  </a:cubicBezTo>
                  <a:cubicBezTo>
                    <a:pt x="13588" y="17628"/>
                    <a:pt x="13390" y="17588"/>
                    <a:pt x="13390" y="17509"/>
                  </a:cubicBezTo>
                  <a:cubicBezTo>
                    <a:pt x="13311" y="17272"/>
                    <a:pt x="13231" y="17034"/>
                    <a:pt x="13192" y="16796"/>
                  </a:cubicBezTo>
                  <a:cubicBezTo>
                    <a:pt x="13192" y="16717"/>
                    <a:pt x="13231" y="16638"/>
                    <a:pt x="13311" y="16638"/>
                  </a:cubicBezTo>
                  <a:lnTo>
                    <a:pt x="13271" y="16638"/>
                  </a:lnTo>
                  <a:cubicBezTo>
                    <a:pt x="13294" y="16626"/>
                    <a:pt x="13317" y="16621"/>
                    <a:pt x="13340" y="16621"/>
                  </a:cubicBezTo>
                  <a:close/>
                  <a:moveTo>
                    <a:pt x="5626" y="17272"/>
                  </a:moveTo>
                  <a:cubicBezTo>
                    <a:pt x="5705" y="17311"/>
                    <a:pt x="5745" y="17311"/>
                    <a:pt x="5824" y="17351"/>
                  </a:cubicBezTo>
                  <a:cubicBezTo>
                    <a:pt x="5864" y="17390"/>
                    <a:pt x="5864" y="17390"/>
                    <a:pt x="5903" y="17430"/>
                  </a:cubicBezTo>
                  <a:cubicBezTo>
                    <a:pt x="6062" y="17747"/>
                    <a:pt x="6180" y="18064"/>
                    <a:pt x="6299" y="18381"/>
                  </a:cubicBezTo>
                  <a:cubicBezTo>
                    <a:pt x="6458" y="18816"/>
                    <a:pt x="6577" y="19252"/>
                    <a:pt x="6735" y="19688"/>
                  </a:cubicBezTo>
                  <a:cubicBezTo>
                    <a:pt x="6775" y="19728"/>
                    <a:pt x="6814" y="19807"/>
                    <a:pt x="6814" y="19886"/>
                  </a:cubicBezTo>
                  <a:cubicBezTo>
                    <a:pt x="6775" y="19965"/>
                    <a:pt x="6735" y="20084"/>
                    <a:pt x="6695" y="20163"/>
                  </a:cubicBezTo>
                  <a:cubicBezTo>
                    <a:pt x="6616" y="20124"/>
                    <a:pt x="6497" y="20084"/>
                    <a:pt x="6458" y="20005"/>
                  </a:cubicBezTo>
                  <a:cubicBezTo>
                    <a:pt x="6299" y="19767"/>
                    <a:pt x="6220" y="19529"/>
                    <a:pt x="6101" y="19331"/>
                  </a:cubicBezTo>
                  <a:cubicBezTo>
                    <a:pt x="5903" y="18698"/>
                    <a:pt x="5745" y="18143"/>
                    <a:pt x="5586" y="17549"/>
                  </a:cubicBezTo>
                  <a:cubicBezTo>
                    <a:pt x="5586" y="17470"/>
                    <a:pt x="5626" y="17351"/>
                    <a:pt x="5626" y="17272"/>
                  </a:cubicBezTo>
                  <a:close/>
                  <a:moveTo>
                    <a:pt x="10300" y="1"/>
                  </a:moveTo>
                  <a:lnTo>
                    <a:pt x="1" y="4358"/>
                  </a:lnTo>
                  <a:cubicBezTo>
                    <a:pt x="239" y="4833"/>
                    <a:pt x="516" y="5269"/>
                    <a:pt x="674" y="5705"/>
                  </a:cubicBezTo>
                  <a:cubicBezTo>
                    <a:pt x="1268" y="7170"/>
                    <a:pt x="1783" y="8636"/>
                    <a:pt x="2338" y="10102"/>
                  </a:cubicBezTo>
                  <a:cubicBezTo>
                    <a:pt x="2576" y="10854"/>
                    <a:pt x="2774" y="11607"/>
                    <a:pt x="3011" y="12360"/>
                  </a:cubicBezTo>
                  <a:cubicBezTo>
                    <a:pt x="3249" y="13112"/>
                    <a:pt x="3447" y="13865"/>
                    <a:pt x="3685" y="14578"/>
                  </a:cubicBezTo>
                  <a:cubicBezTo>
                    <a:pt x="4319" y="16479"/>
                    <a:pt x="4992" y="18420"/>
                    <a:pt x="5626" y="20322"/>
                  </a:cubicBezTo>
                  <a:cubicBezTo>
                    <a:pt x="5864" y="20956"/>
                    <a:pt x="6022" y="21589"/>
                    <a:pt x="6180" y="22144"/>
                  </a:cubicBezTo>
                  <a:lnTo>
                    <a:pt x="16440" y="17588"/>
                  </a:lnTo>
                  <a:cubicBezTo>
                    <a:pt x="16083" y="16717"/>
                    <a:pt x="15806" y="15964"/>
                    <a:pt x="15529" y="15172"/>
                  </a:cubicBezTo>
                  <a:cubicBezTo>
                    <a:pt x="15172" y="14103"/>
                    <a:pt x="14816" y="12993"/>
                    <a:pt x="14459" y="11884"/>
                  </a:cubicBezTo>
                  <a:cubicBezTo>
                    <a:pt x="14063" y="10696"/>
                    <a:pt x="13707" y="9468"/>
                    <a:pt x="13311" y="8240"/>
                  </a:cubicBezTo>
                  <a:cubicBezTo>
                    <a:pt x="13033" y="7289"/>
                    <a:pt x="12796" y="6339"/>
                    <a:pt x="12439" y="5427"/>
                  </a:cubicBezTo>
                  <a:cubicBezTo>
                    <a:pt x="11805" y="3764"/>
                    <a:pt x="11132" y="2100"/>
                    <a:pt x="10498" y="436"/>
                  </a:cubicBezTo>
                  <a:cubicBezTo>
                    <a:pt x="10459" y="278"/>
                    <a:pt x="10379" y="159"/>
                    <a:pt x="10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6192911" y="156630"/>
              <a:ext cx="2526260" cy="3034202"/>
            </a:xfrm>
            <a:custGeom>
              <a:avLst/>
              <a:gdLst/>
              <a:ahLst/>
              <a:cxnLst/>
              <a:rect l="l" t="t" r="r" b="b"/>
              <a:pathLst>
                <a:path w="19782" h="23759" extrusionOk="0">
                  <a:moveTo>
                    <a:pt x="2234" y="5140"/>
                  </a:moveTo>
                  <a:cubicBezTo>
                    <a:pt x="2313" y="5140"/>
                    <a:pt x="2392" y="5220"/>
                    <a:pt x="2392" y="5299"/>
                  </a:cubicBezTo>
                  <a:cubicBezTo>
                    <a:pt x="2511" y="5497"/>
                    <a:pt x="2590" y="5695"/>
                    <a:pt x="2670" y="5893"/>
                  </a:cubicBezTo>
                  <a:cubicBezTo>
                    <a:pt x="2788" y="6170"/>
                    <a:pt x="2907" y="6487"/>
                    <a:pt x="3066" y="6764"/>
                  </a:cubicBezTo>
                  <a:cubicBezTo>
                    <a:pt x="3066" y="6844"/>
                    <a:pt x="3105" y="6923"/>
                    <a:pt x="3184" y="7081"/>
                  </a:cubicBezTo>
                  <a:lnTo>
                    <a:pt x="1560" y="7755"/>
                  </a:lnTo>
                  <a:cubicBezTo>
                    <a:pt x="1402" y="7398"/>
                    <a:pt x="1243" y="7042"/>
                    <a:pt x="1085" y="6646"/>
                  </a:cubicBezTo>
                  <a:cubicBezTo>
                    <a:pt x="1006" y="6408"/>
                    <a:pt x="927" y="6170"/>
                    <a:pt x="808" y="5893"/>
                  </a:cubicBezTo>
                  <a:cubicBezTo>
                    <a:pt x="729" y="5814"/>
                    <a:pt x="768" y="5655"/>
                    <a:pt x="887" y="5576"/>
                  </a:cubicBezTo>
                  <a:cubicBezTo>
                    <a:pt x="1283" y="5259"/>
                    <a:pt x="1758" y="5140"/>
                    <a:pt x="2234" y="5140"/>
                  </a:cubicBezTo>
                  <a:close/>
                  <a:moveTo>
                    <a:pt x="3818" y="8824"/>
                  </a:moveTo>
                  <a:cubicBezTo>
                    <a:pt x="4135" y="9696"/>
                    <a:pt x="4412" y="10567"/>
                    <a:pt x="4729" y="11439"/>
                  </a:cubicBezTo>
                  <a:cubicBezTo>
                    <a:pt x="4254" y="11835"/>
                    <a:pt x="3739" y="12073"/>
                    <a:pt x="3145" y="12152"/>
                  </a:cubicBezTo>
                  <a:cubicBezTo>
                    <a:pt x="3105" y="12152"/>
                    <a:pt x="2947" y="12073"/>
                    <a:pt x="2907" y="12033"/>
                  </a:cubicBezTo>
                  <a:cubicBezTo>
                    <a:pt x="2670" y="11201"/>
                    <a:pt x="2392" y="10369"/>
                    <a:pt x="2155" y="9537"/>
                  </a:cubicBezTo>
                  <a:lnTo>
                    <a:pt x="2155" y="9498"/>
                  </a:lnTo>
                  <a:cubicBezTo>
                    <a:pt x="2749" y="9418"/>
                    <a:pt x="3343" y="9220"/>
                    <a:pt x="3818" y="8824"/>
                  </a:cubicBezTo>
                  <a:close/>
                  <a:moveTo>
                    <a:pt x="5957" y="15440"/>
                  </a:moveTo>
                  <a:cubicBezTo>
                    <a:pt x="6433" y="16826"/>
                    <a:pt x="6868" y="18173"/>
                    <a:pt x="7383" y="19559"/>
                  </a:cubicBezTo>
                  <a:cubicBezTo>
                    <a:pt x="6868" y="19916"/>
                    <a:pt x="6274" y="20153"/>
                    <a:pt x="5680" y="20153"/>
                  </a:cubicBezTo>
                  <a:cubicBezTo>
                    <a:pt x="5640" y="20153"/>
                    <a:pt x="5522" y="20035"/>
                    <a:pt x="5482" y="19916"/>
                  </a:cubicBezTo>
                  <a:cubicBezTo>
                    <a:pt x="5244" y="19282"/>
                    <a:pt x="5046" y="18648"/>
                    <a:pt x="4848" y="17975"/>
                  </a:cubicBezTo>
                  <a:cubicBezTo>
                    <a:pt x="4611" y="17341"/>
                    <a:pt x="4412" y="16668"/>
                    <a:pt x="4175" y="15994"/>
                  </a:cubicBezTo>
                  <a:cubicBezTo>
                    <a:pt x="4175" y="15955"/>
                    <a:pt x="4175" y="15915"/>
                    <a:pt x="4135" y="15836"/>
                  </a:cubicBezTo>
                  <a:lnTo>
                    <a:pt x="4135" y="15836"/>
                  </a:lnTo>
                  <a:cubicBezTo>
                    <a:pt x="4275" y="15862"/>
                    <a:pt x="4416" y="15875"/>
                    <a:pt x="4555" y="15875"/>
                  </a:cubicBezTo>
                  <a:cubicBezTo>
                    <a:pt x="5046" y="15875"/>
                    <a:pt x="5525" y="15717"/>
                    <a:pt x="5957" y="15440"/>
                  </a:cubicBezTo>
                  <a:close/>
                  <a:moveTo>
                    <a:pt x="12969" y="625"/>
                  </a:moveTo>
                  <a:cubicBezTo>
                    <a:pt x="13048" y="783"/>
                    <a:pt x="13088" y="941"/>
                    <a:pt x="13167" y="1100"/>
                  </a:cubicBezTo>
                  <a:cubicBezTo>
                    <a:pt x="13801" y="2764"/>
                    <a:pt x="14474" y="4388"/>
                    <a:pt x="15108" y="6091"/>
                  </a:cubicBezTo>
                  <a:cubicBezTo>
                    <a:pt x="15425" y="7002"/>
                    <a:pt x="15702" y="7953"/>
                    <a:pt x="15979" y="8864"/>
                  </a:cubicBezTo>
                  <a:cubicBezTo>
                    <a:pt x="16336" y="10092"/>
                    <a:pt x="16732" y="11320"/>
                    <a:pt x="17128" y="12548"/>
                  </a:cubicBezTo>
                  <a:cubicBezTo>
                    <a:pt x="17484" y="13617"/>
                    <a:pt x="17801" y="14727"/>
                    <a:pt x="18198" y="15836"/>
                  </a:cubicBezTo>
                  <a:cubicBezTo>
                    <a:pt x="18435" y="16588"/>
                    <a:pt x="18752" y="17381"/>
                    <a:pt x="19069" y="18212"/>
                  </a:cubicBezTo>
                  <a:lnTo>
                    <a:pt x="8849" y="22808"/>
                  </a:lnTo>
                  <a:cubicBezTo>
                    <a:pt x="8651" y="22213"/>
                    <a:pt x="8493" y="21580"/>
                    <a:pt x="8294" y="20985"/>
                  </a:cubicBezTo>
                  <a:cubicBezTo>
                    <a:pt x="7661" y="19044"/>
                    <a:pt x="6987" y="17143"/>
                    <a:pt x="6353" y="15202"/>
                  </a:cubicBezTo>
                  <a:cubicBezTo>
                    <a:pt x="6116" y="14489"/>
                    <a:pt x="5918" y="13736"/>
                    <a:pt x="5680" y="12984"/>
                  </a:cubicBezTo>
                  <a:cubicBezTo>
                    <a:pt x="5442" y="12271"/>
                    <a:pt x="5244" y="11518"/>
                    <a:pt x="4967" y="10765"/>
                  </a:cubicBezTo>
                  <a:cubicBezTo>
                    <a:pt x="4452" y="9300"/>
                    <a:pt x="3897" y="7794"/>
                    <a:pt x="3343" y="6368"/>
                  </a:cubicBezTo>
                  <a:cubicBezTo>
                    <a:pt x="3184" y="5893"/>
                    <a:pt x="2907" y="5457"/>
                    <a:pt x="2670" y="4982"/>
                  </a:cubicBezTo>
                  <a:lnTo>
                    <a:pt x="12969" y="625"/>
                  </a:lnTo>
                  <a:close/>
                  <a:moveTo>
                    <a:pt x="7978" y="21500"/>
                  </a:moveTo>
                  <a:cubicBezTo>
                    <a:pt x="8176" y="21976"/>
                    <a:pt x="8334" y="22411"/>
                    <a:pt x="8493" y="22887"/>
                  </a:cubicBezTo>
                  <a:cubicBezTo>
                    <a:pt x="8137" y="23136"/>
                    <a:pt x="7717" y="23289"/>
                    <a:pt x="7291" y="23289"/>
                  </a:cubicBezTo>
                  <a:cubicBezTo>
                    <a:pt x="7243" y="23289"/>
                    <a:pt x="7194" y="23287"/>
                    <a:pt x="7146" y="23283"/>
                  </a:cubicBezTo>
                  <a:cubicBezTo>
                    <a:pt x="6750" y="23283"/>
                    <a:pt x="6552" y="23204"/>
                    <a:pt x="6472" y="22808"/>
                  </a:cubicBezTo>
                  <a:cubicBezTo>
                    <a:pt x="6393" y="22570"/>
                    <a:pt x="6314" y="22332"/>
                    <a:pt x="6195" y="22094"/>
                  </a:cubicBezTo>
                  <a:lnTo>
                    <a:pt x="6195" y="22094"/>
                  </a:lnTo>
                  <a:cubicBezTo>
                    <a:pt x="6244" y="22097"/>
                    <a:pt x="6293" y="22099"/>
                    <a:pt x="6341" y="22099"/>
                  </a:cubicBezTo>
                  <a:cubicBezTo>
                    <a:pt x="6960" y="22099"/>
                    <a:pt x="7537" y="21868"/>
                    <a:pt x="7978" y="21500"/>
                  </a:cubicBezTo>
                  <a:close/>
                  <a:moveTo>
                    <a:pt x="2907" y="1"/>
                  </a:moveTo>
                  <a:cubicBezTo>
                    <a:pt x="2838" y="1"/>
                    <a:pt x="2769" y="11"/>
                    <a:pt x="2709" y="30"/>
                  </a:cubicBezTo>
                  <a:cubicBezTo>
                    <a:pt x="2630" y="110"/>
                    <a:pt x="2590" y="268"/>
                    <a:pt x="2630" y="387"/>
                  </a:cubicBezTo>
                  <a:cubicBezTo>
                    <a:pt x="2630" y="743"/>
                    <a:pt x="2670" y="1060"/>
                    <a:pt x="2749" y="1417"/>
                  </a:cubicBezTo>
                  <a:cubicBezTo>
                    <a:pt x="2749" y="1615"/>
                    <a:pt x="2709" y="1654"/>
                    <a:pt x="2511" y="1694"/>
                  </a:cubicBezTo>
                  <a:cubicBezTo>
                    <a:pt x="1838" y="1773"/>
                    <a:pt x="1125" y="1892"/>
                    <a:pt x="412" y="2011"/>
                  </a:cubicBezTo>
                  <a:cubicBezTo>
                    <a:pt x="387" y="2005"/>
                    <a:pt x="364" y="2002"/>
                    <a:pt x="343" y="2002"/>
                  </a:cubicBezTo>
                  <a:cubicBezTo>
                    <a:pt x="79" y="2002"/>
                    <a:pt x="0" y="2413"/>
                    <a:pt x="293" y="2486"/>
                  </a:cubicBezTo>
                  <a:cubicBezTo>
                    <a:pt x="451" y="2605"/>
                    <a:pt x="649" y="2684"/>
                    <a:pt x="847" y="2724"/>
                  </a:cubicBezTo>
                  <a:cubicBezTo>
                    <a:pt x="1679" y="3041"/>
                    <a:pt x="2471" y="3516"/>
                    <a:pt x="3105" y="4150"/>
                  </a:cubicBezTo>
                  <a:cubicBezTo>
                    <a:pt x="3184" y="4229"/>
                    <a:pt x="3264" y="4308"/>
                    <a:pt x="3303" y="4388"/>
                  </a:cubicBezTo>
                  <a:cubicBezTo>
                    <a:pt x="2828" y="4546"/>
                    <a:pt x="2353" y="4665"/>
                    <a:pt x="1877" y="4784"/>
                  </a:cubicBezTo>
                  <a:cubicBezTo>
                    <a:pt x="1323" y="4823"/>
                    <a:pt x="847" y="5022"/>
                    <a:pt x="491" y="5418"/>
                  </a:cubicBezTo>
                  <a:cubicBezTo>
                    <a:pt x="412" y="5497"/>
                    <a:pt x="332" y="5655"/>
                    <a:pt x="372" y="5814"/>
                  </a:cubicBezTo>
                  <a:cubicBezTo>
                    <a:pt x="412" y="6051"/>
                    <a:pt x="491" y="6289"/>
                    <a:pt x="610" y="6527"/>
                  </a:cubicBezTo>
                  <a:cubicBezTo>
                    <a:pt x="847" y="7240"/>
                    <a:pt x="1125" y="7953"/>
                    <a:pt x="1362" y="8666"/>
                  </a:cubicBezTo>
                  <a:cubicBezTo>
                    <a:pt x="2115" y="10963"/>
                    <a:pt x="2828" y="13221"/>
                    <a:pt x="3541" y="15519"/>
                  </a:cubicBezTo>
                  <a:cubicBezTo>
                    <a:pt x="3739" y="16113"/>
                    <a:pt x="3937" y="16668"/>
                    <a:pt x="4135" y="17262"/>
                  </a:cubicBezTo>
                  <a:cubicBezTo>
                    <a:pt x="4294" y="17816"/>
                    <a:pt x="4492" y="18411"/>
                    <a:pt x="4690" y="19005"/>
                  </a:cubicBezTo>
                  <a:cubicBezTo>
                    <a:pt x="4888" y="19559"/>
                    <a:pt x="5007" y="20114"/>
                    <a:pt x="5244" y="20668"/>
                  </a:cubicBezTo>
                  <a:cubicBezTo>
                    <a:pt x="5442" y="21223"/>
                    <a:pt x="5640" y="21896"/>
                    <a:pt x="5878" y="22530"/>
                  </a:cubicBezTo>
                  <a:cubicBezTo>
                    <a:pt x="5957" y="22768"/>
                    <a:pt x="6076" y="23006"/>
                    <a:pt x="6195" y="23243"/>
                  </a:cubicBezTo>
                  <a:cubicBezTo>
                    <a:pt x="6274" y="23402"/>
                    <a:pt x="6393" y="23560"/>
                    <a:pt x="6552" y="23639"/>
                  </a:cubicBezTo>
                  <a:cubicBezTo>
                    <a:pt x="6789" y="23719"/>
                    <a:pt x="7037" y="23758"/>
                    <a:pt x="7284" y="23758"/>
                  </a:cubicBezTo>
                  <a:cubicBezTo>
                    <a:pt x="7532" y="23758"/>
                    <a:pt x="7779" y="23719"/>
                    <a:pt x="8017" y="23639"/>
                  </a:cubicBezTo>
                  <a:cubicBezTo>
                    <a:pt x="8611" y="23402"/>
                    <a:pt x="9206" y="23124"/>
                    <a:pt x="9760" y="22887"/>
                  </a:cubicBezTo>
                  <a:cubicBezTo>
                    <a:pt x="10354" y="22609"/>
                    <a:pt x="10948" y="22293"/>
                    <a:pt x="11582" y="22015"/>
                  </a:cubicBezTo>
                  <a:lnTo>
                    <a:pt x="18396" y="19005"/>
                  </a:lnTo>
                  <a:cubicBezTo>
                    <a:pt x="18831" y="18807"/>
                    <a:pt x="19267" y="18569"/>
                    <a:pt x="19782" y="18331"/>
                  </a:cubicBezTo>
                  <a:cubicBezTo>
                    <a:pt x="19624" y="18173"/>
                    <a:pt x="19505" y="18014"/>
                    <a:pt x="19425" y="17816"/>
                  </a:cubicBezTo>
                  <a:cubicBezTo>
                    <a:pt x="19188" y="17341"/>
                    <a:pt x="18990" y="16866"/>
                    <a:pt x="18831" y="16351"/>
                  </a:cubicBezTo>
                  <a:cubicBezTo>
                    <a:pt x="18435" y="15202"/>
                    <a:pt x="18039" y="14053"/>
                    <a:pt x="17683" y="12865"/>
                  </a:cubicBezTo>
                  <a:cubicBezTo>
                    <a:pt x="17405" y="11993"/>
                    <a:pt x="17088" y="11122"/>
                    <a:pt x="16851" y="10250"/>
                  </a:cubicBezTo>
                  <a:cubicBezTo>
                    <a:pt x="16455" y="9022"/>
                    <a:pt x="16138" y="7755"/>
                    <a:pt x="15702" y="6566"/>
                  </a:cubicBezTo>
                  <a:cubicBezTo>
                    <a:pt x="15029" y="4665"/>
                    <a:pt x="14236" y="2764"/>
                    <a:pt x="13484" y="862"/>
                  </a:cubicBezTo>
                  <a:cubicBezTo>
                    <a:pt x="13312" y="420"/>
                    <a:pt x="13201" y="237"/>
                    <a:pt x="12971" y="237"/>
                  </a:cubicBezTo>
                  <a:cubicBezTo>
                    <a:pt x="12831" y="237"/>
                    <a:pt x="12646" y="306"/>
                    <a:pt x="12375" y="426"/>
                  </a:cubicBezTo>
                  <a:cubicBezTo>
                    <a:pt x="10552" y="1139"/>
                    <a:pt x="8770" y="1892"/>
                    <a:pt x="6948" y="2645"/>
                  </a:cubicBezTo>
                  <a:cubicBezTo>
                    <a:pt x="6895" y="2684"/>
                    <a:pt x="6838" y="2702"/>
                    <a:pt x="6780" y="2702"/>
                  </a:cubicBezTo>
                  <a:cubicBezTo>
                    <a:pt x="6666" y="2702"/>
                    <a:pt x="6552" y="2632"/>
                    <a:pt x="6472" y="2526"/>
                  </a:cubicBezTo>
                  <a:cubicBezTo>
                    <a:pt x="5522" y="1496"/>
                    <a:pt x="4373" y="664"/>
                    <a:pt x="3105" y="30"/>
                  </a:cubicBezTo>
                  <a:cubicBezTo>
                    <a:pt x="3046" y="11"/>
                    <a:pt x="2977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6771536" y="627092"/>
              <a:ext cx="1264790" cy="1007484"/>
            </a:xfrm>
            <a:custGeom>
              <a:avLst/>
              <a:gdLst/>
              <a:ahLst/>
              <a:cxnLst/>
              <a:rect l="l" t="t" r="r" b="b"/>
              <a:pathLst>
                <a:path w="9904" h="7889" extrusionOk="0">
                  <a:moveTo>
                    <a:pt x="7923" y="387"/>
                  </a:moveTo>
                  <a:cubicBezTo>
                    <a:pt x="8438" y="1773"/>
                    <a:pt x="8953" y="3120"/>
                    <a:pt x="9507" y="4507"/>
                  </a:cubicBezTo>
                  <a:cubicBezTo>
                    <a:pt x="7012" y="5774"/>
                    <a:pt x="4397" y="6685"/>
                    <a:pt x="1743" y="7675"/>
                  </a:cubicBezTo>
                  <a:cubicBezTo>
                    <a:pt x="1466" y="6249"/>
                    <a:pt x="1030" y="4863"/>
                    <a:pt x="436" y="3556"/>
                  </a:cubicBezTo>
                  <a:lnTo>
                    <a:pt x="7923" y="387"/>
                  </a:lnTo>
                  <a:close/>
                  <a:moveTo>
                    <a:pt x="7963" y="1"/>
                  </a:moveTo>
                  <a:cubicBezTo>
                    <a:pt x="7908" y="1"/>
                    <a:pt x="7853" y="10"/>
                    <a:pt x="7804" y="30"/>
                  </a:cubicBezTo>
                  <a:cubicBezTo>
                    <a:pt x="7566" y="110"/>
                    <a:pt x="7329" y="189"/>
                    <a:pt x="7091" y="308"/>
                  </a:cubicBezTo>
                  <a:cubicBezTo>
                    <a:pt x="4833" y="1258"/>
                    <a:pt x="2496" y="2051"/>
                    <a:pt x="278" y="3199"/>
                  </a:cubicBezTo>
                  <a:cubicBezTo>
                    <a:pt x="0" y="3318"/>
                    <a:pt x="40" y="3437"/>
                    <a:pt x="119" y="3675"/>
                  </a:cubicBezTo>
                  <a:cubicBezTo>
                    <a:pt x="317" y="4427"/>
                    <a:pt x="594" y="5180"/>
                    <a:pt x="832" y="5933"/>
                  </a:cubicBezTo>
                  <a:cubicBezTo>
                    <a:pt x="991" y="6487"/>
                    <a:pt x="1109" y="7042"/>
                    <a:pt x="1268" y="7596"/>
                  </a:cubicBezTo>
                  <a:cubicBezTo>
                    <a:pt x="1307" y="7715"/>
                    <a:pt x="1426" y="7874"/>
                    <a:pt x="1506" y="7874"/>
                  </a:cubicBezTo>
                  <a:cubicBezTo>
                    <a:pt x="1585" y="7883"/>
                    <a:pt x="1666" y="7888"/>
                    <a:pt x="1750" y="7888"/>
                  </a:cubicBezTo>
                  <a:cubicBezTo>
                    <a:pt x="2001" y="7888"/>
                    <a:pt x="2268" y="7844"/>
                    <a:pt x="2535" y="7755"/>
                  </a:cubicBezTo>
                  <a:cubicBezTo>
                    <a:pt x="3763" y="7359"/>
                    <a:pt x="4991" y="6883"/>
                    <a:pt x="6219" y="6448"/>
                  </a:cubicBezTo>
                  <a:cubicBezTo>
                    <a:pt x="6457" y="6329"/>
                    <a:pt x="6695" y="6249"/>
                    <a:pt x="6972" y="6131"/>
                  </a:cubicBezTo>
                  <a:cubicBezTo>
                    <a:pt x="7883" y="5695"/>
                    <a:pt x="8755" y="5299"/>
                    <a:pt x="9626" y="4903"/>
                  </a:cubicBezTo>
                  <a:cubicBezTo>
                    <a:pt x="9745" y="4863"/>
                    <a:pt x="9864" y="4744"/>
                    <a:pt x="9864" y="4665"/>
                  </a:cubicBezTo>
                  <a:cubicBezTo>
                    <a:pt x="9903" y="4467"/>
                    <a:pt x="9864" y="4229"/>
                    <a:pt x="9824" y="4031"/>
                  </a:cubicBezTo>
                  <a:cubicBezTo>
                    <a:pt x="9349" y="2764"/>
                    <a:pt x="8834" y="1536"/>
                    <a:pt x="8358" y="268"/>
                  </a:cubicBezTo>
                  <a:cubicBezTo>
                    <a:pt x="8299" y="90"/>
                    <a:pt x="8128" y="1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8329522" y="2052398"/>
              <a:ext cx="146861" cy="305732"/>
            </a:xfrm>
            <a:custGeom>
              <a:avLst/>
              <a:gdLst/>
              <a:ahLst/>
              <a:cxnLst/>
              <a:rect l="l" t="t" r="r" b="b"/>
              <a:pathLst>
                <a:path w="1150" h="2394" extrusionOk="0">
                  <a:moveTo>
                    <a:pt x="80" y="0"/>
                  </a:moveTo>
                  <a:cubicBezTo>
                    <a:pt x="80" y="119"/>
                    <a:pt x="1" y="238"/>
                    <a:pt x="40" y="317"/>
                  </a:cubicBezTo>
                  <a:cubicBezTo>
                    <a:pt x="199" y="832"/>
                    <a:pt x="357" y="1308"/>
                    <a:pt x="555" y="1823"/>
                  </a:cubicBezTo>
                  <a:cubicBezTo>
                    <a:pt x="635" y="1981"/>
                    <a:pt x="753" y="2139"/>
                    <a:pt x="833" y="2338"/>
                  </a:cubicBezTo>
                  <a:cubicBezTo>
                    <a:pt x="889" y="2366"/>
                    <a:pt x="945" y="2394"/>
                    <a:pt x="1001" y="2394"/>
                  </a:cubicBezTo>
                  <a:cubicBezTo>
                    <a:pt x="1024" y="2394"/>
                    <a:pt x="1047" y="2389"/>
                    <a:pt x="1070" y="2377"/>
                  </a:cubicBezTo>
                  <a:cubicBezTo>
                    <a:pt x="1110" y="2377"/>
                    <a:pt x="1150" y="2258"/>
                    <a:pt x="1150" y="2219"/>
                  </a:cubicBezTo>
                  <a:cubicBezTo>
                    <a:pt x="1150" y="2100"/>
                    <a:pt x="1110" y="1981"/>
                    <a:pt x="1070" y="1862"/>
                  </a:cubicBezTo>
                  <a:cubicBezTo>
                    <a:pt x="952" y="1545"/>
                    <a:pt x="872" y="1228"/>
                    <a:pt x="714" y="951"/>
                  </a:cubicBezTo>
                  <a:cubicBezTo>
                    <a:pt x="635" y="674"/>
                    <a:pt x="516" y="397"/>
                    <a:pt x="357" y="159"/>
                  </a:cubicBezTo>
                  <a:cubicBezTo>
                    <a:pt x="318" y="80"/>
                    <a:pt x="159" y="8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8294148" y="2254682"/>
              <a:ext cx="96290" cy="182239"/>
            </a:xfrm>
            <a:custGeom>
              <a:avLst/>
              <a:gdLst/>
              <a:ahLst/>
              <a:cxnLst/>
              <a:rect l="l" t="t" r="r" b="b"/>
              <a:pathLst>
                <a:path w="754" h="1427" extrusionOk="0">
                  <a:moveTo>
                    <a:pt x="80" y="1"/>
                  </a:moveTo>
                  <a:cubicBezTo>
                    <a:pt x="80" y="41"/>
                    <a:pt x="1" y="120"/>
                    <a:pt x="1" y="199"/>
                  </a:cubicBezTo>
                  <a:cubicBezTo>
                    <a:pt x="119" y="555"/>
                    <a:pt x="238" y="912"/>
                    <a:pt x="397" y="1268"/>
                  </a:cubicBezTo>
                  <a:cubicBezTo>
                    <a:pt x="397" y="1348"/>
                    <a:pt x="555" y="1387"/>
                    <a:pt x="634" y="1427"/>
                  </a:cubicBezTo>
                  <a:cubicBezTo>
                    <a:pt x="674" y="1348"/>
                    <a:pt x="753" y="1229"/>
                    <a:pt x="753" y="1150"/>
                  </a:cubicBezTo>
                  <a:cubicBezTo>
                    <a:pt x="714" y="952"/>
                    <a:pt x="634" y="754"/>
                    <a:pt x="595" y="595"/>
                  </a:cubicBezTo>
                  <a:cubicBezTo>
                    <a:pt x="476" y="397"/>
                    <a:pt x="397" y="239"/>
                    <a:pt x="317" y="80"/>
                  </a:cubicBezTo>
                  <a:cubicBezTo>
                    <a:pt x="278" y="41"/>
                    <a:pt x="15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8213184" y="2355951"/>
              <a:ext cx="75984" cy="132944"/>
            </a:xfrm>
            <a:custGeom>
              <a:avLst/>
              <a:gdLst/>
              <a:ahLst/>
              <a:cxnLst/>
              <a:rect l="l" t="t" r="r" b="b"/>
              <a:pathLst>
                <a:path w="595" h="1041" extrusionOk="0">
                  <a:moveTo>
                    <a:pt x="120" y="0"/>
                  </a:moveTo>
                  <a:cubicBezTo>
                    <a:pt x="40" y="40"/>
                    <a:pt x="1" y="119"/>
                    <a:pt x="1" y="198"/>
                  </a:cubicBezTo>
                  <a:cubicBezTo>
                    <a:pt x="40" y="436"/>
                    <a:pt x="120" y="674"/>
                    <a:pt x="199" y="911"/>
                  </a:cubicBezTo>
                  <a:cubicBezTo>
                    <a:pt x="231" y="976"/>
                    <a:pt x="316" y="1041"/>
                    <a:pt x="390" y="1041"/>
                  </a:cubicBezTo>
                  <a:cubicBezTo>
                    <a:pt x="406" y="1041"/>
                    <a:pt x="422" y="1037"/>
                    <a:pt x="437" y="1030"/>
                  </a:cubicBezTo>
                  <a:cubicBezTo>
                    <a:pt x="516" y="1030"/>
                    <a:pt x="595" y="872"/>
                    <a:pt x="555" y="792"/>
                  </a:cubicBezTo>
                  <a:cubicBezTo>
                    <a:pt x="555" y="674"/>
                    <a:pt x="516" y="515"/>
                    <a:pt x="476" y="396"/>
                  </a:cubicBezTo>
                  <a:cubicBezTo>
                    <a:pt x="437" y="277"/>
                    <a:pt x="357" y="159"/>
                    <a:pt x="278" y="79"/>
                  </a:cubicBezTo>
                  <a:cubicBezTo>
                    <a:pt x="238" y="40"/>
                    <a:pt x="15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7262174" y="2242550"/>
              <a:ext cx="96290" cy="194371"/>
            </a:xfrm>
            <a:custGeom>
              <a:avLst/>
              <a:gdLst/>
              <a:ahLst/>
              <a:cxnLst/>
              <a:rect l="l" t="t" r="r" b="b"/>
              <a:pathLst>
                <a:path w="754" h="1522" extrusionOk="0">
                  <a:moveTo>
                    <a:pt x="149" y="0"/>
                  </a:moveTo>
                  <a:cubicBezTo>
                    <a:pt x="126" y="0"/>
                    <a:pt x="103" y="5"/>
                    <a:pt x="80" y="17"/>
                  </a:cubicBezTo>
                  <a:cubicBezTo>
                    <a:pt x="1" y="56"/>
                    <a:pt x="1" y="136"/>
                    <a:pt x="1" y="215"/>
                  </a:cubicBezTo>
                  <a:cubicBezTo>
                    <a:pt x="1" y="215"/>
                    <a:pt x="1" y="254"/>
                    <a:pt x="1" y="254"/>
                  </a:cubicBezTo>
                  <a:cubicBezTo>
                    <a:pt x="120" y="650"/>
                    <a:pt x="238" y="967"/>
                    <a:pt x="397" y="1324"/>
                  </a:cubicBezTo>
                  <a:cubicBezTo>
                    <a:pt x="397" y="1363"/>
                    <a:pt x="436" y="1403"/>
                    <a:pt x="476" y="1443"/>
                  </a:cubicBezTo>
                  <a:lnTo>
                    <a:pt x="634" y="1522"/>
                  </a:lnTo>
                  <a:cubicBezTo>
                    <a:pt x="674" y="1403"/>
                    <a:pt x="753" y="1284"/>
                    <a:pt x="714" y="1205"/>
                  </a:cubicBezTo>
                  <a:cubicBezTo>
                    <a:pt x="674" y="967"/>
                    <a:pt x="634" y="730"/>
                    <a:pt x="555" y="492"/>
                  </a:cubicBezTo>
                  <a:cubicBezTo>
                    <a:pt x="476" y="334"/>
                    <a:pt x="397" y="175"/>
                    <a:pt x="278" y="56"/>
                  </a:cubicBezTo>
                  <a:cubicBezTo>
                    <a:pt x="250" y="28"/>
                    <a:pt x="20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7241997" y="2441896"/>
              <a:ext cx="151841" cy="369458"/>
            </a:xfrm>
            <a:custGeom>
              <a:avLst/>
              <a:gdLst/>
              <a:ahLst/>
              <a:cxnLst/>
              <a:rect l="l" t="t" r="r" b="b"/>
              <a:pathLst>
                <a:path w="1189" h="2893" extrusionOk="0">
                  <a:moveTo>
                    <a:pt x="40" y="1"/>
                  </a:moveTo>
                  <a:cubicBezTo>
                    <a:pt x="0" y="80"/>
                    <a:pt x="0" y="199"/>
                    <a:pt x="0" y="278"/>
                  </a:cubicBezTo>
                  <a:cubicBezTo>
                    <a:pt x="159" y="872"/>
                    <a:pt x="317" y="1427"/>
                    <a:pt x="476" y="2060"/>
                  </a:cubicBezTo>
                  <a:cubicBezTo>
                    <a:pt x="594" y="2258"/>
                    <a:pt x="713" y="2496"/>
                    <a:pt x="872" y="2734"/>
                  </a:cubicBezTo>
                  <a:cubicBezTo>
                    <a:pt x="872" y="2813"/>
                    <a:pt x="1030" y="2853"/>
                    <a:pt x="1109" y="2892"/>
                  </a:cubicBezTo>
                  <a:cubicBezTo>
                    <a:pt x="1149" y="2813"/>
                    <a:pt x="1149" y="2694"/>
                    <a:pt x="1189" y="2615"/>
                  </a:cubicBezTo>
                  <a:cubicBezTo>
                    <a:pt x="1189" y="2536"/>
                    <a:pt x="1149" y="2457"/>
                    <a:pt x="1149" y="2417"/>
                  </a:cubicBezTo>
                  <a:cubicBezTo>
                    <a:pt x="991" y="1981"/>
                    <a:pt x="832" y="1545"/>
                    <a:pt x="713" y="1110"/>
                  </a:cubicBezTo>
                  <a:cubicBezTo>
                    <a:pt x="594" y="793"/>
                    <a:pt x="436" y="476"/>
                    <a:pt x="278" y="159"/>
                  </a:cubicBezTo>
                  <a:cubicBezTo>
                    <a:pt x="278" y="119"/>
                    <a:pt x="238" y="119"/>
                    <a:pt x="238" y="80"/>
                  </a:cubicBezTo>
                  <a:cubicBezTo>
                    <a:pt x="159" y="40"/>
                    <a:pt x="7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7085177" y="2108077"/>
              <a:ext cx="131664" cy="283383"/>
            </a:xfrm>
            <a:custGeom>
              <a:avLst/>
              <a:gdLst/>
              <a:ahLst/>
              <a:cxnLst/>
              <a:rect l="l" t="t" r="r" b="b"/>
              <a:pathLst>
                <a:path w="1031" h="2219" extrusionOk="0">
                  <a:moveTo>
                    <a:pt x="79" y="0"/>
                  </a:moveTo>
                  <a:cubicBezTo>
                    <a:pt x="79" y="79"/>
                    <a:pt x="0" y="159"/>
                    <a:pt x="40" y="238"/>
                  </a:cubicBezTo>
                  <a:cubicBezTo>
                    <a:pt x="238" y="832"/>
                    <a:pt x="436" y="1387"/>
                    <a:pt x="634" y="1981"/>
                  </a:cubicBezTo>
                  <a:cubicBezTo>
                    <a:pt x="674" y="2060"/>
                    <a:pt x="832" y="2139"/>
                    <a:pt x="911" y="2218"/>
                  </a:cubicBezTo>
                  <a:cubicBezTo>
                    <a:pt x="951" y="2100"/>
                    <a:pt x="1030" y="1981"/>
                    <a:pt x="991" y="1862"/>
                  </a:cubicBezTo>
                  <a:cubicBezTo>
                    <a:pt x="951" y="1743"/>
                    <a:pt x="951" y="1624"/>
                    <a:pt x="911" y="1505"/>
                  </a:cubicBezTo>
                  <a:cubicBezTo>
                    <a:pt x="832" y="1307"/>
                    <a:pt x="753" y="1070"/>
                    <a:pt x="674" y="832"/>
                  </a:cubicBezTo>
                  <a:cubicBezTo>
                    <a:pt x="594" y="594"/>
                    <a:pt x="436" y="396"/>
                    <a:pt x="278" y="119"/>
                  </a:cubicBezTo>
                  <a:cubicBezTo>
                    <a:pt x="238" y="79"/>
                    <a:pt x="119" y="4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0523"/>
            <a:ext cx="6248400" cy="316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2347216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790700" y="2068840"/>
            <a:ext cx="56769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sz="1600" dirty="0">
                <a:solidFill>
                  <a:srgbClr val="2E2E2E"/>
                </a:solidFill>
              </a:rPr>
              <a:t>RSRP (Received Signal Reference Power) </a:t>
            </a:r>
            <a:r>
              <a:rPr lang="en-ID" sz="1600" dirty="0" err="1">
                <a:solidFill>
                  <a:srgbClr val="2E2E2E"/>
                </a:solidFill>
              </a:rPr>
              <a:t>merupakan</a:t>
            </a:r>
            <a:r>
              <a:rPr lang="en-ID" sz="1600" dirty="0">
                <a:solidFill>
                  <a:srgbClr val="2E2E2E"/>
                </a:solidFill>
              </a:rPr>
              <a:t> parameter yang </a:t>
            </a:r>
            <a:r>
              <a:rPr lang="en-ID" sz="1600" dirty="0" err="1">
                <a:solidFill>
                  <a:srgbClr val="2E2E2E"/>
                </a:solidFill>
              </a:rPr>
              <a:t>menyatakan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tingkat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kekuatan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sinyal</a:t>
            </a:r>
            <a:r>
              <a:rPr lang="en-ID" sz="1600" dirty="0">
                <a:solidFill>
                  <a:srgbClr val="2E2E2E"/>
                </a:solidFill>
              </a:rPr>
              <a:t> yang </a:t>
            </a:r>
            <a:r>
              <a:rPr lang="en-ID" sz="1600" dirty="0" err="1">
                <a:solidFill>
                  <a:srgbClr val="2E2E2E"/>
                </a:solidFill>
              </a:rPr>
              <a:t>diterima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oleh</a:t>
            </a:r>
            <a:r>
              <a:rPr lang="en-ID" sz="1600" dirty="0">
                <a:solidFill>
                  <a:srgbClr val="2E2E2E"/>
                </a:solidFill>
              </a:rPr>
              <a:t> user </a:t>
            </a:r>
            <a:r>
              <a:rPr lang="en-ID" sz="1600" dirty="0" err="1">
                <a:solidFill>
                  <a:srgbClr val="2E2E2E"/>
                </a:solidFill>
              </a:rPr>
              <a:t>dalam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satuan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dBm</a:t>
            </a:r>
            <a:r>
              <a:rPr lang="en-ID" sz="1600" dirty="0">
                <a:solidFill>
                  <a:srgbClr val="2E2E2E"/>
                </a:solidFill>
              </a:rPr>
              <a:t>. </a:t>
            </a:r>
            <a:r>
              <a:rPr lang="en-ID" sz="1600" dirty="0" err="1">
                <a:solidFill>
                  <a:srgbClr val="2E2E2E"/>
                </a:solidFill>
              </a:rPr>
              <a:t>Nilainya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bergantung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jarak</a:t>
            </a:r>
            <a:r>
              <a:rPr lang="en-ID" sz="1600" dirty="0">
                <a:solidFill>
                  <a:srgbClr val="2E2E2E"/>
                </a:solidFill>
              </a:rPr>
              <a:t> user </a:t>
            </a:r>
            <a:r>
              <a:rPr lang="en-ID" sz="1600" dirty="0" err="1">
                <a:solidFill>
                  <a:srgbClr val="2E2E2E"/>
                </a:solidFill>
              </a:rPr>
              <a:t>dengan</a:t>
            </a:r>
            <a:r>
              <a:rPr lang="en-ID" sz="1600" dirty="0">
                <a:solidFill>
                  <a:srgbClr val="2E2E2E"/>
                </a:solidFill>
              </a:rPr>
              <a:t> BTS. </a:t>
            </a:r>
            <a:r>
              <a:rPr lang="en-ID" sz="1600" dirty="0" err="1">
                <a:solidFill>
                  <a:srgbClr val="2E2E2E"/>
                </a:solidFill>
              </a:rPr>
              <a:t>Semakin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jauh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maka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semakin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lemah</a:t>
            </a:r>
            <a:r>
              <a:rPr lang="en-ID" sz="1600" dirty="0">
                <a:solidFill>
                  <a:srgbClr val="2E2E2E"/>
                </a:solidFill>
              </a:rPr>
              <a:t>, </a:t>
            </a:r>
            <a:r>
              <a:rPr lang="en-ID" sz="1600" dirty="0" err="1">
                <a:solidFill>
                  <a:srgbClr val="2E2E2E"/>
                </a:solidFill>
              </a:rPr>
              <a:t>begitu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juga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dengan</a:t>
            </a:r>
            <a:r>
              <a:rPr lang="en-ID" sz="1600" dirty="0">
                <a:solidFill>
                  <a:srgbClr val="2E2E2E"/>
                </a:solidFill>
              </a:rPr>
              <a:t> </a:t>
            </a:r>
            <a:r>
              <a:rPr lang="en-ID" sz="1600" dirty="0" err="1">
                <a:solidFill>
                  <a:srgbClr val="2E2E2E"/>
                </a:solidFill>
              </a:rPr>
              <a:t>sebaliknya</a:t>
            </a:r>
            <a:r>
              <a:rPr lang="en-US" sz="1600" dirty="0"/>
              <a:t>. </a:t>
            </a:r>
            <a:r>
              <a:rPr lang="en-US" sz="1600" dirty="0" err="1"/>
              <a:t>Sehingga</a:t>
            </a:r>
            <a:r>
              <a:rPr lang="en-US" sz="1600" dirty="0"/>
              <a:t> user yang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  <a:r>
              <a:rPr lang="en-US" sz="1600" dirty="0" err="1"/>
              <a:t>diluar</a:t>
            </a:r>
            <a:r>
              <a:rPr lang="en-US" sz="1600" dirty="0"/>
              <a:t> </a:t>
            </a:r>
            <a:r>
              <a:rPr lang="en-US" sz="1600" dirty="0" err="1"/>
              <a:t>jangkauan</a:t>
            </a:r>
            <a:r>
              <a:rPr lang="en-US" sz="1600" dirty="0"/>
              <a:t> BTS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</a:t>
            </a:r>
            <a:r>
              <a:rPr lang="en-US" sz="1600" dirty="0" err="1"/>
              <a:t>seluler</a:t>
            </a:r>
            <a:r>
              <a:rPr lang="en-US" sz="1600" dirty="0"/>
              <a:t>.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RSRP yang </a:t>
            </a:r>
            <a:r>
              <a:rPr lang="en-US" sz="1600" dirty="0" err="1"/>
              <a:t>didapat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bagus</a:t>
            </a:r>
            <a:r>
              <a:rPr lang="en-US" sz="1600" i="1" dirty="0"/>
              <a:t>( less are better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Signal Strength RSRP</a:t>
            </a:r>
            <a:endParaRPr dirty="0"/>
          </a:p>
        </p:txBody>
      </p:sp>
      <p:graphicFrame>
        <p:nvGraphicFramePr>
          <p:cNvPr id="1537" name="Google Shape;1537;p59"/>
          <p:cNvGraphicFramePr/>
          <p:nvPr>
            <p:extLst>
              <p:ext uri="{D42A27DB-BD31-4B8C-83A1-F6EECF244321}">
                <p14:modId xmlns:p14="http://schemas.microsoft.com/office/powerpoint/2010/main" val="3288438165"/>
              </p:ext>
            </p:extLst>
          </p:nvPr>
        </p:nvGraphicFramePr>
        <p:xfrm>
          <a:off x="1219200" y="1207569"/>
          <a:ext cx="6705600" cy="3395850"/>
        </p:xfrm>
        <a:graphic>
          <a:graphicData uri="http://schemas.openxmlformats.org/drawingml/2006/table">
            <a:tbl>
              <a:tblPr>
                <a:noFill/>
                <a:tableStyleId>{95A50C8E-5733-457A-850E-7BBFB8C20B60}</a:tableStyleId>
              </a:tblPr>
              <a:tblGrid>
                <a:gridCol w="3352800"/>
                <a:gridCol w="3352800"/>
              </a:tblGrid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Kategori</a:t>
                      </a:r>
                      <a:endParaRPr sz="2400" dirty="0">
                        <a:solidFill>
                          <a:schemeClr val="bg1"/>
                        </a:solidFill>
                        <a:latin typeface="Monotype Corsiva" pitchFamily="66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Rangre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Nilai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  <a:ea typeface="Montserrat"/>
                          <a:cs typeface="Montserrat"/>
                          <a:sym typeface="Montserrat"/>
                        </a:rPr>
                        <a:t> RSRP</a:t>
                      </a:r>
                      <a:endParaRPr sz="2400" dirty="0">
                        <a:solidFill>
                          <a:schemeClr val="bg1"/>
                        </a:solidFill>
                        <a:latin typeface="Monotype Corsiva" pitchFamily="66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Bagus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≤-80</a:t>
                      </a:r>
                      <a:endPara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Bagus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≤ -90, &lt; -80</a:t>
                      </a:r>
                      <a:endPara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≤ -100, &lt; -90</a:t>
                      </a:r>
                      <a:endPara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Buruk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≤ -120, &lt; -100</a:t>
                      </a:r>
                      <a:endPara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Buruk</a:t>
                      </a:r>
                      <a:endParaRPr sz="1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&lt; -120</a:t>
                      </a:r>
                      <a:endPara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1538" name="Google Shape;1538;p59"/>
          <p:cNvGrpSpPr/>
          <p:nvPr/>
        </p:nvGrpSpPr>
        <p:grpSpPr>
          <a:xfrm>
            <a:off x="8327321" y="560030"/>
            <a:ext cx="453529" cy="357921"/>
            <a:chOff x="2466694" y="1448145"/>
            <a:chExt cx="453529" cy="357921"/>
          </a:xfrm>
        </p:grpSpPr>
        <p:sp>
          <p:nvSpPr>
            <p:cNvPr id="1539" name="Google Shape;1539;p59"/>
            <p:cNvSpPr/>
            <p:nvPr/>
          </p:nvSpPr>
          <p:spPr>
            <a:xfrm rot="10518114">
              <a:off x="2473096" y="1454184"/>
              <a:ext cx="154141" cy="162638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 rot="10518114">
              <a:off x="2538474" y="1716221"/>
              <a:ext cx="93399" cy="86165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 rot="10518114">
              <a:off x="2665862" y="1496944"/>
              <a:ext cx="244844" cy="242422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59"/>
          <p:cNvGrpSpPr/>
          <p:nvPr/>
        </p:nvGrpSpPr>
        <p:grpSpPr>
          <a:xfrm>
            <a:off x="7969704" y="4388580"/>
            <a:ext cx="952191" cy="705722"/>
            <a:chOff x="7515455" y="4221804"/>
            <a:chExt cx="952191" cy="705722"/>
          </a:xfrm>
        </p:grpSpPr>
        <p:sp>
          <p:nvSpPr>
            <p:cNvPr id="1543" name="Google Shape;1543;p59"/>
            <p:cNvSpPr/>
            <p:nvPr/>
          </p:nvSpPr>
          <p:spPr>
            <a:xfrm rot="-896873">
              <a:off x="7559345" y="4449203"/>
              <a:ext cx="557383" cy="413433"/>
            </a:xfrm>
            <a:custGeom>
              <a:avLst/>
              <a:gdLst/>
              <a:ahLst/>
              <a:cxnLst/>
              <a:rect l="l" t="t" r="r" b="b"/>
              <a:pathLst>
                <a:path w="12437" h="9225" extrusionOk="0">
                  <a:moveTo>
                    <a:pt x="1895" y="0"/>
                  </a:moveTo>
                  <a:cubicBezTo>
                    <a:pt x="1313" y="0"/>
                    <a:pt x="705" y="248"/>
                    <a:pt x="197" y="558"/>
                  </a:cubicBezTo>
                  <a:cubicBezTo>
                    <a:pt x="0" y="721"/>
                    <a:pt x="155" y="993"/>
                    <a:pt x="349" y="993"/>
                  </a:cubicBezTo>
                  <a:cubicBezTo>
                    <a:pt x="390" y="993"/>
                    <a:pt x="433" y="981"/>
                    <a:pt x="474" y="954"/>
                  </a:cubicBezTo>
                  <a:cubicBezTo>
                    <a:pt x="915" y="666"/>
                    <a:pt x="1403" y="443"/>
                    <a:pt x="1857" y="443"/>
                  </a:cubicBezTo>
                  <a:cubicBezTo>
                    <a:pt x="2339" y="443"/>
                    <a:pt x="2782" y="695"/>
                    <a:pt x="3088" y="1390"/>
                  </a:cubicBezTo>
                  <a:cubicBezTo>
                    <a:pt x="3247" y="1825"/>
                    <a:pt x="3366" y="2340"/>
                    <a:pt x="3405" y="2816"/>
                  </a:cubicBezTo>
                  <a:cubicBezTo>
                    <a:pt x="3405" y="3331"/>
                    <a:pt x="3564" y="3846"/>
                    <a:pt x="3881" y="4321"/>
                  </a:cubicBezTo>
                  <a:cubicBezTo>
                    <a:pt x="4166" y="4574"/>
                    <a:pt x="4552" y="4701"/>
                    <a:pt x="4939" y="4701"/>
                  </a:cubicBezTo>
                  <a:cubicBezTo>
                    <a:pt x="5036" y="4701"/>
                    <a:pt x="5132" y="4693"/>
                    <a:pt x="5227" y="4677"/>
                  </a:cubicBezTo>
                  <a:cubicBezTo>
                    <a:pt x="5604" y="4638"/>
                    <a:pt x="5802" y="4578"/>
                    <a:pt x="6005" y="4578"/>
                  </a:cubicBezTo>
                  <a:cubicBezTo>
                    <a:pt x="6208" y="4578"/>
                    <a:pt x="6416" y="4638"/>
                    <a:pt x="6812" y="4836"/>
                  </a:cubicBezTo>
                  <a:cubicBezTo>
                    <a:pt x="7248" y="4836"/>
                    <a:pt x="7604" y="5232"/>
                    <a:pt x="7564" y="5707"/>
                  </a:cubicBezTo>
                  <a:cubicBezTo>
                    <a:pt x="7564" y="5905"/>
                    <a:pt x="7604" y="6143"/>
                    <a:pt x="7604" y="6381"/>
                  </a:cubicBezTo>
                  <a:cubicBezTo>
                    <a:pt x="7683" y="7569"/>
                    <a:pt x="8119" y="8599"/>
                    <a:pt x="9466" y="8599"/>
                  </a:cubicBezTo>
                  <a:cubicBezTo>
                    <a:pt x="10535" y="8599"/>
                    <a:pt x="11328" y="7926"/>
                    <a:pt x="11961" y="7133"/>
                  </a:cubicBezTo>
                  <a:lnTo>
                    <a:pt x="11961" y="7133"/>
                  </a:lnTo>
                  <a:cubicBezTo>
                    <a:pt x="11922" y="7728"/>
                    <a:pt x="11882" y="8361"/>
                    <a:pt x="11763" y="8956"/>
                  </a:cubicBezTo>
                  <a:cubicBezTo>
                    <a:pt x="11740" y="9117"/>
                    <a:pt x="11891" y="9224"/>
                    <a:pt x="12029" y="9224"/>
                  </a:cubicBezTo>
                  <a:cubicBezTo>
                    <a:pt x="12129" y="9224"/>
                    <a:pt x="12222" y="9168"/>
                    <a:pt x="12239" y="9035"/>
                  </a:cubicBezTo>
                  <a:cubicBezTo>
                    <a:pt x="12358" y="8282"/>
                    <a:pt x="12397" y="7490"/>
                    <a:pt x="12437" y="6698"/>
                  </a:cubicBezTo>
                  <a:cubicBezTo>
                    <a:pt x="12437" y="6618"/>
                    <a:pt x="12397" y="6579"/>
                    <a:pt x="12358" y="6539"/>
                  </a:cubicBezTo>
                  <a:cubicBezTo>
                    <a:pt x="12414" y="6371"/>
                    <a:pt x="12272" y="6203"/>
                    <a:pt x="12127" y="6203"/>
                  </a:cubicBezTo>
                  <a:cubicBezTo>
                    <a:pt x="12068" y="6203"/>
                    <a:pt x="12008" y="6232"/>
                    <a:pt x="11961" y="6302"/>
                  </a:cubicBezTo>
                  <a:lnTo>
                    <a:pt x="11961" y="6341"/>
                  </a:lnTo>
                  <a:cubicBezTo>
                    <a:pt x="11922" y="6302"/>
                    <a:pt x="11882" y="6302"/>
                    <a:pt x="11843" y="6302"/>
                  </a:cubicBezTo>
                  <a:cubicBezTo>
                    <a:pt x="11130" y="6302"/>
                    <a:pt x="10417" y="6222"/>
                    <a:pt x="9704" y="6024"/>
                  </a:cubicBezTo>
                  <a:cubicBezTo>
                    <a:pt x="9681" y="6018"/>
                    <a:pt x="9659" y="6015"/>
                    <a:pt x="9639" y="6015"/>
                  </a:cubicBezTo>
                  <a:cubicBezTo>
                    <a:pt x="9416" y="6015"/>
                    <a:pt x="9370" y="6387"/>
                    <a:pt x="9624" y="6460"/>
                  </a:cubicBezTo>
                  <a:cubicBezTo>
                    <a:pt x="10298" y="6658"/>
                    <a:pt x="10971" y="6737"/>
                    <a:pt x="11645" y="6737"/>
                  </a:cubicBezTo>
                  <a:cubicBezTo>
                    <a:pt x="11146" y="7449"/>
                    <a:pt x="10456" y="8193"/>
                    <a:pt x="9574" y="8193"/>
                  </a:cubicBezTo>
                  <a:cubicBezTo>
                    <a:pt x="9474" y="8193"/>
                    <a:pt x="9372" y="8183"/>
                    <a:pt x="9268" y="8163"/>
                  </a:cubicBezTo>
                  <a:cubicBezTo>
                    <a:pt x="7763" y="7886"/>
                    <a:pt x="8277" y="6341"/>
                    <a:pt x="8000" y="5311"/>
                  </a:cubicBezTo>
                  <a:cubicBezTo>
                    <a:pt x="7742" y="4439"/>
                    <a:pt x="7167" y="4067"/>
                    <a:pt x="6405" y="4067"/>
                  </a:cubicBezTo>
                  <a:cubicBezTo>
                    <a:pt x="6233" y="4067"/>
                    <a:pt x="6051" y="4086"/>
                    <a:pt x="5861" y="4123"/>
                  </a:cubicBezTo>
                  <a:cubicBezTo>
                    <a:pt x="5573" y="4157"/>
                    <a:pt x="5292" y="4234"/>
                    <a:pt x="5025" y="4234"/>
                  </a:cubicBezTo>
                  <a:cubicBezTo>
                    <a:pt x="4667" y="4234"/>
                    <a:pt x="4334" y="4096"/>
                    <a:pt x="4039" y="3529"/>
                  </a:cubicBezTo>
                  <a:cubicBezTo>
                    <a:pt x="3801" y="3093"/>
                    <a:pt x="3841" y="2301"/>
                    <a:pt x="3722" y="1825"/>
                  </a:cubicBezTo>
                  <a:cubicBezTo>
                    <a:pt x="3643" y="1350"/>
                    <a:pt x="3445" y="914"/>
                    <a:pt x="3167" y="558"/>
                  </a:cubicBezTo>
                  <a:cubicBezTo>
                    <a:pt x="2800" y="155"/>
                    <a:pt x="2355" y="0"/>
                    <a:pt x="1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59"/>
            <p:cNvGrpSpPr/>
            <p:nvPr/>
          </p:nvGrpSpPr>
          <p:grpSpPr>
            <a:xfrm>
              <a:off x="8214853" y="4248144"/>
              <a:ext cx="252794" cy="279648"/>
              <a:chOff x="5414907" y="2017485"/>
              <a:chExt cx="220338" cy="243702"/>
            </a:xfrm>
          </p:grpSpPr>
          <p:sp>
            <p:nvSpPr>
              <p:cNvPr id="1545" name="Google Shape;1545;p59"/>
              <p:cNvSpPr/>
              <p:nvPr/>
            </p:nvSpPr>
            <p:spPr>
              <a:xfrm>
                <a:off x="5414907" y="2017485"/>
                <a:ext cx="131370" cy="11335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120" extrusionOk="0">
                    <a:moveTo>
                      <a:pt x="1361" y="470"/>
                    </a:moveTo>
                    <a:cubicBezTo>
                      <a:pt x="1383" y="470"/>
                      <a:pt x="1405" y="472"/>
                      <a:pt x="1427" y="476"/>
                    </a:cubicBezTo>
                    <a:cubicBezTo>
                      <a:pt x="1506" y="555"/>
                      <a:pt x="1585" y="634"/>
                      <a:pt x="1664" y="714"/>
                    </a:cubicBezTo>
                    <a:cubicBezTo>
                      <a:pt x="1902" y="951"/>
                      <a:pt x="2021" y="1308"/>
                      <a:pt x="1704" y="1546"/>
                    </a:cubicBezTo>
                    <a:cubicBezTo>
                      <a:pt x="1565" y="1645"/>
                      <a:pt x="1407" y="1694"/>
                      <a:pt x="1248" y="1694"/>
                    </a:cubicBezTo>
                    <a:cubicBezTo>
                      <a:pt x="1090" y="1694"/>
                      <a:pt x="931" y="1645"/>
                      <a:pt x="793" y="1546"/>
                    </a:cubicBezTo>
                    <a:cubicBezTo>
                      <a:pt x="515" y="1347"/>
                      <a:pt x="515" y="951"/>
                      <a:pt x="753" y="714"/>
                    </a:cubicBezTo>
                    <a:lnTo>
                      <a:pt x="793" y="714"/>
                    </a:lnTo>
                    <a:cubicBezTo>
                      <a:pt x="934" y="608"/>
                      <a:pt x="1171" y="470"/>
                      <a:pt x="1361" y="470"/>
                    </a:cubicBezTo>
                    <a:close/>
                    <a:moveTo>
                      <a:pt x="1427" y="1"/>
                    </a:moveTo>
                    <a:cubicBezTo>
                      <a:pt x="1149" y="1"/>
                      <a:pt x="872" y="80"/>
                      <a:pt x="634" y="238"/>
                    </a:cubicBezTo>
                    <a:cubicBezTo>
                      <a:pt x="623" y="227"/>
                      <a:pt x="608" y="222"/>
                      <a:pt x="591" y="222"/>
                    </a:cubicBezTo>
                    <a:cubicBezTo>
                      <a:pt x="552" y="222"/>
                      <a:pt x="504" y="250"/>
                      <a:pt x="476" y="278"/>
                    </a:cubicBezTo>
                    <a:cubicBezTo>
                      <a:pt x="40" y="714"/>
                      <a:pt x="1" y="1387"/>
                      <a:pt x="436" y="1823"/>
                    </a:cubicBezTo>
                    <a:cubicBezTo>
                      <a:pt x="674" y="2021"/>
                      <a:pt x="961" y="2120"/>
                      <a:pt x="1248" y="2120"/>
                    </a:cubicBezTo>
                    <a:cubicBezTo>
                      <a:pt x="1536" y="2120"/>
                      <a:pt x="1823" y="2021"/>
                      <a:pt x="2060" y="1823"/>
                    </a:cubicBezTo>
                    <a:cubicBezTo>
                      <a:pt x="2417" y="1466"/>
                      <a:pt x="2456" y="833"/>
                      <a:pt x="2100" y="476"/>
                    </a:cubicBezTo>
                    <a:cubicBezTo>
                      <a:pt x="1942" y="238"/>
                      <a:pt x="1704" y="80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9"/>
              <p:cNvSpPr/>
              <p:nvPr/>
            </p:nvSpPr>
            <p:spPr>
              <a:xfrm>
                <a:off x="5469978" y="2200929"/>
                <a:ext cx="77849" cy="60258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127" extrusionOk="0">
                    <a:moveTo>
                      <a:pt x="707" y="0"/>
                    </a:moveTo>
                    <a:cubicBezTo>
                      <a:pt x="599" y="0"/>
                      <a:pt x="492" y="32"/>
                      <a:pt x="397" y="95"/>
                    </a:cubicBezTo>
                    <a:cubicBezTo>
                      <a:pt x="278" y="95"/>
                      <a:pt x="238" y="135"/>
                      <a:pt x="199" y="214"/>
                    </a:cubicBezTo>
                    <a:cubicBezTo>
                      <a:pt x="40" y="372"/>
                      <a:pt x="0" y="610"/>
                      <a:pt x="80" y="808"/>
                    </a:cubicBezTo>
                    <a:cubicBezTo>
                      <a:pt x="199" y="1006"/>
                      <a:pt x="436" y="1125"/>
                      <a:pt x="634" y="1125"/>
                    </a:cubicBezTo>
                    <a:cubicBezTo>
                      <a:pt x="651" y="1126"/>
                      <a:pt x="667" y="1127"/>
                      <a:pt x="683" y="1127"/>
                    </a:cubicBezTo>
                    <a:cubicBezTo>
                      <a:pt x="1169" y="1127"/>
                      <a:pt x="1456" y="559"/>
                      <a:pt x="1149" y="214"/>
                    </a:cubicBezTo>
                    <a:cubicBezTo>
                      <a:pt x="1030" y="71"/>
                      <a:pt x="869" y="0"/>
                      <a:pt x="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9"/>
              <p:cNvSpPr/>
              <p:nvPr/>
            </p:nvSpPr>
            <p:spPr>
              <a:xfrm>
                <a:off x="5603431" y="2178473"/>
                <a:ext cx="31813" cy="25451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6" extrusionOk="0">
                    <a:moveTo>
                      <a:pt x="277" y="0"/>
                    </a:moveTo>
                    <a:cubicBezTo>
                      <a:pt x="0" y="0"/>
                      <a:pt x="0" y="476"/>
                      <a:pt x="317" y="476"/>
                    </a:cubicBezTo>
                    <a:cubicBezTo>
                      <a:pt x="594" y="476"/>
                      <a:pt x="594" y="0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8" name="Google Shape;1548;p59"/>
            <p:cNvSpPr/>
            <p:nvPr/>
          </p:nvSpPr>
          <p:spPr>
            <a:xfrm>
              <a:off x="7789233" y="4221804"/>
              <a:ext cx="329907" cy="332334"/>
            </a:xfrm>
            <a:custGeom>
              <a:avLst/>
              <a:gdLst/>
              <a:ahLst/>
              <a:cxnLst/>
              <a:rect l="l" t="t" r="r" b="b"/>
              <a:pathLst>
                <a:path w="6933" h="6984" extrusionOk="0">
                  <a:moveTo>
                    <a:pt x="3526" y="457"/>
                  </a:moveTo>
                  <a:cubicBezTo>
                    <a:pt x="3724" y="497"/>
                    <a:pt x="3922" y="497"/>
                    <a:pt x="4120" y="536"/>
                  </a:cubicBezTo>
                  <a:cubicBezTo>
                    <a:pt x="4199" y="536"/>
                    <a:pt x="4437" y="536"/>
                    <a:pt x="4476" y="576"/>
                  </a:cubicBezTo>
                  <a:cubicBezTo>
                    <a:pt x="4516" y="655"/>
                    <a:pt x="4476" y="972"/>
                    <a:pt x="4476" y="1051"/>
                  </a:cubicBezTo>
                  <a:cubicBezTo>
                    <a:pt x="4358" y="1606"/>
                    <a:pt x="4278" y="2121"/>
                    <a:pt x="4199" y="2676"/>
                  </a:cubicBezTo>
                  <a:cubicBezTo>
                    <a:pt x="4199" y="2834"/>
                    <a:pt x="4278" y="2953"/>
                    <a:pt x="4437" y="2953"/>
                  </a:cubicBezTo>
                  <a:cubicBezTo>
                    <a:pt x="4476" y="2992"/>
                    <a:pt x="4516" y="2992"/>
                    <a:pt x="4556" y="2992"/>
                  </a:cubicBezTo>
                  <a:lnTo>
                    <a:pt x="6417" y="3349"/>
                  </a:lnTo>
                  <a:cubicBezTo>
                    <a:pt x="6338" y="3785"/>
                    <a:pt x="6180" y="4181"/>
                    <a:pt x="5942" y="4498"/>
                  </a:cubicBezTo>
                  <a:cubicBezTo>
                    <a:pt x="5858" y="4582"/>
                    <a:pt x="5766" y="4609"/>
                    <a:pt x="5671" y="4609"/>
                  </a:cubicBezTo>
                  <a:cubicBezTo>
                    <a:pt x="5542" y="4609"/>
                    <a:pt x="5405" y="4560"/>
                    <a:pt x="5269" y="4537"/>
                  </a:cubicBezTo>
                  <a:lnTo>
                    <a:pt x="4516" y="4458"/>
                  </a:lnTo>
                  <a:cubicBezTo>
                    <a:pt x="4437" y="4458"/>
                    <a:pt x="4318" y="4498"/>
                    <a:pt x="4278" y="4577"/>
                  </a:cubicBezTo>
                  <a:cubicBezTo>
                    <a:pt x="4239" y="4617"/>
                    <a:pt x="4199" y="4656"/>
                    <a:pt x="4199" y="4735"/>
                  </a:cubicBezTo>
                  <a:lnTo>
                    <a:pt x="4041" y="6082"/>
                  </a:lnTo>
                  <a:lnTo>
                    <a:pt x="4001" y="6439"/>
                  </a:lnTo>
                  <a:cubicBezTo>
                    <a:pt x="4001" y="6504"/>
                    <a:pt x="3989" y="6534"/>
                    <a:pt x="3958" y="6534"/>
                  </a:cubicBezTo>
                  <a:cubicBezTo>
                    <a:pt x="3933" y="6534"/>
                    <a:pt x="3896" y="6514"/>
                    <a:pt x="3843" y="6478"/>
                  </a:cubicBezTo>
                  <a:cubicBezTo>
                    <a:pt x="3565" y="6478"/>
                    <a:pt x="3328" y="6478"/>
                    <a:pt x="3090" y="6439"/>
                  </a:cubicBezTo>
                  <a:lnTo>
                    <a:pt x="2813" y="6399"/>
                  </a:lnTo>
                  <a:cubicBezTo>
                    <a:pt x="2785" y="6406"/>
                    <a:pt x="2762" y="6409"/>
                    <a:pt x="2742" y="6409"/>
                  </a:cubicBezTo>
                  <a:cubicBezTo>
                    <a:pt x="2644" y="6409"/>
                    <a:pt x="2628" y="6332"/>
                    <a:pt x="2694" y="6201"/>
                  </a:cubicBezTo>
                  <a:cubicBezTo>
                    <a:pt x="2694" y="5963"/>
                    <a:pt x="2733" y="5765"/>
                    <a:pt x="2813" y="5567"/>
                  </a:cubicBezTo>
                  <a:cubicBezTo>
                    <a:pt x="2852" y="5131"/>
                    <a:pt x="2892" y="4735"/>
                    <a:pt x="2932" y="4300"/>
                  </a:cubicBezTo>
                  <a:cubicBezTo>
                    <a:pt x="3011" y="4181"/>
                    <a:pt x="3011" y="3943"/>
                    <a:pt x="2813" y="3943"/>
                  </a:cubicBezTo>
                  <a:cubicBezTo>
                    <a:pt x="2377" y="3904"/>
                    <a:pt x="1941" y="3864"/>
                    <a:pt x="1505" y="3824"/>
                  </a:cubicBezTo>
                  <a:cubicBezTo>
                    <a:pt x="1442" y="3835"/>
                    <a:pt x="1375" y="3840"/>
                    <a:pt x="1307" y="3840"/>
                  </a:cubicBezTo>
                  <a:cubicBezTo>
                    <a:pt x="1122" y="3840"/>
                    <a:pt x="927" y="3803"/>
                    <a:pt x="753" y="3745"/>
                  </a:cubicBezTo>
                  <a:cubicBezTo>
                    <a:pt x="515" y="3626"/>
                    <a:pt x="634" y="3309"/>
                    <a:pt x="634" y="3072"/>
                  </a:cubicBezTo>
                  <a:cubicBezTo>
                    <a:pt x="634" y="2953"/>
                    <a:pt x="634" y="2834"/>
                    <a:pt x="674" y="2715"/>
                  </a:cubicBezTo>
                  <a:cubicBezTo>
                    <a:pt x="704" y="2623"/>
                    <a:pt x="687" y="2531"/>
                    <a:pt x="752" y="2531"/>
                  </a:cubicBezTo>
                  <a:cubicBezTo>
                    <a:pt x="771" y="2531"/>
                    <a:pt x="796" y="2539"/>
                    <a:pt x="832" y="2557"/>
                  </a:cubicBezTo>
                  <a:cubicBezTo>
                    <a:pt x="1030" y="2557"/>
                    <a:pt x="1268" y="2596"/>
                    <a:pt x="1466" y="2636"/>
                  </a:cubicBezTo>
                  <a:lnTo>
                    <a:pt x="2813" y="2874"/>
                  </a:lnTo>
                  <a:cubicBezTo>
                    <a:pt x="2892" y="2874"/>
                    <a:pt x="2971" y="2874"/>
                    <a:pt x="3011" y="2834"/>
                  </a:cubicBezTo>
                  <a:cubicBezTo>
                    <a:pt x="3031" y="2841"/>
                    <a:pt x="3053" y="2844"/>
                    <a:pt x="3074" y="2844"/>
                  </a:cubicBezTo>
                  <a:cubicBezTo>
                    <a:pt x="3179" y="2844"/>
                    <a:pt x="3288" y="2767"/>
                    <a:pt x="3288" y="2636"/>
                  </a:cubicBezTo>
                  <a:cubicBezTo>
                    <a:pt x="3328" y="2279"/>
                    <a:pt x="3367" y="1883"/>
                    <a:pt x="3407" y="1527"/>
                  </a:cubicBezTo>
                  <a:cubicBezTo>
                    <a:pt x="3407" y="1170"/>
                    <a:pt x="3486" y="814"/>
                    <a:pt x="3526" y="457"/>
                  </a:cubicBezTo>
                  <a:close/>
                  <a:moveTo>
                    <a:pt x="3510" y="0"/>
                  </a:moveTo>
                  <a:cubicBezTo>
                    <a:pt x="3330" y="0"/>
                    <a:pt x="3194" y="61"/>
                    <a:pt x="3130" y="299"/>
                  </a:cubicBezTo>
                  <a:cubicBezTo>
                    <a:pt x="3011" y="655"/>
                    <a:pt x="2971" y="1051"/>
                    <a:pt x="2971" y="1408"/>
                  </a:cubicBezTo>
                  <a:cubicBezTo>
                    <a:pt x="2932" y="1764"/>
                    <a:pt x="2892" y="2081"/>
                    <a:pt x="2852" y="2398"/>
                  </a:cubicBezTo>
                  <a:cubicBezTo>
                    <a:pt x="2139" y="2240"/>
                    <a:pt x="1466" y="2161"/>
                    <a:pt x="753" y="2081"/>
                  </a:cubicBezTo>
                  <a:cubicBezTo>
                    <a:pt x="198" y="2081"/>
                    <a:pt x="198" y="2557"/>
                    <a:pt x="159" y="3032"/>
                  </a:cubicBezTo>
                  <a:cubicBezTo>
                    <a:pt x="159" y="3468"/>
                    <a:pt x="0" y="4062"/>
                    <a:pt x="476" y="4181"/>
                  </a:cubicBezTo>
                  <a:cubicBezTo>
                    <a:pt x="832" y="4260"/>
                    <a:pt x="1149" y="4300"/>
                    <a:pt x="1505" y="4300"/>
                  </a:cubicBezTo>
                  <a:lnTo>
                    <a:pt x="2456" y="4379"/>
                  </a:lnTo>
                  <a:cubicBezTo>
                    <a:pt x="2456" y="4775"/>
                    <a:pt x="2377" y="5171"/>
                    <a:pt x="2337" y="5567"/>
                  </a:cubicBezTo>
                  <a:cubicBezTo>
                    <a:pt x="2298" y="5805"/>
                    <a:pt x="2179" y="6082"/>
                    <a:pt x="2179" y="6359"/>
                  </a:cubicBezTo>
                  <a:cubicBezTo>
                    <a:pt x="2139" y="6914"/>
                    <a:pt x="2773" y="6874"/>
                    <a:pt x="3169" y="6914"/>
                  </a:cubicBezTo>
                  <a:cubicBezTo>
                    <a:pt x="3347" y="6934"/>
                    <a:pt x="3595" y="6983"/>
                    <a:pt x="3828" y="6983"/>
                  </a:cubicBezTo>
                  <a:cubicBezTo>
                    <a:pt x="4060" y="6983"/>
                    <a:pt x="4278" y="6934"/>
                    <a:pt x="4397" y="6756"/>
                  </a:cubicBezTo>
                  <a:cubicBezTo>
                    <a:pt x="4476" y="6478"/>
                    <a:pt x="4516" y="6241"/>
                    <a:pt x="4516" y="5963"/>
                  </a:cubicBezTo>
                  <a:cubicBezTo>
                    <a:pt x="4556" y="5607"/>
                    <a:pt x="4595" y="5290"/>
                    <a:pt x="4635" y="4933"/>
                  </a:cubicBezTo>
                  <a:lnTo>
                    <a:pt x="5546" y="5052"/>
                  </a:lnTo>
                  <a:cubicBezTo>
                    <a:pt x="5637" y="5083"/>
                    <a:pt x="5727" y="5095"/>
                    <a:pt x="5816" y="5095"/>
                  </a:cubicBezTo>
                  <a:cubicBezTo>
                    <a:pt x="5959" y="5095"/>
                    <a:pt x="6097" y="5062"/>
                    <a:pt x="6219" y="5013"/>
                  </a:cubicBezTo>
                  <a:cubicBezTo>
                    <a:pt x="6417" y="4854"/>
                    <a:pt x="6497" y="4617"/>
                    <a:pt x="6536" y="4379"/>
                  </a:cubicBezTo>
                  <a:cubicBezTo>
                    <a:pt x="6655" y="4022"/>
                    <a:pt x="6774" y="3626"/>
                    <a:pt x="6893" y="3230"/>
                  </a:cubicBezTo>
                  <a:cubicBezTo>
                    <a:pt x="6932" y="3111"/>
                    <a:pt x="6853" y="2992"/>
                    <a:pt x="6734" y="2953"/>
                  </a:cubicBezTo>
                  <a:lnTo>
                    <a:pt x="4714" y="2557"/>
                  </a:lnTo>
                  <a:cubicBezTo>
                    <a:pt x="4833" y="1923"/>
                    <a:pt x="4912" y="1289"/>
                    <a:pt x="4991" y="655"/>
                  </a:cubicBezTo>
                  <a:cubicBezTo>
                    <a:pt x="4991" y="101"/>
                    <a:pt x="4437" y="140"/>
                    <a:pt x="4041" y="61"/>
                  </a:cubicBezTo>
                  <a:cubicBezTo>
                    <a:pt x="3842" y="43"/>
                    <a:pt x="3660" y="0"/>
                    <a:pt x="3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59"/>
          <p:cNvGrpSpPr/>
          <p:nvPr/>
        </p:nvGrpSpPr>
        <p:grpSpPr>
          <a:xfrm>
            <a:off x="637034" y="4022803"/>
            <a:ext cx="262988" cy="334929"/>
            <a:chOff x="637034" y="4022803"/>
            <a:chExt cx="262988" cy="334929"/>
          </a:xfrm>
        </p:grpSpPr>
        <p:sp>
          <p:nvSpPr>
            <p:cNvPr id="1550" name="Google Shape;1550;p59"/>
            <p:cNvSpPr/>
            <p:nvPr/>
          </p:nvSpPr>
          <p:spPr>
            <a:xfrm>
              <a:off x="637034" y="4022803"/>
              <a:ext cx="172983" cy="209098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799875" y="4236677"/>
              <a:ext cx="100147" cy="121056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" grpId="0"/>
    </p:bldLst>
  </p:timing>
</p:sld>
</file>

<file path=ppt/theme/theme1.xml><?xml version="1.0" encoding="utf-8"?>
<a:theme xmlns:a="http://schemas.openxmlformats.org/drawingml/2006/main" name="Doodle Sketchbook by Slidesgo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935</Words>
  <Application>Microsoft Office PowerPoint</Application>
  <PresentationFormat>On-screen Show (16:9)</PresentationFormat>
  <Paragraphs>149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Constantia</vt:lpstr>
      <vt:lpstr>Monotype Corsiva</vt:lpstr>
      <vt:lpstr>Calibri</vt:lpstr>
      <vt:lpstr>Montserrat</vt:lpstr>
      <vt:lpstr>Kalam</vt:lpstr>
      <vt:lpstr>Roboto Condensed Light</vt:lpstr>
      <vt:lpstr>Wingdings</vt:lpstr>
      <vt:lpstr>Times New Roman</vt:lpstr>
      <vt:lpstr>Livvic</vt:lpstr>
      <vt:lpstr>Doodle Sketchbook by Slidesgo</vt:lpstr>
      <vt:lpstr>PENGANTAR TELEKOMUNIKASI</vt:lpstr>
      <vt:lpstr>KELOMPOK 1</vt:lpstr>
      <vt:lpstr>Table of Contents</vt:lpstr>
      <vt:lpstr>Pendahuluan</vt:lpstr>
      <vt:lpstr>Pendahuluan</vt:lpstr>
      <vt:lpstr>Materi &amp; Percobaan</vt:lpstr>
      <vt:lpstr>Penentuan dan Pengujian Kualitas Sinyal Provider Seluler</vt:lpstr>
      <vt:lpstr>RSRP  (Reference Signal Received Power)</vt:lpstr>
      <vt:lpstr>Tabel Standar Nilai Signal Strength RSRP</vt:lpstr>
      <vt:lpstr>RSRQ  (Reference Signal Ricieved Quality)</vt:lpstr>
      <vt:lpstr>Tabel Standar Nilai Signal Strength RSRQ</vt:lpstr>
      <vt:lpstr>RSSNR  ( Reference Signal Signal to Noise Ratio )</vt:lpstr>
      <vt:lpstr>Tabel Standar Nilai Signal Strength RSSNR</vt:lpstr>
      <vt:lpstr>Download Speed dan Upload Speed</vt:lpstr>
      <vt:lpstr>Percobaan 1 XL</vt:lpstr>
      <vt:lpstr>Percobaan 2 XL</vt:lpstr>
      <vt:lpstr>Hasil Analisa Provider XL</vt:lpstr>
      <vt:lpstr>Percobaan 1 TRI</vt:lpstr>
      <vt:lpstr>Percobaan 2 TRI</vt:lpstr>
      <vt:lpstr>Hasil Analisa Provider TRI</vt:lpstr>
      <vt:lpstr>Hasil Analisa</vt:lpstr>
      <vt:lpstr>Hasil Analisa</vt:lpstr>
      <vt:lpstr>Kesimpulan</vt:lpstr>
      <vt:lpstr>Kesimpulan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TELEKOMUNIKASI</dc:title>
  <dc:creator>user</dc:creator>
  <cp:lastModifiedBy>user</cp:lastModifiedBy>
  <cp:revision>28</cp:revision>
  <dcterms:modified xsi:type="dcterms:W3CDTF">2020-10-16T09:41:55Z</dcterms:modified>
</cp:coreProperties>
</file>