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7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4F8DA-65B6-4DE9-AA2C-57FCBB553CB0}" type="datetimeFigureOut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AF9F0-33DB-4BAE-9F1A-2106E498912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16915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DD13-0146-411A-BE50-E33FFFEA70F7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9934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7285-FC2A-40ED-A43B-B7FAFE6E904C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2764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65F2-700E-4514-8908-ED689F885B59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9151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576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4666-78AA-45FC-9811-42142431E391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4388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95BD-0158-4C30-B298-BD4B197CE2B3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5602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0FCD-015C-4FDD-B19D-F93416B388A2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04984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577D-97D9-46E9-A5E6-A303319DA87B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7076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BE6-6C60-4106-A717-FBF68CD3B6D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7113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AF79-3B30-441E-AF96-819073917008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3608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27A2-A1B6-4411-83D1-4BE04CB00BC9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8386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DC79-73D3-4233-BEB4-5FF39970F36B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CDC-728B-49C0-8D76-6DA070BC5AD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74278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g.geof.unizg.hr/bioma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WASTE2FUEL</a:t>
            </a:r>
            <a:br>
              <a:rPr lang="pl-PL" b="1" dirty="0" smtClean="0"/>
            </a:br>
            <a:r>
              <a:rPr lang="pl-PL" b="1" dirty="0" smtClean="0"/>
              <a:t>(Biomass optimisation app)</a:t>
            </a:r>
            <a:r>
              <a:rPr lang="hr-HR" b="1" dirty="0" smtClean="0"/>
              <a:t/>
            </a:r>
            <a:br>
              <a:rPr lang="hr-HR" b="1" dirty="0" smtClean="0"/>
            </a:b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403374" y="4653136"/>
            <a:ext cx="6400800" cy="982960"/>
          </a:xfrm>
        </p:spPr>
        <p:txBody>
          <a:bodyPr>
            <a:normAutofit fontScale="70000" lnSpcReduction="20000"/>
          </a:bodyPr>
          <a:lstStyle/>
          <a:p>
            <a:r>
              <a:rPr lang="hr-HR" sz="2000" dirty="0" smtClean="0"/>
              <a:t>Josip Lisjak</a:t>
            </a:r>
          </a:p>
          <a:p>
            <a:r>
              <a:rPr lang="hr-HR" sz="2000" dirty="0" smtClean="0"/>
              <a:t>Hrvoje Tomić</a:t>
            </a:r>
          </a:p>
          <a:p>
            <a:r>
              <a:rPr lang="hr-HR" sz="2000" dirty="0" smtClean="0"/>
              <a:t>Saša Vranić</a:t>
            </a:r>
          </a:p>
          <a:p>
            <a:r>
              <a:rPr lang="hr-HR" sz="2000" dirty="0" err="1" smtClean="0"/>
              <a:t>Tomaš</a:t>
            </a:r>
            <a:r>
              <a:rPr lang="hr-HR" sz="2000" dirty="0" smtClean="0"/>
              <a:t> Kliment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FF6-D309-4351-8FF6-FBBA1FDB75A6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err="1" smtClean="0"/>
              <a:t>Danube</a:t>
            </a:r>
            <a:r>
              <a:rPr lang="hr-HR" dirty="0" smtClean="0"/>
              <a:t> </a:t>
            </a:r>
            <a:r>
              <a:rPr lang="hr-HR" dirty="0" err="1" smtClean="0"/>
              <a:t>Hack</a:t>
            </a:r>
            <a:r>
              <a:rPr lang="hr-HR" dirty="0" smtClean="0"/>
              <a:t> 2016, Bratislava</a:t>
            </a:r>
            <a:endParaRPr lang="hr-H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897"/>
          <a:stretch>
            <a:fillRect/>
          </a:stretch>
        </p:blipFill>
        <p:spPr bwMode="auto">
          <a:xfrm>
            <a:off x="107505" y="-891480"/>
            <a:ext cx="899253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150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Need</a:t>
            </a:r>
            <a:r>
              <a:rPr lang="hr-BA" dirty="0" smtClean="0"/>
              <a:t> for </a:t>
            </a:r>
            <a:r>
              <a:rPr lang="hr-BA" dirty="0" err="1" smtClean="0"/>
              <a:t>the</a:t>
            </a:r>
            <a:r>
              <a:rPr lang="hr-BA" dirty="0" smtClean="0"/>
              <a:t> </a:t>
            </a:r>
            <a:r>
              <a:rPr lang="hr-BA" dirty="0" err="1" smtClean="0"/>
              <a:t>app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DRDSI – </a:t>
            </a:r>
            <a:r>
              <a:rPr lang="hr-BA" dirty="0" err="1" smtClean="0"/>
              <a:t>study</a:t>
            </a:r>
            <a:r>
              <a:rPr lang="hr-BA" dirty="0" smtClean="0"/>
              <a:t> on </a:t>
            </a:r>
            <a:r>
              <a:rPr lang="hr-BA" dirty="0" err="1" smtClean="0"/>
              <a:t>Citizen</a:t>
            </a:r>
            <a:r>
              <a:rPr lang="hr-BA" dirty="0" smtClean="0"/>
              <a:t> </a:t>
            </a:r>
            <a:r>
              <a:rPr lang="hr-BA" dirty="0" err="1" smtClean="0"/>
              <a:t>Science</a:t>
            </a:r>
            <a:r>
              <a:rPr lang="hr-BA" dirty="0" smtClean="0"/>
              <a:t> – </a:t>
            </a:r>
            <a:r>
              <a:rPr lang="hr-BA" dirty="0" err="1" smtClean="0"/>
              <a:t>lack</a:t>
            </a:r>
            <a:r>
              <a:rPr lang="hr-BA" dirty="0" smtClean="0"/>
              <a:t> </a:t>
            </a:r>
            <a:r>
              <a:rPr lang="hr-BA" dirty="0" err="1" smtClean="0"/>
              <a:t>of</a:t>
            </a:r>
            <a:r>
              <a:rPr lang="hr-BA" dirty="0" smtClean="0"/>
              <a:t> data on </a:t>
            </a:r>
            <a:r>
              <a:rPr lang="hr-BA" dirty="0" err="1" smtClean="0"/>
              <a:t>bioenergy</a:t>
            </a:r>
            <a:endParaRPr lang="hr-BA" dirty="0" smtClean="0"/>
          </a:p>
          <a:p>
            <a:r>
              <a:rPr lang="hr-BA" dirty="0" err="1" smtClean="0"/>
              <a:t>Relation</a:t>
            </a:r>
            <a:r>
              <a:rPr lang="hr-BA" dirty="0" smtClean="0"/>
              <a:t> to </a:t>
            </a:r>
            <a:r>
              <a:rPr lang="hr-BA" dirty="0" err="1" smtClean="0"/>
              <a:t>ongoing</a:t>
            </a:r>
            <a:r>
              <a:rPr lang="hr-BA" dirty="0" smtClean="0"/>
              <a:t> JRC project – </a:t>
            </a:r>
            <a:r>
              <a:rPr lang="hr-BA" dirty="0" err="1" smtClean="0"/>
              <a:t>complement</a:t>
            </a:r>
            <a:r>
              <a:rPr lang="hr-BA" dirty="0" smtClean="0"/>
              <a:t>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support</a:t>
            </a:r>
            <a:r>
              <a:rPr lang="hr-BA" dirty="0" smtClean="0"/>
              <a:t> </a:t>
            </a:r>
            <a:r>
              <a:rPr lang="hr-BA" dirty="0" err="1" smtClean="0"/>
              <a:t>ongoing</a:t>
            </a:r>
            <a:r>
              <a:rPr lang="hr-BA" dirty="0" smtClean="0"/>
              <a:t> </a:t>
            </a:r>
            <a:r>
              <a:rPr lang="hr-BA" dirty="0" err="1" smtClean="0"/>
              <a:t>projects</a:t>
            </a:r>
            <a:endParaRPr lang="hr-BA" dirty="0" smtClean="0"/>
          </a:p>
          <a:p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77072"/>
            <a:ext cx="405927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rdsi.jrc.ec.europa.eu/homepage_carousel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77072"/>
            <a:ext cx="3816424" cy="1697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Description</a:t>
            </a:r>
            <a:r>
              <a:rPr lang="hr-BA" dirty="0" smtClean="0"/>
              <a:t> - problem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>
            <a:normAutofit/>
          </a:bodyPr>
          <a:lstStyle/>
          <a:p>
            <a:r>
              <a:rPr lang="hr-BA" dirty="0" err="1" smtClean="0"/>
              <a:t>Agriculture</a:t>
            </a:r>
            <a:r>
              <a:rPr lang="hr-BA" dirty="0" smtClean="0"/>
              <a:t> </a:t>
            </a:r>
            <a:r>
              <a:rPr lang="hr-BA" dirty="0" err="1" smtClean="0"/>
              <a:t>region</a:t>
            </a:r>
            <a:r>
              <a:rPr lang="hr-BA" dirty="0" smtClean="0"/>
              <a:t> – </a:t>
            </a:r>
            <a:r>
              <a:rPr lang="hr-BA" dirty="0" err="1" smtClean="0"/>
              <a:t>many</a:t>
            </a:r>
            <a:r>
              <a:rPr lang="hr-BA" dirty="0" smtClean="0"/>
              <a:t> </a:t>
            </a:r>
            <a:r>
              <a:rPr lang="hr-BA" dirty="0" err="1" smtClean="0"/>
              <a:t>vineyards</a:t>
            </a:r>
            <a:r>
              <a:rPr lang="hr-BA" dirty="0" smtClean="0"/>
              <a:t>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orchards</a:t>
            </a:r>
            <a:endParaRPr lang="hr-BA" dirty="0" smtClean="0"/>
          </a:p>
          <a:p>
            <a:r>
              <a:rPr lang="hr-BA" dirty="0" err="1" smtClean="0"/>
              <a:t>Many</a:t>
            </a:r>
            <a:r>
              <a:rPr lang="hr-BA" dirty="0" smtClean="0"/>
              <a:t> bio waste </a:t>
            </a:r>
            <a:r>
              <a:rPr lang="hr-BA" dirty="0" err="1" smtClean="0"/>
              <a:t>after</a:t>
            </a:r>
            <a:r>
              <a:rPr lang="hr-BA" dirty="0" smtClean="0"/>
              <a:t> </a:t>
            </a:r>
            <a:r>
              <a:rPr lang="hr-BA" dirty="0" err="1" smtClean="0"/>
              <a:t>prunning</a:t>
            </a:r>
            <a:r>
              <a:rPr lang="hr-BA" dirty="0" smtClean="0"/>
              <a:t> </a:t>
            </a:r>
          </a:p>
          <a:p>
            <a:r>
              <a:rPr lang="hr-BA" dirty="0" err="1" smtClean="0"/>
              <a:t>Many</a:t>
            </a:r>
            <a:r>
              <a:rPr lang="hr-BA" dirty="0" smtClean="0"/>
              <a:t> </a:t>
            </a:r>
            <a:r>
              <a:rPr lang="hr-BA" dirty="0" err="1" smtClean="0"/>
              <a:t>insecure</a:t>
            </a:r>
            <a:r>
              <a:rPr lang="hr-BA" dirty="0" smtClean="0"/>
              <a:t> </a:t>
            </a:r>
            <a:r>
              <a:rPr lang="hr-BA" dirty="0" err="1" smtClean="0"/>
              <a:t>burning</a:t>
            </a:r>
            <a:r>
              <a:rPr lang="hr-BA" dirty="0" smtClean="0"/>
              <a:t> </a:t>
            </a:r>
            <a:r>
              <a:rPr lang="hr-BA" dirty="0" err="1" smtClean="0"/>
              <a:t>activities</a:t>
            </a:r>
            <a:r>
              <a:rPr lang="hr-BA" dirty="0" smtClean="0"/>
              <a:t> – </a:t>
            </a:r>
            <a:r>
              <a:rPr lang="hr-BA" dirty="0" err="1" smtClean="0"/>
              <a:t>pollution</a:t>
            </a:r>
            <a:r>
              <a:rPr lang="hr-BA" dirty="0" smtClean="0"/>
              <a:t> </a:t>
            </a:r>
            <a:r>
              <a:rPr lang="hr-BA" dirty="0" err="1" smtClean="0"/>
              <a:t>from</a:t>
            </a:r>
            <a:r>
              <a:rPr lang="hr-BA" dirty="0" smtClean="0"/>
              <a:t> </a:t>
            </a:r>
            <a:r>
              <a:rPr lang="hr-BA" dirty="0" err="1" smtClean="0"/>
              <a:t>combustion</a:t>
            </a:r>
            <a:endParaRPr lang="hr-BA" dirty="0" smtClean="0"/>
          </a:p>
          <a:p>
            <a:r>
              <a:rPr lang="hr-BA" dirty="0" err="1" smtClean="0"/>
              <a:t>Additional</a:t>
            </a:r>
            <a:r>
              <a:rPr lang="hr-BA" dirty="0" smtClean="0"/>
              <a:t> work for </a:t>
            </a:r>
            <a:r>
              <a:rPr lang="hr-BA" dirty="0" err="1" smtClean="0"/>
              <a:t>owners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pic>
        <p:nvPicPr>
          <p:cNvPr id="6" name="Slika 5" descr="Slikovni rezultat za spaljivanje granja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176464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 descr="Slikovni rezultat za spaljivanje granja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0968"/>
            <a:ext cx="4608512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Description</a:t>
            </a:r>
            <a:r>
              <a:rPr lang="hr-BA" dirty="0" smtClean="0"/>
              <a:t> – </a:t>
            </a:r>
            <a:r>
              <a:rPr lang="hr-BA" dirty="0" err="1" smtClean="0"/>
              <a:t>solution</a:t>
            </a:r>
            <a:r>
              <a:rPr lang="hr-BA" dirty="0" smtClean="0"/>
              <a:t> 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 smtClean="0"/>
              <a:t>Owners</a:t>
            </a:r>
            <a:endParaRPr lang="hr-BA" dirty="0" smtClean="0"/>
          </a:p>
          <a:p>
            <a:pPr lvl="1"/>
            <a:r>
              <a:rPr lang="hr-BA" dirty="0" err="1" smtClean="0"/>
              <a:t>Collect</a:t>
            </a:r>
            <a:r>
              <a:rPr lang="hr-BA" dirty="0" smtClean="0"/>
              <a:t> data on </a:t>
            </a:r>
            <a:r>
              <a:rPr lang="hr-BA" dirty="0" err="1" smtClean="0"/>
              <a:t>branch</a:t>
            </a:r>
            <a:r>
              <a:rPr lang="hr-BA" dirty="0" smtClean="0"/>
              <a:t> </a:t>
            </a:r>
            <a:r>
              <a:rPr lang="hr-BA" dirty="0" err="1" smtClean="0"/>
              <a:t>piles</a:t>
            </a:r>
            <a:r>
              <a:rPr lang="hr-BA" dirty="0" smtClean="0"/>
              <a:t> </a:t>
            </a:r>
            <a:r>
              <a:rPr lang="hr-BA" dirty="0" err="1" smtClean="0"/>
              <a:t>locations</a:t>
            </a:r>
            <a:r>
              <a:rPr lang="hr-BA" dirty="0" smtClean="0"/>
              <a:t> </a:t>
            </a:r>
          </a:p>
          <a:p>
            <a:pPr lvl="1"/>
            <a:r>
              <a:rPr lang="hr-BA" dirty="0" err="1" smtClean="0"/>
              <a:t>Using</a:t>
            </a:r>
            <a:r>
              <a:rPr lang="hr-BA" dirty="0" smtClean="0"/>
              <a:t> </a:t>
            </a:r>
            <a:r>
              <a:rPr lang="hr-BA" dirty="0" err="1" smtClean="0"/>
              <a:t>webapp</a:t>
            </a:r>
            <a:r>
              <a:rPr lang="hr-BA" dirty="0" smtClean="0"/>
              <a:t> or mobile </a:t>
            </a:r>
            <a:r>
              <a:rPr lang="hr-BA" dirty="0" err="1" smtClean="0"/>
              <a:t>phone</a:t>
            </a:r>
            <a:endParaRPr lang="hr-BA" dirty="0" smtClean="0"/>
          </a:p>
          <a:p>
            <a:r>
              <a:rPr lang="hr-BA" dirty="0" err="1" smtClean="0"/>
              <a:t>Biomass</a:t>
            </a:r>
            <a:r>
              <a:rPr lang="hr-BA" dirty="0" smtClean="0"/>
              <a:t> </a:t>
            </a:r>
            <a:r>
              <a:rPr lang="hr-BA" dirty="0" err="1" smtClean="0"/>
              <a:t>producers</a:t>
            </a:r>
            <a:endParaRPr lang="hr-BA" dirty="0" smtClean="0"/>
          </a:p>
          <a:p>
            <a:pPr lvl="1"/>
            <a:r>
              <a:rPr lang="hr-BA" dirty="0" err="1" smtClean="0"/>
              <a:t>See</a:t>
            </a:r>
            <a:r>
              <a:rPr lang="hr-BA" dirty="0" smtClean="0"/>
              <a:t> </a:t>
            </a:r>
            <a:r>
              <a:rPr lang="hr-BA" dirty="0" err="1" smtClean="0"/>
              <a:t>the</a:t>
            </a:r>
            <a:r>
              <a:rPr lang="hr-BA" dirty="0" smtClean="0"/>
              <a:t> </a:t>
            </a:r>
            <a:r>
              <a:rPr lang="hr-BA" dirty="0" err="1" smtClean="0"/>
              <a:t>available</a:t>
            </a:r>
            <a:r>
              <a:rPr lang="hr-BA" dirty="0" smtClean="0"/>
              <a:t> </a:t>
            </a:r>
            <a:r>
              <a:rPr lang="hr-BA" dirty="0" err="1" smtClean="0"/>
              <a:t>biomass</a:t>
            </a:r>
            <a:r>
              <a:rPr lang="hr-BA" dirty="0" smtClean="0"/>
              <a:t> </a:t>
            </a:r>
            <a:r>
              <a:rPr lang="hr-BA" dirty="0" err="1" smtClean="0"/>
              <a:t>location</a:t>
            </a:r>
            <a:r>
              <a:rPr lang="hr-BA" dirty="0" smtClean="0"/>
              <a:t>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estimated</a:t>
            </a:r>
            <a:r>
              <a:rPr lang="hr-BA" dirty="0" smtClean="0"/>
              <a:t> </a:t>
            </a:r>
            <a:r>
              <a:rPr lang="hr-BA" dirty="0" err="1" smtClean="0"/>
              <a:t>volume</a:t>
            </a:r>
            <a:endParaRPr lang="hr-BA" dirty="0" smtClean="0"/>
          </a:p>
          <a:p>
            <a:pPr lvl="1"/>
            <a:r>
              <a:rPr lang="hr-BA" dirty="0" err="1" smtClean="0"/>
              <a:t>See</a:t>
            </a:r>
            <a:r>
              <a:rPr lang="hr-BA" dirty="0" smtClean="0"/>
              <a:t> </a:t>
            </a:r>
            <a:r>
              <a:rPr lang="hr-BA" dirty="0" err="1" smtClean="0"/>
              <a:t>the</a:t>
            </a:r>
            <a:r>
              <a:rPr lang="hr-BA" dirty="0" smtClean="0"/>
              <a:t> photo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pick</a:t>
            </a:r>
            <a:r>
              <a:rPr lang="hr-BA" dirty="0" smtClean="0"/>
              <a:t> </a:t>
            </a:r>
            <a:r>
              <a:rPr lang="hr-BA" dirty="0" err="1" smtClean="0"/>
              <a:t>up</a:t>
            </a:r>
            <a:r>
              <a:rPr lang="hr-BA" dirty="0" smtClean="0"/>
              <a:t> </a:t>
            </a:r>
            <a:r>
              <a:rPr lang="hr-BA" dirty="0" err="1" smtClean="0"/>
              <a:t>the</a:t>
            </a:r>
            <a:r>
              <a:rPr lang="hr-BA" dirty="0" smtClean="0"/>
              <a:t> </a:t>
            </a:r>
            <a:r>
              <a:rPr lang="hr-BA" dirty="0" err="1" smtClean="0"/>
              <a:t>biomass</a:t>
            </a:r>
            <a:r>
              <a:rPr lang="hr-BA" dirty="0" smtClean="0"/>
              <a:t> 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Additional</a:t>
            </a:r>
            <a:r>
              <a:rPr lang="hr-BA" dirty="0" smtClean="0"/>
              <a:t> </a:t>
            </a:r>
            <a:r>
              <a:rPr lang="hr-BA" dirty="0" err="1" smtClean="0"/>
              <a:t>functionality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err="1" smtClean="0"/>
              <a:t>Risk</a:t>
            </a:r>
            <a:r>
              <a:rPr lang="hr-BA" dirty="0" smtClean="0"/>
              <a:t> management </a:t>
            </a:r>
          </a:p>
          <a:p>
            <a:pPr lvl="1"/>
            <a:r>
              <a:rPr lang="hr-BA" dirty="0" smtClean="0"/>
              <a:t>Alarm </a:t>
            </a:r>
            <a:r>
              <a:rPr lang="hr-BA" dirty="0" err="1" smtClean="0"/>
              <a:t>the</a:t>
            </a:r>
            <a:r>
              <a:rPr lang="hr-BA" dirty="0" smtClean="0"/>
              <a:t> </a:t>
            </a:r>
            <a:r>
              <a:rPr lang="hr-BA" dirty="0" err="1" smtClean="0"/>
              <a:t>owner</a:t>
            </a:r>
            <a:r>
              <a:rPr lang="hr-BA" dirty="0" smtClean="0"/>
              <a:t> – </a:t>
            </a:r>
            <a:r>
              <a:rPr lang="hr-BA" dirty="0" err="1" smtClean="0"/>
              <a:t>vicinity</a:t>
            </a:r>
            <a:r>
              <a:rPr lang="hr-BA" dirty="0" smtClean="0"/>
              <a:t> </a:t>
            </a:r>
            <a:r>
              <a:rPr lang="hr-BA" dirty="0" err="1" smtClean="0"/>
              <a:t>of</a:t>
            </a:r>
            <a:r>
              <a:rPr lang="hr-BA" dirty="0" smtClean="0"/>
              <a:t> </a:t>
            </a:r>
            <a:r>
              <a:rPr lang="hr-BA" dirty="0" err="1" smtClean="0"/>
              <a:t>forest</a:t>
            </a:r>
            <a:endParaRPr lang="hr-BA" dirty="0" smtClean="0"/>
          </a:p>
          <a:p>
            <a:pPr lvl="1"/>
            <a:r>
              <a:rPr lang="hr-BA" dirty="0" err="1" smtClean="0"/>
              <a:t>Dataset</a:t>
            </a:r>
            <a:r>
              <a:rPr lang="hr-BA" dirty="0" smtClean="0"/>
              <a:t> - CLC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395536" y="3861048"/>
            <a:ext cx="74888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Data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Technology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BA" dirty="0" err="1" smtClean="0"/>
              <a:t>OpenLayers</a:t>
            </a:r>
            <a:r>
              <a:rPr lang="hr-BA" dirty="0" smtClean="0"/>
              <a:t>/</a:t>
            </a:r>
            <a:r>
              <a:rPr lang="hr-BA" dirty="0" err="1" smtClean="0"/>
              <a:t>Geoserver</a:t>
            </a:r>
            <a:r>
              <a:rPr lang="hr-BA" dirty="0" smtClean="0"/>
              <a:t>/</a:t>
            </a:r>
            <a:r>
              <a:rPr lang="hr-BA" dirty="0" err="1" smtClean="0"/>
              <a:t>PostgreSQL</a:t>
            </a:r>
            <a:endParaRPr lang="hr-BA" dirty="0" smtClean="0"/>
          </a:p>
          <a:p>
            <a:r>
              <a:rPr lang="hr-BA" dirty="0" smtClean="0"/>
              <a:t>HTML5, </a:t>
            </a:r>
            <a:r>
              <a:rPr lang="hr-BA" dirty="0" err="1" smtClean="0"/>
              <a:t>jQuery</a:t>
            </a:r>
            <a:r>
              <a:rPr lang="hr-BA" dirty="0" smtClean="0"/>
              <a:t>, </a:t>
            </a:r>
            <a:r>
              <a:rPr lang="hr-BA" dirty="0" err="1" smtClean="0"/>
              <a:t>Bootstrap</a:t>
            </a:r>
            <a:endParaRPr lang="hr-BA" dirty="0" smtClean="0"/>
          </a:p>
          <a:p>
            <a:endParaRPr lang="hr-BA" dirty="0" smtClean="0"/>
          </a:p>
          <a:p>
            <a:r>
              <a:rPr lang="hr-BA" dirty="0" err="1" smtClean="0"/>
              <a:t>OpenStreetMap</a:t>
            </a:r>
            <a:endParaRPr lang="hr-BA" dirty="0" smtClean="0"/>
          </a:p>
          <a:p>
            <a:r>
              <a:rPr lang="hr-BA" dirty="0" smtClean="0"/>
              <a:t>CORINE LC</a:t>
            </a:r>
          </a:p>
          <a:p>
            <a:r>
              <a:rPr lang="hr-BA" dirty="0" smtClean="0"/>
              <a:t>ARKOD – LPIS</a:t>
            </a:r>
          </a:p>
          <a:p>
            <a:r>
              <a:rPr lang="hr-BA" dirty="0" err="1" smtClean="0"/>
              <a:t>Open</a:t>
            </a:r>
            <a:r>
              <a:rPr lang="hr-BA" dirty="0" smtClean="0"/>
              <a:t> </a:t>
            </a:r>
            <a:r>
              <a:rPr lang="hr-BA" dirty="0" err="1" smtClean="0"/>
              <a:t>Land</a:t>
            </a:r>
            <a:r>
              <a:rPr lang="hr-BA" dirty="0" smtClean="0"/>
              <a:t> </a:t>
            </a:r>
            <a:r>
              <a:rPr lang="hr-BA" dirty="0" err="1" smtClean="0"/>
              <a:t>Use</a:t>
            </a:r>
            <a:r>
              <a:rPr lang="hr-BA" dirty="0" smtClean="0"/>
              <a:t> </a:t>
            </a:r>
            <a:r>
              <a:rPr lang="hr-BA" dirty="0" err="1" smtClean="0"/>
              <a:t>Map</a:t>
            </a:r>
            <a:endParaRPr lang="hr-BA" dirty="0" smtClean="0"/>
          </a:p>
          <a:p>
            <a:r>
              <a:rPr lang="hr-BA" dirty="0" smtClean="0"/>
              <a:t>LUCAS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 dirty="0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  <p:sp>
        <p:nvSpPr>
          <p:cNvPr id="7" name="TekstniOkvir 6"/>
          <p:cNvSpPr txBox="1"/>
          <p:nvPr/>
        </p:nvSpPr>
        <p:spPr>
          <a:xfrm>
            <a:off x="5436096" y="414908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3600" dirty="0" smtClean="0">
                <a:solidFill>
                  <a:schemeClr val="bg1"/>
                </a:solidFill>
              </a:rPr>
              <a:t>DRDSI </a:t>
            </a:r>
            <a:r>
              <a:rPr lang="hr-BA" sz="3600" dirty="0" err="1" smtClean="0">
                <a:solidFill>
                  <a:schemeClr val="bg1"/>
                </a:solidFill>
              </a:rPr>
              <a:t>platform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kstniOkvir 7"/>
          <p:cNvSpPr txBox="1"/>
          <p:nvPr/>
        </p:nvSpPr>
        <p:spPr>
          <a:xfrm>
            <a:off x="395536" y="5805264"/>
            <a:ext cx="75608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hr-BA" sz="2800" dirty="0" smtClean="0"/>
              <a:t>New </a:t>
            </a:r>
            <a:r>
              <a:rPr lang="hr-BA" sz="2800" dirty="0" err="1" smtClean="0"/>
              <a:t>dataset</a:t>
            </a:r>
            <a:r>
              <a:rPr lang="hr-BA" sz="2800" dirty="0" smtClean="0"/>
              <a:t> – </a:t>
            </a:r>
            <a:r>
              <a:rPr lang="hr-BA" sz="2800" dirty="0" err="1" smtClean="0"/>
              <a:t>Biomass</a:t>
            </a:r>
            <a:r>
              <a:rPr lang="hr-BA" sz="2800" dirty="0" smtClean="0"/>
              <a:t> </a:t>
            </a:r>
            <a:r>
              <a:rPr lang="hr-BA" sz="2800" dirty="0" err="1" smtClean="0"/>
              <a:t>sites</a:t>
            </a:r>
            <a:r>
              <a:rPr lang="hr-BA" sz="2800" dirty="0" smtClean="0"/>
              <a:t>            </a:t>
            </a:r>
            <a:r>
              <a:rPr lang="hr-BA" sz="2800" dirty="0" err="1" smtClean="0">
                <a:solidFill>
                  <a:schemeClr val="bg1"/>
                </a:solidFill>
              </a:rPr>
              <a:t>Citizen</a:t>
            </a:r>
            <a:r>
              <a:rPr lang="hr-BA" sz="2800" dirty="0" smtClean="0">
                <a:solidFill>
                  <a:schemeClr val="bg1"/>
                </a:solidFill>
              </a:rPr>
              <a:t> </a:t>
            </a:r>
            <a:r>
              <a:rPr lang="hr-BA" sz="2800" dirty="0" err="1" smtClean="0">
                <a:solidFill>
                  <a:schemeClr val="bg1"/>
                </a:solidFill>
              </a:rPr>
              <a:t>Science</a:t>
            </a:r>
            <a:endParaRPr lang="hr-BA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Benefits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BA" dirty="0" err="1" smtClean="0"/>
              <a:t>Institution</a:t>
            </a:r>
            <a:r>
              <a:rPr lang="hr-BA" dirty="0" smtClean="0"/>
              <a:t> – </a:t>
            </a:r>
            <a:r>
              <a:rPr lang="hr-BA" dirty="0" err="1" smtClean="0"/>
              <a:t>helps</a:t>
            </a:r>
            <a:r>
              <a:rPr lang="hr-BA" dirty="0" smtClean="0"/>
              <a:t> to close some data </a:t>
            </a:r>
            <a:r>
              <a:rPr lang="hr-BA" dirty="0" err="1" smtClean="0"/>
              <a:t>gaps</a:t>
            </a:r>
            <a:r>
              <a:rPr lang="hr-BA" dirty="0" smtClean="0"/>
              <a:t>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supports</a:t>
            </a:r>
            <a:r>
              <a:rPr lang="hr-BA" dirty="0" smtClean="0"/>
              <a:t> </a:t>
            </a:r>
            <a:r>
              <a:rPr lang="hr-BA" dirty="0" err="1" smtClean="0"/>
              <a:t>ongoing</a:t>
            </a:r>
            <a:r>
              <a:rPr lang="hr-BA" dirty="0" smtClean="0"/>
              <a:t> work</a:t>
            </a:r>
          </a:p>
          <a:p>
            <a:r>
              <a:rPr lang="hr-BA" dirty="0" err="1" smtClean="0"/>
              <a:t>Citizens</a:t>
            </a:r>
            <a:r>
              <a:rPr lang="hr-BA" dirty="0" smtClean="0"/>
              <a:t> – </a:t>
            </a:r>
            <a:r>
              <a:rPr lang="hr-BA" dirty="0" err="1" smtClean="0"/>
              <a:t>owners</a:t>
            </a:r>
            <a:r>
              <a:rPr lang="hr-BA" dirty="0" smtClean="0"/>
              <a:t> – </a:t>
            </a:r>
            <a:r>
              <a:rPr lang="hr-BA" dirty="0" err="1" smtClean="0"/>
              <a:t>less</a:t>
            </a:r>
            <a:r>
              <a:rPr lang="hr-BA" dirty="0" smtClean="0"/>
              <a:t> work</a:t>
            </a:r>
          </a:p>
          <a:p>
            <a:r>
              <a:rPr lang="hr-BA" dirty="0" err="1" smtClean="0"/>
              <a:t>Industry</a:t>
            </a:r>
            <a:r>
              <a:rPr lang="hr-BA" dirty="0" smtClean="0"/>
              <a:t> – </a:t>
            </a:r>
            <a:r>
              <a:rPr lang="hr-BA" dirty="0" err="1" smtClean="0"/>
              <a:t>biomass</a:t>
            </a:r>
            <a:r>
              <a:rPr lang="hr-BA" dirty="0" smtClean="0"/>
              <a:t> </a:t>
            </a:r>
            <a:r>
              <a:rPr lang="hr-BA" dirty="0" err="1" smtClean="0"/>
              <a:t>producers</a:t>
            </a:r>
            <a:r>
              <a:rPr lang="hr-BA" dirty="0" smtClean="0"/>
              <a:t> </a:t>
            </a:r>
            <a:r>
              <a:rPr lang="hr-BA" dirty="0" err="1" smtClean="0"/>
              <a:t>have</a:t>
            </a:r>
            <a:r>
              <a:rPr lang="hr-BA" dirty="0" smtClean="0"/>
              <a:t> more </a:t>
            </a:r>
            <a:r>
              <a:rPr lang="hr-BA" dirty="0" err="1" smtClean="0"/>
              <a:t>biomass</a:t>
            </a:r>
            <a:endParaRPr lang="hr-BA" dirty="0" smtClean="0"/>
          </a:p>
          <a:p>
            <a:r>
              <a:rPr lang="hr-BA" dirty="0" err="1" smtClean="0"/>
              <a:t>Community</a:t>
            </a:r>
            <a:r>
              <a:rPr lang="hr-BA" dirty="0" smtClean="0"/>
              <a:t> – </a:t>
            </a:r>
            <a:r>
              <a:rPr lang="hr-BA" dirty="0" err="1" smtClean="0"/>
              <a:t>increased</a:t>
            </a:r>
            <a:r>
              <a:rPr lang="hr-BA" dirty="0" smtClean="0"/>
              <a:t> </a:t>
            </a:r>
            <a:r>
              <a:rPr lang="hr-BA" dirty="0" err="1" smtClean="0"/>
              <a:t>security</a:t>
            </a:r>
            <a:r>
              <a:rPr lang="hr-BA" dirty="0" smtClean="0"/>
              <a:t> – </a:t>
            </a:r>
            <a:r>
              <a:rPr lang="hr-BA" dirty="0" err="1" smtClean="0"/>
              <a:t>less</a:t>
            </a:r>
            <a:r>
              <a:rPr lang="hr-BA" dirty="0" smtClean="0"/>
              <a:t> </a:t>
            </a:r>
            <a:r>
              <a:rPr lang="hr-BA" dirty="0" err="1" smtClean="0"/>
              <a:t>uncontrolled</a:t>
            </a:r>
            <a:r>
              <a:rPr lang="hr-BA" dirty="0" smtClean="0"/>
              <a:t> </a:t>
            </a:r>
            <a:r>
              <a:rPr lang="hr-BA" dirty="0" err="1" smtClean="0"/>
              <a:t>burning</a:t>
            </a:r>
            <a:r>
              <a:rPr lang="hr-BA" dirty="0" smtClean="0"/>
              <a:t> </a:t>
            </a:r>
            <a:r>
              <a:rPr lang="hr-BA" dirty="0" err="1" smtClean="0"/>
              <a:t>activities</a:t>
            </a:r>
            <a:r>
              <a:rPr lang="hr-BA" dirty="0" smtClean="0"/>
              <a:t>, </a:t>
            </a:r>
            <a:r>
              <a:rPr lang="hr-BA" dirty="0" err="1" smtClean="0"/>
              <a:t>less</a:t>
            </a:r>
            <a:r>
              <a:rPr lang="hr-BA" dirty="0" smtClean="0"/>
              <a:t> </a:t>
            </a:r>
            <a:r>
              <a:rPr lang="hr-BA" dirty="0" err="1" smtClean="0"/>
              <a:t>pollution</a:t>
            </a:r>
            <a:r>
              <a:rPr lang="hr-BA" dirty="0" smtClean="0"/>
              <a:t>, </a:t>
            </a:r>
            <a:r>
              <a:rPr lang="hr-BA" dirty="0" err="1" smtClean="0"/>
              <a:t>environment</a:t>
            </a:r>
            <a:r>
              <a:rPr lang="hr-BA" dirty="0" smtClean="0"/>
              <a:t> </a:t>
            </a:r>
            <a:r>
              <a:rPr lang="hr-BA" dirty="0" err="1" smtClean="0"/>
              <a:t>protection</a:t>
            </a:r>
            <a:r>
              <a:rPr lang="hr-BA" dirty="0" smtClean="0"/>
              <a:t> – </a:t>
            </a:r>
            <a:r>
              <a:rPr lang="hr-BA" dirty="0" err="1" smtClean="0"/>
              <a:t>less</a:t>
            </a:r>
            <a:r>
              <a:rPr lang="hr-BA" dirty="0" smtClean="0"/>
              <a:t> </a:t>
            </a:r>
            <a:r>
              <a:rPr lang="hr-BA" dirty="0" err="1" smtClean="0"/>
              <a:t>healthy</a:t>
            </a:r>
            <a:r>
              <a:rPr lang="hr-BA" dirty="0" smtClean="0"/>
              <a:t> </a:t>
            </a:r>
            <a:r>
              <a:rPr lang="hr-BA" dirty="0" err="1" smtClean="0"/>
              <a:t>trees</a:t>
            </a:r>
            <a:r>
              <a:rPr lang="hr-BA" dirty="0" smtClean="0"/>
              <a:t> </a:t>
            </a:r>
            <a:r>
              <a:rPr lang="hr-BA" dirty="0" err="1" smtClean="0"/>
              <a:t>needs</a:t>
            </a:r>
            <a:r>
              <a:rPr lang="hr-BA" dirty="0" smtClean="0"/>
              <a:t> to </a:t>
            </a:r>
            <a:r>
              <a:rPr lang="hr-BA" dirty="0" err="1" smtClean="0"/>
              <a:t>be</a:t>
            </a:r>
            <a:r>
              <a:rPr lang="hr-BA" dirty="0" smtClean="0"/>
              <a:t> </a:t>
            </a:r>
            <a:r>
              <a:rPr lang="hr-BA" dirty="0" err="1" smtClean="0"/>
              <a:t>cut</a:t>
            </a:r>
            <a:r>
              <a:rPr lang="hr-BA" dirty="0" smtClean="0"/>
              <a:t> </a:t>
            </a:r>
            <a:r>
              <a:rPr lang="hr-BA" dirty="0" err="1" smtClean="0"/>
              <a:t>down</a:t>
            </a:r>
            <a:endParaRPr lang="hr-BA" dirty="0" smtClean="0"/>
          </a:p>
          <a:p>
            <a:pPr>
              <a:buNone/>
            </a:pPr>
            <a:endParaRPr lang="hr-BA" dirty="0" smtClean="0"/>
          </a:p>
          <a:p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2276873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hr-BA" dirty="0" smtClean="0">
                <a:hlinkClick r:id="rId2"/>
              </a:rPr>
              <a:t>https://</a:t>
            </a:r>
            <a:r>
              <a:rPr lang="hr-BA" dirty="0" smtClean="0">
                <a:hlinkClick r:id="rId2"/>
              </a:rPr>
              <a:t>www.pg.geof.unizg.hr/biomass/</a:t>
            </a:r>
            <a:endParaRPr lang="hr-BA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FE80-F7DB-45D3-B106-24B80771A12F}" type="datetime1">
              <a:rPr lang="hr-HR" smtClean="0"/>
              <a:pPr/>
              <a:t>13.12.2016.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Danube Hack 2016, Bratislava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1096</TotalTime>
  <Words>241</Words>
  <Application>Microsoft Office PowerPoint</Application>
  <PresentationFormat>Prikaz na zaslonu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9" baseType="lpstr">
      <vt:lpstr>Tema sustava Office</vt:lpstr>
      <vt:lpstr>WASTE2FUEL (Biomass optimisation app) </vt:lpstr>
      <vt:lpstr>Need for the app</vt:lpstr>
      <vt:lpstr>Description - problem</vt:lpstr>
      <vt:lpstr>Description – solution </vt:lpstr>
      <vt:lpstr>Additional functionality</vt:lpstr>
      <vt:lpstr>Data and Technology</vt:lpstr>
      <vt:lpstr>Benefits</vt:lpstr>
      <vt:lpstr>Slajd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Danube Reference Data and Service Infrastructure for Danube Region Strategy</dc:title>
  <dc:creator>Josip Lisjak</dc:creator>
  <cp:lastModifiedBy>Josip</cp:lastModifiedBy>
  <cp:revision>63</cp:revision>
  <dcterms:created xsi:type="dcterms:W3CDTF">2014-08-28T10:58:59Z</dcterms:created>
  <dcterms:modified xsi:type="dcterms:W3CDTF">2016-12-13T14:15:53Z</dcterms:modified>
</cp:coreProperties>
</file>