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88.166.116.137/copernicus-webap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55536" cy="3329581"/>
          </a:xfrm>
        </p:spPr>
        <p:txBody>
          <a:bodyPr/>
          <a:lstStyle/>
          <a:p>
            <a:r>
              <a:rPr lang="hu-HU" dirty="0" smtClean="0"/>
              <a:t>Copernicus webapp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Client-side raster viewer &amp; calculator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58811" y="637492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Gergely Padányi-Gulyás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</a:t>
            </a:r>
            <a:r>
              <a:rPr lang="en-US" dirty="0" err="1" smtClean="0"/>
              <a:t>ree</a:t>
            </a:r>
            <a:r>
              <a:rPr lang="en-US" dirty="0"/>
              <a:t>, full and open access to environmental </a:t>
            </a:r>
            <a:r>
              <a:rPr lang="en-US" dirty="0" smtClean="0"/>
              <a:t>data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Benefits of multispectral images: ANALYSES</a:t>
            </a:r>
          </a:p>
          <a:p>
            <a:endParaRPr lang="hu-HU" dirty="0"/>
          </a:p>
          <a:p>
            <a:r>
              <a:rPr lang="hu-HU" dirty="0" smtClean="0"/>
              <a:t>Lack of quick web viewer &amp; analyzer</a:t>
            </a: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26" y="4440982"/>
            <a:ext cx="3743565" cy="218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MANGOL web mapping GUI framework</a:t>
            </a:r>
          </a:p>
          <a:p>
            <a:pPr lvl="1"/>
            <a:r>
              <a:rPr lang="hu-HU" dirty="0" smtClean="0"/>
              <a:t>Angular2 + OpenLayers3</a:t>
            </a:r>
          </a:p>
          <a:p>
            <a:pPr lvl="1"/>
            <a:r>
              <a:rPr lang="hu-HU" dirty="0" smtClean="0"/>
              <a:t>TypeScript, SCSS</a:t>
            </a:r>
          </a:p>
          <a:p>
            <a:pPr lvl="1"/>
            <a:r>
              <a:rPr lang="hu-HU" dirty="0" smtClean="0"/>
              <a:t>Responsible</a:t>
            </a:r>
          </a:p>
          <a:p>
            <a:pPr lvl="1"/>
            <a:r>
              <a:rPr lang="hu-HU" dirty="0" smtClean="0"/>
              <a:t>Under heavy development...</a:t>
            </a:r>
          </a:p>
          <a:p>
            <a:pPr lvl="1"/>
            <a:endParaRPr lang="hu-HU" dirty="0"/>
          </a:p>
          <a:p>
            <a:r>
              <a:rPr lang="hu-HU" dirty="0" smtClean="0"/>
              <a:t>New module: Raster calculator</a:t>
            </a:r>
            <a:endParaRPr lang="en-US" dirty="0"/>
          </a:p>
        </p:txBody>
      </p:sp>
      <p:pic>
        <p:nvPicPr>
          <p:cNvPr id="2054" name="Picture 6" descr="https://www.illucit.com/assets/images/an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14" y="1438750"/>
            <a:ext cx="1825015" cy="182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openlay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778" y="3434815"/>
            <a:ext cx="1431685" cy="14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type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853" y="5037550"/>
            <a:ext cx="1446182" cy="144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7472011" cy="4195481"/>
          </a:xfrm>
        </p:spPr>
        <p:txBody>
          <a:bodyPr/>
          <a:lstStyle/>
          <a:p>
            <a:r>
              <a:rPr lang="hu-HU" dirty="0" smtClean="0"/>
              <a:t>2 single-band raster images for NDVI calculations</a:t>
            </a:r>
          </a:p>
          <a:p>
            <a:endParaRPr lang="hu-HU" dirty="0" smtClean="0"/>
          </a:p>
          <a:p>
            <a:r>
              <a:rPr lang="hu-HU" dirty="0" smtClean="0"/>
              <a:t>Put in GeoServer as GeoTiff store, create WMS service</a:t>
            </a:r>
          </a:p>
          <a:p>
            <a:endParaRPr lang="hu-HU" dirty="0" smtClean="0"/>
          </a:p>
          <a:p>
            <a:r>
              <a:rPr lang="hu-HU" dirty="0" smtClean="0"/>
              <a:t>Problem:</a:t>
            </a:r>
          </a:p>
          <a:p>
            <a:pPr lvl="1"/>
            <a:r>
              <a:rPr lang="hu-HU" dirty="0" smtClean="0"/>
              <a:t>Data is not normalized</a:t>
            </a:r>
          </a:p>
          <a:p>
            <a:pPr lvl="1"/>
            <a:r>
              <a:rPr lang="hu-HU" dirty="0" smtClean="0"/>
              <a:t>Image painted on canvas (OL3) is RGB</a:t>
            </a:r>
          </a:p>
          <a:p>
            <a:pPr lvl="1"/>
            <a:r>
              <a:rPr lang="hu-HU" dirty="0" smtClean="0"/>
              <a:t>Different brightness with different zoom levels: not representing real values!</a:t>
            </a:r>
          </a:p>
          <a:p>
            <a:pPr lvl="1"/>
            <a:r>
              <a:rPr lang="hu-HU" dirty="0" smtClean="0"/>
              <a:t>Normalizing was necessary (0-255)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23" y="941894"/>
            <a:ext cx="3481557" cy="2822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23" y="3904063"/>
            <a:ext cx="3481557" cy="28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815073" cy="4195481"/>
          </a:xfrm>
        </p:spPr>
        <p:txBody>
          <a:bodyPr/>
          <a:lstStyle/>
          <a:p>
            <a:r>
              <a:rPr lang="hu-HU" dirty="0" smtClean="0"/>
              <a:t>New module: Raster calculator</a:t>
            </a:r>
          </a:p>
          <a:p>
            <a:endParaRPr lang="hu-HU" dirty="0"/>
          </a:p>
          <a:p>
            <a:r>
              <a:rPr lang="hu-HU" dirty="0" smtClean="0"/>
              <a:t>ol.source.Raster is awesome!</a:t>
            </a:r>
          </a:p>
          <a:p>
            <a:endParaRPr lang="hu-HU" dirty="0"/>
          </a:p>
          <a:p>
            <a:r>
              <a:rPr lang="hu-HU" dirty="0" smtClean="0"/>
              <a:t>Only one calculation so far: NDVI index (</a:t>
            </a:r>
            <a:r>
              <a:rPr lang="en-US" dirty="0"/>
              <a:t>Normalized Difference Vegetation </a:t>
            </a:r>
            <a:r>
              <a:rPr lang="en-US" dirty="0" smtClean="0"/>
              <a:t>Index</a:t>
            </a:r>
            <a:r>
              <a:rPr lang="hu-HU" dirty="0" smtClean="0"/>
              <a:t>)</a:t>
            </a:r>
            <a:endParaRPr lang="en-US" dirty="0"/>
          </a:p>
          <a:p>
            <a:endParaRPr lang="hu-HU" dirty="0" smtClean="0"/>
          </a:p>
        </p:txBody>
      </p:sp>
      <p:pic>
        <p:nvPicPr>
          <p:cNvPr id="4" name="Picture 6" descr="Image result for ndv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747" y="2689061"/>
            <a:ext cx="5159615" cy="386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Results</a:t>
            </a:r>
            <a:endParaRPr lang="en-US" dirty="0"/>
          </a:p>
        </p:txBody>
      </p:sp>
      <p:pic>
        <p:nvPicPr>
          <p:cNvPr id="5122" name="Picture 2" descr="Image result for dem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74" y="2345670"/>
            <a:ext cx="45339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5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Add more data</a:t>
            </a:r>
          </a:p>
          <a:p>
            <a:endParaRPr lang="hu-HU" dirty="0" smtClean="0"/>
          </a:p>
          <a:p>
            <a:r>
              <a:rPr lang="hu-HU" dirty="0" smtClean="0"/>
              <a:t>Add more calculations</a:t>
            </a:r>
          </a:p>
          <a:p>
            <a:endParaRPr lang="hu-HU" dirty="0" smtClean="0"/>
          </a:p>
          <a:p>
            <a:r>
              <a:rPr lang="hu-HU" dirty="0" smtClean="0"/>
              <a:t>Some debugging (Firefox issue)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146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Copernicus webapp</vt:lpstr>
      <vt:lpstr>Why?</vt:lpstr>
      <vt:lpstr>How?</vt:lpstr>
      <vt:lpstr>Preprocessing</vt:lpstr>
      <vt:lpstr>Development</vt:lpstr>
      <vt:lpstr>Results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Copernicus webapp</dc:title>
  <dc:creator>Gergely Padányi-Gulyás</dc:creator>
  <cp:lastModifiedBy>Gergely Padányi-Gulyás</cp:lastModifiedBy>
  <cp:revision>13</cp:revision>
  <dcterms:created xsi:type="dcterms:W3CDTF">2016-12-13T12:38:50Z</dcterms:created>
  <dcterms:modified xsi:type="dcterms:W3CDTF">2016-12-13T14:04:54Z</dcterms:modified>
</cp:coreProperties>
</file>