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9F5D457-C507-4A3A-9282-8C5162461EB7}" type="datetimeFigureOut">
              <a:rPr lang="sk-SK" smtClean="0"/>
              <a:t>13. 12. 2016</a:t>
            </a:fld>
            <a:endParaRPr lang="sk-SK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0371E30-E151-4E22-A017-06F05162E1E4}" type="slidenum">
              <a:rPr lang="sk-SK" smtClean="0"/>
              <a:t>‹#›</a:t>
            </a:fld>
            <a:endParaRPr lang="sk-SK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D457-C507-4A3A-9282-8C5162461EB7}" type="datetimeFigureOut">
              <a:rPr lang="sk-SK" smtClean="0"/>
              <a:t>13. 12. 2016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1E30-E151-4E22-A017-06F05162E1E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D457-C507-4A3A-9282-8C5162461EB7}" type="datetimeFigureOut">
              <a:rPr lang="sk-SK" smtClean="0"/>
              <a:t>13. 12. 2016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1E30-E151-4E22-A017-06F05162E1E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D457-C507-4A3A-9282-8C5162461EB7}" type="datetimeFigureOut">
              <a:rPr lang="sk-SK" smtClean="0"/>
              <a:t>13. 12. 2016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1E30-E151-4E22-A017-06F05162E1E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D457-C507-4A3A-9282-8C5162461EB7}" type="datetimeFigureOut">
              <a:rPr lang="sk-SK" smtClean="0"/>
              <a:t>13. 12. 2016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1E30-E151-4E22-A017-06F05162E1E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D457-C507-4A3A-9282-8C5162461EB7}" type="datetimeFigureOut">
              <a:rPr lang="sk-SK" smtClean="0"/>
              <a:t>13. 12. 2016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1E30-E151-4E22-A017-06F05162E1E4}" type="slidenum">
              <a:rPr lang="sk-SK" smtClean="0"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D457-C507-4A3A-9282-8C5162461EB7}" type="datetimeFigureOut">
              <a:rPr lang="sk-SK" smtClean="0"/>
              <a:t>13. 12. 2016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1E30-E151-4E22-A017-06F05162E1E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D457-C507-4A3A-9282-8C5162461EB7}" type="datetimeFigureOut">
              <a:rPr lang="sk-SK" smtClean="0"/>
              <a:t>13. 12. 2016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1E30-E151-4E22-A017-06F05162E1E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D457-C507-4A3A-9282-8C5162461EB7}" type="datetimeFigureOut">
              <a:rPr lang="sk-SK" smtClean="0"/>
              <a:t>13. 12. 2016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1E30-E151-4E22-A017-06F05162E1E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D457-C507-4A3A-9282-8C5162461EB7}" type="datetimeFigureOut">
              <a:rPr lang="sk-SK" smtClean="0"/>
              <a:t>13. 12. 2016</a:t>
            </a:fld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1E30-E151-4E22-A017-06F05162E1E4}" type="slidenum">
              <a:rPr lang="sk-SK" smtClean="0"/>
              <a:t>‹#›</a:t>
            </a:fld>
            <a:endParaRPr lang="sk-SK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D457-C507-4A3A-9282-8C5162461EB7}" type="datetimeFigureOut">
              <a:rPr lang="sk-SK" smtClean="0"/>
              <a:t>13. 12. 2016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1E30-E151-4E22-A017-06F05162E1E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9F5D457-C507-4A3A-9282-8C5162461EB7}" type="datetimeFigureOut">
              <a:rPr lang="sk-SK" smtClean="0"/>
              <a:t>13. 12. 2016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0371E30-E151-4E22-A017-06F05162E1E4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bolegweb.geof.unizg.hr/danubehack2/slovak-eye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data.datacove.eu:8080/geoserver/slovak-eye/wcs?service=WCS&amp;version=2.0.1&amp;request=GetCapabilities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0"/>
              </a:schemeClr>
            </a:gs>
            <a:gs pos="36000">
              <a:schemeClr val="accent1">
                <a:lumMod val="75000"/>
              </a:schemeClr>
            </a:gs>
            <a:gs pos="100000">
              <a:schemeClr val="bg2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04"/>
          <a:stretch/>
        </p:blipFill>
        <p:spPr bwMode="auto">
          <a:xfrm>
            <a:off x="4786454" y="3501008"/>
            <a:ext cx="2872457" cy="934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i="1" noProof="1" smtClean="0">
                <a:solidFill>
                  <a:srgbClr val="7030A0"/>
                </a:solidFill>
              </a:rPr>
              <a:t>SlovakEye</a:t>
            </a:r>
            <a:endParaRPr lang="sk-SK" b="1" i="1" noProof="1">
              <a:solidFill>
                <a:srgbClr val="7030A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err="1" smtClean="0"/>
              <a:t>DanubeHack</a:t>
            </a:r>
            <a:r>
              <a:rPr lang="sk-SK" dirty="0" smtClean="0"/>
              <a:t> 2.0</a:t>
            </a:r>
          </a:p>
          <a:p>
            <a:r>
              <a:rPr lang="sk-SK" dirty="0" smtClean="0"/>
              <a:t>2016</a:t>
            </a:r>
          </a:p>
          <a:p>
            <a:endParaRPr lang="sk-SK" dirty="0"/>
          </a:p>
          <a:p>
            <a:r>
              <a:rPr lang="sk-SK" dirty="0" smtClean="0"/>
              <a:t>Jakub </a:t>
            </a:r>
            <a:r>
              <a:rPr lang="sk-SK" dirty="0" err="1" smtClean="0"/>
              <a:t>Kočica</a:t>
            </a:r>
            <a:r>
              <a:rPr lang="sk-SK" dirty="0" smtClean="0"/>
              <a:t>, Tomáš Kliment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3470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59628" y="332656"/>
            <a:ext cx="7024744" cy="1143000"/>
          </a:xfrm>
        </p:spPr>
        <p:txBody>
          <a:bodyPr/>
          <a:lstStyle/>
          <a:p>
            <a:r>
              <a:rPr lang="sk-SK" dirty="0" err="1" smtClean="0"/>
              <a:t>What</a:t>
            </a:r>
            <a:r>
              <a:rPr lang="sk-SK" dirty="0" smtClean="0"/>
              <a:t> </a:t>
            </a:r>
            <a:r>
              <a:rPr lang="sk-SK" dirty="0" err="1" smtClean="0"/>
              <a:t>is</a:t>
            </a:r>
            <a:r>
              <a:rPr lang="sk-SK" dirty="0" smtClean="0"/>
              <a:t> </a:t>
            </a:r>
            <a:r>
              <a:rPr lang="sk-SK" dirty="0" err="1" smtClean="0"/>
              <a:t>the</a:t>
            </a:r>
            <a:r>
              <a:rPr lang="sk-SK" dirty="0" smtClean="0"/>
              <a:t> </a:t>
            </a:r>
            <a:r>
              <a:rPr lang="sk-SK" dirty="0" err="1" smtClean="0"/>
              <a:t>aim</a:t>
            </a:r>
            <a:r>
              <a:rPr lang="sk-SK" dirty="0" smtClean="0"/>
              <a:t>?</a:t>
            </a:r>
            <a:endParaRPr lang="sk-SK" dirty="0"/>
          </a:p>
        </p:txBody>
      </p:sp>
      <p:sp>
        <p:nvSpPr>
          <p:cNvPr id="3" name="Nadpis 1"/>
          <p:cNvSpPr txBox="1">
            <a:spLocks/>
          </p:cNvSpPr>
          <p:nvPr/>
        </p:nvSpPr>
        <p:spPr>
          <a:xfrm>
            <a:off x="467544" y="2060848"/>
            <a:ext cx="7024744" cy="42484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itchFamily="2" charset="2"/>
              <a:buChar char="§"/>
            </a:pPr>
            <a:r>
              <a:rPr lang="sk-SK" sz="2400" dirty="0" err="1" smtClean="0">
                <a:solidFill>
                  <a:srgbClr val="7030A0"/>
                </a:solidFill>
              </a:rPr>
              <a:t>We</a:t>
            </a:r>
            <a:r>
              <a:rPr lang="sk-SK" sz="2400" dirty="0" smtClean="0">
                <a:solidFill>
                  <a:srgbClr val="7030A0"/>
                </a:solidFill>
              </a:rPr>
              <a:t> </a:t>
            </a:r>
            <a:r>
              <a:rPr lang="sk-SK" sz="2400" dirty="0" err="1" smtClean="0">
                <a:solidFill>
                  <a:srgbClr val="7030A0"/>
                </a:solidFill>
              </a:rPr>
              <a:t>want</a:t>
            </a:r>
            <a:r>
              <a:rPr lang="sk-SK" sz="2400" dirty="0" smtClean="0">
                <a:solidFill>
                  <a:srgbClr val="7030A0"/>
                </a:solidFill>
              </a:rPr>
              <a:t> to </a:t>
            </a:r>
            <a:r>
              <a:rPr lang="sk-SK" sz="2400" dirty="0" err="1" smtClean="0">
                <a:solidFill>
                  <a:srgbClr val="7030A0"/>
                </a:solidFill>
              </a:rPr>
              <a:t>explore</a:t>
            </a:r>
            <a:r>
              <a:rPr lang="sk-SK" sz="2400" dirty="0" smtClean="0">
                <a:solidFill>
                  <a:srgbClr val="7030A0"/>
                </a:solidFill>
              </a:rPr>
              <a:t> </a:t>
            </a:r>
            <a:r>
              <a:rPr lang="sk-SK" sz="2400" dirty="0" err="1" smtClean="0">
                <a:solidFill>
                  <a:srgbClr val="7030A0"/>
                </a:solidFill>
              </a:rPr>
              <a:t>the</a:t>
            </a:r>
            <a:r>
              <a:rPr lang="sk-SK" sz="2400" dirty="0" smtClean="0">
                <a:solidFill>
                  <a:srgbClr val="7030A0"/>
                </a:solidFill>
              </a:rPr>
              <a:t> </a:t>
            </a:r>
            <a:r>
              <a:rPr lang="sk-SK" sz="2400" dirty="0" err="1" smtClean="0">
                <a:solidFill>
                  <a:srgbClr val="7030A0"/>
                </a:solidFill>
              </a:rPr>
              <a:t>quality</a:t>
            </a:r>
            <a:r>
              <a:rPr lang="sk-SK" sz="2400" dirty="0" smtClean="0">
                <a:solidFill>
                  <a:srgbClr val="7030A0"/>
                </a:solidFill>
              </a:rPr>
              <a:t> </a:t>
            </a:r>
            <a:r>
              <a:rPr lang="sk-SK" sz="2400" dirty="0" err="1" smtClean="0">
                <a:solidFill>
                  <a:srgbClr val="7030A0"/>
                </a:solidFill>
              </a:rPr>
              <a:t>of</a:t>
            </a:r>
            <a:r>
              <a:rPr lang="sk-SK" sz="2400" dirty="0" smtClean="0">
                <a:solidFill>
                  <a:srgbClr val="7030A0"/>
                </a:solidFill>
              </a:rPr>
              <a:t> </a:t>
            </a:r>
            <a:r>
              <a:rPr lang="sk-SK" sz="2400" dirty="0" err="1" smtClean="0">
                <a:solidFill>
                  <a:srgbClr val="7030A0"/>
                </a:solidFill>
              </a:rPr>
              <a:t>our</a:t>
            </a:r>
            <a:r>
              <a:rPr lang="sk-SK" sz="2400" dirty="0" smtClean="0">
                <a:solidFill>
                  <a:srgbClr val="7030A0"/>
                </a:solidFill>
              </a:rPr>
              <a:t> </a:t>
            </a:r>
            <a:r>
              <a:rPr lang="sk-SK" sz="2400" dirty="0" err="1" smtClean="0">
                <a:solidFill>
                  <a:srgbClr val="7030A0"/>
                </a:solidFill>
              </a:rPr>
              <a:t>landscape</a:t>
            </a:r>
            <a:r>
              <a:rPr lang="sk-SK" sz="2400" dirty="0" smtClean="0">
                <a:solidFill>
                  <a:srgbClr val="7030A0"/>
                </a:solidFill>
              </a:rPr>
              <a:t> in </a:t>
            </a:r>
            <a:r>
              <a:rPr lang="sk-SK" sz="2400" dirty="0" err="1" smtClean="0">
                <a:solidFill>
                  <a:srgbClr val="7030A0"/>
                </a:solidFill>
              </a:rPr>
              <a:t>scale</a:t>
            </a:r>
            <a:r>
              <a:rPr lang="sk-SK" sz="2400" dirty="0" smtClean="0">
                <a:solidFill>
                  <a:srgbClr val="7030A0"/>
                </a:solidFill>
              </a:rPr>
              <a:t> </a:t>
            </a:r>
            <a:r>
              <a:rPr lang="sk-SK" sz="2400" dirty="0" err="1" smtClean="0">
                <a:solidFill>
                  <a:srgbClr val="7030A0"/>
                </a:solidFill>
              </a:rPr>
              <a:t>of</a:t>
            </a:r>
            <a:r>
              <a:rPr lang="sk-SK" sz="2400" dirty="0" smtClean="0">
                <a:solidFill>
                  <a:srgbClr val="7030A0"/>
                </a:solidFill>
              </a:rPr>
              <a:t> </a:t>
            </a:r>
            <a:r>
              <a:rPr lang="sk-SK" sz="2400" dirty="0" err="1" smtClean="0">
                <a:solidFill>
                  <a:srgbClr val="7030A0"/>
                </a:solidFill>
              </a:rPr>
              <a:t>the</a:t>
            </a:r>
            <a:r>
              <a:rPr lang="sk-SK" sz="2400" dirty="0" smtClean="0">
                <a:solidFill>
                  <a:srgbClr val="7030A0"/>
                </a:solidFill>
              </a:rPr>
              <a:t> </a:t>
            </a:r>
            <a:r>
              <a:rPr lang="sk-SK" sz="2400" dirty="0" err="1" smtClean="0">
                <a:solidFill>
                  <a:srgbClr val="7030A0"/>
                </a:solidFill>
              </a:rPr>
              <a:t>region</a:t>
            </a:r>
            <a:endParaRPr lang="sk-SK" sz="2400" dirty="0" smtClean="0">
              <a:solidFill>
                <a:srgbClr val="7030A0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sk-SK" sz="2400" dirty="0">
              <a:solidFill>
                <a:srgbClr val="7030A0"/>
              </a:solidFill>
            </a:endParaRPr>
          </a:p>
          <a:p>
            <a:endParaRPr lang="sk-SK" sz="2400" dirty="0" smtClean="0">
              <a:solidFill>
                <a:srgbClr val="7030A0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sk-SK" sz="2400" dirty="0" err="1" smtClean="0">
                <a:solidFill>
                  <a:srgbClr val="7030A0"/>
                </a:solidFill>
              </a:rPr>
              <a:t>We</a:t>
            </a:r>
            <a:r>
              <a:rPr lang="sk-SK" sz="2400" dirty="0" smtClean="0">
                <a:solidFill>
                  <a:srgbClr val="7030A0"/>
                </a:solidFill>
              </a:rPr>
              <a:t> </a:t>
            </a:r>
            <a:r>
              <a:rPr lang="sk-SK" sz="2400" dirty="0" err="1" smtClean="0">
                <a:solidFill>
                  <a:srgbClr val="7030A0"/>
                </a:solidFill>
              </a:rPr>
              <a:t>have</a:t>
            </a:r>
            <a:r>
              <a:rPr lang="sk-SK" sz="2400" dirty="0" smtClean="0">
                <a:solidFill>
                  <a:srgbClr val="7030A0"/>
                </a:solidFill>
              </a:rPr>
              <a:t> </a:t>
            </a:r>
            <a:r>
              <a:rPr lang="sk-SK" sz="2400" dirty="0" err="1" smtClean="0">
                <a:solidFill>
                  <a:srgbClr val="7030A0"/>
                </a:solidFill>
              </a:rPr>
              <a:t>open</a:t>
            </a:r>
            <a:r>
              <a:rPr lang="sk-SK" sz="2400" dirty="0" smtClean="0">
                <a:solidFill>
                  <a:srgbClr val="7030A0"/>
                </a:solidFill>
              </a:rPr>
              <a:t> </a:t>
            </a:r>
            <a:r>
              <a:rPr lang="sk-SK" sz="2400" dirty="0" err="1" smtClean="0">
                <a:solidFill>
                  <a:srgbClr val="7030A0"/>
                </a:solidFill>
              </a:rPr>
              <a:t>data</a:t>
            </a:r>
            <a:r>
              <a:rPr lang="sk-SK" sz="2400" dirty="0" smtClean="0">
                <a:solidFill>
                  <a:srgbClr val="7030A0"/>
                </a:solidFill>
              </a:rPr>
              <a:t> </a:t>
            </a:r>
            <a:r>
              <a:rPr lang="sk-SK" sz="2400" dirty="0" err="1" smtClean="0">
                <a:solidFill>
                  <a:srgbClr val="7030A0"/>
                </a:solidFill>
              </a:rPr>
              <a:t>from</a:t>
            </a:r>
            <a:r>
              <a:rPr lang="sk-SK" sz="2400" dirty="0" smtClean="0">
                <a:solidFill>
                  <a:srgbClr val="7030A0"/>
                </a:solidFill>
              </a:rPr>
              <a:t> </a:t>
            </a:r>
            <a:r>
              <a:rPr lang="sk-SK" sz="2400" dirty="0" err="1" smtClean="0">
                <a:solidFill>
                  <a:srgbClr val="7030A0"/>
                </a:solidFill>
              </a:rPr>
              <a:t>ESA´s</a:t>
            </a:r>
            <a:r>
              <a:rPr lang="sk-SK" sz="2400" dirty="0" smtClean="0">
                <a:solidFill>
                  <a:srgbClr val="7030A0"/>
                </a:solidFill>
              </a:rPr>
              <a:t> </a:t>
            </a:r>
            <a:r>
              <a:rPr lang="sk-SK" sz="2400" dirty="0" err="1" smtClean="0">
                <a:solidFill>
                  <a:srgbClr val="7030A0"/>
                </a:solidFill>
              </a:rPr>
              <a:t>Sentinel</a:t>
            </a:r>
            <a:r>
              <a:rPr lang="sk-SK" sz="2400" dirty="0" smtClean="0">
                <a:solidFill>
                  <a:srgbClr val="7030A0"/>
                </a:solidFill>
              </a:rPr>
              <a:t> 2 </a:t>
            </a:r>
            <a:r>
              <a:rPr lang="sk-SK" sz="2400" dirty="0" err="1">
                <a:solidFill>
                  <a:srgbClr val="7030A0"/>
                </a:solidFill>
              </a:rPr>
              <a:t>m</a:t>
            </a:r>
            <a:r>
              <a:rPr lang="sk-SK" sz="2400" dirty="0" err="1" smtClean="0">
                <a:solidFill>
                  <a:srgbClr val="7030A0"/>
                </a:solidFill>
              </a:rPr>
              <a:t>ission</a:t>
            </a:r>
            <a:endParaRPr lang="sk-SK" sz="2400" dirty="0" smtClean="0">
              <a:solidFill>
                <a:srgbClr val="7030A0"/>
              </a:solidFill>
            </a:endParaRPr>
          </a:p>
          <a:p>
            <a:endParaRPr lang="sk-SK" sz="2400" dirty="0">
              <a:solidFill>
                <a:srgbClr val="7030A0"/>
              </a:solidFill>
            </a:endParaRPr>
          </a:p>
          <a:p>
            <a:endParaRPr lang="sk-SK" sz="2400" dirty="0" smtClean="0">
              <a:solidFill>
                <a:srgbClr val="7030A0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sk-SK" sz="2400" dirty="0" err="1" smtClean="0">
                <a:solidFill>
                  <a:srgbClr val="7030A0"/>
                </a:solidFill>
              </a:rPr>
              <a:t>We</a:t>
            </a:r>
            <a:r>
              <a:rPr lang="sk-SK" sz="2400" dirty="0" smtClean="0">
                <a:solidFill>
                  <a:srgbClr val="7030A0"/>
                </a:solidFill>
              </a:rPr>
              <a:t> </a:t>
            </a:r>
            <a:r>
              <a:rPr lang="sk-SK" sz="2400" dirty="0" err="1" smtClean="0">
                <a:solidFill>
                  <a:srgbClr val="7030A0"/>
                </a:solidFill>
              </a:rPr>
              <a:t>want</a:t>
            </a:r>
            <a:r>
              <a:rPr lang="sk-SK" sz="2400" dirty="0" smtClean="0">
                <a:solidFill>
                  <a:srgbClr val="7030A0"/>
                </a:solidFill>
              </a:rPr>
              <a:t> to </a:t>
            </a:r>
            <a:r>
              <a:rPr lang="sk-SK" sz="2400" dirty="0" err="1" smtClean="0">
                <a:solidFill>
                  <a:srgbClr val="7030A0"/>
                </a:solidFill>
              </a:rPr>
              <a:t>share</a:t>
            </a:r>
            <a:r>
              <a:rPr lang="sk-SK" sz="2400" dirty="0" smtClean="0">
                <a:solidFill>
                  <a:srgbClr val="7030A0"/>
                </a:solidFill>
              </a:rPr>
              <a:t> </a:t>
            </a:r>
            <a:r>
              <a:rPr lang="sk-SK" sz="2400" dirty="0" err="1" smtClean="0">
                <a:solidFill>
                  <a:srgbClr val="7030A0"/>
                </a:solidFill>
              </a:rPr>
              <a:t>our</a:t>
            </a:r>
            <a:r>
              <a:rPr lang="sk-SK" sz="2400" dirty="0" smtClean="0">
                <a:solidFill>
                  <a:srgbClr val="7030A0"/>
                </a:solidFill>
              </a:rPr>
              <a:t> </a:t>
            </a:r>
            <a:r>
              <a:rPr lang="sk-SK" sz="2400" dirty="0" err="1" smtClean="0">
                <a:solidFill>
                  <a:srgbClr val="7030A0"/>
                </a:solidFill>
              </a:rPr>
              <a:t>data</a:t>
            </a:r>
            <a:r>
              <a:rPr lang="sk-SK" sz="2400" dirty="0" smtClean="0">
                <a:solidFill>
                  <a:srgbClr val="7030A0"/>
                </a:solidFill>
              </a:rPr>
              <a:t> and </a:t>
            </a:r>
            <a:r>
              <a:rPr lang="sk-SK" sz="2400" dirty="0" err="1" smtClean="0">
                <a:solidFill>
                  <a:srgbClr val="7030A0"/>
                </a:solidFill>
              </a:rPr>
              <a:t>help</a:t>
            </a:r>
            <a:r>
              <a:rPr lang="sk-SK" sz="2400" dirty="0" smtClean="0">
                <a:solidFill>
                  <a:srgbClr val="7030A0"/>
                </a:solidFill>
              </a:rPr>
              <a:t> </a:t>
            </a:r>
            <a:r>
              <a:rPr lang="sk-SK" sz="2400" dirty="0" err="1" smtClean="0">
                <a:solidFill>
                  <a:srgbClr val="7030A0"/>
                </a:solidFill>
              </a:rPr>
              <a:t>other</a:t>
            </a:r>
            <a:r>
              <a:rPr lang="sk-SK" sz="2400" dirty="0" smtClean="0">
                <a:solidFill>
                  <a:srgbClr val="7030A0"/>
                </a:solidFill>
              </a:rPr>
              <a:t> </a:t>
            </a:r>
            <a:r>
              <a:rPr lang="sk-SK" sz="2400" dirty="0" err="1" smtClean="0">
                <a:solidFill>
                  <a:srgbClr val="7030A0"/>
                </a:solidFill>
              </a:rPr>
              <a:t>researchers</a:t>
            </a:r>
            <a:r>
              <a:rPr lang="sk-SK" sz="2400" dirty="0" smtClean="0">
                <a:solidFill>
                  <a:srgbClr val="7030A0"/>
                </a:solidFill>
              </a:rPr>
              <a:t> in </a:t>
            </a:r>
            <a:r>
              <a:rPr lang="sk-SK" sz="2400" dirty="0" err="1" smtClean="0">
                <a:solidFill>
                  <a:srgbClr val="7030A0"/>
                </a:solidFill>
              </a:rPr>
              <a:t>the</a:t>
            </a:r>
            <a:r>
              <a:rPr lang="sk-SK" sz="2400" dirty="0" smtClean="0">
                <a:solidFill>
                  <a:srgbClr val="7030A0"/>
                </a:solidFill>
              </a:rPr>
              <a:t> </a:t>
            </a:r>
            <a:r>
              <a:rPr lang="sk-SK" sz="2400" dirty="0" err="1" smtClean="0">
                <a:solidFill>
                  <a:srgbClr val="7030A0"/>
                </a:solidFill>
              </a:rPr>
              <a:t>topic</a:t>
            </a:r>
            <a:r>
              <a:rPr lang="sk-SK" sz="2400" dirty="0" smtClean="0">
                <a:solidFill>
                  <a:srgbClr val="7030A0"/>
                </a:solidFill>
              </a:rPr>
              <a:t> </a:t>
            </a:r>
            <a:r>
              <a:rPr lang="sk-SK" sz="2400" dirty="0" err="1" smtClean="0">
                <a:solidFill>
                  <a:srgbClr val="7030A0"/>
                </a:solidFill>
              </a:rPr>
              <a:t>of</a:t>
            </a:r>
            <a:r>
              <a:rPr lang="sk-SK" sz="2400" dirty="0" smtClean="0">
                <a:solidFill>
                  <a:srgbClr val="7030A0"/>
                </a:solidFill>
              </a:rPr>
              <a:t> </a:t>
            </a:r>
            <a:r>
              <a:rPr lang="sk-SK" sz="2400" dirty="0" err="1" smtClean="0">
                <a:solidFill>
                  <a:srgbClr val="7030A0"/>
                </a:solidFill>
              </a:rPr>
              <a:t>remote</a:t>
            </a:r>
            <a:r>
              <a:rPr lang="sk-SK" sz="2400" dirty="0" smtClean="0">
                <a:solidFill>
                  <a:srgbClr val="7030A0"/>
                </a:solidFill>
              </a:rPr>
              <a:t> </a:t>
            </a:r>
            <a:r>
              <a:rPr lang="sk-SK" sz="2400" dirty="0" err="1" smtClean="0">
                <a:solidFill>
                  <a:srgbClr val="7030A0"/>
                </a:solidFill>
              </a:rPr>
              <a:t>sensing</a:t>
            </a:r>
            <a:endParaRPr lang="sk-SK" sz="2400" dirty="0" smtClean="0">
              <a:solidFill>
                <a:srgbClr val="7030A0"/>
              </a:solidFill>
            </a:endParaRPr>
          </a:p>
          <a:p>
            <a:endParaRPr lang="sk-SK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99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59628" y="332656"/>
            <a:ext cx="7024744" cy="1143000"/>
          </a:xfrm>
        </p:spPr>
        <p:txBody>
          <a:bodyPr/>
          <a:lstStyle/>
          <a:p>
            <a:r>
              <a:rPr lang="sk-SK" dirty="0" err="1" smtClean="0"/>
              <a:t>Sentinel</a:t>
            </a:r>
            <a:r>
              <a:rPr lang="sk-SK" dirty="0" smtClean="0"/>
              <a:t> 2 </a:t>
            </a:r>
            <a:r>
              <a:rPr lang="sk-SK" dirty="0" err="1" smtClean="0"/>
              <a:t>characteristics</a:t>
            </a:r>
            <a:endParaRPr lang="sk-SK" dirty="0"/>
          </a:p>
        </p:txBody>
      </p:sp>
      <p:sp>
        <p:nvSpPr>
          <p:cNvPr id="3" name="Nadpis 1"/>
          <p:cNvSpPr txBox="1">
            <a:spLocks/>
          </p:cNvSpPr>
          <p:nvPr/>
        </p:nvSpPr>
        <p:spPr>
          <a:xfrm>
            <a:off x="467544" y="1772816"/>
            <a:ext cx="7024744" cy="4536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itchFamily="2" charset="2"/>
              <a:buChar char="§"/>
            </a:pPr>
            <a:r>
              <a:rPr lang="sk-SK" sz="2400" dirty="0" err="1" smtClean="0">
                <a:solidFill>
                  <a:srgbClr val="7030A0"/>
                </a:solidFill>
              </a:rPr>
              <a:t>Sentinel</a:t>
            </a:r>
            <a:r>
              <a:rPr lang="sk-SK" sz="2400" dirty="0" smtClean="0">
                <a:solidFill>
                  <a:srgbClr val="7030A0"/>
                </a:solidFill>
              </a:rPr>
              <a:t> 2 </a:t>
            </a:r>
            <a:r>
              <a:rPr lang="sk-SK" sz="2400" dirty="0" err="1" smtClean="0">
                <a:solidFill>
                  <a:srgbClr val="7030A0"/>
                </a:solidFill>
              </a:rPr>
              <a:t>is</a:t>
            </a:r>
            <a:r>
              <a:rPr lang="sk-SK" sz="2400" dirty="0" smtClean="0">
                <a:solidFill>
                  <a:srgbClr val="7030A0"/>
                </a:solidFill>
              </a:rPr>
              <a:t> </a:t>
            </a:r>
            <a:r>
              <a:rPr lang="sk-SK" sz="2400" dirty="0" err="1" smtClean="0">
                <a:solidFill>
                  <a:srgbClr val="7030A0"/>
                </a:solidFill>
              </a:rPr>
              <a:t>optical</a:t>
            </a:r>
            <a:r>
              <a:rPr lang="sk-SK" sz="2400" dirty="0" smtClean="0">
                <a:solidFill>
                  <a:srgbClr val="7030A0"/>
                </a:solidFill>
              </a:rPr>
              <a:t> </a:t>
            </a:r>
            <a:r>
              <a:rPr lang="sk-SK" sz="2400" dirty="0" err="1" smtClean="0">
                <a:solidFill>
                  <a:srgbClr val="7030A0"/>
                </a:solidFill>
              </a:rPr>
              <a:t>high</a:t>
            </a:r>
            <a:r>
              <a:rPr lang="sk-SK" sz="2400" dirty="0" smtClean="0">
                <a:solidFill>
                  <a:srgbClr val="7030A0"/>
                </a:solidFill>
              </a:rPr>
              <a:t> </a:t>
            </a:r>
            <a:r>
              <a:rPr lang="sk-SK" sz="2400" dirty="0" err="1" smtClean="0">
                <a:solidFill>
                  <a:srgbClr val="7030A0"/>
                </a:solidFill>
              </a:rPr>
              <a:t>resolution</a:t>
            </a:r>
            <a:r>
              <a:rPr lang="sk-SK" sz="2400" dirty="0" smtClean="0">
                <a:solidFill>
                  <a:srgbClr val="7030A0"/>
                </a:solidFill>
              </a:rPr>
              <a:t> </a:t>
            </a:r>
            <a:r>
              <a:rPr lang="sk-SK" sz="2400" dirty="0" err="1" smtClean="0">
                <a:solidFill>
                  <a:srgbClr val="7030A0"/>
                </a:solidFill>
              </a:rPr>
              <a:t>mission</a:t>
            </a:r>
            <a:r>
              <a:rPr lang="sk-SK" sz="2400" dirty="0" smtClean="0">
                <a:solidFill>
                  <a:srgbClr val="7030A0"/>
                </a:solidFill>
              </a:rPr>
              <a:t> </a:t>
            </a:r>
            <a:r>
              <a:rPr lang="sk-SK" sz="2400" dirty="0" err="1" smtClean="0">
                <a:solidFill>
                  <a:srgbClr val="7030A0"/>
                </a:solidFill>
              </a:rPr>
              <a:t>of</a:t>
            </a:r>
            <a:r>
              <a:rPr lang="sk-SK" sz="2400" dirty="0" smtClean="0">
                <a:solidFill>
                  <a:srgbClr val="7030A0"/>
                </a:solidFill>
              </a:rPr>
              <a:t> </a:t>
            </a:r>
            <a:r>
              <a:rPr lang="sk-SK" sz="2400" dirty="0" err="1" smtClean="0">
                <a:solidFill>
                  <a:srgbClr val="7030A0"/>
                </a:solidFill>
              </a:rPr>
              <a:t>European</a:t>
            </a:r>
            <a:r>
              <a:rPr lang="sk-SK" sz="2400" dirty="0" smtClean="0">
                <a:solidFill>
                  <a:srgbClr val="7030A0"/>
                </a:solidFill>
              </a:rPr>
              <a:t> </a:t>
            </a:r>
            <a:r>
              <a:rPr lang="sk-SK" sz="2400" dirty="0" err="1" smtClean="0">
                <a:solidFill>
                  <a:srgbClr val="7030A0"/>
                </a:solidFill>
              </a:rPr>
              <a:t>Space</a:t>
            </a:r>
            <a:r>
              <a:rPr lang="sk-SK" sz="2400" dirty="0" smtClean="0">
                <a:solidFill>
                  <a:srgbClr val="7030A0"/>
                </a:solidFill>
              </a:rPr>
              <a:t> </a:t>
            </a:r>
            <a:r>
              <a:rPr lang="sk-SK" sz="2400" dirty="0" err="1" smtClean="0">
                <a:solidFill>
                  <a:srgbClr val="7030A0"/>
                </a:solidFill>
              </a:rPr>
              <a:t>Agency</a:t>
            </a:r>
            <a:r>
              <a:rPr lang="sk-SK" sz="2400" dirty="0" smtClean="0">
                <a:solidFill>
                  <a:srgbClr val="7030A0"/>
                </a:solidFill>
              </a:rPr>
              <a:t> (ESA)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sk-SK" sz="2400" dirty="0" err="1" smtClean="0">
                <a:solidFill>
                  <a:srgbClr val="7030A0"/>
                </a:solidFill>
              </a:rPr>
              <a:t>There</a:t>
            </a:r>
            <a:r>
              <a:rPr lang="sk-SK" sz="2400" dirty="0" smtClean="0">
                <a:solidFill>
                  <a:srgbClr val="7030A0"/>
                </a:solidFill>
              </a:rPr>
              <a:t> are </a:t>
            </a:r>
            <a:r>
              <a:rPr lang="sk-SK" sz="2400" dirty="0" err="1" smtClean="0">
                <a:solidFill>
                  <a:srgbClr val="7030A0"/>
                </a:solidFill>
              </a:rPr>
              <a:t>two</a:t>
            </a:r>
            <a:r>
              <a:rPr lang="sk-SK" sz="2400" dirty="0" smtClean="0">
                <a:solidFill>
                  <a:srgbClr val="7030A0"/>
                </a:solidFill>
              </a:rPr>
              <a:t> </a:t>
            </a:r>
            <a:r>
              <a:rPr lang="sk-SK" sz="2400" dirty="0" err="1" smtClean="0">
                <a:solidFill>
                  <a:srgbClr val="7030A0"/>
                </a:solidFill>
              </a:rPr>
              <a:t>satelites</a:t>
            </a:r>
            <a:r>
              <a:rPr lang="sk-SK" sz="2400" dirty="0" smtClean="0">
                <a:solidFill>
                  <a:srgbClr val="7030A0"/>
                </a:solidFill>
              </a:rPr>
              <a:t> </a:t>
            </a:r>
            <a:r>
              <a:rPr lang="sk-SK" sz="2400" dirty="0" err="1" smtClean="0">
                <a:solidFill>
                  <a:srgbClr val="7030A0"/>
                </a:solidFill>
              </a:rPr>
              <a:t>observing</a:t>
            </a:r>
            <a:r>
              <a:rPr lang="sk-SK" sz="2400" dirty="0" smtClean="0">
                <a:solidFill>
                  <a:srgbClr val="7030A0"/>
                </a:solidFill>
              </a:rPr>
              <a:t> </a:t>
            </a:r>
            <a:r>
              <a:rPr lang="sk-SK" sz="2400" dirty="0" err="1" smtClean="0">
                <a:solidFill>
                  <a:srgbClr val="7030A0"/>
                </a:solidFill>
              </a:rPr>
              <a:t>earth</a:t>
            </a:r>
            <a:r>
              <a:rPr lang="sk-SK" sz="2400" dirty="0" smtClean="0">
                <a:solidFill>
                  <a:srgbClr val="7030A0"/>
                </a:solidFill>
              </a:rPr>
              <a:t> in </a:t>
            </a:r>
            <a:r>
              <a:rPr lang="sk-SK" sz="2400" dirty="0" err="1" smtClean="0">
                <a:solidFill>
                  <a:srgbClr val="7030A0"/>
                </a:solidFill>
              </a:rPr>
              <a:t>the</a:t>
            </a:r>
            <a:r>
              <a:rPr lang="sk-SK" sz="2400" dirty="0" smtClean="0">
                <a:solidFill>
                  <a:srgbClr val="7030A0"/>
                </a:solidFill>
              </a:rPr>
              <a:t> interval of10(5 </a:t>
            </a:r>
            <a:r>
              <a:rPr lang="sk-SK" sz="2400" dirty="0" err="1" smtClean="0">
                <a:solidFill>
                  <a:srgbClr val="7030A0"/>
                </a:solidFill>
              </a:rPr>
              <a:t>days</a:t>
            </a:r>
            <a:r>
              <a:rPr lang="sk-SK" sz="2400" dirty="0" smtClean="0">
                <a:solidFill>
                  <a:srgbClr val="7030A0"/>
                </a:solidFill>
              </a:rPr>
              <a:t>)</a:t>
            </a:r>
          </a:p>
          <a:p>
            <a:endParaRPr lang="sk-SK" sz="2400" dirty="0">
              <a:solidFill>
                <a:srgbClr val="7030A0"/>
              </a:solidFill>
            </a:endParaRPr>
          </a:p>
          <a:p>
            <a:endParaRPr lang="sk-SK" sz="2400" dirty="0" smtClean="0">
              <a:solidFill>
                <a:srgbClr val="7030A0"/>
              </a:solidFill>
            </a:endParaRPr>
          </a:p>
          <a:p>
            <a:endParaRPr lang="sk-SK" sz="2400" dirty="0" smtClean="0">
              <a:solidFill>
                <a:srgbClr val="7030A0"/>
              </a:solidFill>
            </a:endParaRPr>
          </a:p>
          <a:p>
            <a:endParaRPr lang="sk-SK" sz="2400" dirty="0" smtClean="0">
              <a:solidFill>
                <a:srgbClr val="7030A0"/>
              </a:solidFill>
            </a:endParaRPr>
          </a:p>
          <a:p>
            <a:endParaRPr lang="sk-SK" sz="2400" dirty="0">
              <a:solidFill>
                <a:srgbClr val="7030A0"/>
              </a:solidFill>
            </a:endParaRPr>
          </a:p>
          <a:p>
            <a:endParaRPr lang="sk-SK" sz="2400" dirty="0" smtClean="0">
              <a:solidFill>
                <a:srgbClr val="7030A0"/>
              </a:solidFill>
            </a:endParaRPr>
          </a:p>
          <a:p>
            <a:endParaRPr lang="sk-SK" sz="2400" dirty="0">
              <a:solidFill>
                <a:srgbClr val="7030A0"/>
              </a:solidFill>
            </a:endParaRPr>
          </a:p>
          <a:p>
            <a:endParaRPr lang="sk-SK" sz="2400" dirty="0">
              <a:solidFill>
                <a:srgbClr val="7030A0"/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348" y="3429000"/>
            <a:ext cx="6372200" cy="300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3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2" t="19041" r="3552" b="16882"/>
          <a:stretch/>
        </p:blipFill>
        <p:spPr>
          <a:xfrm>
            <a:off x="1043608" y="2852936"/>
            <a:ext cx="6983564" cy="3519702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59628" y="332656"/>
            <a:ext cx="7024744" cy="1143000"/>
          </a:xfrm>
        </p:spPr>
        <p:txBody>
          <a:bodyPr/>
          <a:lstStyle/>
          <a:p>
            <a:r>
              <a:rPr lang="sk-SK" dirty="0" err="1" smtClean="0"/>
              <a:t>Input</a:t>
            </a:r>
            <a:r>
              <a:rPr lang="sk-SK" dirty="0" smtClean="0"/>
              <a:t> </a:t>
            </a:r>
            <a:r>
              <a:rPr lang="sk-SK" dirty="0" err="1" smtClean="0"/>
              <a:t>data</a:t>
            </a:r>
            <a:endParaRPr lang="sk-SK" dirty="0"/>
          </a:p>
        </p:txBody>
      </p:sp>
      <p:sp>
        <p:nvSpPr>
          <p:cNvPr id="3" name="Nadpis 1"/>
          <p:cNvSpPr txBox="1">
            <a:spLocks/>
          </p:cNvSpPr>
          <p:nvPr/>
        </p:nvSpPr>
        <p:spPr>
          <a:xfrm>
            <a:off x="467544" y="1772816"/>
            <a:ext cx="7024744" cy="4536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itchFamily="2" charset="2"/>
              <a:buChar char="§"/>
            </a:pPr>
            <a:r>
              <a:rPr lang="sk-SK" sz="2400" dirty="0" err="1" smtClean="0">
                <a:solidFill>
                  <a:srgbClr val="7030A0"/>
                </a:solidFill>
              </a:rPr>
              <a:t>Sentinel</a:t>
            </a:r>
            <a:r>
              <a:rPr lang="sk-SK" sz="2400" dirty="0" smtClean="0">
                <a:solidFill>
                  <a:srgbClr val="7030A0"/>
                </a:solidFill>
              </a:rPr>
              <a:t> 2 L1C 2x2 </a:t>
            </a:r>
            <a:r>
              <a:rPr lang="sk-SK" sz="2400" dirty="0" err="1" smtClean="0">
                <a:solidFill>
                  <a:srgbClr val="7030A0"/>
                </a:solidFill>
              </a:rPr>
              <a:t>tiles</a:t>
            </a:r>
            <a:r>
              <a:rPr lang="sk-SK" sz="2400" dirty="0" smtClean="0">
                <a:solidFill>
                  <a:srgbClr val="7030A0"/>
                </a:solidFill>
              </a:rPr>
              <a:t> (</a:t>
            </a:r>
            <a:r>
              <a:rPr lang="sk-SK" sz="2400" dirty="0" err="1" smtClean="0">
                <a:solidFill>
                  <a:srgbClr val="7030A0"/>
                </a:solidFill>
              </a:rPr>
              <a:t>observed</a:t>
            </a:r>
            <a:r>
              <a:rPr lang="sk-SK" sz="2400" dirty="0" smtClean="0">
                <a:solidFill>
                  <a:srgbClr val="7030A0"/>
                </a:solidFill>
              </a:rPr>
              <a:t> 25. 06. 2016 )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sk-SK" sz="2400" dirty="0" err="1" smtClean="0">
                <a:solidFill>
                  <a:srgbClr val="7030A0"/>
                </a:solidFill>
              </a:rPr>
              <a:t>Selection</a:t>
            </a:r>
            <a:r>
              <a:rPr lang="sk-SK" sz="2400" dirty="0" smtClean="0">
                <a:solidFill>
                  <a:srgbClr val="7030A0"/>
                </a:solidFill>
              </a:rPr>
              <a:t> </a:t>
            </a:r>
            <a:r>
              <a:rPr lang="sk-SK" sz="2400" dirty="0" err="1" smtClean="0">
                <a:solidFill>
                  <a:srgbClr val="7030A0"/>
                </a:solidFill>
              </a:rPr>
              <a:t>for</a:t>
            </a:r>
            <a:r>
              <a:rPr lang="sk-SK" sz="2400" dirty="0" smtClean="0">
                <a:solidFill>
                  <a:srgbClr val="7030A0"/>
                </a:solidFill>
              </a:rPr>
              <a:t> Slovakia = 13 </a:t>
            </a:r>
            <a:r>
              <a:rPr lang="sk-SK" sz="2400" dirty="0" err="1" smtClean="0">
                <a:solidFill>
                  <a:srgbClr val="7030A0"/>
                </a:solidFill>
              </a:rPr>
              <a:t>sub-tiles</a:t>
            </a:r>
            <a:endParaRPr lang="sk-SK" sz="2400" dirty="0" smtClean="0">
              <a:solidFill>
                <a:srgbClr val="7030A0"/>
              </a:solidFill>
            </a:endParaRPr>
          </a:p>
          <a:p>
            <a:endParaRPr lang="sk-SK" sz="2400" dirty="0" smtClean="0">
              <a:solidFill>
                <a:srgbClr val="7030A0"/>
              </a:solidFill>
            </a:endParaRPr>
          </a:p>
          <a:p>
            <a:endParaRPr lang="sk-SK" sz="2400" dirty="0" smtClean="0">
              <a:solidFill>
                <a:srgbClr val="7030A0"/>
              </a:solidFill>
            </a:endParaRPr>
          </a:p>
          <a:p>
            <a:endParaRPr lang="sk-SK" sz="2400" dirty="0" smtClean="0">
              <a:solidFill>
                <a:srgbClr val="7030A0"/>
              </a:solidFill>
            </a:endParaRPr>
          </a:p>
          <a:p>
            <a:endParaRPr lang="sk-SK" sz="2400" dirty="0">
              <a:solidFill>
                <a:srgbClr val="7030A0"/>
              </a:solidFill>
            </a:endParaRPr>
          </a:p>
          <a:p>
            <a:endParaRPr lang="sk-SK" sz="2400" dirty="0" smtClean="0">
              <a:solidFill>
                <a:srgbClr val="7030A0"/>
              </a:solidFill>
            </a:endParaRPr>
          </a:p>
          <a:p>
            <a:endParaRPr lang="sk-SK" sz="2400" dirty="0">
              <a:solidFill>
                <a:srgbClr val="7030A0"/>
              </a:solidFill>
            </a:endParaRPr>
          </a:p>
          <a:p>
            <a:endParaRPr lang="sk-SK" sz="2400" dirty="0" smtClean="0">
              <a:solidFill>
                <a:srgbClr val="7030A0"/>
              </a:solidFill>
            </a:endParaRPr>
          </a:p>
          <a:p>
            <a:endParaRPr lang="sk-SK" sz="2400" dirty="0">
              <a:solidFill>
                <a:srgbClr val="7030A0"/>
              </a:solidFill>
            </a:endParaRPr>
          </a:p>
          <a:p>
            <a:endParaRPr lang="sk-SK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59628" y="332656"/>
            <a:ext cx="7024744" cy="1143000"/>
          </a:xfrm>
        </p:spPr>
        <p:txBody>
          <a:bodyPr/>
          <a:lstStyle/>
          <a:p>
            <a:r>
              <a:rPr lang="sk-SK" dirty="0" err="1" smtClean="0"/>
              <a:t>Processing</a:t>
            </a:r>
            <a:endParaRPr lang="sk-SK" dirty="0"/>
          </a:p>
        </p:txBody>
      </p:sp>
      <p:sp>
        <p:nvSpPr>
          <p:cNvPr id="3" name="Nadpis 1"/>
          <p:cNvSpPr txBox="1">
            <a:spLocks/>
          </p:cNvSpPr>
          <p:nvPr/>
        </p:nvSpPr>
        <p:spPr>
          <a:xfrm>
            <a:off x="467544" y="1772816"/>
            <a:ext cx="7024744" cy="4536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itchFamily="2" charset="2"/>
              <a:buChar char="§"/>
            </a:pPr>
            <a:r>
              <a:rPr lang="sk-SK" sz="2400" dirty="0" err="1" smtClean="0">
                <a:solidFill>
                  <a:srgbClr val="7030A0"/>
                </a:solidFill>
              </a:rPr>
              <a:t>Merging</a:t>
            </a:r>
            <a:r>
              <a:rPr lang="sk-SK" sz="2400" dirty="0" smtClean="0">
                <a:solidFill>
                  <a:srgbClr val="7030A0"/>
                </a:solidFill>
              </a:rPr>
              <a:t> </a:t>
            </a:r>
            <a:r>
              <a:rPr lang="sk-SK" sz="2400" dirty="0" err="1" smtClean="0">
                <a:solidFill>
                  <a:srgbClr val="7030A0"/>
                </a:solidFill>
              </a:rPr>
              <a:t>bands</a:t>
            </a:r>
            <a:r>
              <a:rPr lang="sk-SK" sz="2400" dirty="0" smtClean="0">
                <a:solidFill>
                  <a:srgbClr val="7030A0"/>
                </a:solidFill>
              </a:rPr>
              <a:t> 2 – 8a </a:t>
            </a:r>
            <a:r>
              <a:rPr lang="sk-SK" sz="2400" dirty="0" err="1" smtClean="0">
                <a:solidFill>
                  <a:srgbClr val="7030A0"/>
                </a:solidFill>
              </a:rPr>
              <a:t>into</a:t>
            </a:r>
            <a:r>
              <a:rPr lang="sk-SK" sz="2400" dirty="0" smtClean="0">
                <a:solidFill>
                  <a:srgbClr val="7030A0"/>
                </a:solidFill>
              </a:rPr>
              <a:t> single raster </a:t>
            </a:r>
            <a:r>
              <a:rPr lang="sk-SK" sz="2400" dirty="0" err="1" smtClean="0">
                <a:solidFill>
                  <a:srgbClr val="7030A0"/>
                </a:solidFill>
              </a:rPr>
              <a:t>layer</a:t>
            </a:r>
            <a:endParaRPr lang="sk-SK" sz="2400" dirty="0" smtClean="0">
              <a:solidFill>
                <a:srgbClr val="7030A0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sk-SK" sz="2400" dirty="0" err="1" smtClean="0">
                <a:solidFill>
                  <a:srgbClr val="7030A0"/>
                </a:solidFill>
              </a:rPr>
              <a:t>Resampling</a:t>
            </a:r>
            <a:r>
              <a:rPr lang="sk-SK" sz="2400" dirty="0" smtClean="0">
                <a:solidFill>
                  <a:srgbClr val="7030A0"/>
                </a:solidFill>
              </a:rPr>
              <a:t> </a:t>
            </a:r>
            <a:r>
              <a:rPr lang="sk-SK" sz="2400" dirty="0" err="1" smtClean="0">
                <a:solidFill>
                  <a:srgbClr val="7030A0"/>
                </a:solidFill>
              </a:rPr>
              <a:t>original</a:t>
            </a:r>
            <a:r>
              <a:rPr lang="sk-SK" sz="2400" dirty="0" smtClean="0">
                <a:solidFill>
                  <a:srgbClr val="7030A0"/>
                </a:solidFill>
              </a:rPr>
              <a:t> 10 (20)m </a:t>
            </a:r>
            <a:r>
              <a:rPr lang="sk-SK" sz="2400" dirty="0" err="1" smtClean="0">
                <a:solidFill>
                  <a:srgbClr val="7030A0"/>
                </a:solidFill>
              </a:rPr>
              <a:t>resolution</a:t>
            </a:r>
            <a:r>
              <a:rPr lang="sk-SK" sz="2400" dirty="0" smtClean="0">
                <a:solidFill>
                  <a:srgbClr val="7030A0"/>
                </a:solidFill>
              </a:rPr>
              <a:t> to 50 m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sk-SK" sz="2400" dirty="0" err="1" smtClean="0">
                <a:solidFill>
                  <a:srgbClr val="7030A0"/>
                </a:solidFill>
              </a:rPr>
              <a:t>Merging</a:t>
            </a:r>
            <a:r>
              <a:rPr lang="sk-SK" sz="2400" dirty="0" smtClean="0">
                <a:solidFill>
                  <a:srgbClr val="7030A0"/>
                </a:solidFill>
              </a:rPr>
              <a:t> raster </a:t>
            </a:r>
            <a:r>
              <a:rPr lang="sk-SK" sz="2400" dirty="0" err="1" smtClean="0">
                <a:solidFill>
                  <a:srgbClr val="7030A0"/>
                </a:solidFill>
              </a:rPr>
              <a:t>layers</a:t>
            </a:r>
            <a:r>
              <a:rPr lang="sk-SK" sz="2400" dirty="0" smtClean="0">
                <a:solidFill>
                  <a:srgbClr val="7030A0"/>
                </a:solidFill>
              </a:rPr>
              <a:t> </a:t>
            </a:r>
            <a:r>
              <a:rPr lang="sk-SK" sz="2400" dirty="0" err="1" smtClean="0">
                <a:solidFill>
                  <a:srgbClr val="7030A0"/>
                </a:solidFill>
              </a:rPr>
              <a:t>into</a:t>
            </a:r>
            <a:r>
              <a:rPr lang="sk-SK" sz="2400" dirty="0" smtClean="0">
                <a:solidFill>
                  <a:srgbClr val="7030A0"/>
                </a:solidFill>
              </a:rPr>
              <a:t> single </a:t>
            </a:r>
            <a:r>
              <a:rPr lang="sk-SK" sz="2400" dirty="0" err="1" smtClean="0">
                <a:solidFill>
                  <a:srgbClr val="7030A0"/>
                </a:solidFill>
              </a:rPr>
              <a:t>one</a:t>
            </a:r>
            <a:endParaRPr lang="sk-SK" sz="2400" dirty="0" smtClean="0">
              <a:solidFill>
                <a:srgbClr val="7030A0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sk-SK" sz="2400" dirty="0" err="1" smtClean="0">
                <a:solidFill>
                  <a:srgbClr val="7030A0"/>
                </a:solidFill>
              </a:rPr>
              <a:t>Clipping</a:t>
            </a:r>
            <a:endParaRPr lang="sk-SK" sz="2400" dirty="0" smtClean="0">
              <a:solidFill>
                <a:srgbClr val="7030A0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sk-SK" sz="2400" dirty="0" smtClean="0">
              <a:solidFill>
                <a:srgbClr val="7030A0"/>
              </a:solidFill>
            </a:endParaRPr>
          </a:p>
          <a:p>
            <a:endParaRPr lang="sk-SK" sz="2400" dirty="0">
              <a:solidFill>
                <a:srgbClr val="7030A0"/>
              </a:solidFill>
            </a:endParaRPr>
          </a:p>
          <a:p>
            <a:endParaRPr lang="sk-SK" sz="2400" dirty="0">
              <a:solidFill>
                <a:srgbClr val="7030A0"/>
              </a:solidFill>
            </a:endParaRPr>
          </a:p>
          <a:p>
            <a:endParaRPr lang="sk-SK" sz="2400" dirty="0" smtClean="0">
              <a:solidFill>
                <a:srgbClr val="7030A0"/>
              </a:solidFill>
            </a:endParaRPr>
          </a:p>
          <a:p>
            <a:endParaRPr lang="sk-SK" sz="2400" dirty="0">
              <a:solidFill>
                <a:srgbClr val="7030A0"/>
              </a:solidFill>
            </a:endParaRPr>
          </a:p>
          <a:p>
            <a:endParaRPr lang="sk-SK" sz="2400" dirty="0" smtClean="0">
              <a:solidFill>
                <a:srgbClr val="7030A0"/>
              </a:solidFill>
            </a:endParaRPr>
          </a:p>
          <a:p>
            <a:endParaRPr lang="sk-SK" sz="2400" dirty="0">
              <a:solidFill>
                <a:srgbClr val="7030A0"/>
              </a:solidFill>
            </a:endParaRPr>
          </a:p>
          <a:p>
            <a:endParaRPr lang="sk-SK" sz="2400" dirty="0">
              <a:solidFill>
                <a:srgbClr val="7030A0"/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2" t="33712" r="17383" b="28755"/>
          <a:stretch/>
        </p:blipFill>
        <p:spPr>
          <a:xfrm>
            <a:off x="708337" y="3501007"/>
            <a:ext cx="7727327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8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59628" y="332656"/>
            <a:ext cx="7024744" cy="1143000"/>
          </a:xfrm>
        </p:spPr>
        <p:txBody>
          <a:bodyPr/>
          <a:lstStyle/>
          <a:p>
            <a:r>
              <a:rPr lang="sk-SK" dirty="0" smtClean="0"/>
              <a:t>NDVI </a:t>
            </a:r>
            <a:r>
              <a:rPr lang="sk-SK" dirty="0" err="1" smtClean="0"/>
              <a:t>estimation</a:t>
            </a:r>
            <a:endParaRPr lang="sk-SK" dirty="0"/>
          </a:p>
        </p:txBody>
      </p:sp>
      <p:sp>
        <p:nvSpPr>
          <p:cNvPr id="3" name="Nadpis 1"/>
          <p:cNvSpPr txBox="1">
            <a:spLocks/>
          </p:cNvSpPr>
          <p:nvPr/>
        </p:nvSpPr>
        <p:spPr>
          <a:xfrm>
            <a:off x="552148" y="1761928"/>
            <a:ext cx="7024744" cy="4536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itchFamily="2" charset="2"/>
              <a:buChar char="§"/>
            </a:pPr>
            <a:r>
              <a:rPr lang="sk-SK" sz="2400" dirty="0" smtClean="0">
                <a:solidFill>
                  <a:srgbClr val="7030A0"/>
                </a:solidFill>
              </a:rPr>
              <a:t>NDVI </a:t>
            </a:r>
            <a:r>
              <a:rPr lang="sk-SK" sz="2400" dirty="0" err="1" smtClean="0">
                <a:solidFill>
                  <a:srgbClr val="7030A0"/>
                </a:solidFill>
              </a:rPr>
              <a:t>calculation</a:t>
            </a:r>
            <a:r>
              <a:rPr lang="sk-SK" sz="2400" dirty="0" smtClean="0">
                <a:solidFill>
                  <a:srgbClr val="7030A0"/>
                </a:solidFill>
              </a:rPr>
              <a:t> on </a:t>
            </a:r>
            <a:r>
              <a:rPr lang="sk-SK" sz="2400" dirty="0" err="1" smtClean="0">
                <a:solidFill>
                  <a:srgbClr val="7030A0"/>
                </a:solidFill>
              </a:rPr>
              <a:t>the</a:t>
            </a:r>
            <a:r>
              <a:rPr lang="sk-SK" sz="2400" dirty="0" smtClean="0">
                <a:solidFill>
                  <a:srgbClr val="7030A0"/>
                </a:solidFill>
              </a:rPr>
              <a:t> </a:t>
            </a:r>
            <a:r>
              <a:rPr lang="sk-SK" sz="2400" dirty="0" err="1" smtClean="0">
                <a:solidFill>
                  <a:srgbClr val="7030A0"/>
                </a:solidFill>
              </a:rPr>
              <a:t>client</a:t>
            </a:r>
            <a:r>
              <a:rPr lang="sk-SK" sz="2400" dirty="0" smtClean="0">
                <a:solidFill>
                  <a:srgbClr val="7030A0"/>
                </a:solidFill>
              </a:rPr>
              <a:t> </a:t>
            </a:r>
            <a:r>
              <a:rPr lang="sk-SK" sz="2400" dirty="0" err="1" smtClean="0">
                <a:solidFill>
                  <a:srgbClr val="7030A0"/>
                </a:solidFill>
              </a:rPr>
              <a:t>side</a:t>
            </a:r>
            <a:endParaRPr lang="sk-SK" sz="2400" dirty="0" smtClean="0">
              <a:solidFill>
                <a:srgbClr val="7030A0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sk-SK" sz="2400" dirty="0">
                <a:hlinkClick r:id="rId2"/>
              </a:rPr>
              <a:t>http://bolegweb.geof.unizg.hr/danubehack2/slovak-eye/</a:t>
            </a:r>
            <a:r>
              <a:rPr lang="sk-SK" sz="2400" dirty="0" smtClean="0">
                <a:solidFill>
                  <a:srgbClr val="7030A0"/>
                </a:solidFill>
              </a:rPr>
              <a:t> </a:t>
            </a:r>
            <a:endParaRPr lang="sk-SK" sz="2400" dirty="0" smtClean="0">
              <a:solidFill>
                <a:srgbClr val="7030A0"/>
              </a:solidFill>
            </a:endParaRPr>
          </a:p>
          <a:p>
            <a:endParaRPr lang="sk-SK" sz="2400" dirty="0" smtClean="0">
              <a:solidFill>
                <a:srgbClr val="7030A0"/>
              </a:solidFill>
            </a:endParaRPr>
          </a:p>
          <a:p>
            <a:endParaRPr lang="sk-SK" sz="2400" dirty="0" smtClean="0">
              <a:solidFill>
                <a:srgbClr val="7030A0"/>
              </a:solidFill>
            </a:endParaRPr>
          </a:p>
          <a:p>
            <a:endParaRPr lang="sk-SK" sz="2400" dirty="0">
              <a:solidFill>
                <a:srgbClr val="7030A0"/>
              </a:solidFill>
            </a:endParaRPr>
          </a:p>
          <a:p>
            <a:endParaRPr lang="sk-SK" sz="2400" dirty="0">
              <a:solidFill>
                <a:srgbClr val="7030A0"/>
              </a:solidFill>
            </a:endParaRPr>
          </a:p>
          <a:p>
            <a:endParaRPr lang="sk-SK" sz="2400" dirty="0" smtClean="0">
              <a:solidFill>
                <a:srgbClr val="7030A0"/>
              </a:solidFill>
            </a:endParaRPr>
          </a:p>
          <a:p>
            <a:endParaRPr lang="sk-SK" sz="2400" dirty="0">
              <a:solidFill>
                <a:srgbClr val="7030A0"/>
              </a:solidFill>
            </a:endParaRPr>
          </a:p>
          <a:p>
            <a:endParaRPr lang="sk-SK" sz="2400" dirty="0" smtClean="0">
              <a:solidFill>
                <a:srgbClr val="7030A0"/>
              </a:solidFill>
            </a:endParaRPr>
          </a:p>
          <a:p>
            <a:endParaRPr lang="sk-SK" sz="2400" dirty="0">
              <a:solidFill>
                <a:srgbClr val="7030A0"/>
              </a:solidFill>
            </a:endParaRPr>
          </a:p>
          <a:p>
            <a:endParaRPr lang="sk-SK" sz="2400" dirty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444" y="3068960"/>
            <a:ext cx="5328592" cy="3374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40" y="2708920"/>
            <a:ext cx="3131815" cy="9632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85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59628" y="332656"/>
            <a:ext cx="7024744" cy="1143000"/>
          </a:xfrm>
        </p:spPr>
        <p:txBody>
          <a:bodyPr/>
          <a:lstStyle/>
          <a:p>
            <a:r>
              <a:rPr lang="sk-SK" dirty="0" err="1" smtClean="0"/>
              <a:t>Publishing</a:t>
            </a:r>
            <a:endParaRPr lang="sk-SK" dirty="0"/>
          </a:p>
        </p:txBody>
      </p:sp>
      <p:sp>
        <p:nvSpPr>
          <p:cNvPr id="3" name="Nadpis 1"/>
          <p:cNvSpPr txBox="1">
            <a:spLocks/>
          </p:cNvSpPr>
          <p:nvPr/>
        </p:nvSpPr>
        <p:spPr>
          <a:xfrm>
            <a:off x="467544" y="1772816"/>
            <a:ext cx="7024744" cy="4536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itchFamily="2" charset="2"/>
              <a:buChar char="§"/>
            </a:pPr>
            <a:r>
              <a:rPr lang="sk-SK" sz="2000" dirty="0" err="1" smtClean="0">
                <a:solidFill>
                  <a:srgbClr val="7030A0"/>
                </a:solidFill>
              </a:rPr>
              <a:t>Dataset</a:t>
            </a:r>
            <a:r>
              <a:rPr lang="sk-SK" sz="2000" dirty="0" smtClean="0">
                <a:solidFill>
                  <a:srgbClr val="7030A0"/>
                </a:solidFill>
              </a:rPr>
              <a:t> </a:t>
            </a:r>
            <a:r>
              <a:rPr lang="sk-SK" sz="2000" dirty="0" err="1" smtClean="0">
                <a:solidFill>
                  <a:srgbClr val="7030A0"/>
                </a:solidFill>
              </a:rPr>
              <a:t>is</a:t>
            </a:r>
            <a:r>
              <a:rPr lang="sk-SK" sz="2000" dirty="0" smtClean="0">
                <a:solidFill>
                  <a:srgbClr val="7030A0"/>
                </a:solidFill>
              </a:rPr>
              <a:t> </a:t>
            </a:r>
            <a:r>
              <a:rPr lang="sk-SK" sz="2000" dirty="0" err="1" smtClean="0">
                <a:solidFill>
                  <a:srgbClr val="7030A0"/>
                </a:solidFill>
              </a:rPr>
              <a:t>published</a:t>
            </a:r>
            <a:r>
              <a:rPr lang="sk-SK" sz="2000" dirty="0" smtClean="0">
                <a:solidFill>
                  <a:srgbClr val="7030A0"/>
                </a:solidFill>
              </a:rPr>
              <a:t> </a:t>
            </a:r>
            <a:r>
              <a:rPr lang="sk-SK" sz="2000" dirty="0" err="1" smtClean="0">
                <a:solidFill>
                  <a:srgbClr val="7030A0"/>
                </a:solidFill>
              </a:rPr>
              <a:t>trough</a:t>
            </a:r>
            <a:r>
              <a:rPr lang="sk-SK" sz="2000" dirty="0" smtClean="0">
                <a:solidFill>
                  <a:srgbClr val="7030A0"/>
                </a:solidFill>
              </a:rPr>
              <a:t> </a:t>
            </a:r>
            <a:r>
              <a:rPr lang="sk-SK" sz="2000" dirty="0" err="1" smtClean="0">
                <a:solidFill>
                  <a:srgbClr val="7030A0"/>
                </a:solidFill>
              </a:rPr>
              <a:t>GeoServer</a:t>
            </a:r>
            <a:r>
              <a:rPr lang="sk-SK" sz="2000" dirty="0" smtClean="0">
                <a:solidFill>
                  <a:srgbClr val="7030A0"/>
                </a:solidFill>
              </a:rPr>
              <a:t> and </a:t>
            </a:r>
            <a:r>
              <a:rPr lang="sk-SK" sz="2000" dirty="0" err="1" smtClean="0">
                <a:solidFill>
                  <a:srgbClr val="7030A0"/>
                </a:solidFill>
              </a:rPr>
              <a:t>available</a:t>
            </a:r>
            <a:r>
              <a:rPr lang="sk-SK" sz="2000" dirty="0" smtClean="0">
                <a:solidFill>
                  <a:srgbClr val="7030A0"/>
                </a:solidFill>
              </a:rPr>
              <a:t> </a:t>
            </a:r>
            <a:r>
              <a:rPr lang="sk-SK" sz="2000" dirty="0" err="1" smtClean="0">
                <a:solidFill>
                  <a:srgbClr val="7030A0"/>
                </a:solidFill>
              </a:rPr>
              <a:t>for</a:t>
            </a:r>
            <a:r>
              <a:rPr lang="sk-SK" sz="2000" dirty="0" smtClean="0">
                <a:solidFill>
                  <a:srgbClr val="7030A0"/>
                </a:solidFill>
              </a:rPr>
              <a:t> </a:t>
            </a:r>
            <a:r>
              <a:rPr lang="sk-SK" sz="2000" dirty="0" err="1" smtClean="0">
                <a:solidFill>
                  <a:srgbClr val="7030A0"/>
                </a:solidFill>
              </a:rPr>
              <a:t>download</a:t>
            </a:r>
            <a:r>
              <a:rPr lang="sk-SK" sz="2000" dirty="0" smtClean="0">
                <a:solidFill>
                  <a:srgbClr val="7030A0"/>
                </a:solidFill>
              </a:rPr>
              <a:t> by WCS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sk-SK" sz="2000" dirty="0">
                <a:hlinkClick r:id="rId2"/>
              </a:rPr>
              <a:t>http://</a:t>
            </a:r>
            <a:r>
              <a:rPr lang="sk-SK" sz="2000" dirty="0" smtClean="0">
                <a:hlinkClick r:id="rId2"/>
              </a:rPr>
              <a:t>data.datacove.eu:8080/geoserver/slovak-eye/wcs?service=WCS&amp;version=2.0.1&amp;request=GetCapabilities</a:t>
            </a:r>
            <a:endParaRPr lang="sk-SK" sz="2000" dirty="0" smtClean="0"/>
          </a:p>
          <a:p>
            <a:pPr marL="342900" indent="-342900">
              <a:buFont typeface="Wingdings" pitchFamily="2" charset="2"/>
              <a:buChar char="§"/>
            </a:pPr>
            <a:endParaRPr lang="sk-SK" sz="2000" dirty="0">
              <a:solidFill>
                <a:srgbClr val="7030A0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sk-SK" sz="2400" dirty="0" smtClean="0">
              <a:solidFill>
                <a:srgbClr val="7030A0"/>
              </a:solidFill>
            </a:endParaRPr>
          </a:p>
          <a:p>
            <a:endParaRPr lang="sk-SK" sz="2400" dirty="0" smtClean="0">
              <a:solidFill>
                <a:srgbClr val="7030A0"/>
              </a:solidFill>
            </a:endParaRPr>
          </a:p>
          <a:p>
            <a:endParaRPr lang="sk-SK" sz="2400" dirty="0">
              <a:solidFill>
                <a:srgbClr val="7030A0"/>
              </a:solidFill>
            </a:endParaRPr>
          </a:p>
          <a:p>
            <a:endParaRPr lang="sk-SK" sz="2400" dirty="0">
              <a:solidFill>
                <a:srgbClr val="7030A0"/>
              </a:solidFill>
            </a:endParaRPr>
          </a:p>
          <a:p>
            <a:endParaRPr lang="sk-SK" sz="2400" dirty="0" smtClean="0">
              <a:solidFill>
                <a:srgbClr val="7030A0"/>
              </a:solidFill>
            </a:endParaRPr>
          </a:p>
          <a:p>
            <a:endParaRPr lang="sk-SK" sz="2400" dirty="0">
              <a:solidFill>
                <a:srgbClr val="7030A0"/>
              </a:solidFill>
            </a:endParaRPr>
          </a:p>
          <a:p>
            <a:endParaRPr lang="sk-SK" sz="2400" dirty="0">
              <a:solidFill>
                <a:srgbClr val="7030A0"/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3" t="33447" r="18972" b="31663"/>
          <a:stretch/>
        </p:blipFill>
        <p:spPr>
          <a:xfrm>
            <a:off x="899592" y="3660030"/>
            <a:ext cx="7416000" cy="26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2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608" y="3068960"/>
            <a:ext cx="7024744" cy="1143000"/>
          </a:xfrm>
        </p:spPr>
        <p:txBody>
          <a:bodyPr>
            <a:noAutofit/>
          </a:bodyPr>
          <a:lstStyle/>
          <a:p>
            <a:r>
              <a:rPr lang="sk-SK" sz="4800" dirty="0" err="1" smtClean="0">
                <a:solidFill>
                  <a:srgbClr val="7030A0"/>
                </a:solidFill>
              </a:rPr>
              <a:t>Thank</a:t>
            </a:r>
            <a:r>
              <a:rPr lang="sk-SK" sz="4800" dirty="0" smtClean="0">
                <a:solidFill>
                  <a:srgbClr val="7030A0"/>
                </a:solidFill>
              </a:rPr>
              <a:t> </a:t>
            </a:r>
            <a:r>
              <a:rPr lang="sk-SK" sz="4800" dirty="0" err="1" smtClean="0">
                <a:solidFill>
                  <a:srgbClr val="7030A0"/>
                </a:solidFill>
              </a:rPr>
              <a:t>you</a:t>
            </a:r>
            <a:r>
              <a:rPr lang="sk-SK" sz="4800" dirty="0" smtClean="0">
                <a:solidFill>
                  <a:srgbClr val="7030A0"/>
                </a:solidFill>
              </a:rPr>
              <a:t> </a:t>
            </a:r>
            <a:r>
              <a:rPr lang="sk-SK" sz="4800" dirty="0" err="1" smtClean="0">
                <a:solidFill>
                  <a:srgbClr val="7030A0"/>
                </a:solidFill>
              </a:rPr>
              <a:t>for</a:t>
            </a:r>
            <a:r>
              <a:rPr lang="sk-SK" sz="4800" dirty="0" smtClean="0">
                <a:solidFill>
                  <a:srgbClr val="7030A0"/>
                </a:solidFill>
              </a:rPr>
              <a:t> </a:t>
            </a:r>
            <a:r>
              <a:rPr lang="sk-SK" sz="4800" dirty="0" err="1" smtClean="0">
                <a:solidFill>
                  <a:srgbClr val="7030A0"/>
                </a:solidFill>
              </a:rPr>
              <a:t>attention</a:t>
            </a:r>
            <a:r>
              <a:rPr lang="sk-SK" sz="4800" dirty="0" smtClean="0">
                <a:solidFill>
                  <a:srgbClr val="7030A0"/>
                </a:solidFill>
              </a:rPr>
              <a:t>!</a:t>
            </a:r>
            <a:endParaRPr lang="sk-SK" sz="4800" dirty="0">
              <a:solidFill>
                <a:srgbClr val="7030A0"/>
              </a:solidFill>
            </a:endParaRPr>
          </a:p>
        </p:txBody>
      </p:sp>
      <p:sp>
        <p:nvSpPr>
          <p:cNvPr id="3" name="Nadpis 1"/>
          <p:cNvSpPr txBox="1">
            <a:spLocks/>
          </p:cNvSpPr>
          <p:nvPr/>
        </p:nvSpPr>
        <p:spPr>
          <a:xfrm>
            <a:off x="467544" y="1772816"/>
            <a:ext cx="7024744" cy="4536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itchFamily="2" charset="2"/>
              <a:buChar char="§"/>
            </a:pPr>
            <a:endParaRPr lang="sk-SK" sz="2000" dirty="0">
              <a:solidFill>
                <a:srgbClr val="7030A0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sk-SK" sz="2400" dirty="0" smtClean="0">
              <a:solidFill>
                <a:srgbClr val="7030A0"/>
              </a:solidFill>
            </a:endParaRPr>
          </a:p>
          <a:p>
            <a:endParaRPr lang="sk-SK" sz="2400" dirty="0" smtClean="0">
              <a:solidFill>
                <a:srgbClr val="7030A0"/>
              </a:solidFill>
            </a:endParaRPr>
          </a:p>
          <a:p>
            <a:endParaRPr lang="sk-SK" sz="2400" dirty="0">
              <a:solidFill>
                <a:srgbClr val="7030A0"/>
              </a:solidFill>
            </a:endParaRPr>
          </a:p>
          <a:p>
            <a:endParaRPr lang="sk-SK" sz="2400" dirty="0">
              <a:solidFill>
                <a:srgbClr val="7030A0"/>
              </a:solidFill>
            </a:endParaRPr>
          </a:p>
          <a:p>
            <a:endParaRPr lang="sk-SK" sz="2400" dirty="0" smtClean="0">
              <a:solidFill>
                <a:srgbClr val="7030A0"/>
              </a:solidFill>
            </a:endParaRPr>
          </a:p>
          <a:p>
            <a:endParaRPr lang="sk-SK" sz="2400" dirty="0">
              <a:solidFill>
                <a:srgbClr val="7030A0"/>
              </a:solidFill>
            </a:endParaRPr>
          </a:p>
          <a:p>
            <a:endParaRPr lang="sk-SK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20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120</TotalTime>
  <Words>161</Words>
  <Application>Microsoft Office PowerPoint</Application>
  <PresentationFormat>Prezentácia na obrazovke (4:3)</PresentationFormat>
  <Paragraphs>69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Austin</vt:lpstr>
      <vt:lpstr>SlovakEye</vt:lpstr>
      <vt:lpstr>What is the aim?</vt:lpstr>
      <vt:lpstr>Sentinel 2 characteristics</vt:lpstr>
      <vt:lpstr>Input data</vt:lpstr>
      <vt:lpstr>Processing</vt:lpstr>
      <vt:lpstr>NDVI estimation</vt:lpstr>
      <vt:lpstr>Publishing</vt:lpstr>
      <vt:lpstr>Thank you for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SlovakEye</dc:title>
  <dc:creator>kubo</dc:creator>
  <cp:lastModifiedBy>kubo</cp:lastModifiedBy>
  <cp:revision>20</cp:revision>
  <dcterms:created xsi:type="dcterms:W3CDTF">2016-12-13T10:48:02Z</dcterms:created>
  <dcterms:modified xsi:type="dcterms:W3CDTF">2016-12-13T14:32:13Z</dcterms:modified>
</cp:coreProperties>
</file>