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703a9058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703a9058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703a9058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703a9058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03a9058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703a9058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03a9058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03a9058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703a9058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703a9058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703a9058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703a9058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703a9058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703a9058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03a90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03a90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703a905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703a905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03a905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03a905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703a9058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703a905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703a9058c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703a9058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03a905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03a905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703a905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703a905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03a905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03a905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6125" y="827775"/>
            <a:ext cx="8210400" cy="20064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80">
                <a:solidFill>
                  <a:srgbClr val="F3F3F3"/>
                </a:solidFill>
              </a:rPr>
              <a:t>Отчет по учебной практике </a:t>
            </a:r>
            <a:r>
              <a:rPr lang="ru" sz="2880">
                <a:solidFill>
                  <a:srgbClr val="F3F3F3"/>
                </a:solidFill>
              </a:rPr>
              <a:t>ПМ04 Сопровождение  и обслуживание программного обеспечения компьютерных систем</a:t>
            </a:r>
            <a:endParaRPr sz="2880"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233975" y="3132500"/>
            <a:ext cx="4454700" cy="14298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Студента: </a:t>
            </a:r>
            <a:r>
              <a:rPr lang="ru">
                <a:solidFill>
                  <a:srgbClr val="F3F3F3"/>
                </a:solidFill>
              </a:rPr>
              <a:t>Жуйкова Александра Андреевича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Группы 22п-1</a:t>
            </a:r>
            <a:endParaRPr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Руководитель практики: Калинин Арсений Олегович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999999"/>
                </a:solidFill>
              </a:rPr>
              <a:t>Так же на основную ОС Windows я установил SQL Management Studio 20</a:t>
            </a:r>
            <a:endParaRPr sz="22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rgbClr val="999999"/>
                </a:solidFill>
              </a:rPr>
              <a:t>Развернул данную нам БД и написал приложение на C# для добавления, удаления и редактирования данных в этой базе данных</a:t>
            </a:r>
            <a:endParaRPr sz="2200">
              <a:solidFill>
                <a:srgbClr val="999999"/>
              </a:solidFill>
            </a:endParaRPr>
          </a:p>
        </p:txBody>
      </p:sp>
      <p:sp>
        <p:nvSpPr>
          <p:cNvPr id="119" name="Google Shape;119;p22"/>
          <p:cNvSpPr txBox="1"/>
          <p:nvPr>
            <p:ph type="title"/>
          </p:nvPr>
        </p:nvSpPr>
        <p:spPr>
          <a:xfrm>
            <a:off x="3802950" y="291025"/>
            <a:ext cx="15381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Windows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23" y="1203350"/>
            <a:ext cx="4395949" cy="374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802950" y="291025"/>
            <a:ext cx="15381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SSMS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013" y="1583175"/>
            <a:ext cx="4621976" cy="3241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3287550" y="358400"/>
            <a:ext cx="256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Visual Studio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3F3F3"/>
                </a:solidFill>
              </a:rPr>
              <a:t>Visual Studio</a:t>
            </a:r>
            <a:endParaRPr sz="14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07750"/>
            <a:ext cx="3907551" cy="350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686" y="1107750"/>
            <a:ext cx="3885614" cy="35058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>
            <p:ph type="title"/>
          </p:nvPr>
        </p:nvSpPr>
        <p:spPr>
          <a:xfrm>
            <a:off x="3287550" y="358400"/>
            <a:ext cx="256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Visual Studio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type="title"/>
          </p:nvPr>
        </p:nvSpPr>
        <p:spPr>
          <a:xfrm>
            <a:off x="3287550" y="358400"/>
            <a:ext cx="256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Visual Studio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772"/>
            <a:ext cx="3089950" cy="31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425" y="1431075"/>
            <a:ext cx="4594424" cy="2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7"/>
          <p:cNvSpPr txBox="1"/>
          <p:nvPr>
            <p:ph type="title"/>
          </p:nvPr>
        </p:nvSpPr>
        <p:spPr>
          <a:xfrm>
            <a:off x="3287550" y="358400"/>
            <a:ext cx="2568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Visual Studio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00" y="1233712"/>
            <a:ext cx="2568900" cy="325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7650" y="1507350"/>
            <a:ext cx="4975475" cy="27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19050" y="348775"/>
            <a:ext cx="19059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Virtual Box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363800" y="1068400"/>
            <a:ext cx="67887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B7B7B7"/>
                </a:solidFill>
              </a:rPr>
              <a:t>Я установил Windows 7, RedOS, Ubuntu и OpenMediaVault На виртуальной машине VirtualBox</a:t>
            </a:r>
            <a:endParaRPr sz="2000">
              <a:solidFill>
                <a:srgbClr val="B7B7B7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6850"/>
            <a:ext cx="3064043" cy="256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399" y="2096850"/>
            <a:ext cx="4771475" cy="25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880800" y="281400"/>
            <a:ext cx="13824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RedOS</a:t>
            </a:r>
            <a:endParaRPr>
              <a:solidFill>
                <a:srgbClr val="F3F3F3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999999"/>
                </a:solidFill>
              </a:rPr>
              <a:t>В операционной системе RedOS я установил следующие программы: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999999"/>
                </a:solidFill>
              </a:rPr>
              <a:t>1С предприятие(учебная версия)</a:t>
            </a:r>
            <a:br>
              <a:rPr lang="ru" sz="2000">
                <a:solidFill>
                  <a:srgbClr val="999999"/>
                </a:solidFill>
              </a:rPr>
            </a:br>
            <a:r>
              <a:rPr lang="ru" sz="2000">
                <a:solidFill>
                  <a:srgbClr val="999999"/>
                </a:solidFill>
              </a:rPr>
              <a:t>RedDatabase</a:t>
            </a:r>
            <a:br>
              <a:rPr lang="ru" sz="2000">
                <a:solidFill>
                  <a:srgbClr val="999999"/>
                </a:solidFill>
              </a:rPr>
            </a:br>
            <a:r>
              <a:rPr lang="ru" sz="2000">
                <a:solidFill>
                  <a:srgbClr val="999999"/>
                </a:solidFill>
              </a:rPr>
              <a:t>Браузер FireFox</a:t>
            </a:r>
            <a:br>
              <a:rPr lang="ru" sz="2000">
                <a:solidFill>
                  <a:srgbClr val="999999"/>
                </a:solidFill>
              </a:rPr>
            </a:br>
            <a:r>
              <a:rPr lang="ru" sz="2000">
                <a:solidFill>
                  <a:srgbClr val="999999"/>
                </a:solidFill>
              </a:rPr>
              <a:t>Антивирус Kaspersky</a:t>
            </a:r>
            <a:br>
              <a:rPr lang="ru" sz="2000">
                <a:solidFill>
                  <a:srgbClr val="999999"/>
                </a:solidFill>
              </a:rPr>
            </a:br>
            <a:r>
              <a:rPr lang="ru" sz="2000">
                <a:solidFill>
                  <a:srgbClr val="999999"/>
                </a:solidFill>
              </a:rPr>
              <a:t>RedExpert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999999"/>
                </a:solidFill>
              </a:rPr>
              <a:t>Настроил прокси сервер и установил сертификаты</a:t>
            </a:r>
            <a:endParaRPr sz="2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880800" y="281400"/>
            <a:ext cx="13824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RedOS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00" y="991400"/>
            <a:ext cx="4355901" cy="23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4701" y="1006500"/>
            <a:ext cx="4176899" cy="2294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880800" y="281400"/>
            <a:ext cx="13824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RedOS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6500"/>
            <a:ext cx="4044226" cy="40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63325"/>
            <a:ext cx="4044225" cy="1092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9876" y="1006500"/>
            <a:ext cx="4259075" cy="398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3925" y="2808592"/>
            <a:ext cx="2342433" cy="21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>
                <a:solidFill>
                  <a:srgbClr val="999999"/>
                </a:solidFill>
              </a:rPr>
              <a:t>Я написал пособие по установке OpenMediaVault, которое находится в отчете</a:t>
            </a:r>
            <a:endParaRPr sz="2600">
              <a:solidFill>
                <a:srgbClr val="999999"/>
              </a:solidFill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263850" y="310275"/>
            <a:ext cx="26163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OpenMediaVault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300">
                <a:solidFill>
                  <a:srgbClr val="999999"/>
                </a:solidFill>
              </a:rPr>
              <a:t>На основной операционной системе Windows я установил 1C Предприятие Enterprise Edition</a:t>
            </a:r>
            <a:endParaRPr sz="2300">
              <a:solidFill>
                <a:srgbClr val="999999"/>
              </a:solidFill>
            </a:endParaRPr>
          </a:p>
        </p:txBody>
      </p:sp>
      <p:sp>
        <p:nvSpPr>
          <p:cNvPr id="98" name="Google Shape;98;p19"/>
          <p:cNvSpPr txBox="1"/>
          <p:nvPr>
            <p:ph type="title"/>
          </p:nvPr>
        </p:nvSpPr>
        <p:spPr>
          <a:xfrm>
            <a:off x="3802950" y="291025"/>
            <a:ext cx="15381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Windows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802950" y="291025"/>
            <a:ext cx="15381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Windows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516" y="1559350"/>
            <a:ext cx="3870975" cy="29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200">
                <a:solidFill>
                  <a:srgbClr val="999999"/>
                </a:solidFill>
              </a:rPr>
              <a:t>В 1С Предприятие Enterprise Edition я развернул УНФ и добавил расширение конфигурации</a:t>
            </a:r>
            <a:endParaRPr sz="2200">
              <a:solidFill>
                <a:srgbClr val="999999"/>
              </a:solidFill>
            </a:endParaRPr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022800" y="319900"/>
            <a:ext cx="3098400" cy="572700"/>
          </a:xfrm>
          <a:prstGeom prst="rect">
            <a:avLst/>
          </a:prstGeom>
          <a:solidFill>
            <a:srgbClr val="434343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3F3F3"/>
                </a:solidFill>
              </a:rPr>
              <a:t>1С Предприятие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6" y="1780675"/>
            <a:ext cx="1098450" cy="322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0350" y="2661958"/>
            <a:ext cx="4724400" cy="1629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