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a652450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a652450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65245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65245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6524508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6524508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652450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652450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a652450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a652450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652450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652450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a652450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a652450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a6524508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a6524508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a6524508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a6524508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Автоматизация документооборота Центральной диспетчерской службы в газораспределительной организации</a:t>
            </a:r>
            <a:endParaRPr sz="3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Сделал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>
            <p:ph type="title"/>
          </p:nvPr>
        </p:nvSpPr>
        <p:spPr>
          <a:xfrm>
            <a:off x="1914000" y="1903325"/>
            <a:ext cx="5316000" cy="7299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</a:t>
            </a:r>
            <a:endParaRPr sz="42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236550" y="430150"/>
            <a:ext cx="2670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Цель практики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Создание модуля автоматизации документооборота ЦДС для эффективного управления заявками, контроля сроков и формирования отчетности.</a:t>
            </a:r>
            <a:endParaRPr sz="3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551" lvl="0" marL="457200" marR="9017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ic Sans MS"/>
              <a:buAutoNum type="arabicPeriod"/>
            </a:pPr>
            <a:r>
              <a:rPr lang="ru" sz="2008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Разработать структуру базы данных для учета заявок, технических условий и актов выполненных работ.</a:t>
            </a:r>
            <a:endParaRPr sz="2008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6551" lvl="0" marL="457200" marR="901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ic Sans MS"/>
              <a:buAutoNum type="arabicPeriod"/>
            </a:pPr>
            <a:r>
              <a:rPr lang="ru" sz="2008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Реализовать интерактивные формы для взаимодействия пользователей с системой.</a:t>
            </a:r>
            <a:endParaRPr sz="2008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6551" lvl="0" marL="457200" marR="901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ic Sans MS"/>
              <a:buAutoNum type="arabicPeriod"/>
            </a:pPr>
            <a:r>
              <a:rPr lang="ru" sz="2008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Настроить автоматический контроль сроков обработки документов.</a:t>
            </a:r>
            <a:endParaRPr sz="2008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6551" lvl="0" marL="457200" marR="9017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mic Sans MS"/>
              <a:buAutoNum type="arabicPeriod"/>
            </a:pPr>
            <a:r>
              <a:rPr lang="ru" sz="2008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Обеспечить интеграцию с другими подразделениями (ПТО, ОКС, юридическим отделом).</a:t>
            </a:r>
            <a:endParaRPr sz="2008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236550" y="430150"/>
            <a:ext cx="2670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Задачи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363013" y="1378000"/>
            <a:ext cx="2418000" cy="537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9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Справочники</a:t>
            </a:r>
            <a:endParaRPr sz="9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2012550" y="422725"/>
            <a:ext cx="511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Описание выполненных работ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7988"/>
            <a:ext cx="194310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225" y="1333375"/>
            <a:ext cx="210502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2788" y="2209663"/>
            <a:ext cx="26384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2012550" y="422725"/>
            <a:ext cx="511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Описание выполненных работ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93073"/>
            <a:ext cx="2206650" cy="28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700" y="2110465"/>
            <a:ext cx="2206650" cy="2518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700" y="1793075"/>
            <a:ext cx="2156737" cy="28360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363013" y="1378000"/>
            <a:ext cx="2418000" cy="537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Документы</a:t>
            </a:r>
            <a:endParaRPr sz="9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2012550" y="422725"/>
            <a:ext cx="511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Описание выполненных работ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13" y="2216200"/>
            <a:ext cx="20288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0325" y="2216188"/>
            <a:ext cx="203835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363013" y="1378000"/>
            <a:ext cx="2418000" cy="537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Перечисления</a:t>
            </a:r>
            <a:endParaRPr sz="9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2012550" y="422725"/>
            <a:ext cx="511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Описание выполненных работ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2991000" y="1385450"/>
            <a:ext cx="3162000" cy="537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Регистры сведений</a:t>
            </a:r>
            <a:endParaRPr sz="9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553" y="2067800"/>
            <a:ext cx="1946591" cy="250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225" y="2067800"/>
            <a:ext cx="2005579" cy="25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Описание выполненных работ</a:t>
            </a:r>
            <a:endParaRPr sz="1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2012550" y="422725"/>
            <a:ext cx="511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Описание выполненных работ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805650" y="1459850"/>
            <a:ext cx="1532700" cy="5376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Роли</a:t>
            </a:r>
            <a:endParaRPr sz="9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825" y="2290457"/>
            <a:ext cx="3632350" cy="18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901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r>
              <a:rPr lang="ru" sz="1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Добавить дополнительные справочники и документы</a:t>
            </a:r>
            <a:endParaRPr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marR="901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r>
              <a:rPr lang="ru" sz="1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Настроить простые и сложные отчеты</a:t>
            </a:r>
            <a:endParaRPr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marR="9017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r>
              <a:rPr lang="ru" sz="17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" sz="24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Реализовать обмен данными с другими программами</a:t>
            </a:r>
            <a:endParaRPr sz="24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2012550" y="422725"/>
            <a:ext cx="511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Дальнейшее развитие БД</a:t>
            </a:r>
            <a:endParaRPr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