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1" d="100"/>
          <a:sy n="71" d="100"/>
        </p:scale>
        <p:origin x="-2688" y="-12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13342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47b6ec86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47b6ec868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47b6ec86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47b6ec868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47b6ec86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47b6ec86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47b6ec86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47b6ec86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47b6ec86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47b6ec86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47b6ec868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47b6ec868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47b6ec8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47b6ec8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47b6ec86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47b6ec86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484375e32_1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484375e32_1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47b6ec86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47b6ec86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47b6ec86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47b6ec86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47b6ec86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47b6ec86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47b6ec86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47b6ec86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47b6ec86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47b6ec86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Operator dan Manipulasi String</a:t>
            </a:r>
            <a:endParaRPr sz="36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String Word Count</a:t>
            </a:r>
            <a:endParaRPr dirty="0"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82482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 str_word_count("Hello world!");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8" r="79044" b="89543"/>
          <a:stretch/>
        </p:blipFill>
        <p:spPr bwMode="auto">
          <a:xfrm>
            <a:off x="3482788" y="3267635"/>
            <a:ext cx="3832412" cy="726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String Long</a:t>
            </a:r>
            <a:endParaRPr dirty="0"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 strlen("Hello");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1" r="82279" b="87843"/>
          <a:stretch/>
        </p:blipFill>
        <p:spPr bwMode="auto">
          <a:xfrm>
            <a:off x="2541494" y="2796989"/>
            <a:ext cx="3240741" cy="860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 string</a:t>
            </a:r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 dirty="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 dirty="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sz="115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substr(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5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sz="115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/body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 dirty="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0" r="82279" b="88104"/>
          <a:stretch/>
        </p:blipFill>
        <p:spPr bwMode="auto">
          <a:xfrm>
            <a:off x="4020671" y="3240742"/>
            <a:ext cx="3240741" cy="847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 String Compare</a:t>
            </a:r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 dirty="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 dirty="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sz="115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substr_compare(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5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sz="115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this function returns 0, the two strings are equal.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 dirty="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/body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 dirty="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7" r="76838" b="82615"/>
          <a:stretch/>
        </p:blipFill>
        <p:spPr bwMode="auto">
          <a:xfrm>
            <a:off x="3254189" y="3677769"/>
            <a:ext cx="4235824" cy="1465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Trim</a:t>
            </a:r>
            <a:endParaRPr dirty="0"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 dirty="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 dirty="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sz="115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$str = 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$str . 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"&lt;br&gt;"</a:t>
            </a: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trim($str,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"Hed!"</a:t>
            </a: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sz="115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/body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 dirty="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7" r="81029" b="87059"/>
          <a:stretch/>
        </p:blipFill>
        <p:spPr bwMode="auto">
          <a:xfrm>
            <a:off x="3146612" y="3859306"/>
            <a:ext cx="3469341" cy="1021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40541" y="908312"/>
            <a:ext cx="6736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Fungsi trim() di PHP berguna untuk menghilangkan spasi dan karakter dari suatu variabel di dua sisi, sisi kiri dan sisi </a:t>
            </a:r>
            <a:r>
              <a:rPr lang="id-ID" dirty="0" smtClean="0"/>
              <a:t>kanan</a:t>
            </a:r>
            <a:r>
              <a:rPr lang="id-ID"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ucwords</a:t>
            </a:r>
            <a:endParaRPr sz="2400"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 dirty="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 dirty="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sz="115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ucwords(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r>
              <a:rPr lang="en" sz="11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/body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 dirty="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0" r="78824" b="88235"/>
          <a:stretch/>
        </p:blipFill>
        <p:spPr bwMode="auto">
          <a:xfrm>
            <a:off x="161365" y="4182035"/>
            <a:ext cx="3872753" cy="833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54941" y="588626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b="1" dirty="0"/>
              <a:t>UC</a:t>
            </a:r>
            <a:r>
              <a:rPr lang="id-ID" dirty="0"/>
              <a:t> yang artinya </a:t>
            </a:r>
            <a:r>
              <a:rPr lang="id-ID" b="1" dirty="0"/>
              <a:t>Upper Case</a:t>
            </a:r>
            <a:r>
              <a:rPr lang="id-ID" dirty="0"/>
              <a:t> atau dalam bahasa indonesia yaitu Teks Besar. Disini berbeda dengan ucfirst karena fungsi ini membaca awal teks dari setiap kata dan dijadikannya menjadi besar</a:t>
            </a:r>
            <a:endParaRPr lang="id-ID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2" t="33595" r="42794" b="25882"/>
          <a:stretch/>
        </p:blipFill>
        <p:spPr bwMode="auto">
          <a:xfrm>
            <a:off x="3200401" y="1421710"/>
            <a:ext cx="5728448" cy="3594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ucfirst</a:t>
            </a:r>
            <a:endParaRPr sz="1800" dirty="0"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 dirty="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 dirty="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sz="115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ucfirst(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r>
              <a:rPr lang="en" sz="11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/body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 dirty="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0" r="72132" b="87189"/>
          <a:stretch/>
        </p:blipFill>
        <p:spPr bwMode="auto">
          <a:xfrm>
            <a:off x="3139889" y="4265763"/>
            <a:ext cx="5096435" cy="941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918012" y="494497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b="1" u="sng" dirty="0"/>
              <a:t>ucfirst() Function</a:t>
            </a:r>
            <a:r>
              <a:rPr lang="id-ID" dirty="0"/>
              <a:t/>
            </a:r>
            <a:br>
              <a:rPr lang="id-ID" dirty="0"/>
            </a:br>
            <a:r>
              <a:rPr lang="id-ID" b="1" dirty="0"/>
              <a:t>UC</a:t>
            </a:r>
            <a:r>
              <a:rPr lang="id-ID" dirty="0"/>
              <a:t> yang artinya </a:t>
            </a:r>
            <a:r>
              <a:rPr lang="id-ID" u="sng" dirty="0"/>
              <a:t>Upper Case</a:t>
            </a:r>
            <a:r>
              <a:rPr lang="id-ID" dirty="0"/>
              <a:t> atau dalam bahasa indonesia Teks Tebal, yang bersifat hanya melihat awal karakter dari setiap kata yang telah di-input</a:t>
            </a:r>
            <a:endParaRPr lang="id-ID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5" t="46275" r="42941" b="23790"/>
          <a:stretch/>
        </p:blipFill>
        <p:spPr bwMode="auto">
          <a:xfrm>
            <a:off x="3079377" y="1448604"/>
            <a:ext cx="5540190" cy="273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17571" y="12229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d-ID" dirty="0" smtClean="0"/>
              <a:t>I</a:t>
            </a:r>
            <a:r>
              <a:rPr lang="en" dirty="0" smtClean="0"/>
              <a:t>mplode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/>
              <a:t> </a:t>
            </a:r>
            <a:r>
              <a:rPr lang="id-ID" sz="2000" dirty="0" smtClean="0"/>
              <a:t>berfungsi </a:t>
            </a:r>
            <a:r>
              <a:rPr lang="id-ID" sz="2000" dirty="0"/>
              <a:t>kebalikannya yakni </a:t>
            </a:r>
            <a:r>
              <a:rPr lang="id-ID" sz="2000" dirty="0" smtClean="0"/>
              <a:t>menggabungkan </a:t>
            </a:r>
            <a:r>
              <a:rPr lang="id-ID" sz="2000" dirty="0"/>
              <a:t>suatu srtring yang terpisah</a:t>
            </a:r>
            <a:endParaRPr sz="20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$arr = array('Hello','World!','Beautiful','Day!');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 implode(" ",$arr)."&lt;br&gt;";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 implode("+",$arr)."&lt;br&gt;";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 implode("-",$arr)."&lt;br&gt;"; 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 implode("X",$arr);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5" r="82279" b="81830"/>
          <a:stretch/>
        </p:blipFill>
        <p:spPr bwMode="auto">
          <a:xfrm>
            <a:off x="4262718" y="2918012"/>
            <a:ext cx="3240741" cy="1586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09282" y="16398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join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$arr = array('Hello','World!','Beautiful','Day!');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 join(" ",$arr)."&lt;br&gt;";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 join("+",$arr)."&lt;br&gt;";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 join("-",$arr)."&lt;br&gt;"; 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 join("X",$arr);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336175" y="642559"/>
            <a:ext cx="86464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fungsi join yang gunanya untuk menggabungkan karakter pada array sesuai nilai yang kita tentukan untuk penggabungannya </a:t>
            </a:r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7" r="80809" b="80523"/>
          <a:stretch/>
        </p:blipFill>
        <p:spPr bwMode="auto">
          <a:xfrm>
            <a:off x="4437529" y="2447364"/>
            <a:ext cx="3509682" cy="1694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284806" y="10884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explode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marR="5080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555555"/>
                </a:solidFill>
                <a:highlight>
                  <a:srgbClr val="FAFAFA"/>
                </a:highlight>
              </a:rPr>
              <a:t>&lt;?php</a:t>
            </a:r>
            <a:br>
              <a:rPr lang="en" dirty="0">
                <a:solidFill>
                  <a:srgbClr val="555555"/>
                </a:solidFill>
                <a:highlight>
                  <a:srgbClr val="FAFAFA"/>
                </a:highlight>
              </a:rPr>
            </a:br>
            <a:r>
              <a:rPr lang="en" dirty="0">
                <a:solidFill>
                  <a:srgbClr val="555555"/>
                </a:solidFill>
                <a:highlight>
                  <a:srgbClr val="FAFAFA"/>
                </a:highlight>
              </a:rPr>
              <a:t>  $str = "a,b,c";</a:t>
            </a:r>
            <a:br>
              <a:rPr lang="en" dirty="0">
                <a:solidFill>
                  <a:srgbClr val="555555"/>
                </a:solidFill>
                <a:highlight>
                  <a:srgbClr val="FAFAFA"/>
                </a:highlight>
              </a:rPr>
            </a:br>
            <a:r>
              <a:rPr lang="en" dirty="0">
                <a:solidFill>
                  <a:srgbClr val="555555"/>
                </a:solidFill>
                <a:highlight>
                  <a:srgbClr val="FAFAFA"/>
                </a:highlight>
              </a:rPr>
              <a:t>  print_r (explode(",",$str));</a:t>
            </a:r>
            <a:br>
              <a:rPr lang="en" dirty="0">
                <a:solidFill>
                  <a:srgbClr val="555555"/>
                </a:solidFill>
                <a:highlight>
                  <a:srgbClr val="FAFAFA"/>
                </a:highlight>
              </a:rPr>
            </a:br>
            <a:r>
              <a:rPr lang="en" dirty="0">
                <a:solidFill>
                  <a:srgbClr val="555555"/>
                </a:solidFill>
                <a:highlight>
                  <a:srgbClr val="FAFAFA"/>
                </a:highlight>
              </a:rPr>
              <a:t>?&gt;</a:t>
            </a:r>
            <a:endParaRPr dirty="0">
              <a:solidFill>
                <a:srgbClr val="555555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309281" y="736689"/>
            <a:ext cx="86868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Explode digunakan untuk memisahkan atau memecah-mecahkan suatu string berdasarkan tanda pemisah yang kita tentukan sebelumn</a:t>
            </a:r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8" r="81324" b="82484"/>
          <a:stretch/>
        </p:blipFill>
        <p:spPr bwMode="auto">
          <a:xfrm>
            <a:off x="4262718" y="2030505"/>
            <a:ext cx="3415553" cy="1465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md5</a:t>
            </a:r>
            <a:endParaRPr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459618" y="2013087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$str = "Hello";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 md5($str);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349624" y="1059418"/>
            <a:ext cx="84850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Biasanya MD5 di gunakan untuk meng-enkripsi data yang bersifat rahasia dan tidak ingin di ketahui oleh orang lain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9" r="81250" b="84616"/>
          <a:stretch/>
        </p:blipFill>
        <p:spPr bwMode="auto">
          <a:xfrm>
            <a:off x="3980329" y="2460812"/>
            <a:ext cx="3429000" cy="1219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format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284804" y="1569191"/>
            <a:ext cx="814650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 number_format("1000000")."&lt;br&gt;";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 number_format("1000000",2)."&lt;br&gt;";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 number_format("1000000",2,",",".");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484094" y="1045971"/>
            <a:ext cx="81220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fungsi ini bisa kita gunakan untuk membuat format penulisan bilangan angka. seperti ribuan, ratusan dan lainnya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0" r="79853" b="84746"/>
          <a:stretch/>
        </p:blipFill>
        <p:spPr bwMode="auto">
          <a:xfrm>
            <a:off x="4545105" y="3832413"/>
            <a:ext cx="3684494" cy="1192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36888" y="954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String Replace</a:t>
            </a:r>
            <a:endParaRPr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244464" y="1475204"/>
            <a:ext cx="8520600" cy="1994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 dirty="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 dirty="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sz="115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str_replace(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"world"</a:t>
            </a: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"Sugik"</a:t>
            </a: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sz="115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this example, we search for the string "Hello World!", find the value "world" and then replace the value with "Sugik".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 dirty="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/body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 dirty="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buNone/>
            </a:pP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8" r="48971" b="83661"/>
          <a:stretch/>
        </p:blipFill>
        <p:spPr bwMode="auto">
          <a:xfrm>
            <a:off x="40342" y="3570194"/>
            <a:ext cx="9332259" cy="1344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95834" y="709940"/>
            <a:ext cx="85926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Fungsi utama dari Function str_replace ini adalah untuk menggantikan substring tertentu didalam suatu string</a:t>
            </a:r>
            <a:endParaRPr lang="id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8" t="31895" r="16545" b="18105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2445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String Split</a:t>
            </a:r>
            <a:endParaRPr dirty="0"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231017" y="1861994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print_r(str_split("Hello"));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0" r="76471" b="86013"/>
          <a:stretch/>
        </p:blipFill>
        <p:spPr bwMode="auto">
          <a:xfrm>
            <a:off x="2904565" y="3039036"/>
            <a:ext cx="4303059" cy="1062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2728" y="1032524"/>
            <a:ext cx="84447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dirty="0"/>
              <a:t>Fungsi </a:t>
            </a:r>
            <a:r>
              <a:rPr lang="id-ID" dirty="0"/>
              <a:t>atau</a:t>
            </a:r>
            <a:r>
              <a:rPr lang="id-ID" b="1" dirty="0"/>
              <a:t> kegunaan Split() Pada PHP </a:t>
            </a:r>
            <a:r>
              <a:rPr lang="id-ID" dirty="0"/>
              <a:t>yaitu untuk memisahkan dan membuang karakter tertentu pada yang terdapat pada sebuah sting</a:t>
            </a:r>
            <a:endParaRPr lang="id-ID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492</Words>
  <Application>Microsoft Office PowerPoint</Application>
  <PresentationFormat>On-screen Show (16:9)</PresentationFormat>
  <Paragraphs>104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Simple Light</vt:lpstr>
      <vt:lpstr>Operator dan Manipulasi String</vt:lpstr>
      <vt:lpstr>Implode  berfungsi kebalikannya yakni menggabungkan suatu srtring yang terpisah</vt:lpstr>
      <vt:lpstr>join</vt:lpstr>
      <vt:lpstr>explode</vt:lpstr>
      <vt:lpstr>md5</vt:lpstr>
      <vt:lpstr>Number format</vt:lpstr>
      <vt:lpstr>String Replace</vt:lpstr>
      <vt:lpstr>PowerPoint Presentation</vt:lpstr>
      <vt:lpstr>String Split</vt:lpstr>
      <vt:lpstr>String Word Count</vt:lpstr>
      <vt:lpstr>String Long</vt:lpstr>
      <vt:lpstr>Sub string</vt:lpstr>
      <vt:lpstr>Sub String Compare</vt:lpstr>
      <vt:lpstr>Trim</vt:lpstr>
      <vt:lpstr>ucwords</vt:lpstr>
      <vt:lpstr>ucfirst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 dan Manipulasi String</dc:title>
  <cp:lastModifiedBy>kelasbawah</cp:lastModifiedBy>
  <cp:revision>10</cp:revision>
  <dcterms:modified xsi:type="dcterms:W3CDTF">2019-03-14T04:16:22Z</dcterms:modified>
</cp:coreProperties>
</file>