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EUQGNqkJ0YLJimrafOr8U3+lg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01A02A-ABEB-4511-9ECB-8B30AED0CECA}">
  <a:tblStyle styleId="{4B01A02A-ABEB-4511-9ECB-8B30AED0CECA}" styleName="Table_0">
    <a:wholeTbl>
      <a:tcTxStyle b="off" i="off">
        <a:font>
          <a:latin typeface="Verdana"/>
          <a:ea typeface="Verdana"/>
          <a:cs typeface="Verdana"/>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ush Gopinath" userId="b3ebc5b6002c1368" providerId="LiveId" clId="{AA774E8A-224A-4052-ADCD-5B07AE73BEC8}"/>
    <pc:docChg chg="modSld">
      <pc:chgData name="Danush Gopinath" userId="b3ebc5b6002c1368" providerId="LiveId" clId="{AA774E8A-224A-4052-ADCD-5B07AE73BEC8}" dt="2022-12-16T15:05:19.026" v="0" actId="20577"/>
      <pc:docMkLst>
        <pc:docMk/>
      </pc:docMkLst>
      <pc:sldChg chg="modSp mod">
        <pc:chgData name="Danush Gopinath" userId="b3ebc5b6002c1368" providerId="LiveId" clId="{AA774E8A-224A-4052-ADCD-5B07AE73BEC8}" dt="2022-12-16T15:05:19.026" v="0" actId="20577"/>
        <pc:sldMkLst>
          <pc:docMk/>
          <pc:sldMk cId="0" sldId="256"/>
        </pc:sldMkLst>
        <pc:spChg chg="mod">
          <ac:chgData name="Danush Gopinath" userId="b3ebc5b6002c1368" providerId="LiveId" clId="{AA774E8A-224A-4052-ADCD-5B07AE73BEC8}" dt="2022-12-16T15:05:19.026" v="0" actId="20577"/>
          <ac:spMkLst>
            <pc:docMk/>
            <pc:sldMk cId="0" sldId="256"/>
            <ac:spMk id="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1" i="0" u="none" strike="noStrike" cap="none">
                <a:solidFill>
                  <a:schemeClr val="dk1"/>
                </a:solidFill>
                <a:latin typeface="Times New Roman"/>
                <a:ea typeface="Times New Roman"/>
                <a:cs typeface="Times New Roman"/>
                <a:sym typeface="Times New Roman"/>
              </a:rPr>
              <a:t>‹#›</a:t>
            </a:fld>
            <a:endParaRPr sz="1200" b="1" i="0" u="none" strike="noStrike" cap="none" dirty="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9" name="Google Shape;5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933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700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97f543185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97f543185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g197f543185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97f543185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97f5431854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197f5431854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97f5431854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97f5431854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197f5431854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7"/>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28"/>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2"/>
        <p:cNvGrpSpPr/>
        <p:nvPr/>
      </p:nvGrpSpPr>
      <p:grpSpPr>
        <a:xfrm>
          <a:off x="0" y="0"/>
          <a:ext cx="0" cy="0"/>
          <a:chOff x="0" y="0"/>
          <a:chExt cx="0" cy="0"/>
        </a:xfrm>
      </p:grpSpPr>
      <p:sp>
        <p:nvSpPr>
          <p:cNvPr id="53" name="Google Shape;53;p29"/>
          <p:cNvSpPr txBox="1">
            <a:spLocks noGrp="1"/>
          </p:cNvSpPr>
          <p:nvPr>
            <p:ph type="title"/>
          </p:nvPr>
        </p:nvSpPr>
        <p:spPr>
          <a:xfrm>
            <a:off x="609600" y="277814"/>
            <a:ext cx="10972800" cy="11398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29"/>
          <p:cNvSpPr txBox="1">
            <a:spLocks noGrp="1"/>
          </p:cNvSpPr>
          <p:nvPr>
            <p:ph type="dt" idx="10"/>
          </p:nvPr>
        </p:nvSpPr>
        <p:spPr>
          <a:xfrm>
            <a:off x="609600" y="6243638"/>
            <a:ext cx="2844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dirty="0"/>
          </a:p>
        </p:txBody>
      </p:sp>
      <p:sp>
        <p:nvSpPr>
          <p:cNvPr id="55" name="Google Shape;55;p29"/>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dirty="0"/>
          </a:p>
        </p:txBody>
      </p:sp>
      <p:sp>
        <p:nvSpPr>
          <p:cNvPr id="56" name="Google Shape;56;p29"/>
          <p:cNvSpPr txBox="1">
            <a:spLocks noGrp="1"/>
          </p:cNvSpPr>
          <p:nvPr>
            <p:ph type="sldNum" idx="12"/>
          </p:nvPr>
        </p:nvSpPr>
        <p:spPr>
          <a:xfrm>
            <a:off x="8737600" y="6243638"/>
            <a:ext cx="2844800" cy="4572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400" b="1" i="0" u="none" strike="noStrike" cap="none">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Verdana"/>
              <a:buChar char="•"/>
              <a:defRPr sz="2400"/>
            </a:lvl1pPr>
            <a:lvl2pPr marL="914400" lvl="1" indent="-381000" algn="l">
              <a:spcBef>
                <a:spcPts val="480"/>
              </a:spcBef>
              <a:spcAft>
                <a:spcPts val="0"/>
              </a:spcAft>
              <a:buClr>
                <a:schemeClr val="dk1"/>
              </a:buClr>
              <a:buSzPts val="2400"/>
              <a:buFont typeface="Verdana"/>
              <a:buChar char="–"/>
              <a:defRPr sz="2400"/>
            </a:lvl2pPr>
            <a:lvl3pPr marL="1371600" lvl="2" indent="-381000" algn="l">
              <a:spcBef>
                <a:spcPts val="480"/>
              </a:spcBef>
              <a:spcAft>
                <a:spcPts val="0"/>
              </a:spcAft>
              <a:buClr>
                <a:schemeClr val="dk1"/>
              </a:buClr>
              <a:buSzPts val="2400"/>
              <a:buFont typeface="Verdana"/>
              <a:buChar char="•"/>
              <a:defRPr sz="2400"/>
            </a:lvl3pPr>
            <a:lvl4pPr marL="1828800" lvl="3" indent="-381000" algn="l">
              <a:spcBef>
                <a:spcPts val="480"/>
              </a:spcBef>
              <a:spcAft>
                <a:spcPts val="0"/>
              </a:spcAft>
              <a:buClr>
                <a:schemeClr val="dk1"/>
              </a:buClr>
              <a:buSzPts val="2400"/>
              <a:buFont typeface="Verdana"/>
              <a:buChar char="–"/>
              <a:defRPr sz="2400"/>
            </a:lvl4pPr>
            <a:lvl5pPr marL="2286000" lvl="4" indent="-381000" algn="l">
              <a:spcBef>
                <a:spcPts val="480"/>
              </a:spcBef>
              <a:spcAft>
                <a:spcPts val="0"/>
              </a:spcAft>
              <a:buClr>
                <a:schemeClr val="dk1"/>
              </a:buClr>
              <a:buSzPts val="2400"/>
              <a:buFont typeface="Verdana"/>
              <a:buChar char="»"/>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pic>
        <p:nvPicPr>
          <p:cNvPr id="19" name="Google Shape;19;p20" descr="band"/>
          <p:cNvPicPr preferRelativeResize="0"/>
          <p:nvPr/>
        </p:nvPicPr>
        <p:blipFill rotWithShape="1">
          <a:blip r:embed="rId2">
            <a:alphaModFix/>
          </a:blip>
          <a:srcRect/>
          <a:stretch/>
        </p:blipFill>
        <p:spPr>
          <a:xfrm>
            <a:off x="0" y="5589588"/>
            <a:ext cx="11988800" cy="1268412"/>
          </a:xfrm>
          <a:prstGeom prst="rect">
            <a:avLst/>
          </a:prstGeom>
          <a:noFill/>
          <a:ln>
            <a:noFill/>
          </a:ln>
        </p:spPr>
      </p:pic>
      <p:pic>
        <p:nvPicPr>
          <p:cNvPr id="20" name="Google Shape;20;p20" descr="logo"/>
          <p:cNvPicPr preferRelativeResize="0"/>
          <p:nvPr/>
        </p:nvPicPr>
        <p:blipFill rotWithShape="1">
          <a:blip r:embed="rId3">
            <a:alphaModFix/>
          </a:blip>
          <a:srcRect/>
          <a:stretch/>
        </p:blipFill>
        <p:spPr>
          <a:xfrm>
            <a:off x="9444567" y="5246689"/>
            <a:ext cx="2332567" cy="1017587"/>
          </a:xfrm>
          <a:prstGeom prst="rect">
            <a:avLst/>
          </a:prstGeom>
          <a:noFill/>
          <a:ln>
            <a:noFill/>
          </a:ln>
        </p:spPr>
      </p:pic>
      <p:pic>
        <p:nvPicPr>
          <p:cNvPr id="21" name="Google Shape;21;p20" descr="iupui_n"/>
          <p:cNvPicPr preferRelativeResize="0"/>
          <p:nvPr/>
        </p:nvPicPr>
        <p:blipFill rotWithShape="1">
          <a:blip r:embed="rId4">
            <a:alphaModFix/>
          </a:blip>
          <a:srcRect/>
          <a:stretch/>
        </p:blipFill>
        <p:spPr>
          <a:xfrm>
            <a:off x="1" y="5886450"/>
            <a:ext cx="929217" cy="971550"/>
          </a:xfrm>
          <a:prstGeom prst="rect">
            <a:avLst/>
          </a:prstGeom>
          <a:noFill/>
          <a:ln>
            <a:noFill/>
          </a:ln>
        </p:spPr>
      </p:pic>
      <p:sp>
        <p:nvSpPr>
          <p:cNvPr id="22" name="Google Shape;22;p20"/>
          <p:cNvSpPr txBox="1">
            <a:spLocks noGrp="1"/>
          </p:cNvSpPr>
          <p:nvPr>
            <p:ph type="ctrTitle"/>
          </p:nvPr>
        </p:nvSpPr>
        <p:spPr>
          <a:xfrm>
            <a:off x="914400" y="2286000"/>
            <a:ext cx="10363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1B57B5"/>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20"/>
          <p:cNvSpPr txBox="1">
            <a:spLocks noGrp="1"/>
          </p:cNvSpPr>
          <p:nvPr>
            <p:ph type="subTitle" idx="1"/>
          </p:nvPr>
        </p:nvSpPr>
        <p:spPr>
          <a:xfrm>
            <a:off x="1828800" y="38100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2"/>
              </a:buClr>
              <a:buSzPts val="3200"/>
              <a:buFont typeface="Verdana"/>
              <a:buNone/>
              <a:defRPr>
                <a:solidFill>
                  <a:schemeClr val="lt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21"/>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Verdana"/>
              <a:buNone/>
              <a:defRPr sz="2000"/>
            </a:lvl1pPr>
            <a:lvl2pPr marL="914400" lvl="1" indent="-228600" algn="l">
              <a:spcBef>
                <a:spcPts val="360"/>
              </a:spcBef>
              <a:spcAft>
                <a:spcPts val="0"/>
              </a:spcAft>
              <a:buClr>
                <a:schemeClr val="dk1"/>
              </a:buClr>
              <a:buSzPts val="1800"/>
              <a:buFont typeface="Verdana"/>
              <a:buNone/>
              <a:defRPr sz="1800"/>
            </a:lvl2pPr>
            <a:lvl3pPr marL="1371600" lvl="2" indent="-228600" algn="l">
              <a:spcBef>
                <a:spcPts val="320"/>
              </a:spcBef>
              <a:spcAft>
                <a:spcPts val="0"/>
              </a:spcAft>
              <a:buClr>
                <a:schemeClr val="dk1"/>
              </a:buClr>
              <a:buSzPts val="1600"/>
              <a:buFont typeface="Verdana"/>
              <a:buNone/>
              <a:defRPr sz="1600"/>
            </a:lvl3pPr>
            <a:lvl4pPr marL="1828800" lvl="3" indent="-228600" algn="l">
              <a:spcBef>
                <a:spcPts val="280"/>
              </a:spcBef>
              <a:spcAft>
                <a:spcPts val="0"/>
              </a:spcAft>
              <a:buClr>
                <a:schemeClr val="dk1"/>
              </a:buClr>
              <a:buSzPts val="1400"/>
              <a:buFont typeface="Verdana"/>
              <a:buNone/>
              <a:defRPr sz="1400"/>
            </a:lvl4pPr>
            <a:lvl5pPr marL="2286000" lvl="4" indent="-228600" algn="l">
              <a:spcBef>
                <a:spcPts val="280"/>
              </a:spcBef>
              <a:spcAft>
                <a:spcPts val="0"/>
              </a:spcAft>
              <a:buClr>
                <a:schemeClr val="dk1"/>
              </a:buClr>
              <a:buSzPts val="1400"/>
              <a:buFont typeface="Verdana"/>
              <a:buNone/>
              <a:defRPr sz="1400"/>
            </a:lvl5pPr>
            <a:lvl6pPr marL="2743200" lvl="5" indent="-228600" algn="l">
              <a:spcBef>
                <a:spcPts val="280"/>
              </a:spcBef>
              <a:spcAft>
                <a:spcPts val="0"/>
              </a:spcAft>
              <a:buClr>
                <a:schemeClr val="dk1"/>
              </a:buClr>
              <a:buSzPts val="1400"/>
              <a:buFont typeface="Verdana"/>
              <a:buNone/>
              <a:defRPr sz="1400"/>
            </a:lvl6pPr>
            <a:lvl7pPr marL="3200400" lvl="6" indent="-228600" algn="l">
              <a:spcBef>
                <a:spcPts val="280"/>
              </a:spcBef>
              <a:spcAft>
                <a:spcPts val="0"/>
              </a:spcAft>
              <a:buClr>
                <a:schemeClr val="dk1"/>
              </a:buClr>
              <a:buSzPts val="1400"/>
              <a:buFont typeface="Verdana"/>
              <a:buNone/>
              <a:defRPr sz="1400"/>
            </a:lvl7pPr>
            <a:lvl8pPr marL="3657600" lvl="7" indent="-228600" algn="l">
              <a:spcBef>
                <a:spcPts val="280"/>
              </a:spcBef>
              <a:spcAft>
                <a:spcPts val="0"/>
              </a:spcAft>
              <a:buClr>
                <a:schemeClr val="dk1"/>
              </a:buClr>
              <a:buSzPts val="1400"/>
              <a:buFont typeface="Verdana"/>
              <a:buNone/>
              <a:defRPr sz="1400"/>
            </a:lvl8pPr>
            <a:lvl9pPr marL="4114800" lvl="8" indent="-228600" algn="l">
              <a:spcBef>
                <a:spcPts val="280"/>
              </a:spcBef>
              <a:spcAft>
                <a:spcPts val="0"/>
              </a:spcAft>
              <a:buClr>
                <a:schemeClr val="dk1"/>
              </a:buClr>
              <a:buSzPts val="1400"/>
              <a:buFont typeface="Verdana"/>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Verdana"/>
              <a:buChar char="•"/>
              <a:defRPr sz="2400"/>
            </a:lvl1pPr>
            <a:lvl2pPr marL="914400" lvl="1" indent="-381000" algn="l">
              <a:spcBef>
                <a:spcPts val="480"/>
              </a:spcBef>
              <a:spcAft>
                <a:spcPts val="0"/>
              </a:spcAft>
              <a:buClr>
                <a:schemeClr val="dk1"/>
              </a:buClr>
              <a:buSzPts val="2400"/>
              <a:buFont typeface="Verdana"/>
              <a:buChar char="–"/>
              <a:defRPr sz="2400"/>
            </a:lvl2pPr>
            <a:lvl3pPr marL="1371600" lvl="2" indent="-381000" algn="l">
              <a:spcBef>
                <a:spcPts val="480"/>
              </a:spcBef>
              <a:spcAft>
                <a:spcPts val="0"/>
              </a:spcAft>
              <a:buClr>
                <a:schemeClr val="dk1"/>
              </a:buClr>
              <a:buSzPts val="2400"/>
              <a:buFont typeface="Verdana"/>
              <a:buChar char="•"/>
              <a:defRPr sz="2400"/>
            </a:lvl3pPr>
            <a:lvl4pPr marL="1828800" lvl="3" indent="-381000" algn="l">
              <a:spcBef>
                <a:spcPts val="480"/>
              </a:spcBef>
              <a:spcAft>
                <a:spcPts val="0"/>
              </a:spcAft>
              <a:buClr>
                <a:schemeClr val="dk1"/>
              </a:buClr>
              <a:buSzPts val="2400"/>
              <a:buFont typeface="Verdana"/>
              <a:buChar char="–"/>
              <a:defRPr sz="2400"/>
            </a:lvl4pPr>
            <a:lvl5pPr marL="2286000" lvl="4" indent="-381000" algn="l">
              <a:spcBef>
                <a:spcPts val="480"/>
              </a:spcBef>
              <a:spcAft>
                <a:spcPts val="0"/>
              </a:spcAft>
              <a:buClr>
                <a:schemeClr val="dk1"/>
              </a:buClr>
              <a:buSzPts val="2400"/>
              <a:buFont typeface="Verdana"/>
              <a:buChar char="»"/>
              <a:defRPr sz="2400"/>
            </a:lvl5pPr>
            <a:lvl6pPr marL="2743200" lvl="5" indent="-342900" algn="l">
              <a:spcBef>
                <a:spcPts val="360"/>
              </a:spcBef>
              <a:spcAft>
                <a:spcPts val="0"/>
              </a:spcAft>
              <a:buClr>
                <a:schemeClr val="dk1"/>
              </a:buClr>
              <a:buSzPts val="1800"/>
              <a:buFont typeface="Verdana"/>
              <a:buChar char="»"/>
              <a:defRPr sz="1800"/>
            </a:lvl6pPr>
            <a:lvl7pPr marL="3200400" lvl="6" indent="-342900" algn="l">
              <a:spcBef>
                <a:spcPts val="360"/>
              </a:spcBef>
              <a:spcAft>
                <a:spcPts val="0"/>
              </a:spcAft>
              <a:buClr>
                <a:schemeClr val="dk1"/>
              </a:buClr>
              <a:buSzPts val="1800"/>
              <a:buFont typeface="Verdana"/>
              <a:buChar char="»"/>
              <a:defRPr sz="1800"/>
            </a:lvl7pPr>
            <a:lvl8pPr marL="3657600" lvl="7" indent="-342900" algn="l">
              <a:spcBef>
                <a:spcPts val="360"/>
              </a:spcBef>
              <a:spcAft>
                <a:spcPts val="0"/>
              </a:spcAft>
              <a:buClr>
                <a:schemeClr val="dk1"/>
              </a:buClr>
              <a:buSzPts val="1800"/>
              <a:buFont typeface="Verdana"/>
              <a:buChar char="»"/>
              <a:defRPr sz="1800"/>
            </a:lvl8pPr>
            <a:lvl9pPr marL="4114800" lvl="8" indent="-342900" algn="l">
              <a:spcBef>
                <a:spcPts val="360"/>
              </a:spcBef>
              <a:spcAft>
                <a:spcPts val="0"/>
              </a:spcAft>
              <a:buClr>
                <a:schemeClr val="dk1"/>
              </a:buClr>
              <a:buSzPts val="1800"/>
              <a:buFont typeface="Verdana"/>
              <a:buChar char="»"/>
              <a:defRPr sz="1800"/>
            </a:lvl9pPr>
          </a:lstStyle>
          <a:p>
            <a:endParaRPr/>
          </a:p>
        </p:txBody>
      </p:sp>
      <p:sp>
        <p:nvSpPr>
          <p:cNvPr id="30" name="Google Shape;30;p22"/>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Verdana"/>
              <a:buChar char="•"/>
              <a:defRPr sz="2400"/>
            </a:lvl1pPr>
            <a:lvl2pPr marL="914400" lvl="1" indent="-381000" algn="l">
              <a:spcBef>
                <a:spcPts val="480"/>
              </a:spcBef>
              <a:spcAft>
                <a:spcPts val="0"/>
              </a:spcAft>
              <a:buClr>
                <a:schemeClr val="dk1"/>
              </a:buClr>
              <a:buSzPts val="2400"/>
              <a:buFont typeface="Verdana"/>
              <a:buChar char="–"/>
              <a:defRPr sz="2400"/>
            </a:lvl2pPr>
            <a:lvl3pPr marL="1371600" lvl="2" indent="-381000" algn="l">
              <a:spcBef>
                <a:spcPts val="480"/>
              </a:spcBef>
              <a:spcAft>
                <a:spcPts val="0"/>
              </a:spcAft>
              <a:buClr>
                <a:schemeClr val="dk1"/>
              </a:buClr>
              <a:buSzPts val="2400"/>
              <a:buFont typeface="Verdana"/>
              <a:buChar char="•"/>
              <a:defRPr sz="2400"/>
            </a:lvl3pPr>
            <a:lvl4pPr marL="1828800" lvl="3" indent="-381000" algn="l">
              <a:spcBef>
                <a:spcPts val="480"/>
              </a:spcBef>
              <a:spcAft>
                <a:spcPts val="0"/>
              </a:spcAft>
              <a:buClr>
                <a:schemeClr val="dk1"/>
              </a:buClr>
              <a:buSzPts val="2400"/>
              <a:buFont typeface="Verdana"/>
              <a:buChar char="–"/>
              <a:defRPr sz="2400"/>
            </a:lvl4pPr>
            <a:lvl5pPr marL="2286000" lvl="4" indent="-381000" algn="l">
              <a:spcBef>
                <a:spcPts val="480"/>
              </a:spcBef>
              <a:spcAft>
                <a:spcPts val="0"/>
              </a:spcAft>
              <a:buClr>
                <a:schemeClr val="dk1"/>
              </a:buClr>
              <a:buSzPts val="2400"/>
              <a:buFont typeface="Verdana"/>
              <a:buChar char="»"/>
              <a:defRPr sz="2400"/>
            </a:lvl5pPr>
            <a:lvl6pPr marL="2743200" lvl="5" indent="-342900" algn="l">
              <a:spcBef>
                <a:spcPts val="360"/>
              </a:spcBef>
              <a:spcAft>
                <a:spcPts val="0"/>
              </a:spcAft>
              <a:buClr>
                <a:schemeClr val="dk1"/>
              </a:buClr>
              <a:buSzPts val="1800"/>
              <a:buFont typeface="Verdana"/>
              <a:buChar char="»"/>
              <a:defRPr sz="1800"/>
            </a:lvl6pPr>
            <a:lvl7pPr marL="3200400" lvl="6" indent="-342900" algn="l">
              <a:spcBef>
                <a:spcPts val="360"/>
              </a:spcBef>
              <a:spcAft>
                <a:spcPts val="0"/>
              </a:spcAft>
              <a:buClr>
                <a:schemeClr val="dk1"/>
              </a:buClr>
              <a:buSzPts val="1800"/>
              <a:buFont typeface="Verdana"/>
              <a:buChar char="»"/>
              <a:defRPr sz="1800"/>
            </a:lvl7pPr>
            <a:lvl8pPr marL="3657600" lvl="7" indent="-342900" algn="l">
              <a:spcBef>
                <a:spcPts val="360"/>
              </a:spcBef>
              <a:spcAft>
                <a:spcPts val="0"/>
              </a:spcAft>
              <a:buClr>
                <a:schemeClr val="dk1"/>
              </a:buClr>
              <a:buSzPts val="1800"/>
              <a:buFont typeface="Verdana"/>
              <a:buChar char="»"/>
              <a:defRPr sz="1800"/>
            </a:lvl8pPr>
            <a:lvl9pPr marL="4114800" lvl="8" indent="-342900" algn="l">
              <a:spcBef>
                <a:spcPts val="360"/>
              </a:spcBef>
              <a:spcAft>
                <a:spcPts val="0"/>
              </a:spcAft>
              <a:buClr>
                <a:schemeClr val="dk1"/>
              </a:buClr>
              <a:buSzPts val="1800"/>
              <a:buFont typeface="Verdana"/>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Verdana"/>
              <a:buNone/>
              <a:defRPr sz="2400" b="1"/>
            </a:lvl1pPr>
            <a:lvl2pPr marL="914400" lvl="1" indent="-228600" algn="l">
              <a:spcBef>
                <a:spcPts val="400"/>
              </a:spcBef>
              <a:spcAft>
                <a:spcPts val="0"/>
              </a:spcAft>
              <a:buClr>
                <a:schemeClr val="dk1"/>
              </a:buClr>
              <a:buSzPts val="2000"/>
              <a:buFont typeface="Verdana"/>
              <a:buNone/>
              <a:defRPr sz="2000" b="1"/>
            </a:lvl2pPr>
            <a:lvl3pPr marL="1371600" lvl="2" indent="-228600" algn="l">
              <a:spcBef>
                <a:spcPts val="360"/>
              </a:spcBef>
              <a:spcAft>
                <a:spcPts val="0"/>
              </a:spcAft>
              <a:buClr>
                <a:schemeClr val="dk1"/>
              </a:buClr>
              <a:buSzPts val="1800"/>
              <a:buFont typeface="Verdana"/>
              <a:buNone/>
              <a:defRPr sz="1800" b="1"/>
            </a:lvl3pPr>
            <a:lvl4pPr marL="1828800" lvl="3" indent="-228600" algn="l">
              <a:spcBef>
                <a:spcPts val="320"/>
              </a:spcBef>
              <a:spcAft>
                <a:spcPts val="0"/>
              </a:spcAft>
              <a:buClr>
                <a:schemeClr val="dk1"/>
              </a:buClr>
              <a:buSzPts val="1600"/>
              <a:buFont typeface="Verdana"/>
              <a:buNone/>
              <a:defRPr sz="1600" b="1"/>
            </a:lvl4pPr>
            <a:lvl5pPr marL="2286000" lvl="4" indent="-228600" algn="l">
              <a:spcBef>
                <a:spcPts val="320"/>
              </a:spcBef>
              <a:spcAft>
                <a:spcPts val="0"/>
              </a:spcAft>
              <a:buClr>
                <a:schemeClr val="dk1"/>
              </a:buClr>
              <a:buSzPts val="1600"/>
              <a:buFont typeface="Verdana"/>
              <a:buNone/>
              <a:defRPr sz="1600" b="1"/>
            </a:lvl5pPr>
            <a:lvl6pPr marL="2743200" lvl="5" indent="-228600" algn="l">
              <a:spcBef>
                <a:spcPts val="320"/>
              </a:spcBef>
              <a:spcAft>
                <a:spcPts val="0"/>
              </a:spcAft>
              <a:buClr>
                <a:schemeClr val="dk1"/>
              </a:buClr>
              <a:buSzPts val="1600"/>
              <a:buFont typeface="Verdana"/>
              <a:buNone/>
              <a:defRPr sz="1600" b="1"/>
            </a:lvl6pPr>
            <a:lvl7pPr marL="3200400" lvl="6" indent="-228600" algn="l">
              <a:spcBef>
                <a:spcPts val="320"/>
              </a:spcBef>
              <a:spcAft>
                <a:spcPts val="0"/>
              </a:spcAft>
              <a:buClr>
                <a:schemeClr val="dk1"/>
              </a:buClr>
              <a:buSzPts val="1600"/>
              <a:buFont typeface="Verdana"/>
              <a:buNone/>
              <a:defRPr sz="1600" b="1"/>
            </a:lvl7pPr>
            <a:lvl8pPr marL="3657600" lvl="7" indent="-228600" algn="l">
              <a:spcBef>
                <a:spcPts val="320"/>
              </a:spcBef>
              <a:spcAft>
                <a:spcPts val="0"/>
              </a:spcAft>
              <a:buClr>
                <a:schemeClr val="dk1"/>
              </a:buClr>
              <a:buSzPts val="1600"/>
              <a:buFont typeface="Verdana"/>
              <a:buNone/>
              <a:defRPr sz="1600" b="1"/>
            </a:lvl8pPr>
            <a:lvl9pPr marL="4114800" lvl="8" indent="-228600" algn="l">
              <a:spcBef>
                <a:spcPts val="320"/>
              </a:spcBef>
              <a:spcAft>
                <a:spcPts val="0"/>
              </a:spcAft>
              <a:buClr>
                <a:schemeClr val="dk1"/>
              </a:buClr>
              <a:buSzPts val="1600"/>
              <a:buFont typeface="Verdana"/>
              <a:buNone/>
              <a:defRPr sz="1600" b="1"/>
            </a:lvl9pPr>
          </a:lstStyle>
          <a:p>
            <a:endParaRPr/>
          </a:p>
        </p:txBody>
      </p:sp>
      <p:sp>
        <p:nvSpPr>
          <p:cNvPr id="34" name="Google Shape;34;p2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Verdana"/>
              <a:buChar char="•"/>
              <a:defRPr sz="2400"/>
            </a:lvl1pPr>
            <a:lvl2pPr marL="914400" lvl="1" indent="-381000" algn="l">
              <a:spcBef>
                <a:spcPts val="480"/>
              </a:spcBef>
              <a:spcAft>
                <a:spcPts val="0"/>
              </a:spcAft>
              <a:buClr>
                <a:schemeClr val="dk1"/>
              </a:buClr>
              <a:buSzPts val="2400"/>
              <a:buFont typeface="Verdana"/>
              <a:buChar char="–"/>
              <a:defRPr sz="2400"/>
            </a:lvl2pPr>
            <a:lvl3pPr marL="1371600" lvl="2" indent="-381000" algn="l">
              <a:spcBef>
                <a:spcPts val="480"/>
              </a:spcBef>
              <a:spcAft>
                <a:spcPts val="0"/>
              </a:spcAft>
              <a:buClr>
                <a:schemeClr val="dk1"/>
              </a:buClr>
              <a:buSzPts val="2400"/>
              <a:buFont typeface="Verdana"/>
              <a:buChar char="•"/>
              <a:defRPr sz="2400"/>
            </a:lvl3pPr>
            <a:lvl4pPr marL="1828800" lvl="3" indent="-381000" algn="l">
              <a:spcBef>
                <a:spcPts val="480"/>
              </a:spcBef>
              <a:spcAft>
                <a:spcPts val="0"/>
              </a:spcAft>
              <a:buClr>
                <a:schemeClr val="dk1"/>
              </a:buClr>
              <a:buSzPts val="2400"/>
              <a:buFont typeface="Verdana"/>
              <a:buChar char="–"/>
              <a:defRPr sz="2400"/>
            </a:lvl4pPr>
            <a:lvl5pPr marL="2286000" lvl="4" indent="-381000" algn="l">
              <a:spcBef>
                <a:spcPts val="480"/>
              </a:spcBef>
              <a:spcAft>
                <a:spcPts val="0"/>
              </a:spcAft>
              <a:buClr>
                <a:schemeClr val="dk1"/>
              </a:buClr>
              <a:buSzPts val="2400"/>
              <a:buFont typeface="Verdana"/>
              <a:buChar char="»"/>
              <a:defRPr sz="2400"/>
            </a:lvl5pPr>
            <a:lvl6pPr marL="2743200" lvl="5" indent="-330200" algn="l">
              <a:spcBef>
                <a:spcPts val="320"/>
              </a:spcBef>
              <a:spcAft>
                <a:spcPts val="0"/>
              </a:spcAft>
              <a:buClr>
                <a:schemeClr val="dk1"/>
              </a:buClr>
              <a:buSzPts val="1600"/>
              <a:buFont typeface="Verdana"/>
              <a:buChar char="»"/>
              <a:defRPr sz="1600"/>
            </a:lvl6pPr>
            <a:lvl7pPr marL="3200400" lvl="6" indent="-330200" algn="l">
              <a:spcBef>
                <a:spcPts val="320"/>
              </a:spcBef>
              <a:spcAft>
                <a:spcPts val="0"/>
              </a:spcAft>
              <a:buClr>
                <a:schemeClr val="dk1"/>
              </a:buClr>
              <a:buSzPts val="1600"/>
              <a:buFont typeface="Verdana"/>
              <a:buChar char="»"/>
              <a:defRPr sz="1600"/>
            </a:lvl7pPr>
            <a:lvl8pPr marL="3657600" lvl="7" indent="-330200" algn="l">
              <a:spcBef>
                <a:spcPts val="320"/>
              </a:spcBef>
              <a:spcAft>
                <a:spcPts val="0"/>
              </a:spcAft>
              <a:buClr>
                <a:schemeClr val="dk1"/>
              </a:buClr>
              <a:buSzPts val="1600"/>
              <a:buFont typeface="Verdana"/>
              <a:buChar char="»"/>
              <a:defRPr sz="1600"/>
            </a:lvl8pPr>
            <a:lvl9pPr marL="4114800" lvl="8" indent="-330200" algn="l">
              <a:spcBef>
                <a:spcPts val="320"/>
              </a:spcBef>
              <a:spcAft>
                <a:spcPts val="0"/>
              </a:spcAft>
              <a:buClr>
                <a:schemeClr val="dk1"/>
              </a:buClr>
              <a:buSzPts val="1600"/>
              <a:buFont typeface="Verdana"/>
              <a:buChar char="»"/>
              <a:defRPr sz="1600"/>
            </a:lvl9pPr>
          </a:lstStyle>
          <a:p>
            <a:endParaRPr/>
          </a:p>
        </p:txBody>
      </p:sp>
      <p:sp>
        <p:nvSpPr>
          <p:cNvPr id="35" name="Google Shape;35;p2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Verdana"/>
              <a:buNone/>
              <a:defRPr sz="2400" b="1"/>
            </a:lvl1pPr>
            <a:lvl2pPr marL="914400" lvl="1" indent="-228600" algn="l">
              <a:spcBef>
                <a:spcPts val="400"/>
              </a:spcBef>
              <a:spcAft>
                <a:spcPts val="0"/>
              </a:spcAft>
              <a:buClr>
                <a:schemeClr val="dk1"/>
              </a:buClr>
              <a:buSzPts val="2000"/>
              <a:buFont typeface="Verdana"/>
              <a:buNone/>
              <a:defRPr sz="2000" b="1"/>
            </a:lvl2pPr>
            <a:lvl3pPr marL="1371600" lvl="2" indent="-228600" algn="l">
              <a:spcBef>
                <a:spcPts val="360"/>
              </a:spcBef>
              <a:spcAft>
                <a:spcPts val="0"/>
              </a:spcAft>
              <a:buClr>
                <a:schemeClr val="dk1"/>
              </a:buClr>
              <a:buSzPts val="1800"/>
              <a:buFont typeface="Verdana"/>
              <a:buNone/>
              <a:defRPr sz="1800" b="1"/>
            </a:lvl3pPr>
            <a:lvl4pPr marL="1828800" lvl="3" indent="-228600" algn="l">
              <a:spcBef>
                <a:spcPts val="320"/>
              </a:spcBef>
              <a:spcAft>
                <a:spcPts val="0"/>
              </a:spcAft>
              <a:buClr>
                <a:schemeClr val="dk1"/>
              </a:buClr>
              <a:buSzPts val="1600"/>
              <a:buFont typeface="Verdana"/>
              <a:buNone/>
              <a:defRPr sz="1600" b="1"/>
            </a:lvl4pPr>
            <a:lvl5pPr marL="2286000" lvl="4" indent="-228600" algn="l">
              <a:spcBef>
                <a:spcPts val="320"/>
              </a:spcBef>
              <a:spcAft>
                <a:spcPts val="0"/>
              </a:spcAft>
              <a:buClr>
                <a:schemeClr val="dk1"/>
              </a:buClr>
              <a:buSzPts val="1600"/>
              <a:buFont typeface="Verdana"/>
              <a:buNone/>
              <a:defRPr sz="1600" b="1"/>
            </a:lvl5pPr>
            <a:lvl6pPr marL="2743200" lvl="5" indent="-228600" algn="l">
              <a:spcBef>
                <a:spcPts val="320"/>
              </a:spcBef>
              <a:spcAft>
                <a:spcPts val="0"/>
              </a:spcAft>
              <a:buClr>
                <a:schemeClr val="dk1"/>
              </a:buClr>
              <a:buSzPts val="1600"/>
              <a:buFont typeface="Verdana"/>
              <a:buNone/>
              <a:defRPr sz="1600" b="1"/>
            </a:lvl6pPr>
            <a:lvl7pPr marL="3200400" lvl="6" indent="-228600" algn="l">
              <a:spcBef>
                <a:spcPts val="320"/>
              </a:spcBef>
              <a:spcAft>
                <a:spcPts val="0"/>
              </a:spcAft>
              <a:buClr>
                <a:schemeClr val="dk1"/>
              </a:buClr>
              <a:buSzPts val="1600"/>
              <a:buFont typeface="Verdana"/>
              <a:buNone/>
              <a:defRPr sz="1600" b="1"/>
            </a:lvl7pPr>
            <a:lvl8pPr marL="3657600" lvl="7" indent="-228600" algn="l">
              <a:spcBef>
                <a:spcPts val="320"/>
              </a:spcBef>
              <a:spcAft>
                <a:spcPts val="0"/>
              </a:spcAft>
              <a:buClr>
                <a:schemeClr val="dk1"/>
              </a:buClr>
              <a:buSzPts val="1600"/>
              <a:buFont typeface="Verdana"/>
              <a:buNone/>
              <a:defRPr sz="1600" b="1"/>
            </a:lvl8pPr>
            <a:lvl9pPr marL="4114800" lvl="8" indent="-228600" algn="l">
              <a:spcBef>
                <a:spcPts val="320"/>
              </a:spcBef>
              <a:spcAft>
                <a:spcPts val="0"/>
              </a:spcAft>
              <a:buClr>
                <a:schemeClr val="dk1"/>
              </a:buClr>
              <a:buSzPts val="1600"/>
              <a:buFont typeface="Verdana"/>
              <a:buNone/>
              <a:defRPr sz="1600" b="1"/>
            </a:lvl9pPr>
          </a:lstStyle>
          <a:p>
            <a:endParaRPr/>
          </a:p>
        </p:txBody>
      </p:sp>
      <p:sp>
        <p:nvSpPr>
          <p:cNvPr id="36" name="Google Shape;36;p2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Verdana"/>
              <a:buChar char="•"/>
              <a:defRPr sz="2400"/>
            </a:lvl1pPr>
            <a:lvl2pPr marL="914400" lvl="1" indent="-381000" algn="l">
              <a:spcBef>
                <a:spcPts val="480"/>
              </a:spcBef>
              <a:spcAft>
                <a:spcPts val="0"/>
              </a:spcAft>
              <a:buClr>
                <a:schemeClr val="dk1"/>
              </a:buClr>
              <a:buSzPts val="2400"/>
              <a:buFont typeface="Verdana"/>
              <a:buChar char="–"/>
              <a:defRPr sz="2400"/>
            </a:lvl2pPr>
            <a:lvl3pPr marL="1371600" lvl="2" indent="-381000" algn="l">
              <a:spcBef>
                <a:spcPts val="480"/>
              </a:spcBef>
              <a:spcAft>
                <a:spcPts val="0"/>
              </a:spcAft>
              <a:buClr>
                <a:schemeClr val="dk1"/>
              </a:buClr>
              <a:buSzPts val="2400"/>
              <a:buFont typeface="Verdana"/>
              <a:buChar char="•"/>
              <a:defRPr sz="2400"/>
            </a:lvl3pPr>
            <a:lvl4pPr marL="1828800" lvl="3" indent="-381000" algn="l">
              <a:spcBef>
                <a:spcPts val="480"/>
              </a:spcBef>
              <a:spcAft>
                <a:spcPts val="0"/>
              </a:spcAft>
              <a:buClr>
                <a:schemeClr val="dk1"/>
              </a:buClr>
              <a:buSzPts val="2400"/>
              <a:buFont typeface="Verdana"/>
              <a:buChar char="–"/>
              <a:defRPr sz="2400"/>
            </a:lvl4pPr>
            <a:lvl5pPr marL="2286000" lvl="4" indent="-381000" algn="l">
              <a:spcBef>
                <a:spcPts val="480"/>
              </a:spcBef>
              <a:spcAft>
                <a:spcPts val="0"/>
              </a:spcAft>
              <a:buClr>
                <a:schemeClr val="dk1"/>
              </a:buClr>
              <a:buSzPts val="2400"/>
              <a:buFont typeface="Verdana"/>
              <a:buChar char="»"/>
              <a:defRPr sz="2400"/>
            </a:lvl5pPr>
            <a:lvl6pPr marL="2743200" lvl="5" indent="-330200" algn="l">
              <a:spcBef>
                <a:spcPts val="320"/>
              </a:spcBef>
              <a:spcAft>
                <a:spcPts val="0"/>
              </a:spcAft>
              <a:buClr>
                <a:schemeClr val="dk1"/>
              </a:buClr>
              <a:buSzPts val="1600"/>
              <a:buFont typeface="Verdana"/>
              <a:buChar char="»"/>
              <a:defRPr sz="1600"/>
            </a:lvl6pPr>
            <a:lvl7pPr marL="3200400" lvl="6" indent="-330200" algn="l">
              <a:spcBef>
                <a:spcPts val="320"/>
              </a:spcBef>
              <a:spcAft>
                <a:spcPts val="0"/>
              </a:spcAft>
              <a:buClr>
                <a:schemeClr val="dk1"/>
              </a:buClr>
              <a:buSzPts val="1600"/>
              <a:buFont typeface="Verdana"/>
              <a:buChar char="»"/>
              <a:defRPr sz="1600"/>
            </a:lvl7pPr>
            <a:lvl8pPr marL="3657600" lvl="7" indent="-330200" algn="l">
              <a:spcBef>
                <a:spcPts val="320"/>
              </a:spcBef>
              <a:spcAft>
                <a:spcPts val="0"/>
              </a:spcAft>
              <a:buClr>
                <a:schemeClr val="dk1"/>
              </a:buClr>
              <a:buSzPts val="1600"/>
              <a:buFont typeface="Verdana"/>
              <a:buChar char="»"/>
              <a:defRPr sz="1600"/>
            </a:lvl8pPr>
            <a:lvl9pPr marL="4114800" lvl="8" indent="-330200" algn="l">
              <a:spcBef>
                <a:spcPts val="320"/>
              </a:spcBef>
              <a:spcAft>
                <a:spcPts val="0"/>
              </a:spcAft>
              <a:buClr>
                <a:schemeClr val="dk1"/>
              </a:buClr>
              <a:buSzPts val="1600"/>
              <a:buFont typeface="Verdana"/>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Verdana"/>
              <a:buChar char="•"/>
              <a:defRPr sz="3200"/>
            </a:lvl1pPr>
            <a:lvl2pPr marL="914400" lvl="1" indent="-406400" algn="l">
              <a:spcBef>
                <a:spcPts val="560"/>
              </a:spcBef>
              <a:spcAft>
                <a:spcPts val="0"/>
              </a:spcAft>
              <a:buClr>
                <a:schemeClr val="dk1"/>
              </a:buClr>
              <a:buSzPts val="2800"/>
              <a:buFont typeface="Verdana"/>
              <a:buChar char="–"/>
              <a:defRPr sz="2800"/>
            </a:lvl2pPr>
            <a:lvl3pPr marL="1371600" lvl="2" indent="-381000" algn="l">
              <a:spcBef>
                <a:spcPts val="480"/>
              </a:spcBef>
              <a:spcAft>
                <a:spcPts val="0"/>
              </a:spcAft>
              <a:buClr>
                <a:schemeClr val="dk1"/>
              </a:buClr>
              <a:buSzPts val="2400"/>
              <a:buFont typeface="Verdana"/>
              <a:buChar char="•"/>
              <a:defRPr sz="2400"/>
            </a:lvl3pPr>
            <a:lvl4pPr marL="1828800" lvl="3" indent="-355600" algn="l">
              <a:spcBef>
                <a:spcPts val="400"/>
              </a:spcBef>
              <a:spcAft>
                <a:spcPts val="0"/>
              </a:spcAft>
              <a:buClr>
                <a:schemeClr val="dk1"/>
              </a:buClr>
              <a:buSzPts val="2000"/>
              <a:buFont typeface="Verdana"/>
              <a:buChar char="–"/>
              <a:defRPr sz="2000"/>
            </a:lvl4pPr>
            <a:lvl5pPr marL="2286000" lvl="4" indent="-355600" algn="l">
              <a:spcBef>
                <a:spcPts val="400"/>
              </a:spcBef>
              <a:spcAft>
                <a:spcPts val="0"/>
              </a:spcAft>
              <a:buClr>
                <a:schemeClr val="dk1"/>
              </a:buClr>
              <a:buSzPts val="2000"/>
              <a:buFont typeface="Verdana"/>
              <a:buChar char="»"/>
              <a:defRPr sz="2000"/>
            </a:lvl5pPr>
            <a:lvl6pPr marL="2743200" lvl="5" indent="-355600" algn="l">
              <a:spcBef>
                <a:spcPts val="400"/>
              </a:spcBef>
              <a:spcAft>
                <a:spcPts val="0"/>
              </a:spcAft>
              <a:buClr>
                <a:schemeClr val="dk1"/>
              </a:buClr>
              <a:buSzPts val="2000"/>
              <a:buFont typeface="Verdana"/>
              <a:buChar char="»"/>
              <a:defRPr sz="2000"/>
            </a:lvl6pPr>
            <a:lvl7pPr marL="3200400" lvl="6" indent="-355600" algn="l">
              <a:spcBef>
                <a:spcPts val="400"/>
              </a:spcBef>
              <a:spcAft>
                <a:spcPts val="0"/>
              </a:spcAft>
              <a:buClr>
                <a:schemeClr val="dk1"/>
              </a:buClr>
              <a:buSzPts val="2000"/>
              <a:buFont typeface="Verdana"/>
              <a:buChar char="»"/>
              <a:defRPr sz="2000"/>
            </a:lvl7pPr>
            <a:lvl8pPr marL="3657600" lvl="7" indent="-355600" algn="l">
              <a:spcBef>
                <a:spcPts val="400"/>
              </a:spcBef>
              <a:spcAft>
                <a:spcPts val="0"/>
              </a:spcAft>
              <a:buClr>
                <a:schemeClr val="dk1"/>
              </a:buClr>
              <a:buSzPts val="2000"/>
              <a:buFont typeface="Verdana"/>
              <a:buChar char="»"/>
              <a:defRPr sz="2000"/>
            </a:lvl8pPr>
            <a:lvl9pPr marL="4114800" lvl="8" indent="-355600" algn="l">
              <a:spcBef>
                <a:spcPts val="400"/>
              </a:spcBef>
              <a:spcAft>
                <a:spcPts val="0"/>
              </a:spcAft>
              <a:buClr>
                <a:schemeClr val="dk1"/>
              </a:buClr>
              <a:buSzPts val="2000"/>
              <a:buFont typeface="Verdana"/>
              <a:buChar char="»"/>
              <a:defRPr sz="2000"/>
            </a:lvl9pPr>
          </a:lstStyle>
          <a:p>
            <a:endParaRPr/>
          </a:p>
        </p:txBody>
      </p:sp>
      <p:sp>
        <p:nvSpPr>
          <p:cNvPr id="41" name="Google Shape;41;p25"/>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Verdana"/>
              <a:buNone/>
              <a:defRPr sz="1400"/>
            </a:lvl1pPr>
            <a:lvl2pPr marL="914400" lvl="1" indent="-228600" algn="l">
              <a:spcBef>
                <a:spcPts val="240"/>
              </a:spcBef>
              <a:spcAft>
                <a:spcPts val="0"/>
              </a:spcAft>
              <a:buClr>
                <a:schemeClr val="dk1"/>
              </a:buClr>
              <a:buSzPts val="1200"/>
              <a:buFont typeface="Verdana"/>
              <a:buNone/>
              <a:defRPr sz="1200"/>
            </a:lvl2pPr>
            <a:lvl3pPr marL="1371600" lvl="2" indent="-228600" algn="l">
              <a:spcBef>
                <a:spcPts val="200"/>
              </a:spcBef>
              <a:spcAft>
                <a:spcPts val="0"/>
              </a:spcAft>
              <a:buClr>
                <a:schemeClr val="dk1"/>
              </a:buClr>
              <a:buSzPts val="1000"/>
              <a:buFont typeface="Verdana"/>
              <a:buNone/>
              <a:defRPr sz="1000"/>
            </a:lvl3pPr>
            <a:lvl4pPr marL="1828800" lvl="3" indent="-228600" algn="l">
              <a:spcBef>
                <a:spcPts val="180"/>
              </a:spcBef>
              <a:spcAft>
                <a:spcPts val="0"/>
              </a:spcAft>
              <a:buClr>
                <a:schemeClr val="dk1"/>
              </a:buClr>
              <a:buSzPts val="900"/>
              <a:buFont typeface="Verdana"/>
              <a:buNone/>
              <a:defRPr sz="900"/>
            </a:lvl4pPr>
            <a:lvl5pPr marL="2286000" lvl="4" indent="-228600" algn="l">
              <a:spcBef>
                <a:spcPts val="180"/>
              </a:spcBef>
              <a:spcAft>
                <a:spcPts val="0"/>
              </a:spcAft>
              <a:buClr>
                <a:schemeClr val="dk1"/>
              </a:buClr>
              <a:buSzPts val="900"/>
              <a:buFont typeface="Verdana"/>
              <a:buNone/>
              <a:defRPr sz="900"/>
            </a:lvl5pPr>
            <a:lvl6pPr marL="2743200" lvl="5" indent="-228600" algn="l">
              <a:spcBef>
                <a:spcPts val="180"/>
              </a:spcBef>
              <a:spcAft>
                <a:spcPts val="0"/>
              </a:spcAft>
              <a:buClr>
                <a:schemeClr val="dk1"/>
              </a:buClr>
              <a:buSzPts val="900"/>
              <a:buFont typeface="Verdana"/>
              <a:buNone/>
              <a:defRPr sz="900"/>
            </a:lvl6pPr>
            <a:lvl7pPr marL="3200400" lvl="6" indent="-228600" algn="l">
              <a:spcBef>
                <a:spcPts val="180"/>
              </a:spcBef>
              <a:spcAft>
                <a:spcPts val="0"/>
              </a:spcAft>
              <a:buClr>
                <a:schemeClr val="dk1"/>
              </a:buClr>
              <a:buSzPts val="900"/>
              <a:buFont typeface="Verdana"/>
              <a:buNone/>
              <a:defRPr sz="900"/>
            </a:lvl7pPr>
            <a:lvl8pPr marL="3657600" lvl="7" indent="-228600" algn="l">
              <a:spcBef>
                <a:spcPts val="180"/>
              </a:spcBef>
              <a:spcAft>
                <a:spcPts val="0"/>
              </a:spcAft>
              <a:buClr>
                <a:schemeClr val="dk1"/>
              </a:buClr>
              <a:buSzPts val="900"/>
              <a:buFont typeface="Verdana"/>
              <a:buNone/>
              <a:defRPr sz="900"/>
            </a:lvl8pPr>
            <a:lvl9pPr marL="4114800" lvl="8" indent="-228600" algn="l">
              <a:spcBef>
                <a:spcPts val="180"/>
              </a:spcBef>
              <a:spcAft>
                <a:spcPts val="0"/>
              </a:spcAft>
              <a:buClr>
                <a:schemeClr val="dk1"/>
              </a:buClr>
              <a:buSzPts val="900"/>
              <a:buFont typeface="Verdana"/>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6"/>
          <p:cNvSpPr>
            <a:spLocks noGrp="1"/>
          </p:cNvSpPr>
          <p:nvPr>
            <p:ph type="pic" idx="2"/>
          </p:nvPr>
        </p:nvSpPr>
        <p:spPr>
          <a:xfrm>
            <a:off x="2389717" y="612775"/>
            <a:ext cx="7315200" cy="4114800"/>
          </a:xfrm>
          <a:prstGeom prst="rect">
            <a:avLst/>
          </a:prstGeom>
          <a:noFill/>
          <a:ln>
            <a:noFill/>
          </a:ln>
        </p:spPr>
      </p:sp>
      <p:sp>
        <p:nvSpPr>
          <p:cNvPr id="45" name="Google Shape;45;p26"/>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Verdana"/>
              <a:buNone/>
              <a:defRPr sz="1400"/>
            </a:lvl1pPr>
            <a:lvl2pPr marL="914400" lvl="1" indent="-228600" algn="l">
              <a:spcBef>
                <a:spcPts val="240"/>
              </a:spcBef>
              <a:spcAft>
                <a:spcPts val="0"/>
              </a:spcAft>
              <a:buClr>
                <a:schemeClr val="dk1"/>
              </a:buClr>
              <a:buSzPts val="1200"/>
              <a:buFont typeface="Verdana"/>
              <a:buNone/>
              <a:defRPr sz="1200"/>
            </a:lvl2pPr>
            <a:lvl3pPr marL="1371600" lvl="2" indent="-228600" algn="l">
              <a:spcBef>
                <a:spcPts val="200"/>
              </a:spcBef>
              <a:spcAft>
                <a:spcPts val="0"/>
              </a:spcAft>
              <a:buClr>
                <a:schemeClr val="dk1"/>
              </a:buClr>
              <a:buSzPts val="1000"/>
              <a:buFont typeface="Verdana"/>
              <a:buNone/>
              <a:defRPr sz="1000"/>
            </a:lvl3pPr>
            <a:lvl4pPr marL="1828800" lvl="3" indent="-228600" algn="l">
              <a:spcBef>
                <a:spcPts val="180"/>
              </a:spcBef>
              <a:spcAft>
                <a:spcPts val="0"/>
              </a:spcAft>
              <a:buClr>
                <a:schemeClr val="dk1"/>
              </a:buClr>
              <a:buSzPts val="900"/>
              <a:buFont typeface="Verdana"/>
              <a:buNone/>
              <a:defRPr sz="900"/>
            </a:lvl4pPr>
            <a:lvl5pPr marL="2286000" lvl="4" indent="-228600" algn="l">
              <a:spcBef>
                <a:spcPts val="180"/>
              </a:spcBef>
              <a:spcAft>
                <a:spcPts val="0"/>
              </a:spcAft>
              <a:buClr>
                <a:schemeClr val="dk1"/>
              </a:buClr>
              <a:buSzPts val="900"/>
              <a:buFont typeface="Verdana"/>
              <a:buNone/>
              <a:defRPr sz="900"/>
            </a:lvl5pPr>
            <a:lvl6pPr marL="2743200" lvl="5" indent="-228600" algn="l">
              <a:spcBef>
                <a:spcPts val="180"/>
              </a:spcBef>
              <a:spcAft>
                <a:spcPts val="0"/>
              </a:spcAft>
              <a:buClr>
                <a:schemeClr val="dk1"/>
              </a:buClr>
              <a:buSzPts val="900"/>
              <a:buFont typeface="Verdana"/>
              <a:buNone/>
              <a:defRPr sz="900"/>
            </a:lvl6pPr>
            <a:lvl7pPr marL="3200400" lvl="6" indent="-228600" algn="l">
              <a:spcBef>
                <a:spcPts val="180"/>
              </a:spcBef>
              <a:spcAft>
                <a:spcPts val="0"/>
              </a:spcAft>
              <a:buClr>
                <a:schemeClr val="dk1"/>
              </a:buClr>
              <a:buSzPts val="900"/>
              <a:buFont typeface="Verdana"/>
              <a:buNone/>
              <a:defRPr sz="900"/>
            </a:lvl7pPr>
            <a:lvl8pPr marL="3657600" lvl="7" indent="-228600" algn="l">
              <a:spcBef>
                <a:spcPts val="180"/>
              </a:spcBef>
              <a:spcAft>
                <a:spcPts val="0"/>
              </a:spcAft>
              <a:buClr>
                <a:schemeClr val="dk1"/>
              </a:buClr>
              <a:buSzPts val="900"/>
              <a:buFont typeface="Verdana"/>
              <a:buNone/>
              <a:defRPr sz="900"/>
            </a:lvl8pPr>
            <a:lvl9pPr marL="4114800" lvl="8" indent="-228600" algn="l">
              <a:spcBef>
                <a:spcPts val="180"/>
              </a:spcBef>
              <a:spcAft>
                <a:spcPts val="0"/>
              </a:spcAft>
              <a:buClr>
                <a:schemeClr val="dk1"/>
              </a:buClr>
              <a:buSzPts val="900"/>
              <a:buFont typeface="Verdana"/>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7" descr="band"/>
          <p:cNvPicPr preferRelativeResize="0"/>
          <p:nvPr/>
        </p:nvPicPr>
        <p:blipFill rotWithShape="1">
          <a:blip r:embed="rId14">
            <a:alphaModFix/>
          </a:blip>
          <a:srcRect/>
          <a:stretch/>
        </p:blipFill>
        <p:spPr>
          <a:xfrm>
            <a:off x="0" y="5589588"/>
            <a:ext cx="11988800" cy="1268412"/>
          </a:xfrm>
          <a:prstGeom prst="rect">
            <a:avLst/>
          </a:prstGeom>
          <a:noFill/>
          <a:ln>
            <a:noFill/>
          </a:ln>
        </p:spPr>
      </p:pic>
      <p:sp>
        <p:nvSpPr>
          <p:cNvPr id="11" name="Google Shape;11;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2pPr>
            <a:lvl3pPr marR="0" lvl="2"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3pPr>
            <a:lvl4pPr marR="0" lvl="3"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4pPr>
            <a:lvl5pPr marR="0" lvl="4"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5pPr>
            <a:lvl6pPr marR="0" lvl="5"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6pPr>
            <a:lvl7pPr marR="0" lvl="6"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7pPr>
            <a:lvl8pPr marR="0" lvl="7"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8pPr>
            <a:lvl9pPr marR="0" lvl="8" algn="ctr" rtl="0">
              <a:spcBef>
                <a:spcPts val="0"/>
              </a:spcBef>
              <a:spcAft>
                <a:spcPts val="0"/>
              </a:spcAft>
              <a:buSzPts val="1400"/>
              <a:buNone/>
              <a:defRPr sz="4000" b="0" i="0" u="none" strike="noStrike" cap="none">
                <a:solidFill>
                  <a:schemeClr val="dk2"/>
                </a:solidFill>
                <a:latin typeface="Verdana"/>
                <a:ea typeface="Verdana"/>
                <a:cs typeface="Verdana"/>
                <a:sym typeface="Verdana"/>
              </a:defRPr>
            </a:lvl9pPr>
          </a:lstStyle>
          <a:p>
            <a:endParaRPr/>
          </a:p>
        </p:txBody>
      </p:sp>
      <p:sp>
        <p:nvSpPr>
          <p:cNvPr id="12" name="Google Shape;12;p1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Verdana"/>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Verdana"/>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Verdana"/>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title"/>
          </p:nvPr>
        </p:nvSpPr>
        <p:spPr>
          <a:xfrm>
            <a:off x="9062720" y="1097915"/>
            <a:ext cx="2753360" cy="437896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US" sz="2000" dirty="0"/>
              <a:t>Team Members :</a:t>
            </a:r>
            <a:br>
              <a:rPr lang="en-US" sz="2000" dirty="0"/>
            </a:br>
            <a:r>
              <a:rPr lang="en-US" sz="2000"/>
              <a:t>21.Danush </a:t>
            </a:r>
            <a:r>
              <a:rPr lang="en-US" sz="2000" dirty="0"/>
              <a:t>G</a:t>
            </a:r>
            <a:br>
              <a:rPr lang="en-US" sz="2000" dirty="0"/>
            </a:br>
            <a:r>
              <a:rPr lang="en-US" sz="2000" dirty="0"/>
              <a:t>22.Debika </a:t>
            </a:r>
            <a:br>
              <a:rPr lang="en-US" sz="2000" dirty="0"/>
            </a:br>
            <a:r>
              <a:rPr lang="en-US" sz="2000" dirty="0"/>
              <a:t>23.Deepak J</a:t>
            </a:r>
            <a:br>
              <a:rPr lang="en-US" sz="2000" dirty="0"/>
            </a:br>
            <a:r>
              <a:rPr lang="en-US" sz="2000" dirty="0"/>
              <a:t>24.Deepak Kumar</a:t>
            </a:r>
            <a:endParaRPr dirty="0"/>
          </a:p>
        </p:txBody>
      </p:sp>
      <p:grpSp>
        <p:nvGrpSpPr>
          <p:cNvPr id="62" name="Google Shape;62;p1"/>
          <p:cNvGrpSpPr/>
          <p:nvPr/>
        </p:nvGrpSpPr>
        <p:grpSpPr>
          <a:xfrm>
            <a:off x="121909" y="934703"/>
            <a:ext cx="8447331" cy="4501508"/>
            <a:chOff x="121909" y="934703"/>
            <a:chExt cx="8447331" cy="4501508"/>
          </a:xfrm>
        </p:grpSpPr>
        <p:sp>
          <p:nvSpPr>
            <p:cNvPr id="63" name="Google Shape;63;p1"/>
            <p:cNvSpPr/>
            <p:nvPr/>
          </p:nvSpPr>
          <p:spPr>
            <a:xfrm rot="10800000">
              <a:off x="2421479" y="975350"/>
              <a:ext cx="6147761" cy="4460861"/>
            </a:xfrm>
            <a:prstGeom prst="homePlate">
              <a:avLst>
                <a:gd name="adj" fmla="val 50000"/>
              </a:avLst>
            </a:prstGeom>
            <a:solidFill>
              <a:srgbClr val="3C8C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
            <p:cNvSpPr txBox="1"/>
            <p:nvPr/>
          </p:nvSpPr>
          <p:spPr>
            <a:xfrm>
              <a:off x="3536694" y="975350"/>
              <a:ext cx="5032546" cy="4460861"/>
            </a:xfrm>
            <a:prstGeom prst="rect">
              <a:avLst/>
            </a:prstGeom>
            <a:noFill/>
            <a:ln>
              <a:noFill/>
            </a:ln>
          </p:spPr>
          <p:txBody>
            <a:bodyPr spcFirstLastPara="1" wrap="square" lIns="1440850" tIns="152400" rIns="284475" bIns="152400" anchor="ctr" anchorCtr="0">
              <a:noAutofit/>
            </a:bodyPr>
            <a:lstStyle/>
            <a:p>
              <a:pPr marL="0" marR="0" lvl="0" indent="0" algn="ctr" rtl="0">
                <a:lnSpc>
                  <a:spcPct val="90000"/>
                </a:lnSpc>
                <a:spcBef>
                  <a:spcPts val="0"/>
                </a:spcBef>
                <a:spcAft>
                  <a:spcPts val="0"/>
                </a:spcAft>
                <a:buClr>
                  <a:schemeClr val="lt1"/>
                </a:buClr>
                <a:buSzPts val="4000"/>
                <a:buFont typeface="Times New Roman"/>
                <a:buNone/>
              </a:pPr>
              <a:r>
                <a:rPr lang="en-US" sz="4000" b="1" i="0" u="none" strike="noStrike" cap="none" dirty="0">
                  <a:solidFill>
                    <a:schemeClr val="lt1"/>
                  </a:solidFill>
                  <a:latin typeface="Times New Roman"/>
                  <a:ea typeface="Times New Roman"/>
                  <a:cs typeface="Times New Roman"/>
                  <a:sym typeface="Times New Roman"/>
                </a:rPr>
                <a:t>SSN Clubs Management</a:t>
              </a:r>
              <a:endParaRPr dirty="0"/>
            </a:p>
          </p:txBody>
        </p:sp>
        <p:sp>
          <p:nvSpPr>
            <p:cNvPr id="65" name="Google Shape;65;p1"/>
            <p:cNvSpPr/>
            <p:nvPr/>
          </p:nvSpPr>
          <p:spPr>
            <a:xfrm>
              <a:off x="121909" y="934703"/>
              <a:ext cx="4533399" cy="4501508"/>
            </a:xfrm>
            <a:prstGeom prst="ellipse">
              <a:avLst/>
            </a:prstGeom>
            <a:blipFill rotWithShape="1">
              <a:blip r:embed="rId3">
                <a:alphaModFix/>
              </a:blip>
              <a:stretch>
                <a:fillRect l="-38998" r="-38997"/>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734728" y="0"/>
            <a:ext cx="10972800" cy="85664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USER STORIES</a:t>
            </a:r>
            <a:endParaRPr/>
          </a:p>
        </p:txBody>
      </p:sp>
      <p:graphicFrame>
        <p:nvGraphicFramePr>
          <p:cNvPr id="122" name="Google Shape;122;p8"/>
          <p:cNvGraphicFramePr/>
          <p:nvPr/>
        </p:nvGraphicFramePr>
        <p:xfrm>
          <a:off x="484472" y="1229803"/>
          <a:ext cx="11223075" cy="4316050"/>
        </p:xfrm>
        <a:graphic>
          <a:graphicData uri="http://schemas.openxmlformats.org/drawingml/2006/table">
            <a:tbl>
              <a:tblPr firstRow="1" bandRow="1">
                <a:noFill/>
                <a:tableStyleId>{4B01A02A-ABEB-4511-9ECB-8B30AED0CECA}</a:tableStyleId>
              </a:tblPr>
              <a:tblGrid>
                <a:gridCol w="959325">
                  <a:extLst>
                    <a:ext uri="{9D8B030D-6E8A-4147-A177-3AD203B41FA5}">
                      <a16:colId xmlns:a16="http://schemas.microsoft.com/office/drawing/2014/main" val="20000"/>
                    </a:ext>
                  </a:extLst>
                </a:gridCol>
                <a:gridCol w="1453425">
                  <a:extLst>
                    <a:ext uri="{9D8B030D-6E8A-4147-A177-3AD203B41FA5}">
                      <a16:colId xmlns:a16="http://schemas.microsoft.com/office/drawing/2014/main" val="20001"/>
                    </a:ext>
                  </a:extLst>
                </a:gridCol>
                <a:gridCol w="1126150">
                  <a:extLst>
                    <a:ext uri="{9D8B030D-6E8A-4147-A177-3AD203B41FA5}">
                      <a16:colId xmlns:a16="http://schemas.microsoft.com/office/drawing/2014/main" val="20002"/>
                    </a:ext>
                  </a:extLst>
                </a:gridCol>
                <a:gridCol w="2233050">
                  <a:extLst>
                    <a:ext uri="{9D8B030D-6E8A-4147-A177-3AD203B41FA5}">
                      <a16:colId xmlns:a16="http://schemas.microsoft.com/office/drawing/2014/main" val="20003"/>
                    </a:ext>
                  </a:extLst>
                </a:gridCol>
                <a:gridCol w="1511175">
                  <a:extLst>
                    <a:ext uri="{9D8B030D-6E8A-4147-A177-3AD203B41FA5}">
                      <a16:colId xmlns:a16="http://schemas.microsoft.com/office/drawing/2014/main" val="20004"/>
                    </a:ext>
                  </a:extLst>
                </a:gridCol>
                <a:gridCol w="2336650">
                  <a:extLst>
                    <a:ext uri="{9D8B030D-6E8A-4147-A177-3AD203B41FA5}">
                      <a16:colId xmlns:a16="http://schemas.microsoft.com/office/drawing/2014/main" val="20005"/>
                    </a:ext>
                  </a:extLst>
                </a:gridCol>
                <a:gridCol w="1603300">
                  <a:extLst>
                    <a:ext uri="{9D8B030D-6E8A-4147-A177-3AD203B41FA5}">
                      <a16:colId xmlns:a16="http://schemas.microsoft.com/office/drawing/2014/main" val="20006"/>
                    </a:ext>
                  </a:extLst>
                </a:gridCol>
              </a:tblGrid>
              <a:tr h="1032000">
                <a:tc>
                  <a:txBody>
                    <a:bodyPr/>
                    <a:lstStyle/>
                    <a:p>
                      <a:pPr marL="0" marR="0" lvl="0" indent="0" algn="l" rtl="0">
                        <a:spcBef>
                          <a:spcPts val="0"/>
                        </a:spcBef>
                        <a:spcAft>
                          <a:spcPts val="0"/>
                        </a:spcAft>
                        <a:buNone/>
                      </a:pPr>
                      <a:r>
                        <a:rPr lang="en-US" sz="1800" u="none" strike="noStrike" cap="none"/>
                        <a:t>Sprit </a:t>
                      </a:r>
                      <a:endParaRPr sz="1800"/>
                    </a:p>
                  </a:txBody>
                  <a:tcPr marL="91450" marR="91450" marT="45725" marB="45725"/>
                </a:tc>
                <a:tc>
                  <a:txBody>
                    <a:bodyPr/>
                    <a:lstStyle/>
                    <a:p>
                      <a:pPr marL="0" marR="0" lvl="0" indent="0" algn="l" rtl="0">
                        <a:spcBef>
                          <a:spcPts val="0"/>
                        </a:spcBef>
                        <a:spcAft>
                          <a:spcPts val="0"/>
                        </a:spcAft>
                        <a:buNone/>
                      </a:pPr>
                      <a:r>
                        <a:rPr lang="en-US" sz="1800"/>
                        <a:t>Epic</a:t>
                      </a:r>
                      <a:endParaRPr sz="1800"/>
                    </a:p>
                  </a:txBody>
                  <a:tcPr marL="91450" marR="91450" marT="45725" marB="45725"/>
                </a:tc>
                <a:tc>
                  <a:txBody>
                    <a:bodyPr/>
                    <a:lstStyle/>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Requirement/</a:t>
                      </a:r>
                      <a:endParaRPr/>
                    </a:p>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a:p>
                    <a:p>
                      <a:pPr marL="0" marR="0" lvl="0" indent="0" algn="l" rtl="0">
                        <a:spcBef>
                          <a:spcPts val="0"/>
                        </a:spcBef>
                        <a:spcAft>
                          <a:spcPts val="0"/>
                        </a:spcAft>
                        <a:buNone/>
                      </a:pPr>
                      <a:r>
                        <a:rPr lang="en-US" sz="1800"/>
                        <a:t>Desirable</a:t>
                      </a:r>
                      <a:endParaRPr sz="1800"/>
                    </a:p>
                  </a:txBody>
                  <a:tcPr marL="91450" marR="91450" marT="45725" marB="45725"/>
                </a:tc>
                <a:tc>
                  <a:txBody>
                    <a:bodyPr/>
                    <a:lstStyle/>
                    <a:p>
                      <a:pPr marL="0" marR="0" lvl="0" indent="0" algn="l" rtl="0">
                        <a:spcBef>
                          <a:spcPts val="0"/>
                        </a:spcBef>
                        <a:spcAft>
                          <a:spcPts val="0"/>
                        </a:spcAft>
                        <a:buNone/>
                      </a:pPr>
                      <a:r>
                        <a:rPr lang="en-US" sz="1800"/>
                        <a:t>Description of the requirement</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extLst>
                  <a:ext uri="{0D108BD9-81ED-4DB2-BD59-A6C34878D82A}">
                    <a16:rowId xmlns:a16="http://schemas.microsoft.com/office/drawing/2014/main" val="10000"/>
                  </a:ext>
                </a:extLst>
              </a:tr>
              <a:tr h="1713425">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Sign-up</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Display sign-up page.</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New users are required to sign up with their mail id, password and role.</a:t>
                      </a:r>
                      <a:endParaRPr sz="1800"/>
                    </a:p>
                  </a:txBody>
                  <a:tcPr marL="91450" marR="91450" marT="45725" marB="45725"/>
                </a:tc>
                <a:tc>
                  <a:txBody>
                    <a:bodyPr/>
                    <a:lstStyle/>
                    <a:p>
                      <a:pPr marL="0" marR="0" lvl="0" indent="0" algn="l" rtl="0">
                        <a:spcBef>
                          <a:spcPts val="0"/>
                        </a:spcBef>
                        <a:spcAft>
                          <a:spcPts val="0"/>
                        </a:spcAft>
                        <a:buNone/>
                      </a:pPr>
                      <a:r>
                        <a:rPr lang="en-US" sz="1800"/>
                        <a:t>For both members and club heads.</a:t>
                      </a:r>
                      <a:endParaRPr sz="1800"/>
                    </a:p>
                  </a:txBody>
                  <a:tcPr marL="91450" marR="91450" marT="45725" marB="45725"/>
                </a:tc>
                <a:extLst>
                  <a:ext uri="{0D108BD9-81ED-4DB2-BD59-A6C34878D82A}">
                    <a16:rowId xmlns:a16="http://schemas.microsoft.com/office/drawing/2014/main" val="10001"/>
                  </a:ext>
                </a:extLst>
              </a:tr>
              <a:tr h="15706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Sign-in </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Displays sign-in page.</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Registered users can login using mail id and password.</a:t>
                      </a:r>
                      <a:endParaRPr sz="1800"/>
                    </a:p>
                  </a:txBody>
                  <a:tcPr marL="91450" marR="91450" marT="45725" marB="45725"/>
                </a:tc>
                <a:tc>
                  <a:txBody>
                    <a:bodyPr/>
                    <a:lstStyle/>
                    <a:p>
                      <a:pPr marL="0" marR="0" lvl="0" indent="0" algn="l" rtl="0">
                        <a:spcBef>
                          <a:spcPts val="0"/>
                        </a:spcBef>
                        <a:spcAft>
                          <a:spcPts val="0"/>
                        </a:spcAft>
                        <a:buNone/>
                      </a:pPr>
                      <a:r>
                        <a:rPr lang="en-US" sz="1800"/>
                        <a:t>For both members and club heads.</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9"/>
          <p:cNvGraphicFramePr/>
          <p:nvPr/>
        </p:nvGraphicFramePr>
        <p:xfrm>
          <a:off x="484471" y="240632"/>
          <a:ext cx="11181325" cy="5370875"/>
        </p:xfrm>
        <a:graphic>
          <a:graphicData uri="http://schemas.openxmlformats.org/drawingml/2006/table">
            <a:tbl>
              <a:tblPr firstRow="1" bandRow="1">
                <a:noFill/>
                <a:tableStyleId>{4B01A02A-ABEB-4511-9ECB-8B30AED0CECA}</a:tableStyleId>
              </a:tblPr>
              <a:tblGrid>
                <a:gridCol w="965125">
                  <a:extLst>
                    <a:ext uri="{9D8B030D-6E8A-4147-A177-3AD203B41FA5}">
                      <a16:colId xmlns:a16="http://schemas.microsoft.com/office/drawing/2014/main" val="20000"/>
                    </a:ext>
                  </a:extLst>
                </a:gridCol>
                <a:gridCol w="1462225">
                  <a:extLst>
                    <a:ext uri="{9D8B030D-6E8A-4147-A177-3AD203B41FA5}">
                      <a16:colId xmlns:a16="http://schemas.microsoft.com/office/drawing/2014/main" val="20001"/>
                    </a:ext>
                  </a:extLst>
                </a:gridCol>
                <a:gridCol w="1132975">
                  <a:extLst>
                    <a:ext uri="{9D8B030D-6E8A-4147-A177-3AD203B41FA5}">
                      <a16:colId xmlns:a16="http://schemas.microsoft.com/office/drawing/2014/main" val="20002"/>
                    </a:ext>
                  </a:extLst>
                </a:gridCol>
                <a:gridCol w="2101350">
                  <a:extLst>
                    <a:ext uri="{9D8B030D-6E8A-4147-A177-3AD203B41FA5}">
                      <a16:colId xmlns:a16="http://schemas.microsoft.com/office/drawing/2014/main" val="20003"/>
                    </a:ext>
                  </a:extLst>
                </a:gridCol>
                <a:gridCol w="1500950">
                  <a:extLst>
                    <a:ext uri="{9D8B030D-6E8A-4147-A177-3AD203B41FA5}">
                      <a16:colId xmlns:a16="http://schemas.microsoft.com/office/drawing/2014/main" val="20004"/>
                    </a:ext>
                  </a:extLst>
                </a:gridCol>
                <a:gridCol w="2515425">
                  <a:extLst>
                    <a:ext uri="{9D8B030D-6E8A-4147-A177-3AD203B41FA5}">
                      <a16:colId xmlns:a16="http://schemas.microsoft.com/office/drawing/2014/main" val="20005"/>
                    </a:ext>
                  </a:extLst>
                </a:gridCol>
                <a:gridCol w="1503275">
                  <a:extLst>
                    <a:ext uri="{9D8B030D-6E8A-4147-A177-3AD203B41FA5}">
                      <a16:colId xmlns:a16="http://schemas.microsoft.com/office/drawing/2014/main" val="20006"/>
                    </a:ext>
                  </a:extLst>
                </a:gridCol>
              </a:tblGrid>
              <a:tr h="807850">
                <a:tc>
                  <a:txBody>
                    <a:bodyPr/>
                    <a:lstStyle/>
                    <a:p>
                      <a:pPr marL="0" marR="0" lvl="0" indent="0" algn="l" rtl="0">
                        <a:spcBef>
                          <a:spcPts val="0"/>
                        </a:spcBef>
                        <a:spcAft>
                          <a:spcPts val="0"/>
                        </a:spcAft>
                        <a:buNone/>
                      </a:pPr>
                      <a:r>
                        <a:rPr lang="en-US" sz="1800"/>
                        <a:t>Sprit </a:t>
                      </a:r>
                      <a:endParaRPr sz="1800"/>
                    </a:p>
                  </a:txBody>
                  <a:tcPr marL="91450" marR="91450" marT="45725" marB="45725"/>
                </a:tc>
                <a:tc>
                  <a:txBody>
                    <a:bodyPr/>
                    <a:lstStyle/>
                    <a:p>
                      <a:pPr marL="0" marR="0" lvl="0" indent="0" algn="l" rtl="0">
                        <a:spcBef>
                          <a:spcPts val="0"/>
                        </a:spcBef>
                        <a:spcAft>
                          <a:spcPts val="0"/>
                        </a:spcAft>
                        <a:buNone/>
                      </a:pPr>
                      <a:r>
                        <a:rPr lang="en-US" sz="1800"/>
                        <a:t>Epic</a:t>
                      </a:r>
                      <a:endParaRPr sz="1800"/>
                    </a:p>
                  </a:txBody>
                  <a:tcPr marL="91450" marR="91450" marT="45725" marB="45725"/>
                </a:tc>
                <a:tc>
                  <a:txBody>
                    <a:bodyPr/>
                    <a:lstStyle/>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Requirement/</a:t>
                      </a:r>
                      <a:endParaRPr/>
                    </a:p>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a:p>
                    <a:p>
                      <a:pPr marL="0" marR="0" lvl="0" indent="0" algn="l" rtl="0">
                        <a:spcBef>
                          <a:spcPts val="0"/>
                        </a:spcBef>
                        <a:spcAft>
                          <a:spcPts val="0"/>
                        </a:spcAft>
                        <a:buNone/>
                      </a:pPr>
                      <a:r>
                        <a:rPr lang="en-US" sz="1800"/>
                        <a:t>Desirable</a:t>
                      </a:r>
                      <a:endParaRPr sz="1800"/>
                    </a:p>
                  </a:txBody>
                  <a:tcPr marL="91450" marR="91450" marT="45725" marB="45725"/>
                </a:tc>
                <a:tc>
                  <a:txBody>
                    <a:bodyPr/>
                    <a:lstStyle/>
                    <a:p>
                      <a:pPr marL="0" marR="0" lvl="0" indent="0" algn="l" rtl="0">
                        <a:spcBef>
                          <a:spcPts val="0"/>
                        </a:spcBef>
                        <a:spcAft>
                          <a:spcPts val="0"/>
                        </a:spcAft>
                        <a:buNone/>
                      </a:pPr>
                      <a:r>
                        <a:rPr lang="en-US" sz="1800"/>
                        <a:t>Description of the requirement</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extLst>
                  <a:ext uri="{0D108BD9-81ED-4DB2-BD59-A6C34878D82A}">
                    <a16:rowId xmlns:a16="http://schemas.microsoft.com/office/drawing/2014/main" val="10000"/>
                  </a:ext>
                </a:extLst>
              </a:tr>
              <a:tr h="118957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Create team</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The team appears in the dashboard.</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Users can create team by entering name, description of the club.</a:t>
                      </a:r>
                      <a:endParaRPr sz="1800"/>
                    </a:p>
                  </a:txBody>
                  <a:tcPr marL="91450" marR="91450" marT="45725" marB="45725"/>
                </a:tc>
                <a:tc>
                  <a:txBody>
                    <a:bodyPr/>
                    <a:lstStyle/>
                    <a:p>
                      <a:pPr marL="0" marR="0" lvl="0" indent="0" algn="l" rtl="0">
                        <a:spcBef>
                          <a:spcPts val="0"/>
                        </a:spcBef>
                        <a:spcAft>
                          <a:spcPts val="0"/>
                        </a:spcAft>
                        <a:buNone/>
                      </a:pPr>
                      <a:r>
                        <a:rPr lang="en-US" sz="1800"/>
                        <a:t>Only for club heads.</a:t>
                      </a:r>
                      <a:endParaRPr sz="1800"/>
                    </a:p>
                  </a:txBody>
                  <a:tcPr marL="91450" marR="91450" marT="45725" marB="45725"/>
                </a:tc>
                <a:extLst>
                  <a:ext uri="{0D108BD9-81ED-4DB2-BD59-A6C34878D82A}">
                    <a16:rowId xmlns:a16="http://schemas.microsoft.com/office/drawing/2014/main" val="10001"/>
                  </a:ext>
                </a:extLst>
              </a:tr>
              <a:tr h="168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Invite link generated </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Once team is created, link is generated.</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Generated link can be circulated to members and club heads can also add members.</a:t>
                      </a:r>
                      <a:endParaRPr sz="1800"/>
                    </a:p>
                  </a:txBody>
                  <a:tcPr marL="91450" marR="91450" marT="45725" marB="45725"/>
                </a:tc>
                <a:tc>
                  <a:txBody>
                    <a:bodyPr/>
                    <a:lstStyle/>
                    <a:p>
                      <a:pPr marL="0" marR="0" lvl="0" indent="0" algn="l" rtl="0">
                        <a:spcBef>
                          <a:spcPts val="0"/>
                        </a:spcBef>
                        <a:spcAft>
                          <a:spcPts val="0"/>
                        </a:spcAft>
                        <a:buNone/>
                      </a:pPr>
                      <a:r>
                        <a:rPr lang="en-US" sz="1800"/>
                        <a:t>For both members and club heads.</a:t>
                      </a:r>
                      <a:endParaRPr sz="1800"/>
                    </a:p>
                  </a:txBody>
                  <a:tcPr marL="91450" marR="91450" marT="45725" marB="45725"/>
                </a:tc>
                <a:extLst>
                  <a:ext uri="{0D108BD9-81ED-4DB2-BD59-A6C34878D82A}">
                    <a16:rowId xmlns:a16="http://schemas.microsoft.com/office/drawing/2014/main" val="10002"/>
                  </a:ext>
                </a:extLst>
              </a:tr>
              <a:tr h="168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Joining the team</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Allowing members to join teams.</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Members can login/ sign up and then join respective teams.</a:t>
                      </a:r>
                      <a:endParaRPr sz="1800"/>
                    </a:p>
                  </a:txBody>
                  <a:tcPr marL="91450" marR="91450" marT="45725" marB="45725"/>
                </a:tc>
                <a:tc>
                  <a:txBody>
                    <a:bodyPr/>
                    <a:lstStyle/>
                    <a:p>
                      <a:pPr marL="0" marR="0" lvl="0" indent="0" algn="l" rtl="0">
                        <a:spcBef>
                          <a:spcPts val="0"/>
                        </a:spcBef>
                        <a:spcAft>
                          <a:spcPts val="0"/>
                        </a:spcAft>
                        <a:buNone/>
                      </a:pPr>
                      <a:r>
                        <a:rPr lang="en-US" sz="1800"/>
                        <a:t>For club members.</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aphicFrame>
        <p:nvGraphicFramePr>
          <p:cNvPr id="132" name="Google Shape;132;p10"/>
          <p:cNvGraphicFramePr/>
          <p:nvPr/>
        </p:nvGraphicFramePr>
        <p:xfrm>
          <a:off x="505326" y="721895"/>
          <a:ext cx="11181325" cy="3852400"/>
        </p:xfrm>
        <a:graphic>
          <a:graphicData uri="http://schemas.openxmlformats.org/drawingml/2006/table">
            <a:tbl>
              <a:tblPr firstRow="1" bandRow="1">
                <a:noFill/>
                <a:tableStyleId>{4B01A02A-ABEB-4511-9ECB-8B30AED0CECA}</a:tableStyleId>
              </a:tblPr>
              <a:tblGrid>
                <a:gridCol w="965125">
                  <a:extLst>
                    <a:ext uri="{9D8B030D-6E8A-4147-A177-3AD203B41FA5}">
                      <a16:colId xmlns:a16="http://schemas.microsoft.com/office/drawing/2014/main" val="20000"/>
                    </a:ext>
                  </a:extLst>
                </a:gridCol>
                <a:gridCol w="1462225">
                  <a:extLst>
                    <a:ext uri="{9D8B030D-6E8A-4147-A177-3AD203B41FA5}">
                      <a16:colId xmlns:a16="http://schemas.microsoft.com/office/drawing/2014/main" val="20001"/>
                    </a:ext>
                  </a:extLst>
                </a:gridCol>
                <a:gridCol w="1132975">
                  <a:extLst>
                    <a:ext uri="{9D8B030D-6E8A-4147-A177-3AD203B41FA5}">
                      <a16:colId xmlns:a16="http://schemas.microsoft.com/office/drawing/2014/main" val="20002"/>
                    </a:ext>
                  </a:extLst>
                </a:gridCol>
                <a:gridCol w="2101350">
                  <a:extLst>
                    <a:ext uri="{9D8B030D-6E8A-4147-A177-3AD203B41FA5}">
                      <a16:colId xmlns:a16="http://schemas.microsoft.com/office/drawing/2014/main" val="20003"/>
                    </a:ext>
                  </a:extLst>
                </a:gridCol>
                <a:gridCol w="1500950">
                  <a:extLst>
                    <a:ext uri="{9D8B030D-6E8A-4147-A177-3AD203B41FA5}">
                      <a16:colId xmlns:a16="http://schemas.microsoft.com/office/drawing/2014/main" val="20004"/>
                    </a:ext>
                  </a:extLst>
                </a:gridCol>
                <a:gridCol w="2515425">
                  <a:extLst>
                    <a:ext uri="{9D8B030D-6E8A-4147-A177-3AD203B41FA5}">
                      <a16:colId xmlns:a16="http://schemas.microsoft.com/office/drawing/2014/main" val="20005"/>
                    </a:ext>
                  </a:extLst>
                </a:gridCol>
                <a:gridCol w="1503275">
                  <a:extLst>
                    <a:ext uri="{9D8B030D-6E8A-4147-A177-3AD203B41FA5}">
                      <a16:colId xmlns:a16="http://schemas.microsoft.com/office/drawing/2014/main" val="20006"/>
                    </a:ext>
                  </a:extLst>
                </a:gridCol>
              </a:tblGrid>
              <a:tr h="807850">
                <a:tc>
                  <a:txBody>
                    <a:bodyPr/>
                    <a:lstStyle/>
                    <a:p>
                      <a:pPr marL="0" marR="0" lvl="0" indent="0" algn="l" rtl="0">
                        <a:spcBef>
                          <a:spcPts val="0"/>
                        </a:spcBef>
                        <a:spcAft>
                          <a:spcPts val="0"/>
                        </a:spcAft>
                        <a:buNone/>
                      </a:pPr>
                      <a:r>
                        <a:rPr lang="en-US" sz="1800"/>
                        <a:t>Sprit </a:t>
                      </a:r>
                      <a:endParaRPr sz="1800"/>
                    </a:p>
                  </a:txBody>
                  <a:tcPr marL="91450" marR="91450" marT="45725" marB="45725"/>
                </a:tc>
                <a:tc>
                  <a:txBody>
                    <a:bodyPr/>
                    <a:lstStyle/>
                    <a:p>
                      <a:pPr marL="0" marR="0" lvl="0" indent="0" algn="l" rtl="0">
                        <a:spcBef>
                          <a:spcPts val="0"/>
                        </a:spcBef>
                        <a:spcAft>
                          <a:spcPts val="0"/>
                        </a:spcAft>
                        <a:buNone/>
                      </a:pPr>
                      <a:r>
                        <a:rPr lang="en-US" sz="1800"/>
                        <a:t>Epic</a:t>
                      </a:r>
                      <a:endParaRPr sz="1800"/>
                    </a:p>
                  </a:txBody>
                  <a:tcPr marL="91450" marR="91450" marT="45725" marB="45725"/>
                </a:tc>
                <a:tc>
                  <a:txBody>
                    <a:bodyPr/>
                    <a:lstStyle/>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Requirement/</a:t>
                      </a:r>
                      <a:endParaRPr/>
                    </a:p>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a:p>
                    <a:p>
                      <a:pPr marL="0" marR="0" lvl="0" indent="0" algn="l" rtl="0">
                        <a:spcBef>
                          <a:spcPts val="0"/>
                        </a:spcBef>
                        <a:spcAft>
                          <a:spcPts val="0"/>
                        </a:spcAft>
                        <a:buNone/>
                      </a:pPr>
                      <a:r>
                        <a:rPr lang="en-US" sz="1800"/>
                        <a:t>Desirable</a:t>
                      </a:r>
                      <a:endParaRPr sz="1800"/>
                    </a:p>
                  </a:txBody>
                  <a:tcPr marL="91450" marR="91450" marT="45725" marB="45725"/>
                </a:tc>
                <a:tc>
                  <a:txBody>
                    <a:bodyPr/>
                    <a:lstStyle/>
                    <a:p>
                      <a:pPr marL="0" marR="0" lvl="0" indent="0" algn="l" rtl="0">
                        <a:spcBef>
                          <a:spcPts val="0"/>
                        </a:spcBef>
                        <a:spcAft>
                          <a:spcPts val="0"/>
                        </a:spcAft>
                        <a:buNone/>
                      </a:pPr>
                      <a:r>
                        <a:rPr lang="en-US" sz="1800"/>
                        <a:t>Description of the requirement</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extLst>
                  <a:ext uri="{0D108BD9-81ED-4DB2-BD59-A6C34878D82A}">
                    <a16:rowId xmlns:a16="http://schemas.microsoft.com/office/drawing/2014/main" val="10000"/>
                  </a:ext>
                </a:extLst>
              </a:tr>
              <a:tr h="1357825">
                <a:tc>
                  <a:txBody>
                    <a:bodyPr/>
                    <a:lstStyle/>
                    <a:p>
                      <a:pPr marL="0" marR="0" lvl="0" indent="0" algn="l" rtl="0">
                        <a:spcBef>
                          <a:spcPts val="0"/>
                        </a:spcBef>
                        <a:spcAft>
                          <a:spcPts val="0"/>
                        </a:spcAft>
                        <a:buNone/>
                      </a:pPr>
                      <a:r>
                        <a:rPr lang="en-US" sz="1800"/>
                        <a:t>RS2</a:t>
                      </a:r>
                      <a:endParaRPr sz="1800"/>
                    </a:p>
                  </a:txBody>
                  <a:tcPr marL="91450" marR="91450" marT="45725" marB="45725"/>
                </a:tc>
                <a:tc>
                  <a:txBody>
                    <a:bodyPr/>
                    <a:lstStyle/>
                    <a:p>
                      <a:pPr marL="0" marR="0" lvl="0" indent="0" algn="l" rtl="0">
                        <a:spcBef>
                          <a:spcPts val="0"/>
                        </a:spcBef>
                        <a:spcAft>
                          <a:spcPts val="0"/>
                        </a:spcAft>
                        <a:buNone/>
                      </a:pPr>
                      <a:r>
                        <a:rPr lang="en-US" sz="1800"/>
                        <a:t>Team member</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Members should be allowed to be part of more than one team.</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One person can be part of more than one team.</a:t>
                      </a:r>
                      <a:endParaRPr sz="1800"/>
                    </a:p>
                  </a:txBody>
                  <a:tcPr marL="91450" marR="91450" marT="45725" marB="45725"/>
                </a:tc>
                <a:tc>
                  <a:txBody>
                    <a:bodyPr/>
                    <a:lstStyle/>
                    <a:p>
                      <a:pPr marL="0" marR="0" lvl="0" indent="0" algn="l" rtl="0">
                        <a:spcBef>
                          <a:spcPts val="0"/>
                        </a:spcBef>
                        <a:spcAft>
                          <a:spcPts val="0"/>
                        </a:spcAft>
                        <a:buNone/>
                      </a:pPr>
                      <a:r>
                        <a:rPr lang="en-US" sz="1800"/>
                        <a:t>For club members.</a:t>
                      </a:r>
                      <a:endParaRPr sz="1800"/>
                    </a:p>
                  </a:txBody>
                  <a:tcPr marL="91450" marR="91450" marT="45725" marB="45725"/>
                </a:tc>
                <a:extLst>
                  <a:ext uri="{0D108BD9-81ED-4DB2-BD59-A6C34878D82A}">
                    <a16:rowId xmlns:a16="http://schemas.microsoft.com/office/drawing/2014/main" val="10001"/>
                  </a:ext>
                </a:extLst>
              </a:tr>
              <a:tr h="168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Remove members</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r>
                        <a:rPr lang="en-US" sz="1800"/>
                        <a:t>Team members can be removed.</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Club heads can remove their respective team members.</a:t>
                      </a:r>
                      <a:endParaRPr sz="1800"/>
                    </a:p>
                  </a:txBody>
                  <a:tcPr marL="91450" marR="91450" marT="45725" marB="45725"/>
                </a:tc>
                <a:tc>
                  <a:txBody>
                    <a:bodyPr/>
                    <a:lstStyle/>
                    <a:p>
                      <a:pPr marL="0" marR="0" lvl="0" indent="0" algn="l" rtl="0">
                        <a:spcBef>
                          <a:spcPts val="0"/>
                        </a:spcBef>
                        <a:spcAft>
                          <a:spcPts val="0"/>
                        </a:spcAft>
                        <a:buNone/>
                      </a:pPr>
                      <a:r>
                        <a:rPr lang="en-US" sz="1800"/>
                        <a:t>For club heads.</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137" name="Google Shape;137;p11"/>
          <p:cNvGraphicFramePr/>
          <p:nvPr/>
        </p:nvGraphicFramePr>
        <p:xfrm>
          <a:off x="505326" y="221381"/>
          <a:ext cx="11181325" cy="5505650"/>
        </p:xfrm>
        <a:graphic>
          <a:graphicData uri="http://schemas.openxmlformats.org/drawingml/2006/table">
            <a:tbl>
              <a:tblPr firstRow="1" bandRow="1">
                <a:noFill/>
                <a:tableStyleId>{4B01A02A-ABEB-4511-9ECB-8B30AED0CECA}</a:tableStyleId>
              </a:tblPr>
              <a:tblGrid>
                <a:gridCol w="965125">
                  <a:extLst>
                    <a:ext uri="{9D8B030D-6E8A-4147-A177-3AD203B41FA5}">
                      <a16:colId xmlns:a16="http://schemas.microsoft.com/office/drawing/2014/main" val="20000"/>
                    </a:ext>
                  </a:extLst>
                </a:gridCol>
                <a:gridCol w="1462225">
                  <a:extLst>
                    <a:ext uri="{9D8B030D-6E8A-4147-A177-3AD203B41FA5}">
                      <a16:colId xmlns:a16="http://schemas.microsoft.com/office/drawing/2014/main" val="20001"/>
                    </a:ext>
                  </a:extLst>
                </a:gridCol>
                <a:gridCol w="1132975">
                  <a:extLst>
                    <a:ext uri="{9D8B030D-6E8A-4147-A177-3AD203B41FA5}">
                      <a16:colId xmlns:a16="http://schemas.microsoft.com/office/drawing/2014/main" val="20002"/>
                    </a:ext>
                  </a:extLst>
                </a:gridCol>
                <a:gridCol w="2101350">
                  <a:extLst>
                    <a:ext uri="{9D8B030D-6E8A-4147-A177-3AD203B41FA5}">
                      <a16:colId xmlns:a16="http://schemas.microsoft.com/office/drawing/2014/main" val="20003"/>
                    </a:ext>
                  </a:extLst>
                </a:gridCol>
                <a:gridCol w="1500950">
                  <a:extLst>
                    <a:ext uri="{9D8B030D-6E8A-4147-A177-3AD203B41FA5}">
                      <a16:colId xmlns:a16="http://schemas.microsoft.com/office/drawing/2014/main" val="20004"/>
                    </a:ext>
                  </a:extLst>
                </a:gridCol>
                <a:gridCol w="2515425">
                  <a:extLst>
                    <a:ext uri="{9D8B030D-6E8A-4147-A177-3AD203B41FA5}">
                      <a16:colId xmlns:a16="http://schemas.microsoft.com/office/drawing/2014/main" val="20005"/>
                    </a:ext>
                  </a:extLst>
                </a:gridCol>
                <a:gridCol w="1503275">
                  <a:extLst>
                    <a:ext uri="{9D8B030D-6E8A-4147-A177-3AD203B41FA5}">
                      <a16:colId xmlns:a16="http://schemas.microsoft.com/office/drawing/2014/main" val="20006"/>
                    </a:ext>
                  </a:extLst>
                </a:gridCol>
              </a:tblGrid>
              <a:tr h="807850">
                <a:tc>
                  <a:txBody>
                    <a:bodyPr/>
                    <a:lstStyle/>
                    <a:p>
                      <a:pPr marL="0" marR="0" lvl="0" indent="0" algn="l" rtl="0">
                        <a:spcBef>
                          <a:spcPts val="0"/>
                        </a:spcBef>
                        <a:spcAft>
                          <a:spcPts val="0"/>
                        </a:spcAft>
                        <a:buNone/>
                      </a:pPr>
                      <a:r>
                        <a:rPr lang="en-US" sz="1800"/>
                        <a:t>Sprit </a:t>
                      </a:r>
                      <a:endParaRPr sz="1800"/>
                    </a:p>
                  </a:txBody>
                  <a:tcPr marL="91450" marR="91450" marT="45725" marB="45725"/>
                </a:tc>
                <a:tc>
                  <a:txBody>
                    <a:bodyPr/>
                    <a:lstStyle/>
                    <a:p>
                      <a:pPr marL="0" marR="0" lvl="0" indent="0" algn="l" rtl="0">
                        <a:spcBef>
                          <a:spcPts val="0"/>
                        </a:spcBef>
                        <a:spcAft>
                          <a:spcPts val="0"/>
                        </a:spcAft>
                        <a:buNone/>
                      </a:pPr>
                      <a:r>
                        <a:rPr lang="en-US" sz="1800"/>
                        <a:t>Epic</a:t>
                      </a:r>
                      <a:endParaRPr sz="1800"/>
                    </a:p>
                  </a:txBody>
                  <a:tcPr marL="91450" marR="91450" marT="45725" marB="45725"/>
                </a:tc>
                <a:tc>
                  <a:txBody>
                    <a:bodyPr/>
                    <a:lstStyle/>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Requirement/</a:t>
                      </a:r>
                      <a:endParaRPr/>
                    </a:p>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a:p>
                    <a:p>
                      <a:pPr marL="0" marR="0" lvl="0" indent="0" algn="l" rtl="0">
                        <a:spcBef>
                          <a:spcPts val="0"/>
                        </a:spcBef>
                        <a:spcAft>
                          <a:spcPts val="0"/>
                        </a:spcAft>
                        <a:buNone/>
                      </a:pPr>
                      <a:r>
                        <a:rPr lang="en-US" sz="1800"/>
                        <a:t>Desirable</a:t>
                      </a:r>
                      <a:endParaRPr sz="1800"/>
                    </a:p>
                  </a:txBody>
                  <a:tcPr marL="91450" marR="91450" marT="45725" marB="45725"/>
                </a:tc>
                <a:tc>
                  <a:txBody>
                    <a:bodyPr/>
                    <a:lstStyle/>
                    <a:p>
                      <a:pPr marL="0" marR="0" lvl="0" indent="0" algn="l" rtl="0">
                        <a:spcBef>
                          <a:spcPts val="0"/>
                        </a:spcBef>
                        <a:spcAft>
                          <a:spcPts val="0"/>
                        </a:spcAft>
                        <a:buNone/>
                      </a:pPr>
                      <a:r>
                        <a:rPr lang="en-US" sz="1800"/>
                        <a:t>Description of the requirement</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extLst>
                  <a:ext uri="{0D108BD9-81ED-4DB2-BD59-A6C34878D82A}">
                    <a16:rowId xmlns:a16="http://schemas.microsoft.com/office/drawing/2014/main" val="10000"/>
                  </a:ext>
                </a:extLst>
              </a:tr>
              <a:tr h="172030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Event scheduling</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Club heads can now schedule events.</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They are required to enter name, date, time and location of the event.</a:t>
                      </a:r>
                      <a:endParaRPr sz="1800"/>
                    </a:p>
                  </a:txBody>
                  <a:tcPr marL="91450" marR="91450" marT="45725" marB="45725"/>
                </a:tc>
                <a:tc>
                  <a:txBody>
                    <a:bodyPr/>
                    <a:lstStyle/>
                    <a:p>
                      <a:pPr marL="0" marR="0" lvl="0" indent="0" algn="l" rtl="0">
                        <a:spcBef>
                          <a:spcPts val="0"/>
                        </a:spcBef>
                        <a:spcAft>
                          <a:spcPts val="0"/>
                        </a:spcAft>
                        <a:buNone/>
                      </a:pPr>
                      <a:r>
                        <a:rPr lang="en-US" sz="1800"/>
                        <a:t>Only for club heads.</a:t>
                      </a:r>
                      <a:endParaRPr sz="1800"/>
                    </a:p>
                  </a:txBody>
                  <a:tcPr marL="91450" marR="91450" marT="45725" marB="45725"/>
                </a:tc>
                <a:extLst>
                  <a:ext uri="{0D108BD9-81ED-4DB2-BD59-A6C34878D82A}">
                    <a16:rowId xmlns:a16="http://schemas.microsoft.com/office/drawing/2014/main" val="10001"/>
                  </a:ext>
                </a:extLst>
              </a:tr>
              <a:tr h="15914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Assigning tasks to club members</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Each club member must be assigned a task.</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Club heads can assign tasks to club members and set deadlines for the same.</a:t>
                      </a:r>
                      <a:endParaRPr sz="1800"/>
                    </a:p>
                  </a:txBody>
                  <a:tcPr marL="91450" marR="91450" marT="45725" marB="45725"/>
                </a:tc>
                <a:tc>
                  <a:txBody>
                    <a:bodyPr/>
                    <a:lstStyle/>
                    <a:p>
                      <a:pPr marL="0" marR="0" lvl="0" indent="0" algn="l" rtl="0">
                        <a:spcBef>
                          <a:spcPts val="0"/>
                        </a:spcBef>
                        <a:spcAft>
                          <a:spcPts val="0"/>
                        </a:spcAft>
                        <a:buNone/>
                      </a:pPr>
                      <a:r>
                        <a:rPr lang="en-US" sz="1800"/>
                        <a:t>Only for club heads.</a:t>
                      </a:r>
                      <a:endParaRPr sz="1800"/>
                    </a:p>
                  </a:txBody>
                  <a:tcPr marL="91450" marR="91450" marT="45725" marB="45725"/>
                </a:tc>
                <a:extLst>
                  <a:ext uri="{0D108BD9-81ED-4DB2-BD59-A6C34878D82A}">
                    <a16:rowId xmlns:a16="http://schemas.microsoft.com/office/drawing/2014/main" val="10002"/>
                  </a:ext>
                </a:extLst>
              </a:tr>
              <a:tr h="13860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Notifications</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tc>
                  <a:txBody>
                    <a:bodyPr/>
                    <a:lstStyle/>
                    <a:p>
                      <a:pPr marL="0" marR="0" lvl="0" indent="0" algn="l" rtl="0">
                        <a:spcBef>
                          <a:spcPts val="0"/>
                        </a:spcBef>
                        <a:spcAft>
                          <a:spcPts val="0"/>
                        </a:spcAft>
                        <a:buNone/>
                      </a:pPr>
                      <a:r>
                        <a:rPr lang="en-US" sz="1800"/>
                        <a:t>Notifying users.</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Members are notified in their dashboard about the pending tasks</a:t>
                      </a:r>
                      <a:endParaRPr sz="1800"/>
                    </a:p>
                  </a:txBody>
                  <a:tcPr marL="91450" marR="91450" marT="45725" marB="45725"/>
                </a:tc>
                <a:tc>
                  <a:txBody>
                    <a:bodyPr/>
                    <a:lstStyle/>
                    <a:p>
                      <a:pPr marL="0" marR="0" lvl="0" indent="0" algn="l" rtl="0">
                        <a:spcBef>
                          <a:spcPts val="0"/>
                        </a:spcBef>
                        <a:spcAft>
                          <a:spcPts val="0"/>
                        </a:spcAft>
                        <a:buNone/>
                      </a:pPr>
                      <a:r>
                        <a:rPr lang="en-US" sz="1800"/>
                        <a:t>For club members.</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142" name="Google Shape;142;p12"/>
          <p:cNvGraphicFramePr/>
          <p:nvPr/>
        </p:nvGraphicFramePr>
        <p:xfrm>
          <a:off x="505326" y="721895"/>
          <a:ext cx="11181325" cy="3852400"/>
        </p:xfrm>
        <a:graphic>
          <a:graphicData uri="http://schemas.openxmlformats.org/drawingml/2006/table">
            <a:tbl>
              <a:tblPr firstRow="1" bandRow="1">
                <a:noFill/>
                <a:tableStyleId>{4B01A02A-ABEB-4511-9ECB-8B30AED0CECA}</a:tableStyleId>
              </a:tblPr>
              <a:tblGrid>
                <a:gridCol w="965125">
                  <a:extLst>
                    <a:ext uri="{9D8B030D-6E8A-4147-A177-3AD203B41FA5}">
                      <a16:colId xmlns:a16="http://schemas.microsoft.com/office/drawing/2014/main" val="20000"/>
                    </a:ext>
                  </a:extLst>
                </a:gridCol>
                <a:gridCol w="1462225">
                  <a:extLst>
                    <a:ext uri="{9D8B030D-6E8A-4147-A177-3AD203B41FA5}">
                      <a16:colId xmlns:a16="http://schemas.microsoft.com/office/drawing/2014/main" val="20001"/>
                    </a:ext>
                  </a:extLst>
                </a:gridCol>
                <a:gridCol w="1132975">
                  <a:extLst>
                    <a:ext uri="{9D8B030D-6E8A-4147-A177-3AD203B41FA5}">
                      <a16:colId xmlns:a16="http://schemas.microsoft.com/office/drawing/2014/main" val="20002"/>
                    </a:ext>
                  </a:extLst>
                </a:gridCol>
                <a:gridCol w="2101350">
                  <a:extLst>
                    <a:ext uri="{9D8B030D-6E8A-4147-A177-3AD203B41FA5}">
                      <a16:colId xmlns:a16="http://schemas.microsoft.com/office/drawing/2014/main" val="20003"/>
                    </a:ext>
                  </a:extLst>
                </a:gridCol>
                <a:gridCol w="1500950">
                  <a:extLst>
                    <a:ext uri="{9D8B030D-6E8A-4147-A177-3AD203B41FA5}">
                      <a16:colId xmlns:a16="http://schemas.microsoft.com/office/drawing/2014/main" val="20004"/>
                    </a:ext>
                  </a:extLst>
                </a:gridCol>
                <a:gridCol w="2515425">
                  <a:extLst>
                    <a:ext uri="{9D8B030D-6E8A-4147-A177-3AD203B41FA5}">
                      <a16:colId xmlns:a16="http://schemas.microsoft.com/office/drawing/2014/main" val="20005"/>
                    </a:ext>
                  </a:extLst>
                </a:gridCol>
                <a:gridCol w="1503275">
                  <a:extLst>
                    <a:ext uri="{9D8B030D-6E8A-4147-A177-3AD203B41FA5}">
                      <a16:colId xmlns:a16="http://schemas.microsoft.com/office/drawing/2014/main" val="20006"/>
                    </a:ext>
                  </a:extLst>
                </a:gridCol>
              </a:tblGrid>
              <a:tr h="807850">
                <a:tc>
                  <a:txBody>
                    <a:bodyPr/>
                    <a:lstStyle/>
                    <a:p>
                      <a:pPr marL="0" marR="0" lvl="0" indent="0" algn="l" rtl="0">
                        <a:spcBef>
                          <a:spcPts val="0"/>
                        </a:spcBef>
                        <a:spcAft>
                          <a:spcPts val="0"/>
                        </a:spcAft>
                        <a:buNone/>
                      </a:pPr>
                      <a:r>
                        <a:rPr lang="en-US" sz="1800"/>
                        <a:t>Sprit </a:t>
                      </a:r>
                      <a:endParaRPr sz="1800"/>
                    </a:p>
                  </a:txBody>
                  <a:tcPr marL="91450" marR="91450" marT="45725" marB="45725"/>
                </a:tc>
                <a:tc>
                  <a:txBody>
                    <a:bodyPr/>
                    <a:lstStyle/>
                    <a:p>
                      <a:pPr marL="0" marR="0" lvl="0" indent="0" algn="l" rtl="0">
                        <a:spcBef>
                          <a:spcPts val="0"/>
                        </a:spcBef>
                        <a:spcAft>
                          <a:spcPts val="0"/>
                        </a:spcAft>
                        <a:buNone/>
                      </a:pPr>
                      <a:r>
                        <a:rPr lang="en-US" sz="1800"/>
                        <a:t>Epic</a:t>
                      </a:r>
                      <a:endParaRPr sz="1800"/>
                    </a:p>
                  </a:txBody>
                  <a:tcPr marL="91450" marR="91450" marT="45725" marB="45725"/>
                </a:tc>
                <a:tc>
                  <a:txBody>
                    <a:bodyPr/>
                    <a:lstStyle/>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Requirement/</a:t>
                      </a:r>
                      <a:endParaRPr/>
                    </a:p>
                    <a:p>
                      <a:pPr marL="0" marR="0" lvl="0" indent="0" algn="l" rtl="0">
                        <a:spcBef>
                          <a:spcPts val="0"/>
                        </a:spcBef>
                        <a:spcAft>
                          <a:spcPts val="0"/>
                        </a:spcAft>
                        <a:buNone/>
                      </a:pPr>
                      <a:r>
                        <a:rPr lang="en-US" sz="1800"/>
                        <a:t>User Story</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a:p>
                    <a:p>
                      <a:pPr marL="0" marR="0" lvl="0" indent="0" algn="l" rtl="0">
                        <a:spcBef>
                          <a:spcPts val="0"/>
                        </a:spcBef>
                        <a:spcAft>
                          <a:spcPts val="0"/>
                        </a:spcAft>
                        <a:buNone/>
                      </a:pPr>
                      <a:r>
                        <a:rPr lang="en-US" sz="1800"/>
                        <a:t>Desirable</a:t>
                      </a:r>
                      <a:endParaRPr sz="1800"/>
                    </a:p>
                  </a:txBody>
                  <a:tcPr marL="91450" marR="91450" marT="45725" marB="45725"/>
                </a:tc>
                <a:tc>
                  <a:txBody>
                    <a:bodyPr/>
                    <a:lstStyle/>
                    <a:p>
                      <a:pPr marL="0" marR="0" lvl="0" indent="0" algn="l" rtl="0">
                        <a:spcBef>
                          <a:spcPts val="0"/>
                        </a:spcBef>
                        <a:spcAft>
                          <a:spcPts val="0"/>
                        </a:spcAft>
                        <a:buNone/>
                      </a:pPr>
                      <a:r>
                        <a:rPr lang="en-US" sz="1800"/>
                        <a:t>Description of the requirement</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extLst>
                  <a:ext uri="{0D108BD9-81ED-4DB2-BD59-A6C34878D82A}">
                    <a16:rowId xmlns:a16="http://schemas.microsoft.com/office/drawing/2014/main" val="10000"/>
                  </a:ext>
                </a:extLst>
              </a:tr>
              <a:tr h="1357825">
                <a:tc>
                  <a:txBody>
                    <a:bodyPr/>
                    <a:lstStyle/>
                    <a:p>
                      <a:pPr marL="0" marR="0" lvl="0" indent="0" algn="l" rtl="0">
                        <a:spcBef>
                          <a:spcPts val="0"/>
                        </a:spcBef>
                        <a:spcAft>
                          <a:spcPts val="0"/>
                        </a:spcAft>
                        <a:buNone/>
                      </a:pPr>
                      <a:r>
                        <a:rPr lang="en-US" sz="1800"/>
                        <a:t>RS4</a:t>
                      </a:r>
                      <a:endParaRPr sz="1800"/>
                    </a:p>
                  </a:txBody>
                  <a:tcPr marL="91450" marR="91450" marT="45725" marB="45725"/>
                </a:tc>
                <a:tc>
                  <a:txBody>
                    <a:bodyPr/>
                    <a:lstStyle/>
                    <a:p>
                      <a:pPr marL="0" marR="0" lvl="0" indent="0" algn="l" rtl="0">
                        <a:spcBef>
                          <a:spcPts val="0"/>
                        </a:spcBef>
                        <a:spcAft>
                          <a:spcPts val="0"/>
                        </a:spcAft>
                        <a:buNone/>
                      </a:pPr>
                      <a:r>
                        <a:rPr lang="en-US" sz="1800"/>
                        <a:t>Reviewing</a:t>
                      </a:r>
                      <a:endParaRPr sz="1800"/>
                    </a:p>
                  </a:txBody>
                  <a:tcPr marL="91450" marR="91450" marT="45725" marB="45725"/>
                </a:tc>
                <a:tc>
                  <a:txBody>
                    <a:bodyPr/>
                    <a:lstStyle/>
                    <a:p>
                      <a:pPr marL="0" marR="0" lvl="0" indent="0" algn="l" rtl="0">
                        <a:spcBef>
                          <a:spcPts val="0"/>
                        </a:spcBef>
                        <a:spcAft>
                          <a:spcPts val="0"/>
                        </a:spcAft>
                        <a:buNone/>
                      </a:pPr>
                      <a:r>
                        <a:rPr lang="en-US" sz="1800"/>
                        <a:t>11</a:t>
                      </a:r>
                      <a:endParaRPr sz="1800"/>
                    </a:p>
                  </a:txBody>
                  <a:tcPr marL="91450" marR="91450" marT="45725" marB="45725"/>
                </a:tc>
                <a:tc>
                  <a:txBody>
                    <a:bodyPr/>
                    <a:lstStyle/>
                    <a:p>
                      <a:pPr marL="0" marR="0" lvl="0" indent="0" algn="l" rtl="0">
                        <a:spcBef>
                          <a:spcPts val="0"/>
                        </a:spcBef>
                        <a:spcAft>
                          <a:spcPts val="0"/>
                        </a:spcAft>
                        <a:buNone/>
                      </a:pPr>
                      <a:r>
                        <a:rPr lang="en-US" sz="1800"/>
                        <a:t>Club heads should be able to review the tasks.</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Club heads can now analyze the completed tasks.</a:t>
                      </a:r>
                      <a:endParaRPr sz="1800"/>
                    </a:p>
                  </a:txBody>
                  <a:tcPr marL="91450" marR="91450" marT="45725" marB="45725"/>
                </a:tc>
                <a:tc>
                  <a:txBody>
                    <a:bodyPr/>
                    <a:lstStyle/>
                    <a:p>
                      <a:pPr marL="0" marR="0" lvl="0" indent="0" algn="l" rtl="0">
                        <a:spcBef>
                          <a:spcPts val="0"/>
                        </a:spcBef>
                        <a:spcAft>
                          <a:spcPts val="0"/>
                        </a:spcAft>
                        <a:buNone/>
                      </a:pPr>
                      <a:r>
                        <a:rPr lang="en-US" sz="1800"/>
                        <a:t>For club heads.</a:t>
                      </a:r>
                      <a:endParaRPr sz="1800"/>
                    </a:p>
                  </a:txBody>
                  <a:tcPr marL="91450" marR="91450" marT="45725" marB="45725"/>
                </a:tc>
                <a:extLst>
                  <a:ext uri="{0D108BD9-81ED-4DB2-BD59-A6C34878D82A}">
                    <a16:rowId xmlns:a16="http://schemas.microsoft.com/office/drawing/2014/main" val="10001"/>
                  </a:ext>
                </a:extLst>
              </a:tr>
              <a:tr h="1686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Poll</a:t>
                      </a:r>
                      <a:endParaRPr sz="1800"/>
                    </a:p>
                  </a:txBody>
                  <a:tcPr marL="91450" marR="91450" marT="45725" marB="45725"/>
                </a:tc>
                <a:tc>
                  <a:txBody>
                    <a:bodyPr/>
                    <a:lstStyle/>
                    <a:p>
                      <a:pPr marL="0" marR="0" lvl="0" indent="0" algn="l" rtl="0">
                        <a:spcBef>
                          <a:spcPts val="0"/>
                        </a:spcBef>
                        <a:spcAft>
                          <a:spcPts val="0"/>
                        </a:spcAft>
                        <a:buNone/>
                      </a:pPr>
                      <a:r>
                        <a:rPr lang="en-US" sz="1800"/>
                        <a:t>12</a:t>
                      </a:r>
                      <a:endParaRPr sz="1800"/>
                    </a:p>
                  </a:txBody>
                  <a:tcPr marL="91450" marR="91450" marT="45725" marB="45725"/>
                </a:tc>
                <a:tc>
                  <a:txBody>
                    <a:bodyPr/>
                    <a:lstStyle/>
                    <a:p>
                      <a:pPr marL="0" marR="0" lvl="0" indent="0" algn="l" rtl="0">
                        <a:spcBef>
                          <a:spcPts val="0"/>
                        </a:spcBef>
                        <a:spcAft>
                          <a:spcPts val="0"/>
                        </a:spcAft>
                        <a:buNone/>
                      </a:pPr>
                      <a:r>
                        <a:rPr lang="en-US" sz="1800"/>
                        <a:t>Club heads can create polls to know the desirable schedule.</a:t>
                      </a:r>
                      <a:endParaRPr sz="1800"/>
                    </a:p>
                  </a:txBody>
                  <a:tcPr marL="91450" marR="91450" marT="45725" marB="45725"/>
                </a:tc>
                <a:tc>
                  <a:txBody>
                    <a:bodyPr/>
                    <a:lstStyle/>
                    <a:p>
                      <a:pPr marL="0" marR="0" lvl="0" indent="0" algn="l" rtl="0">
                        <a:spcBef>
                          <a:spcPts val="0"/>
                        </a:spcBef>
                        <a:spcAft>
                          <a:spcPts val="0"/>
                        </a:spcAft>
                        <a:buNone/>
                      </a:pPr>
                      <a:r>
                        <a:rPr lang="en-US" sz="1800"/>
                        <a:t>Essential</a:t>
                      </a:r>
                      <a:endParaRPr sz="1800"/>
                    </a:p>
                  </a:txBody>
                  <a:tcPr marL="91450" marR="91450" marT="45725" marB="45725"/>
                </a:tc>
                <a:tc>
                  <a:txBody>
                    <a:bodyPr/>
                    <a:lstStyle/>
                    <a:p>
                      <a:pPr marL="0" marR="0" lvl="0" indent="0" algn="l" rtl="0">
                        <a:spcBef>
                          <a:spcPts val="0"/>
                        </a:spcBef>
                        <a:spcAft>
                          <a:spcPts val="0"/>
                        </a:spcAft>
                        <a:buNone/>
                      </a:pPr>
                      <a:r>
                        <a:rPr lang="en-US" sz="1800"/>
                        <a:t>To know of the convenient time of the event, this can be done.</a:t>
                      </a:r>
                      <a:endParaRPr sz="1800"/>
                    </a:p>
                  </a:txBody>
                  <a:tcPr marL="91450" marR="91450" marT="45725" marB="45725"/>
                </a:tc>
                <a:tc>
                  <a:txBody>
                    <a:bodyPr/>
                    <a:lstStyle/>
                    <a:p>
                      <a:pPr marL="0" marR="0" lvl="0" indent="0" algn="l" rtl="0">
                        <a:spcBef>
                          <a:spcPts val="0"/>
                        </a:spcBef>
                        <a:spcAft>
                          <a:spcPts val="0"/>
                        </a:spcAft>
                        <a:buNone/>
                      </a:pPr>
                      <a:r>
                        <a:rPr lang="en-US" sz="1800"/>
                        <a:t>For club heads.</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RISK INVOLVED</a:t>
            </a:r>
            <a:endParaRPr/>
          </a:p>
        </p:txBody>
      </p:sp>
      <p:sp>
        <p:nvSpPr>
          <p:cNvPr id="148" name="Google Shape;148;p13"/>
          <p:cNvSpPr txBox="1">
            <a:spLocks noGrp="1"/>
          </p:cNvSpPr>
          <p:nvPr>
            <p:ph type="body" idx="1"/>
          </p:nvPr>
        </p:nvSpPr>
        <p:spPr>
          <a:xfrm>
            <a:off x="1412607" y="923850"/>
            <a:ext cx="9570600" cy="50103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endParaRPr sz="1600" dirty="0">
              <a:solidFill>
                <a:srgbClr val="222222"/>
              </a:solidFill>
              <a:highlight>
                <a:srgbClr val="FFFFFF"/>
              </a:highlight>
              <a:latin typeface="Arial"/>
              <a:ea typeface="Arial"/>
              <a:cs typeface="Arial"/>
              <a:sym typeface="Arial"/>
            </a:endParaRPr>
          </a:p>
          <a:p>
            <a:pPr marL="342900" lvl="0" indent="-374650" algn="l" rtl="0">
              <a:spcBef>
                <a:spcPts val="480"/>
              </a:spcBef>
              <a:spcAft>
                <a:spcPts val="0"/>
              </a:spcAft>
              <a:buSzPts val="2900"/>
              <a:buChar char="•"/>
            </a:pPr>
            <a:r>
              <a:rPr lang="en-US" b="1"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Club head not notified about request</a:t>
            </a:r>
            <a:r>
              <a:rPr lang="en-US"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 when student has requested but club head hasn’t noticed</a:t>
            </a:r>
            <a:endParaRPr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endParaRPr>
          </a:p>
          <a:p>
            <a:pPr marL="342900" lvl="0" indent="-374650" algn="l" rtl="0">
              <a:spcBef>
                <a:spcPts val="480"/>
              </a:spcBef>
              <a:spcAft>
                <a:spcPts val="0"/>
              </a:spcAft>
              <a:buSzPts val="2900"/>
              <a:buChar char="•"/>
            </a:pPr>
            <a:r>
              <a:rPr lang="en-US" b="1"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Redundancy in database</a:t>
            </a:r>
            <a:r>
              <a:rPr lang="en-US"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 if a user signs up with emails apart from college, same user details are stored twice - ensuring the students use only their college mail id would help</a:t>
            </a:r>
            <a:endParaRPr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endParaRPr>
          </a:p>
          <a:p>
            <a:pPr marL="342900" lvl="0" indent="-374650" algn="l" rtl="0">
              <a:spcBef>
                <a:spcPts val="480"/>
              </a:spcBef>
              <a:spcAft>
                <a:spcPts val="0"/>
              </a:spcAft>
              <a:buSzPts val="2900"/>
              <a:buChar char="•"/>
            </a:pPr>
            <a:r>
              <a:rPr lang="en-US" b="1"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Failure in configuring of database</a:t>
            </a:r>
            <a:r>
              <a:rPr lang="en-US"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 - the database may not be properly configured- losing information or having incorrect details </a:t>
            </a:r>
            <a:endParaRPr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endParaRPr>
          </a:p>
          <a:p>
            <a:pPr marL="342900" lvl="0" indent="-374650" algn="l" rtl="0">
              <a:spcBef>
                <a:spcPts val="480"/>
              </a:spcBef>
              <a:spcAft>
                <a:spcPts val="0"/>
              </a:spcAft>
              <a:buSzPts val="2900"/>
              <a:buChar char="•"/>
            </a:pPr>
            <a:r>
              <a:rPr lang="en-US"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Comments not displayed - the description may not be received by students </a:t>
            </a:r>
            <a:endParaRPr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endParaRPr>
          </a:p>
          <a:p>
            <a:pPr marL="342900" lvl="0" indent="-374650" algn="l" rtl="0">
              <a:spcBef>
                <a:spcPts val="480"/>
              </a:spcBef>
              <a:spcAft>
                <a:spcPts val="0"/>
              </a:spcAft>
              <a:buSzPts val="2900"/>
              <a:buChar char="•"/>
            </a:pPr>
            <a:r>
              <a:rPr lang="en-US"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Not able to submit before deadline , no update from team member side - 10- can cause undue delay in work- again, notifying few hours before deadline once again before deadline could help</a:t>
            </a:r>
            <a:endParaRPr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endParaRPr>
          </a:p>
          <a:p>
            <a:pPr marL="342900" lvl="0" indent="0" algn="l" rtl="0">
              <a:spcBef>
                <a:spcPts val="480"/>
              </a:spcBef>
              <a:spcAft>
                <a:spcPts val="0"/>
              </a:spcAft>
              <a:buNone/>
            </a:pPr>
            <a:endParaRPr sz="2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DEVELOPMENT</a:t>
            </a:r>
            <a:endParaRPr/>
          </a:p>
        </p:txBody>
      </p:sp>
      <p:sp>
        <p:nvSpPr>
          <p:cNvPr id="154" name="Google Shape;154;p14"/>
          <p:cNvSpPr txBox="1">
            <a:spLocks noGrp="1"/>
          </p:cNvSpPr>
          <p:nvPr>
            <p:ph type="body" idx="1"/>
          </p:nvPr>
        </p:nvSpPr>
        <p:spPr>
          <a:xfrm>
            <a:off x="787215" y="1834152"/>
            <a:ext cx="9570600" cy="388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Verdana"/>
              <a:buNone/>
            </a:pPr>
            <a:r>
              <a:rPr lang="en-US" dirty="0">
                <a:latin typeface="Times New Roman" panose="02020603050405020304" pitchFamily="18" charset="0"/>
                <a:cs typeface="Times New Roman" panose="02020603050405020304" pitchFamily="18" charset="0"/>
              </a:rPr>
              <a:t>FRONTEND :</a:t>
            </a:r>
            <a:endParaRPr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HTML</a:t>
            </a:r>
            <a:endParaRPr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CSS</a:t>
            </a:r>
            <a:endParaRPr dirty="0">
              <a:latin typeface="Times New Roman" panose="02020603050405020304" pitchFamily="18" charset="0"/>
              <a:cs typeface="Times New Roman" panose="02020603050405020304" pitchFamily="18" charset="0"/>
            </a:endParaRPr>
          </a:p>
          <a:p>
            <a:pPr marL="342900" lvl="0" indent="-190500" algn="l" rtl="0">
              <a:spcBef>
                <a:spcPts val="480"/>
              </a:spcBef>
              <a:spcAft>
                <a:spcPts val="0"/>
              </a:spcAft>
              <a:buClr>
                <a:schemeClr val="dk1"/>
              </a:buClr>
              <a:buSzPts val="2400"/>
              <a:buFont typeface="Verdana"/>
              <a:buNone/>
            </a:pPr>
            <a:endParaRPr dirty="0">
              <a:latin typeface="Times New Roman" panose="02020603050405020304" pitchFamily="18" charset="0"/>
              <a:cs typeface="Times New Roman" panose="02020603050405020304" pitchFamily="18" charset="0"/>
            </a:endParaRPr>
          </a:p>
          <a:p>
            <a:pPr marL="0" lvl="0" indent="0" algn="l" rtl="0">
              <a:spcBef>
                <a:spcPts val="480"/>
              </a:spcBef>
              <a:spcAft>
                <a:spcPts val="0"/>
              </a:spcAft>
              <a:buClr>
                <a:schemeClr val="dk1"/>
              </a:buClr>
              <a:buSzPts val="2400"/>
              <a:buFont typeface="Verdana"/>
              <a:buNone/>
            </a:pPr>
            <a:r>
              <a:rPr lang="en-US" dirty="0">
                <a:latin typeface="Times New Roman" panose="02020603050405020304" pitchFamily="18" charset="0"/>
                <a:cs typeface="Times New Roman" panose="02020603050405020304" pitchFamily="18" charset="0"/>
              </a:rPr>
              <a:t>BACKEND : </a:t>
            </a:r>
            <a:endParaRPr dirty="0">
              <a:latin typeface="Times New Roman" panose="02020603050405020304" pitchFamily="18" charset="0"/>
              <a:cs typeface="Times New Roman" panose="02020603050405020304" pitchFamily="18" charset="0"/>
            </a:endParaRPr>
          </a:p>
          <a:p>
            <a:pPr marL="457200" lvl="0" indent="-381000" algn="l" rtl="0">
              <a:spcBef>
                <a:spcPts val="480"/>
              </a:spcBef>
              <a:spcAft>
                <a:spcPts val="0"/>
              </a:spcAft>
              <a:buSzPts val="2400"/>
              <a:buChar char="●"/>
            </a:pPr>
            <a:r>
              <a:rPr lang="en-US" dirty="0">
                <a:latin typeface="Times New Roman" panose="02020603050405020304" pitchFamily="18" charset="0"/>
                <a:cs typeface="Times New Roman" panose="02020603050405020304" pitchFamily="18" charset="0"/>
              </a:rPr>
              <a:t>Mongo DB</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Django</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OUTPUT</a:t>
            </a:r>
            <a:br>
              <a:rPr lang="en-US"/>
            </a:br>
            <a:r>
              <a:rPr lang="en-US"/>
              <a:t>(screenshots)…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3" name="Picture 2">
            <a:extLst>
              <a:ext uri="{FF2B5EF4-FFF2-40B4-BE49-F238E27FC236}">
                <a16:creationId xmlns:a16="http://schemas.microsoft.com/office/drawing/2014/main" id="{CB1FBD2D-7234-B259-C419-DD087EFE970C}"/>
              </a:ext>
            </a:extLst>
          </p:cNvPr>
          <p:cNvPicPr>
            <a:picLocks noChangeAspect="1"/>
          </p:cNvPicPr>
          <p:nvPr/>
        </p:nvPicPr>
        <p:blipFill>
          <a:blip r:embed="rId3"/>
          <a:stretch>
            <a:fillRect/>
          </a:stretch>
        </p:blipFill>
        <p:spPr>
          <a:xfrm>
            <a:off x="452062" y="369870"/>
            <a:ext cx="11229655" cy="5363110"/>
          </a:xfrm>
          <a:prstGeom prst="rect">
            <a:avLst/>
          </a:prstGeom>
        </p:spPr>
      </p:pic>
    </p:spTree>
    <p:extLst>
      <p:ext uri="{BB962C8B-B14F-4D97-AF65-F5344CB8AC3E}">
        <p14:creationId xmlns:p14="http://schemas.microsoft.com/office/powerpoint/2010/main" val="324062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OVERALL CLIENT RESPONSE</a:t>
            </a:r>
            <a:endParaRPr dirty="0"/>
          </a:p>
        </p:txBody>
      </p:sp>
      <p:sp>
        <p:nvSpPr>
          <p:cNvPr id="154" name="Google Shape;154;p14"/>
          <p:cNvSpPr txBox="1">
            <a:spLocks noGrp="1"/>
          </p:cNvSpPr>
          <p:nvPr>
            <p:ph type="body" idx="1"/>
          </p:nvPr>
        </p:nvSpPr>
        <p:spPr>
          <a:xfrm>
            <a:off x="787215" y="1834152"/>
            <a:ext cx="9570600" cy="388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Verdana"/>
              <a:buNone/>
            </a:pPr>
            <a:r>
              <a:rPr lang="en-US" dirty="0">
                <a:latin typeface="Times New Roman" panose="02020603050405020304" pitchFamily="18" charset="0"/>
                <a:cs typeface="Times New Roman" panose="02020603050405020304" pitchFamily="18" charset="0"/>
              </a:rPr>
              <a:t>The overall client response was quiet satisfying, we asked them few questions on the overall project presentation and they rated us accordingly. On a average they rated us about 3-3.5. They were happy on how well our project was put over and easy to use.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54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PROBLEM STATEMENT</a:t>
            </a:r>
            <a:endParaRPr dirty="0"/>
          </a:p>
        </p:txBody>
      </p:sp>
      <p:sp>
        <p:nvSpPr>
          <p:cNvPr id="71" name="Google Shape;71;p2"/>
          <p:cNvSpPr txBox="1">
            <a:spLocks noGrp="1"/>
          </p:cNvSpPr>
          <p:nvPr>
            <p:ph type="body" idx="1"/>
          </p:nvPr>
        </p:nvSpPr>
        <p:spPr>
          <a:xfrm>
            <a:off x="1178217" y="1711103"/>
            <a:ext cx="9570720" cy="3880804"/>
          </a:xfrm>
          <a:prstGeom prst="rect">
            <a:avLst/>
          </a:prstGeom>
          <a:noFill/>
          <a:ln>
            <a:noFill/>
          </a:ln>
        </p:spPr>
        <p:txBody>
          <a:bodyPr spcFirstLastPara="1" wrap="square" lIns="91425" tIns="45700" rIns="91425" bIns="45700" anchor="t" anchorCtr="0">
            <a:noAutofit/>
          </a:bodyPr>
          <a:lstStyle/>
          <a:p>
            <a:pPr marL="270510" lvl="0" indent="0" algn="l" rtl="0">
              <a:lnSpc>
                <a:spcPct val="107916"/>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Our college has various clubs that conducts so many events. Very often the efforts to create and coordinate such events goes unnoticed. Starting from scheduling, poster designing, content writing, posting and publishing event details across all platforms, connecting with guest, looking for sponsors ,  planning on who can host event, arranging refreshments, preparing materials and so on. All of this when had to be distributed among club members and tracking the progress of work can be really tedious. And from student member side, if part of more than one club, it might be confusing on which one has to be given priority . </a:t>
            </a:r>
            <a:endParaRPr dirty="0">
              <a:latin typeface="Times New Roman"/>
              <a:ea typeface="Times New Roman"/>
              <a:cs typeface="Times New Roman"/>
              <a:sym typeface="Times New Roman"/>
            </a:endParaRPr>
          </a:p>
          <a:p>
            <a:pPr marL="0" lvl="0" indent="0" algn="l" rtl="0">
              <a:spcBef>
                <a:spcPts val="800"/>
              </a:spcBef>
              <a:spcAft>
                <a:spcPts val="0"/>
              </a:spcAft>
              <a:buClr>
                <a:schemeClr val="dk1"/>
              </a:buClr>
              <a:buSzPts val="2400"/>
              <a:buFont typeface="Verdana"/>
              <a:buNone/>
            </a:pPr>
            <a:endParaRPr sz="3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609600" y="1905802"/>
            <a:ext cx="10972800" cy="231278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6000"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197f5431854_0_0"/>
          <p:cNvSpPr txBox="1">
            <a:spLocks noGrp="1"/>
          </p:cNvSpPr>
          <p:nvPr>
            <p:ph type="title"/>
          </p:nvPr>
        </p:nvSpPr>
        <p:spPr>
          <a:xfrm>
            <a:off x="609600" y="274646"/>
            <a:ext cx="10972800" cy="77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CLIENT INFORMATION</a:t>
            </a:r>
            <a:endParaRPr dirty="0"/>
          </a:p>
        </p:txBody>
      </p:sp>
      <p:sp>
        <p:nvSpPr>
          <p:cNvPr id="78" name="Google Shape;78;g197f5431854_0_0"/>
          <p:cNvSpPr txBox="1">
            <a:spLocks noGrp="1"/>
          </p:cNvSpPr>
          <p:nvPr>
            <p:ph type="body" idx="1"/>
          </p:nvPr>
        </p:nvSpPr>
        <p:spPr>
          <a:xfrm>
            <a:off x="609600" y="1600201"/>
            <a:ext cx="10972800" cy="45261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dirty="0">
                <a:latin typeface="Times New Roman" panose="02020603050405020304" pitchFamily="18" charset="0"/>
                <a:cs typeface="Times New Roman" panose="02020603050405020304" pitchFamily="18" charset="0"/>
              </a:rPr>
              <a:t>The club heads, event management team members are our client</a:t>
            </a:r>
            <a:endParaRPr dirty="0">
              <a:latin typeface="Times New Roman" panose="02020603050405020304" pitchFamily="18" charset="0"/>
              <a:cs typeface="Times New Roman" panose="02020603050405020304" pitchFamily="18" charset="0"/>
            </a:endParaRPr>
          </a:p>
          <a:p>
            <a:pPr marL="457200" lvl="0" indent="0" algn="l" rtl="0">
              <a:spcBef>
                <a:spcPts val="480"/>
              </a:spcBef>
              <a:spcAft>
                <a:spcPts val="0"/>
              </a:spcAft>
              <a:buNone/>
            </a:pPr>
            <a:r>
              <a:rPr lang="en-US" dirty="0">
                <a:latin typeface="Times New Roman" panose="02020603050405020304" pitchFamily="18" charset="0"/>
                <a:cs typeface="Times New Roman" panose="02020603050405020304" pitchFamily="18" charset="0"/>
              </a:rPr>
              <a:t>we personally talked with:</a:t>
            </a:r>
            <a:endParaRPr dirty="0">
              <a:latin typeface="Times New Roman" panose="02020603050405020304" pitchFamily="18" charset="0"/>
              <a:cs typeface="Times New Roman" panose="02020603050405020304" pitchFamily="18" charset="0"/>
            </a:endParaRPr>
          </a:p>
          <a:p>
            <a:pPr marL="914400" lvl="0" indent="-381000" algn="l" rtl="0">
              <a:spcBef>
                <a:spcPts val="480"/>
              </a:spcBef>
              <a:spcAft>
                <a:spcPts val="0"/>
              </a:spcAft>
              <a:buSzPts val="2400"/>
              <a:buChar char="•"/>
            </a:pPr>
            <a:r>
              <a:rPr lang="en-US" dirty="0">
                <a:latin typeface="Times New Roman" panose="02020603050405020304" pitchFamily="18" charset="0"/>
                <a:cs typeface="Times New Roman" panose="02020603050405020304" pitchFamily="18" charset="0"/>
              </a:rPr>
              <a:t>Megnathan Vijaykumar- AIT vice president</a:t>
            </a:r>
            <a:endParaRPr dirty="0">
              <a:latin typeface="Times New Roman" panose="02020603050405020304" pitchFamily="18" charset="0"/>
              <a:cs typeface="Times New Roman" panose="02020603050405020304" pitchFamily="18" charset="0"/>
            </a:endParaRPr>
          </a:p>
          <a:p>
            <a:pPr marL="9144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Kilwish Nighjo- Lakshya head</a:t>
            </a:r>
            <a:endParaRPr dirty="0">
              <a:latin typeface="Times New Roman" panose="02020603050405020304" pitchFamily="18" charset="0"/>
              <a:cs typeface="Times New Roman" panose="02020603050405020304" pitchFamily="18" charset="0"/>
            </a:endParaRPr>
          </a:p>
          <a:p>
            <a:pPr marL="9144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A Shafiya Siddharth- LOP crew head</a:t>
            </a:r>
            <a:endParaRPr dirty="0">
              <a:latin typeface="Times New Roman" panose="02020603050405020304" pitchFamily="18" charset="0"/>
              <a:cs typeface="Times New Roman" panose="02020603050405020304" pitchFamily="18" charset="0"/>
            </a:endParaRPr>
          </a:p>
          <a:p>
            <a:pPr marL="0" lvl="0" indent="0" algn="l" rtl="0">
              <a:spcBef>
                <a:spcPts val="480"/>
              </a:spcBef>
              <a:spcAft>
                <a:spcPts val="0"/>
              </a:spcAft>
              <a:buNone/>
            </a:pPr>
            <a:endParaRPr dirty="0">
              <a:latin typeface="Times New Roman" panose="02020603050405020304" pitchFamily="18" charset="0"/>
              <a:cs typeface="Times New Roman" panose="02020603050405020304" pitchFamily="18" charset="0"/>
            </a:endParaRPr>
          </a:p>
          <a:p>
            <a:pPr marL="457200" lvl="0" indent="-381000" algn="l" rtl="0">
              <a:spcBef>
                <a:spcPts val="480"/>
              </a:spcBef>
              <a:spcAft>
                <a:spcPts val="0"/>
              </a:spcAft>
              <a:buSzPts val="2400"/>
              <a:buChar char="•"/>
            </a:pPr>
            <a:r>
              <a:rPr lang="en-US" dirty="0">
                <a:latin typeface="Times New Roman" panose="02020603050405020304" pitchFamily="18" charset="0"/>
                <a:cs typeface="Times New Roman" panose="02020603050405020304" pitchFamily="18" charset="0"/>
              </a:rPr>
              <a:t>The stakeholders are all students</a:t>
            </a:r>
            <a:endParaRPr dirty="0">
              <a:latin typeface="Times New Roman" panose="02020603050405020304" pitchFamily="18" charset="0"/>
              <a:cs typeface="Times New Roman" panose="02020603050405020304" pitchFamily="18" charset="0"/>
            </a:endParaRPr>
          </a:p>
          <a:p>
            <a:pPr marL="914400" lvl="1"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club members - follow up tasks</a:t>
            </a:r>
            <a:endParaRPr dirty="0">
              <a:latin typeface="Times New Roman" panose="02020603050405020304" pitchFamily="18" charset="0"/>
              <a:cs typeface="Times New Roman" panose="02020603050405020304" pitchFamily="18" charset="0"/>
            </a:endParaRPr>
          </a:p>
          <a:p>
            <a:pPr marL="914400" lvl="1"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freshers - clubs information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197f5431854_0_6"/>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REQUIREMENTS</a:t>
            </a:r>
            <a:endParaRPr/>
          </a:p>
        </p:txBody>
      </p:sp>
      <p:sp>
        <p:nvSpPr>
          <p:cNvPr id="85" name="Google Shape;85;g197f5431854_0_6"/>
          <p:cNvSpPr txBox="1">
            <a:spLocks noGrp="1"/>
          </p:cNvSpPr>
          <p:nvPr>
            <p:ph type="body" idx="1"/>
          </p:nvPr>
        </p:nvSpPr>
        <p:spPr>
          <a:xfrm>
            <a:off x="609600" y="1115775"/>
            <a:ext cx="10972800" cy="50106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AutoNum type="arabicPeriod"/>
            </a:pPr>
            <a:r>
              <a:rPr lang="en-US" dirty="0">
                <a:latin typeface="Times New Roman" panose="02020603050405020304" pitchFamily="18" charset="0"/>
                <a:cs typeface="Times New Roman" panose="02020603050405020304" pitchFamily="18" charset="0"/>
              </a:rPr>
              <a:t>A registration page for all students</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AutoNum type="arabicPeriod"/>
            </a:pPr>
            <a:r>
              <a:rPr lang="en-US" dirty="0">
                <a:latin typeface="Times New Roman" panose="02020603050405020304" pitchFamily="18" charset="0"/>
                <a:cs typeface="Times New Roman" panose="02020603050405020304" pitchFamily="18" charset="0"/>
              </a:rPr>
              <a:t>login credential for club members and heads</a:t>
            </a:r>
            <a:endParaRPr dirty="0">
              <a:latin typeface="Times New Roman" panose="02020603050405020304" pitchFamily="18" charset="0"/>
              <a:cs typeface="Times New Roman" panose="02020603050405020304" pitchFamily="18" charset="0"/>
            </a:endParaRPr>
          </a:p>
          <a:p>
            <a:pPr marL="914400" lvl="1" indent="-381000" algn="l" rtl="0">
              <a:spcBef>
                <a:spcPts val="0"/>
              </a:spcBef>
              <a:spcAft>
                <a:spcPts val="0"/>
              </a:spcAft>
              <a:buSzPts val="2400"/>
              <a:buAutoNum type="alphaLcPeriod"/>
            </a:pPr>
            <a:r>
              <a:rPr lang="en-US" dirty="0">
                <a:latin typeface="Times New Roman" panose="02020603050405020304" pitchFamily="18" charset="0"/>
                <a:cs typeface="Times New Roman" panose="02020603050405020304" pitchFamily="18" charset="0"/>
              </a:rPr>
              <a:t>college email id and password to be stored along with roll no</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AutoNum type="arabicPeriod"/>
            </a:pPr>
            <a:r>
              <a:rPr lang="en-US" dirty="0">
                <a:latin typeface="Times New Roman" panose="02020603050405020304" pitchFamily="18" charset="0"/>
                <a:cs typeface="Times New Roman" panose="02020603050405020304" pitchFamily="18" charset="0"/>
              </a:rPr>
              <a:t>know about list of clubs</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AutoNum type="arabicPeriod"/>
            </a:pPr>
            <a:r>
              <a:rPr lang="en-US" dirty="0">
                <a:latin typeface="Times New Roman" panose="02020603050405020304" pitchFamily="18" charset="0"/>
                <a:cs typeface="Times New Roman" panose="02020603050405020304" pitchFamily="18" charset="0"/>
              </a:rPr>
              <a:t>members request to club heads and authority to club heads to remove members from team</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AutoNum type="arabicPeriod"/>
            </a:pPr>
            <a:r>
              <a:rPr lang="en-US" dirty="0">
                <a:latin typeface="Times New Roman" panose="02020603050405020304" pitchFamily="18" charset="0"/>
                <a:cs typeface="Times New Roman" panose="02020603050405020304" pitchFamily="18" charset="0"/>
              </a:rPr>
              <a:t>Plan an upcoming event</a:t>
            </a:r>
            <a:endParaRPr dirty="0">
              <a:latin typeface="Times New Roman" panose="02020603050405020304" pitchFamily="18" charset="0"/>
              <a:cs typeface="Times New Roman" panose="02020603050405020304" pitchFamily="18" charset="0"/>
            </a:endParaRPr>
          </a:p>
          <a:p>
            <a:pPr marL="914400" lvl="1" indent="-381000" algn="l" rtl="0">
              <a:spcBef>
                <a:spcPts val="0"/>
              </a:spcBef>
              <a:spcAft>
                <a:spcPts val="0"/>
              </a:spcAft>
              <a:buSzPts val="2400"/>
              <a:buAutoNum type="alphaLcPeriod"/>
            </a:pPr>
            <a:r>
              <a:rPr lang="en-US" dirty="0">
                <a:latin typeface="Times New Roman" panose="02020603050405020304" pitchFamily="18" charset="0"/>
                <a:cs typeface="Times New Roman" panose="02020603050405020304" pitchFamily="18" charset="0"/>
              </a:rPr>
              <a:t>schedule</a:t>
            </a:r>
            <a:endParaRPr dirty="0">
              <a:latin typeface="Times New Roman" panose="02020603050405020304" pitchFamily="18" charset="0"/>
              <a:cs typeface="Times New Roman" panose="02020603050405020304" pitchFamily="18" charset="0"/>
            </a:endParaRPr>
          </a:p>
          <a:p>
            <a:pPr marL="914400" lvl="1" indent="-381000" algn="l" rtl="0">
              <a:spcBef>
                <a:spcPts val="0"/>
              </a:spcBef>
              <a:spcAft>
                <a:spcPts val="0"/>
              </a:spcAft>
              <a:buSzPts val="2400"/>
              <a:buAutoNum type="alphaLcPeriod"/>
            </a:pPr>
            <a:r>
              <a:rPr lang="en-US" dirty="0">
                <a:latin typeface="Times New Roman" panose="02020603050405020304" pitchFamily="18" charset="0"/>
                <a:cs typeface="Times New Roman" panose="02020603050405020304" pitchFamily="18" charset="0"/>
              </a:rPr>
              <a:t>allot task to student members</a:t>
            </a:r>
            <a:endParaRPr dirty="0">
              <a:latin typeface="Times New Roman" panose="02020603050405020304" pitchFamily="18" charset="0"/>
              <a:cs typeface="Times New Roman" panose="02020603050405020304" pitchFamily="18" charset="0"/>
            </a:endParaRPr>
          </a:p>
          <a:p>
            <a:pPr marL="914400" lvl="1" indent="-381000" algn="l" rtl="0">
              <a:spcBef>
                <a:spcPts val="0"/>
              </a:spcBef>
              <a:spcAft>
                <a:spcPts val="0"/>
              </a:spcAft>
              <a:buSzPts val="2400"/>
              <a:buAutoNum type="alphaLcPeriod"/>
            </a:pPr>
            <a:r>
              <a:rPr lang="en-US" dirty="0">
                <a:latin typeface="Times New Roman" panose="02020603050405020304" pitchFamily="18" charset="0"/>
                <a:cs typeface="Times New Roman" panose="02020603050405020304" pitchFamily="18" charset="0"/>
              </a:rPr>
              <a:t>follow up</a:t>
            </a:r>
            <a:endParaRPr dirty="0">
              <a:latin typeface="Times New Roman" panose="02020603050405020304" pitchFamily="18" charset="0"/>
              <a:cs typeface="Times New Roman" panose="02020603050405020304" pitchFamily="18" charset="0"/>
            </a:endParaRPr>
          </a:p>
          <a:p>
            <a:pPr marL="914400" lvl="1" indent="-381000" algn="l" rtl="0">
              <a:spcBef>
                <a:spcPts val="0"/>
              </a:spcBef>
              <a:spcAft>
                <a:spcPts val="0"/>
              </a:spcAft>
              <a:buSzPts val="2400"/>
              <a:buAutoNum type="alphaLcPeriod"/>
            </a:pPr>
            <a:r>
              <a:rPr lang="en-US" dirty="0">
                <a:latin typeface="Times New Roman" panose="02020603050405020304" pitchFamily="18" charset="0"/>
                <a:cs typeface="Times New Roman" panose="02020603050405020304" pitchFamily="18" charset="0"/>
              </a:rPr>
              <a:t>add comments about work done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97f5431854_0_12"/>
          <p:cNvSpPr txBox="1">
            <a:spLocks noGrp="1"/>
          </p:cNvSpPr>
          <p:nvPr>
            <p:ph type="title"/>
          </p:nvPr>
        </p:nvSpPr>
        <p:spPr>
          <a:xfrm>
            <a:off x="609600" y="544295"/>
            <a:ext cx="10972800" cy="68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 REQUIREMENTS</a:t>
            </a:r>
            <a:endParaRPr/>
          </a:p>
        </p:txBody>
      </p:sp>
      <p:sp>
        <p:nvSpPr>
          <p:cNvPr id="92" name="Google Shape;92;g197f5431854_0_12"/>
          <p:cNvSpPr txBox="1">
            <a:spLocks noGrp="1"/>
          </p:cNvSpPr>
          <p:nvPr>
            <p:ph type="body" idx="1"/>
          </p:nvPr>
        </p:nvSpPr>
        <p:spPr>
          <a:xfrm>
            <a:off x="609600" y="1787605"/>
            <a:ext cx="10972800" cy="45261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dirty="0">
                <a:latin typeface="Times New Roman" panose="02020603050405020304" pitchFamily="18" charset="0"/>
                <a:cs typeface="Times New Roman" panose="02020603050405020304" pitchFamily="18" charset="0"/>
              </a:rPr>
              <a:t>The following data are expected to be given by user</a:t>
            </a:r>
            <a:endParaRPr dirty="0">
              <a:latin typeface="Times New Roman" panose="02020603050405020304" pitchFamily="18" charset="0"/>
              <a:cs typeface="Times New Roman" panose="02020603050405020304" pitchFamily="18" charset="0"/>
            </a:endParaRPr>
          </a:p>
          <a:p>
            <a:pPr marL="457200" lvl="0" indent="-381000" algn="l" rtl="0">
              <a:spcBef>
                <a:spcPts val="480"/>
              </a:spcBef>
              <a:spcAft>
                <a:spcPts val="0"/>
              </a:spcAft>
              <a:buSzPts val="2400"/>
              <a:buChar char="•"/>
            </a:pPr>
            <a:r>
              <a:rPr lang="en-US" dirty="0">
                <a:latin typeface="Times New Roman" panose="02020603050405020304" pitchFamily="18" charset="0"/>
                <a:cs typeface="Times New Roman" panose="02020603050405020304" pitchFamily="18" charset="0"/>
              </a:rPr>
              <a:t>name</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roll number</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department</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year</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email(college mail id)</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role in the club specified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PROBLEM SCOPE</a:t>
            </a:r>
            <a:endParaRPr/>
          </a:p>
        </p:txBody>
      </p:sp>
      <p:sp>
        <p:nvSpPr>
          <p:cNvPr id="98" name="Google Shape;98;p3"/>
          <p:cNvSpPr txBox="1">
            <a:spLocks noGrp="1"/>
          </p:cNvSpPr>
          <p:nvPr>
            <p:ph type="body" idx="1"/>
          </p:nvPr>
        </p:nvSpPr>
        <p:spPr>
          <a:xfrm>
            <a:off x="1209040" y="2245360"/>
            <a:ext cx="9570720" cy="38808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Verdana"/>
              <a:buNone/>
            </a:pPr>
            <a:r>
              <a:rPr lang="en-US" dirty="0">
                <a:latin typeface="Times New Roman" panose="02020603050405020304" pitchFamily="18" charset="0"/>
                <a:cs typeface="Times New Roman" panose="02020603050405020304" pitchFamily="18" charset="0"/>
              </a:rPr>
              <a:t>The project when deployed provides easy access to club members and the heads to organize the events exclusively for SSNites. It will reduce the workload for the heads and members too</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QUICK OVERVIEW</a:t>
            </a:r>
            <a:endParaRPr/>
          </a:p>
        </p:txBody>
      </p:sp>
      <p:sp>
        <p:nvSpPr>
          <p:cNvPr id="104" name="Google Shape;104;p4"/>
          <p:cNvSpPr txBox="1">
            <a:spLocks noGrp="1"/>
          </p:cNvSpPr>
          <p:nvPr>
            <p:ph type="body" idx="1"/>
          </p:nvPr>
        </p:nvSpPr>
        <p:spPr>
          <a:xfrm>
            <a:off x="1209040" y="2245360"/>
            <a:ext cx="9570720" cy="38808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Verdana"/>
              <a:buNone/>
            </a:pPr>
            <a:r>
              <a:rPr lang="en-US" dirty="0">
                <a:latin typeface="Times New Roman" panose="02020603050405020304" pitchFamily="18" charset="0"/>
                <a:cs typeface="Times New Roman" panose="02020603050405020304" pitchFamily="18" charset="0"/>
              </a:rPr>
              <a:t>Our project manages various club activities, the primary features include : </a:t>
            </a:r>
            <a:endParaRPr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Event Management</a:t>
            </a:r>
            <a:endParaRPr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Assigning Tasks</a:t>
            </a:r>
            <a:endParaRPr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Adding comments on the work-done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CLIENT REQUIREMENTS</a:t>
            </a:r>
            <a:endParaRPr/>
          </a:p>
        </p:txBody>
      </p:sp>
      <p:sp>
        <p:nvSpPr>
          <p:cNvPr id="110" name="Google Shape;110;p6"/>
          <p:cNvSpPr txBox="1">
            <a:spLocks noGrp="1"/>
          </p:cNvSpPr>
          <p:nvPr>
            <p:ph type="body" idx="1"/>
          </p:nvPr>
        </p:nvSpPr>
        <p:spPr>
          <a:xfrm>
            <a:off x="1209040" y="1600518"/>
            <a:ext cx="9570720" cy="470852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Sign up for club heads and club members.</a:t>
            </a: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Club heads can create a club, schedule an event, assign tasks, fix a deadline, follow progress of tasks assigned i.e. to be able to plan and execute events altogether.</a:t>
            </a: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Club heads can create polls(asking for opinions about data &amp; time for events), meets(online &amp; offline), write emails to teachers(for audi permission).</a:t>
            </a:r>
          </a:p>
          <a:p>
            <a:pPr marL="342900" lvl="0" indent="-342900" algn="l" rtl="0">
              <a:spcBef>
                <a:spcPts val="480"/>
              </a:spcBef>
              <a:spcAft>
                <a:spcPts val="0"/>
              </a:spcAft>
              <a:buClr>
                <a:schemeClr val="dk1"/>
              </a:buClr>
              <a:buSzPts val="2400"/>
              <a:buFont typeface="Verdana"/>
              <a:buChar char="•"/>
            </a:pPr>
            <a:r>
              <a:rPr lang="en-US" dirty="0">
                <a:latin typeface="Times New Roman" panose="02020603050405020304" pitchFamily="18" charset="0"/>
                <a:cs typeface="Times New Roman" panose="02020603050405020304" pitchFamily="18" charset="0"/>
              </a:rPr>
              <a:t>Club members can raise issues, request for deadline extension, look up for task assigned for them.</a:t>
            </a:r>
          </a:p>
          <a:p>
            <a:pPr marL="342900" lvl="0" indent="-190500" algn="l" rtl="0">
              <a:spcBef>
                <a:spcPts val="480"/>
              </a:spcBef>
              <a:spcAft>
                <a:spcPts val="0"/>
              </a:spcAft>
              <a:buClr>
                <a:schemeClr val="dk1"/>
              </a:buClr>
              <a:buSzPts val="2400"/>
              <a:buFont typeface="Verdana"/>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MODEL USED</a:t>
            </a:r>
            <a:endParaRPr/>
          </a:p>
        </p:txBody>
      </p:sp>
      <p:sp>
        <p:nvSpPr>
          <p:cNvPr id="116" name="Google Shape;116;p7"/>
          <p:cNvSpPr txBox="1">
            <a:spLocks noGrp="1"/>
          </p:cNvSpPr>
          <p:nvPr>
            <p:ph type="body" idx="1"/>
          </p:nvPr>
        </p:nvSpPr>
        <p:spPr>
          <a:xfrm>
            <a:off x="1209040" y="1600467"/>
            <a:ext cx="9570720" cy="38808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Verdana"/>
              <a:buNone/>
            </a:pPr>
            <a:r>
              <a:rPr lang="en-US" dirty="0"/>
              <a:t>AGILE MODEL :</a:t>
            </a:r>
            <a:endParaRPr dirty="0"/>
          </a:p>
          <a:p>
            <a:pPr marL="0" lvl="0" indent="0" algn="l" rtl="0">
              <a:spcBef>
                <a:spcPts val="480"/>
              </a:spcBef>
              <a:spcAft>
                <a:spcPts val="0"/>
              </a:spcAft>
              <a:buClr>
                <a:schemeClr val="dk1"/>
              </a:buClr>
              <a:buSzPts val="2400"/>
              <a:buFont typeface="Verdana"/>
              <a:buNone/>
            </a:pPr>
            <a:endParaRPr dirty="0"/>
          </a:p>
          <a:p>
            <a:pPr marL="0" lvl="0" indent="0" algn="l" rtl="0">
              <a:spcBef>
                <a:spcPts val="480"/>
              </a:spcBef>
              <a:spcAft>
                <a:spcPts val="0"/>
              </a:spcAft>
              <a:buClr>
                <a:schemeClr val="dk1"/>
              </a:buClr>
              <a:buSzPts val="2400"/>
              <a:buFont typeface="Verdana"/>
              <a:buNone/>
            </a:pPr>
            <a:r>
              <a:rPr lang="en-US" dirty="0">
                <a:latin typeface="Times New Roman" panose="02020603050405020304" pitchFamily="18" charset="0"/>
                <a:cs typeface="Times New Roman" panose="02020603050405020304" pitchFamily="18" charset="0"/>
              </a:rPr>
              <a:t>The meaning of agile is swift or versatile. Agile process model refers to a software development approach based on iterative development. Agile methods break tasks into smaller iterations, or parts do not involve long term planning. The project scope and requirements are laid down at the beginning of the development process. Plans regarding the number of iterations, the duration and the scope of each iteration are clearly defined in advance.</a:t>
            </a:r>
            <a:endParaRPr dirty="0">
              <a:latin typeface="Times New Roman" panose="02020603050405020304" pitchFamily="18" charset="0"/>
              <a:cs typeface="Times New Roman" panose="02020603050405020304" pitchFamily="18" charset="0"/>
            </a:endParaRPr>
          </a:p>
          <a:p>
            <a:pPr marL="342900" lvl="0" indent="-190500" algn="l" rtl="0">
              <a:spcBef>
                <a:spcPts val="480"/>
              </a:spcBef>
              <a:spcAft>
                <a:spcPts val="0"/>
              </a:spcAft>
              <a:buClr>
                <a:schemeClr val="dk1"/>
              </a:buClr>
              <a:buSzPts val="2400"/>
              <a:buFont typeface="Verdana"/>
              <a:buNone/>
            </a:pPr>
            <a:endParaRPr dirty="0"/>
          </a:p>
        </p:txBody>
      </p:sp>
    </p:spTree>
  </p:cSld>
  <p:clrMapOvr>
    <a:masterClrMapping/>
  </p:clrMapOvr>
</p:sld>
</file>

<file path=ppt/theme/theme1.xml><?xml version="1.0" encoding="utf-8"?>
<a:theme xmlns:a="http://schemas.openxmlformats.org/drawingml/2006/main" name="I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1140</Words>
  <Application>Microsoft Office PowerPoint</Application>
  <PresentationFormat>Widescreen</PresentationFormat>
  <Paragraphs>194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Verdana</vt:lpstr>
      <vt:lpstr>IP</vt:lpstr>
      <vt:lpstr>Team Members : 21.Danush G 22.Debika  23.Deepak J 24.Deepak Kumar</vt:lpstr>
      <vt:lpstr>PROBLEM STATEMENT</vt:lpstr>
      <vt:lpstr>CLIENT INFORMATION</vt:lpstr>
      <vt:lpstr>REQUIREMENTS</vt:lpstr>
      <vt:lpstr>DATA REQUIREMENTS</vt:lpstr>
      <vt:lpstr>PROBLEM SCOPE</vt:lpstr>
      <vt:lpstr>QUICK OVERVIEW</vt:lpstr>
      <vt:lpstr>CLIENT REQUIREMENTS</vt:lpstr>
      <vt:lpstr>MODEL USED</vt:lpstr>
      <vt:lpstr>USER STORIES</vt:lpstr>
      <vt:lpstr>PowerPoint Presentation</vt:lpstr>
      <vt:lpstr>PowerPoint Presentation</vt:lpstr>
      <vt:lpstr>PowerPoint Presentation</vt:lpstr>
      <vt:lpstr>PowerPoint Presentation</vt:lpstr>
      <vt:lpstr>RISK INVOLVED</vt:lpstr>
      <vt:lpstr>DEVELOPMENT</vt:lpstr>
      <vt:lpstr>OUTPUT (screenshots)…</vt:lpstr>
      <vt:lpstr>PowerPoint Presentation</vt:lpstr>
      <vt:lpstr>OVERALL CLIENT RESPONSE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 21. Danush G 22.Debika  23.Deepak J 24.Deepak Kumar</dc:title>
  <dc:creator>jiitesh2003@gmail.com</dc:creator>
  <cp:lastModifiedBy>Danush Gopinath</cp:lastModifiedBy>
  <cp:revision>1</cp:revision>
  <dcterms:created xsi:type="dcterms:W3CDTF">2022-09-06T05:40:33Z</dcterms:created>
  <dcterms:modified xsi:type="dcterms:W3CDTF">2022-12-16T15:05:19Z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