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D9EA-3A7E-4B4F-9D1F-DD77BAFE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FADF7-1882-478F-A8D5-449A53644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2174-24A1-4FF1-A926-A8AB2DA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3DCF6-ACB0-441E-97A6-7B474C53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0969-C296-4B9A-B55D-03C004D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906A-984C-4656-ADF4-0D5004A0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C0A38-1C78-47BB-B416-8718AE4D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8F8A-9B81-479E-878C-B2DE3603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44AA-A62E-45FC-8CD8-AB34AFE7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5AC6-D7D1-42C1-A14E-A2217DF6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4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2C670-5DF9-4517-975D-5AC4240D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732BB-1152-4DAD-83F2-A43B097AE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0945-8599-46DF-A346-9B0DB03E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932C-BE56-4328-88DF-D0814C37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CBD0-145C-40E5-85EB-15FD266D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8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8FD8-4534-49FB-A87F-3F13CB38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9ECA-71BA-4ADA-8D6E-9717A3A4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F205-DA86-4166-B4ED-E2B3DB2C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4473E-1E60-4C7A-9AE2-CF9E4781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1A2C-5979-427A-94EE-7CBE1A83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7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603-EBCF-4B8E-9F81-646C683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4C74-A1A4-4803-8F5F-37F29D9B6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BA23E-B133-4887-9F02-95BC2131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2FF7-F952-43B1-9ED9-DE6F3757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3CCBC-62C5-41B2-9E7C-A082DBC3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8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2C17-6E65-4AEF-A47B-A5DD89CA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76B5-231C-4576-B754-D12A19A27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2DA5C-751A-4AF7-992C-FF3AD77D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447D-EACC-4212-BFDE-887661C4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2C165-9675-4EBB-8657-CC429172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C1D3C-494C-43E0-A084-AA7BA515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4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205E-D963-4421-90B7-9DD18083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F60EF-4C2D-43CB-B116-645C70C3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70AB-7254-4D9D-B180-8100616B6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81E03-AA54-49DD-A0FC-69953DB46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C4CD9-F06B-45FF-9A93-5AABD1A18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FC508-7143-49E5-8355-739C572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25650-EFED-467C-9B93-1C4E7EEA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955CE-9453-443A-9E90-D09189F4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9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635A-BA8F-4F7A-9DBE-BAAC70C9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802F6-C969-4A47-B7E7-6243A373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BB0F8-0FF0-4054-878D-CFCA4E2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0ECF1-64AA-41A7-BF74-F1953657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67B9D-43C1-4225-9057-A622E34A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BB40F-5824-4941-A114-465B1590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BB5FA-693F-4F22-928B-590A2C95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8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D3BF-DC66-440E-A360-664B189F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1D251-C93C-47B4-BA2E-CE70EE2BD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5AC7D-BD33-438F-A4F7-A9AABFB23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5B035-FDB1-4ABE-A89F-D4ADD8FB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0F1E1-EDDE-4ABC-8188-C41E7A75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EB8-2DBC-4804-9FE0-D79F9289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C59F-D6D1-48E1-AFED-1F41C90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F42C4-025F-4EFF-93E0-CC6F3C87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4F911-87F9-44D5-9365-BE962A66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99BDC-08FA-45E4-AE94-73D4D9B4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16A3C-1BA0-456F-806F-5F595662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EBCD4-583A-4AF8-9AA7-919670B4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3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C682E-ED2C-482D-AD07-307D3929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2F5B-29A0-4F15-8D64-887ACDC9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2ED85-CBF7-4BA1-96FE-F7C720951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FB626-72F0-4CE5-96A7-92855E858F49}" type="datetimeFigureOut">
              <a:rPr lang="en-IN" smtClean="0"/>
              <a:t>06-08-2021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5FFC-A904-4CEA-92AE-AB6E72B8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C6D81-1A22-49BE-A5F2-6FF0C2D92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5E35-0F5E-4246-80E7-C188395365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7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BF8C8-90F7-4B73-B171-67B55FFB7A29}"/>
              </a:ext>
            </a:extLst>
          </p:cNvPr>
          <p:cNvSpPr txBox="1"/>
          <p:nvPr/>
        </p:nvSpPr>
        <p:spPr>
          <a:xfrm>
            <a:off x="505041" y="426703"/>
            <a:ext cx="7972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FGSM Attack</a:t>
            </a:r>
          </a:p>
          <a:p>
            <a:endParaRPr lang="en-US" dirty="0"/>
          </a:p>
          <a:p>
            <a:r>
              <a:rPr lang="en-US" dirty="0"/>
              <a:t>Density</a:t>
            </a:r>
          </a:p>
          <a:p>
            <a:endParaRPr lang="en-US" dirty="0"/>
          </a:p>
          <a:p>
            <a:r>
              <a:rPr lang="en-US" dirty="0" err="1"/>
              <a:t>Model_vali</a:t>
            </a:r>
            <a:r>
              <a:rPr lang="en-US" dirty="0"/>
              <a:t>: 0.9972</a:t>
            </a:r>
          </a:p>
          <a:p>
            <a:r>
              <a:rPr lang="en-US" dirty="0" err="1"/>
              <a:t>Model_vali_adv</a:t>
            </a:r>
            <a:r>
              <a:rPr lang="en-US" dirty="0"/>
              <a:t>: 1.309 – 0.043</a:t>
            </a: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FFC0F-6F2B-45A7-9FA6-705349D0C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3550"/>
              </p:ext>
            </p:extLst>
          </p:nvPr>
        </p:nvGraphicFramePr>
        <p:xfrm>
          <a:off x="3558960" y="426703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6721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93190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4527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Model_vali_batches</a:t>
                      </a:r>
                      <a:r>
                        <a:rPr lang="en-US" dirty="0"/>
                        <a:t> (20 batches)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Model_vali_adv_batches</a:t>
                      </a:r>
                      <a:r>
                        <a:rPr lang="en-US" dirty="0"/>
                        <a:t>(each epi – 20 batches)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7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1.301 – 0.0435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1.321 – 0.042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8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 – 0.034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4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0.103 – 0.009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0.9280, 0.9779, 1.0795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8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1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0AD5BEA7-B84E-460D-9792-ABE34C545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17287"/>
              </p:ext>
            </p:extLst>
          </p:nvPr>
        </p:nvGraphicFramePr>
        <p:xfrm>
          <a:off x="904536" y="1669577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6721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93190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4527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Model_vali_batches</a:t>
                      </a:r>
                      <a:r>
                        <a:rPr lang="en-US" dirty="0"/>
                        <a:t> (20 batches)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Model_vali_adv_batches</a:t>
                      </a:r>
                      <a:r>
                        <a:rPr lang="en-US" dirty="0"/>
                        <a:t>(each epi – 20 batches)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7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0.0318 – 0.0072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0.0323 – 0.007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8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0.0324 – 0.006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4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0.0024 – 0.0001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Quantile(0.25, 0.5, 0.75)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0.0229, 0.0241, 0.0266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981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B54ECF-ABDC-4125-9BC8-DA0C37C36571}"/>
              </a:ext>
            </a:extLst>
          </p:cNvPr>
          <p:cNvSpPr txBox="1"/>
          <p:nvPr/>
        </p:nvSpPr>
        <p:spPr>
          <a:xfrm>
            <a:off x="804907" y="292963"/>
            <a:ext cx="7972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FGSM Attack</a:t>
            </a:r>
          </a:p>
          <a:p>
            <a:endParaRPr lang="en-US" dirty="0"/>
          </a:p>
          <a:p>
            <a:r>
              <a:rPr lang="en-US" dirty="0"/>
              <a:t>Coverage</a:t>
            </a:r>
          </a:p>
          <a:p>
            <a:r>
              <a:rPr lang="en-IN" dirty="0"/>
              <a:t> </a:t>
            </a:r>
            <a:r>
              <a:rPr lang="en-IN" dirty="0" err="1"/>
              <a:t>Model_vali</a:t>
            </a:r>
            <a:r>
              <a:rPr lang="en-IN" dirty="0"/>
              <a:t>: 0.3916</a:t>
            </a:r>
          </a:p>
          <a:p>
            <a:r>
              <a:rPr lang="en-IN" dirty="0" err="1"/>
              <a:t>Model_vali_adv</a:t>
            </a:r>
            <a:r>
              <a:rPr lang="en-IN" dirty="0"/>
              <a:t>: 0.4624 – 0.00625</a:t>
            </a:r>
          </a:p>
        </p:txBody>
      </p:sp>
    </p:spTree>
    <p:extLst>
      <p:ext uri="{BB962C8B-B14F-4D97-AF65-F5344CB8AC3E}">
        <p14:creationId xmlns:p14="http://schemas.microsoft.com/office/powerpoint/2010/main" val="317089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50F40D-0199-465F-AE81-278A1571241C}"/>
              </a:ext>
            </a:extLst>
          </p:cNvPr>
          <p:cNvSpPr txBox="1"/>
          <p:nvPr/>
        </p:nvSpPr>
        <p:spPr>
          <a:xfrm>
            <a:off x="505041" y="426703"/>
            <a:ext cx="7972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Boundary Attack</a:t>
            </a:r>
          </a:p>
          <a:p>
            <a:endParaRPr lang="en-US" dirty="0"/>
          </a:p>
          <a:p>
            <a:r>
              <a:rPr lang="en-US" dirty="0"/>
              <a:t>Density</a:t>
            </a:r>
          </a:p>
          <a:p>
            <a:endParaRPr lang="en-US" dirty="0"/>
          </a:p>
          <a:p>
            <a:r>
              <a:rPr lang="en-US" dirty="0" err="1"/>
              <a:t>Model_vali</a:t>
            </a:r>
            <a:r>
              <a:rPr lang="en-US" dirty="0"/>
              <a:t>: 1.0072</a:t>
            </a:r>
          </a:p>
          <a:p>
            <a:r>
              <a:rPr lang="en-US" dirty="0" err="1"/>
              <a:t>Model_vali_adv</a:t>
            </a:r>
            <a:r>
              <a:rPr lang="en-US" dirty="0"/>
              <a:t>: 0.1557</a:t>
            </a:r>
            <a:endParaRPr lang="en-IN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77267C5-FE1B-440E-BF80-725C1F22A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46754"/>
              </p:ext>
            </p:extLst>
          </p:nvPr>
        </p:nvGraphicFramePr>
        <p:xfrm>
          <a:off x="3337018" y="195883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6721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93190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4527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Model_vali_batches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(20 batches)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Model_vali_adv_batches</a:t>
                      </a:r>
                      <a:endParaRPr lang="en-US" dirty="0"/>
                    </a:p>
                    <a:p>
                      <a:r>
                        <a:rPr lang="en-US" dirty="0"/>
                        <a:t>(20 batches)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7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8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4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Quantile(0.25, 0.5, 0.75)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0.9415, 0.977, 1.069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0.151, 0.169, 0.187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98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30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C6E891BD-3B07-45CE-A5EE-BB574DAE8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82808"/>
              </p:ext>
            </p:extLst>
          </p:nvPr>
        </p:nvGraphicFramePr>
        <p:xfrm>
          <a:off x="3337018" y="195883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67215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193190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4527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Model_vali_batches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(20 batches)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Model_vali_adv_batches</a:t>
                      </a:r>
                      <a:endParaRPr lang="en-US" dirty="0"/>
                    </a:p>
                    <a:p>
                      <a:r>
                        <a:rPr lang="en-US" dirty="0"/>
                        <a:t>(20 batches)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7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0.00077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8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4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Quantile(0.25, 0.5, 0.75)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0.00691, 0.0071, 0.00782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0.0006, 0.0007, 0.0009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981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D70BDF-6CBB-497C-9D41-655A5F46A3E0}"/>
              </a:ext>
            </a:extLst>
          </p:cNvPr>
          <p:cNvSpPr txBox="1"/>
          <p:nvPr/>
        </p:nvSpPr>
        <p:spPr>
          <a:xfrm>
            <a:off x="505041" y="426703"/>
            <a:ext cx="271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Boundary Attack</a:t>
            </a:r>
          </a:p>
          <a:p>
            <a:endParaRPr lang="en-US" dirty="0"/>
          </a:p>
          <a:p>
            <a:r>
              <a:rPr lang="en-US" dirty="0"/>
              <a:t>Density</a:t>
            </a:r>
          </a:p>
          <a:p>
            <a:endParaRPr lang="en-US" dirty="0"/>
          </a:p>
          <a:p>
            <a:r>
              <a:rPr lang="en-US" dirty="0" err="1"/>
              <a:t>Model_vali</a:t>
            </a:r>
            <a:r>
              <a:rPr lang="en-US" dirty="0"/>
              <a:t>: 0.1423</a:t>
            </a:r>
          </a:p>
          <a:p>
            <a:r>
              <a:rPr lang="en-US" dirty="0" err="1"/>
              <a:t>Model_vali_adv</a:t>
            </a:r>
            <a:r>
              <a:rPr lang="en-US" dirty="0"/>
              <a:t>: 0.0047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62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276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ms269581</dc:creator>
  <cp:lastModifiedBy>ms269581</cp:lastModifiedBy>
  <cp:revision>7</cp:revision>
  <dcterms:created xsi:type="dcterms:W3CDTF">2021-08-06T07:14:24Z</dcterms:created>
  <dcterms:modified xsi:type="dcterms:W3CDTF">2021-08-06T09:12:56Z</dcterms:modified>
</cp:coreProperties>
</file>