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4" r:id="rId14"/>
    <p:sldId id="271" r:id="rId15"/>
    <p:sldId id="272" r:id="rId16"/>
    <p:sldId id="273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18.png"/><Relationship Id="rId7" Type="http://schemas.openxmlformats.org/officeDocument/2006/relationships/image" Target="../media/image4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028A8-818B-4563-B7BB-E85D0AF5F7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8A5A9-6FD8-4AD9-B98F-5CED14A0E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online marketplace platform for buying and selling devices and services.</a:t>
          </a:r>
        </a:p>
      </dgm:t>
    </dgm:pt>
    <dgm:pt modelId="{EC99C2B3-20F4-4A8A-BFE3-E0A21DE90C8F}" type="parTrans" cxnId="{E5E8340C-F946-45D5-BB3B-ECC8CC8ACE74}">
      <dgm:prSet/>
      <dgm:spPr/>
      <dgm:t>
        <a:bodyPr/>
        <a:lstStyle/>
        <a:p>
          <a:endParaRPr lang="en-US"/>
        </a:p>
      </dgm:t>
    </dgm:pt>
    <dgm:pt modelId="{8C4F336A-B462-40D5-8414-634102F603FA}" type="sibTrans" cxnId="{E5E8340C-F946-45D5-BB3B-ECC8CC8ACE74}">
      <dgm:prSet/>
      <dgm:spPr/>
      <dgm:t>
        <a:bodyPr/>
        <a:lstStyle/>
        <a:p>
          <a:endParaRPr lang="en-US"/>
        </a:p>
      </dgm:t>
    </dgm:pt>
    <dgm:pt modelId="{217284C2-597C-476F-8EF5-5B46D7A219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Motivated by the need for a streamlined user-friendly system.</a:t>
          </a:r>
        </a:p>
      </dgm:t>
    </dgm:pt>
    <dgm:pt modelId="{A2014017-AC3D-4C87-B2C5-C8B02E1C905D}" type="parTrans" cxnId="{61AFDBF4-5A50-4B18-AC0F-B548F33C8254}">
      <dgm:prSet/>
      <dgm:spPr/>
      <dgm:t>
        <a:bodyPr/>
        <a:lstStyle/>
        <a:p>
          <a:endParaRPr lang="en-US"/>
        </a:p>
      </dgm:t>
    </dgm:pt>
    <dgm:pt modelId="{6B714016-39F5-4E27-BB2E-4DA8C45533D4}" type="sibTrans" cxnId="{61AFDBF4-5A50-4B18-AC0F-B548F33C8254}">
      <dgm:prSet/>
      <dgm:spPr/>
      <dgm:t>
        <a:bodyPr/>
        <a:lstStyle/>
        <a:p>
          <a:endParaRPr lang="en-US"/>
        </a:p>
      </dgm:t>
    </dgm:pt>
    <dgm:pt modelId="{4769F3D4-BDBC-404B-88AF-2BAD509874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Aims to simplify transactions and improve accessibility.</a:t>
          </a:r>
        </a:p>
      </dgm:t>
    </dgm:pt>
    <dgm:pt modelId="{0B523628-6C91-44EC-AC35-DE9E661DA293}" type="parTrans" cxnId="{DD3C4F06-D99D-418A-92D3-BD0FC41A107C}">
      <dgm:prSet/>
      <dgm:spPr/>
      <dgm:t>
        <a:bodyPr/>
        <a:lstStyle/>
        <a:p>
          <a:endParaRPr lang="en-US"/>
        </a:p>
      </dgm:t>
    </dgm:pt>
    <dgm:pt modelId="{D39CF96E-A85E-456D-A10D-5F3C00124405}" type="sibTrans" cxnId="{DD3C4F06-D99D-418A-92D3-BD0FC41A107C}">
      <dgm:prSet/>
      <dgm:spPr/>
      <dgm:t>
        <a:bodyPr/>
        <a:lstStyle/>
        <a:p>
          <a:endParaRPr lang="en-US"/>
        </a:p>
      </dgm:t>
    </dgm:pt>
    <dgm:pt modelId="{67B30D57-AA8F-4A60-AB4C-0741720FBAD9}" type="pres">
      <dgm:prSet presAssocID="{B9A028A8-818B-4563-B7BB-E85D0AF5F7DE}" presName="root" presStyleCnt="0">
        <dgm:presLayoutVars>
          <dgm:dir/>
          <dgm:resizeHandles val="exact"/>
        </dgm:presLayoutVars>
      </dgm:prSet>
      <dgm:spPr/>
    </dgm:pt>
    <dgm:pt modelId="{A52EA0EF-8332-4247-9B95-D320B463BC6E}" type="pres">
      <dgm:prSet presAssocID="{A928A5A9-6FD8-4AD9-B98F-5CED14A0E863}" presName="compNode" presStyleCnt="0"/>
      <dgm:spPr/>
    </dgm:pt>
    <dgm:pt modelId="{596F837D-E32F-4865-BF7A-57A6E2D3CA53}" type="pres">
      <dgm:prSet presAssocID="{A928A5A9-6FD8-4AD9-B98F-5CED14A0E863}" presName="bgRect" presStyleLbl="bgShp" presStyleIdx="0" presStyleCnt="3"/>
      <dgm:spPr/>
    </dgm:pt>
    <dgm:pt modelId="{E3CBF1FB-1227-4E9B-A73A-93E152B10ED6}" type="pres">
      <dgm:prSet presAssocID="{A928A5A9-6FD8-4AD9-B98F-5CED14A0E8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BFC9455-2DCD-40B3-B218-C51AA8A3F513}" type="pres">
      <dgm:prSet presAssocID="{A928A5A9-6FD8-4AD9-B98F-5CED14A0E863}" presName="spaceRect" presStyleCnt="0"/>
      <dgm:spPr/>
    </dgm:pt>
    <dgm:pt modelId="{465954FB-F1A7-4675-93C4-4B77D0D413C2}" type="pres">
      <dgm:prSet presAssocID="{A928A5A9-6FD8-4AD9-B98F-5CED14A0E863}" presName="parTx" presStyleLbl="revTx" presStyleIdx="0" presStyleCnt="3">
        <dgm:presLayoutVars>
          <dgm:chMax val="0"/>
          <dgm:chPref val="0"/>
        </dgm:presLayoutVars>
      </dgm:prSet>
      <dgm:spPr/>
    </dgm:pt>
    <dgm:pt modelId="{84E6A09C-D764-465B-9955-A9D8BAA636E1}" type="pres">
      <dgm:prSet presAssocID="{8C4F336A-B462-40D5-8414-634102F603FA}" presName="sibTrans" presStyleCnt="0"/>
      <dgm:spPr/>
    </dgm:pt>
    <dgm:pt modelId="{7738124F-F060-4BD7-93A4-E9F72E7DB1E1}" type="pres">
      <dgm:prSet presAssocID="{217284C2-597C-476F-8EF5-5B46D7A21956}" presName="compNode" presStyleCnt="0"/>
      <dgm:spPr/>
    </dgm:pt>
    <dgm:pt modelId="{BAB30CB6-0CAB-4D79-B96F-27A3F60E4B45}" type="pres">
      <dgm:prSet presAssocID="{217284C2-597C-476F-8EF5-5B46D7A21956}" presName="bgRect" presStyleLbl="bgShp" presStyleIdx="1" presStyleCnt="3"/>
      <dgm:spPr/>
    </dgm:pt>
    <dgm:pt modelId="{E7161F60-46EB-4431-880A-5375B3A8DDB4}" type="pres">
      <dgm:prSet presAssocID="{217284C2-597C-476F-8EF5-5B46D7A219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38A826F-91F5-4AE4-B070-E478BA51312F}" type="pres">
      <dgm:prSet presAssocID="{217284C2-597C-476F-8EF5-5B46D7A21956}" presName="spaceRect" presStyleCnt="0"/>
      <dgm:spPr/>
    </dgm:pt>
    <dgm:pt modelId="{857DCBC5-15A7-4110-AD08-ECFEE65D5825}" type="pres">
      <dgm:prSet presAssocID="{217284C2-597C-476F-8EF5-5B46D7A21956}" presName="parTx" presStyleLbl="revTx" presStyleIdx="1" presStyleCnt="3">
        <dgm:presLayoutVars>
          <dgm:chMax val="0"/>
          <dgm:chPref val="0"/>
        </dgm:presLayoutVars>
      </dgm:prSet>
      <dgm:spPr/>
    </dgm:pt>
    <dgm:pt modelId="{7EDD81C0-64FB-4021-8C73-322314C5DAC7}" type="pres">
      <dgm:prSet presAssocID="{6B714016-39F5-4E27-BB2E-4DA8C45533D4}" presName="sibTrans" presStyleCnt="0"/>
      <dgm:spPr/>
    </dgm:pt>
    <dgm:pt modelId="{F488BDB0-7FC3-4545-B01E-8B2800FEE238}" type="pres">
      <dgm:prSet presAssocID="{4769F3D4-BDBC-404B-88AF-2BAD50987470}" presName="compNode" presStyleCnt="0"/>
      <dgm:spPr/>
    </dgm:pt>
    <dgm:pt modelId="{2B18920E-F271-4851-B8F2-8852CBF64E75}" type="pres">
      <dgm:prSet presAssocID="{4769F3D4-BDBC-404B-88AF-2BAD50987470}" presName="bgRect" presStyleLbl="bgShp" presStyleIdx="2" presStyleCnt="3"/>
      <dgm:spPr/>
    </dgm:pt>
    <dgm:pt modelId="{05E4FD34-7FB3-4188-8A38-B00FB07D5F15}" type="pres">
      <dgm:prSet presAssocID="{4769F3D4-BDBC-404B-88AF-2BAD50987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D789447-96DF-43A4-8F7D-965C097578C4}" type="pres">
      <dgm:prSet presAssocID="{4769F3D4-BDBC-404B-88AF-2BAD50987470}" presName="spaceRect" presStyleCnt="0"/>
      <dgm:spPr/>
    </dgm:pt>
    <dgm:pt modelId="{C39A7DA9-0D10-46BA-AFA6-29B9552DAEA5}" type="pres">
      <dgm:prSet presAssocID="{4769F3D4-BDBC-404B-88AF-2BAD509874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3C4F06-D99D-418A-92D3-BD0FC41A107C}" srcId="{B9A028A8-818B-4563-B7BB-E85D0AF5F7DE}" destId="{4769F3D4-BDBC-404B-88AF-2BAD50987470}" srcOrd="2" destOrd="0" parTransId="{0B523628-6C91-44EC-AC35-DE9E661DA293}" sibTransId="{D39CF96E-A85E-456D-A10D-5F3C00124405}"/>
    <dgm:cxn modelId="{E5E8340C-F946-45D5-BB3B-ECC8CC8ACE74}" srcId="{B9A028A8-818B-4563-B7BB-E85D0AF5F7DE}" destId="{A928A5A9-6FD8-4AD9-B98F-5CED14A0E863}" srcOrd="0" destOrd="0" parTransId="{EC99C2B3-20F4-4A8A-BFE3-E0A21DE90C8F}" sibTransId="{8C4F336A-B462-40D5-8414-634102F603FA}"/>
    <dgm:cxn modelId="{A2DB0237-B195-4EA8-8ABD-107E410517AD}" type="presOf" srcId="{217284C2-597C-476F-8EF5-5B46D7A21956}" destId="{857DCBC5-15A7-4110-AD08-ECFEE65D5825}" srcOrd="0" destOrd="0" presId="urn:microsoft.com/office/officeart/2018/2/layout/IconVerticalSolidList"/>
    <dgm:cxn modelId="{207EDD7D-79F1-434A-B91F-3CA8A9A29E0F}" type="presOf" srcId="{A928A5A9-6FD8-4AD9-B98F-5CED14A0E863}" destId="{465954FB-F1A7-4675-93C4-4B77D0D413C2}" srcOrd="0" destOrd="0" presId="urn:microsoft.com/office/officeart/2018/2/layout/IconVerticalSolidList"/>
    <dgm:cxn modelId="{6E833ACD-918D-443A-AE94-8205463ED5C5}" type="presOf" srcId="{4769F3D4-BDBC-404B-88AF-2BAD50987470}" destId="{C39A7DA9-0D10-46BA-AFA6-29B9552DAEA5}" srcOrd="0" destOrd="0" presId="urn:microsoft.com/office/officeart/2018/2/layout/IconVerticalSolidList"/>
    <dgm:cxn modelId="{227D41DF-A568-4BA2-9C93-1C1028017679}" type="presOf" srcId="{B9A028A8-818B-4563-B7BB-E85D0AF5F7DE}" destId="{67B30D57-AA8F-4A60-AB4C-0741720FBAD9}" srcOrd="0" destOrd="0" presId="urn:microsoft.com/office/officeart/2018/2/layout/IconVerticalSolidList"/>
    <dgm:cxn modelId="{61AFDBF4-5A50-4B18-AC0F-B548F33C8254}" srcId="{B9A028A8-818B-4563-B7BB-E85D0AF5F7DE}" destId="{217284C2-597C-476F-8EF5-5B46D7A21956}" srcOrd="1" destOrd="0" parTransId="{A2014017-AC3D-4C87-B2C5-C8B02E1C905D}" sibTransId="{6B714016-39F5-4E27-BB2E-4DA8C45533D4}"/>
    <dgm:cxn modelId="{C7740004-BE23-4DBF-AC3A-C7187B2E7EA0}" type="presParOf" srcId="{67B30D57-AA8F-4A60-AB4C-0741720FBAD9}" destId="{A52EA0EF-8332-4247-9B95-D320B463BC6E}" srcOrd="0" destOrd="0" presId="urn:microsoft.com/office/officeart/2018/2/layout/IconVerticalSolidList"/>
    <dgm:cxn modelId="{0D626193-B0E7-4CBB-9DD7-2E83862CD605}" type="presParOf" srcId="{A52EA0EF-8332-4247-9B95-D320B463BC6E}" destId="{596F837D-E32F-4865-BF7A-57A6E2D3CA53}" srcOrd="0" destOrd="0" presId="urn:microsoft.com/office/officeart/2018/2/layout/IconVerticalSolidList"/>
    <dgm:cxn modelId="{AC68FDDF-B6C3-4DE7-9E13-0AA8624E793F}" type="presParOf" srcId="{A52EA0EF-8332-4247-9B95-D320B463BC6E}" destId="{E3CBF1FB-1227-4E9B-A73A-93E152B10ED6}" srcOrd="1" destOrd="0" presId="urn:microsoft.com/office/officeart/2018/2/layout/IconVerticalSolidList"/>
    <dgm:cxn modelId="{6B521506-9EFB-41A6-A927-88F6BAE352FC}" type="presParOf" srcId="{A52EA0EF-8332-4247-9B95-D320B463BC6E}" destId="{8BFC9455-2DCD-40B3-B218-C51AA8A3F513}" srcOrd="2" destOrd="0" presId="urn:microsoft.com/office/officeart/2018/2/layout/IconVerticalSolidList"/>
    <dgm:cxn modelId="{0A059AA1-CBB5-4C5B-8C49-E343B77FBC1D}" type="presParOf" srcId="{A52EA0EF-8332-4247-9B95-D320B463BC6E}" destId="{465954FB-F1A7-4675-93C4-4B77D0D413C2}" srcOrd="3" destOrd="0" presId="urn:microsoft.com/office/officeart/2018/2/layout/IconVerticalSolidList"/>
    <dgm:cxn modelId="{134A18CA-B1CA-4B51-B28F-F2438D9573AE}" type="presParOf" srcId="{67B30D57-AA8F-4A60-AB4C-0741720FBAD9}" destId="{84E6A09C-D764-465B-9955-A9D8BAA636E1}" srcOrd="1" destOrd="0" presId="urn:microsoft.com/office/officeart/2018/2/layout/IconVerticalSolidList"/>
    <dgm:cxn modelId="{E0178EAD-E475-42D2-972D-00A2CEB6830E}" type="presParOf" srcId="{67B30D57-AA8F-4A60-AB4C-0741720FBAD9}" destId="{7738124F-F060-4BD7-93A4-E9F72E7DB1E1}" srcOrd="2" destOrd="0" presId="urn:microsoft.com/office/officeart/2018/2/layout/IconVerticalSolidList"/>
    <dgm:cxn modelId="{A47A4E6E-CD41-49AA-BDA5-BD70D8EC0860}" type="presParOf" srcId="{7738124F-F060-4BD7-93A4-E9F72E7DB1E1}" destId="{BAB30CB6-0CAB-4D79-B96F-27A3F60E4B45}" srcOrd="0" destOrd="0" presId="urn:microsoft.com/office/officeart/2018/2/layout/IconVerticalSolidList"/>
    <dgm:cxn modelId="{E044DF8D-7DDA-4757-80F1-5F2DA580D2AC}" type="presParOf" srcId="{7738124F-F060-4BD7-93A4-E9F72E7DB1E1}" destId="{E7161F60-46EB-4431-880A-5375B3A8DDB4}" srcOrd="1" destOrd="0" presId="urn:microsoft.com/office/officeart/2018/2/layout/IconVerticalSolidList"/>
    <dgm:cxn modelId="{F56754AC-018C-4EB0-AADE-8CE332CA95E9}" type="presParOf" srcId="{7738124F-F060-4BD7-93A4-E9F72E7DB1E1}" destId="{838A826F-91F5-4AE4-B070-E478BA51312F}" srcOrd="2" destOrd="0" presId="urn:microsoft.com/office/officeart/2018/2/layout/IconVerticalSolidList"/>
    <dgm:cxn modelId="{BACB8A5C-67BF-4FB6-A1AC-8B5464F23C5F}" type="presParOf" srcId="{7738124F-F060-4BD7-93A4-E9F72E7DB1E1}" destId="{857DCBC5-15A7-4110-AD08-ECFEE65D5825}" srcOrd="3" destOrd="0" presId="urn:microsoft.com/office/officeart/2018/2/layout/IconVerticalSolidList"/>
    <dgm:cxn modelId="{7B0481FF-EE59-4759-92A5-9E92693C36A7}" type="presParOf" srcId="{67B30D57-AA8F-4A60-AB4C-0741720FBAD9}" destId="{7EDD81C0-64FB-4021-8C73-322314C5DAC7}" srcOrd="3" destOrd="0" presId="urn:microsoft.com/office/officeart/2018/2/layout/IconVerticalSolidList"/>
    <dgm:cxn modelId="{50F31DD2-88DE-454C-A1AD-72D4FCA82636}" type="presParOf" srcId="{67B30D57-AA8F-4A60-AB4C-0741720FBAD9}" destId="{F488BDB0-7FC3-4545-B01E-8B2800FEE238}" srcOrd="4" destOrd="0" presId="urn:microsoft.com/office/officeart/2018/2/layout/IconVerticalSolidList"/>
    <dgm:cxn modelId="{1C9CFCEB-C851-4758-BA16-2E257D5D1E8B}" type="presParOf" srcId="{F488BDB0-7FC3-4545-B01E-8B2800FEE238}" destId="{2B18920E-F271-4851-B8F2-8852CBF64E75}" srcOrd="0" destOrd="0" presId="urn:microsoft.com/office/officeart/2018/2/layout/IconVerticalSolidList"/>
    <dgm:cxn modelId="{D615024F-00A0-4823-8FF6-2C9E85DC5CA0}" type="presParOf" srcId="{F488BDB0-7FC3-4545-B01E-8B2800FEE238}" destId="{05E4FD34-7FB3-4188-8A38-B00FB07D5F15}" srcOrd="1" destOrd="0" presId="urn:microsoft.com/office/officeart/2018/2/layout/IconVerticalSolidList"/>
    <dgm:cxn modelId="{14BC3843-5E06-46AA-A67B-3A790BD3917C}" type="presParOf" srcId="{F488BDB0-7FC3-4545-B01E-8B2800FEE238}" destId="{3D789447-96DF-43A4-8F7D-965C097578C4}" srcOrd="2" destOrd="0" presId="urn:microsoft.com/office/officeart/2018/2/layout/IconVerticalSolidList"/>
    <dgm:cxn modelId="{E054547D-174C-4E90-80DB-2DDFA56AC174}" type="presParOf" srcId="{F488BDB0-7FC3-4545-B01E-8B2800FEE238}" destId="{C39A7DA9-0D10-46BA-AFA6-29B9552DAE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4FF6B6-D611-44EE-AF17-90E173F663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E0D0CA-BCDD-406F-81F4-D2C49DCED026}">
      <dgm:prSet/>
      <dgm:spPr/>
      <dgm:t>
        <a:bodyPr/>
        <a:lstStyle/>
        <a:p>
          <a:r>
            <a:rPr lang="en-US"/>
            <a:t>User registration and login flow.</a:t>
          </a:r>
        </a:p>
      </dgm:t>
    </dgm:pt>
    <dgm:pt modelId="{2F7C6124-0A6C-479F-97B0-1292863B215B}" type="parTrans" cxnId="{7EEE7973-306E-43B7-B0F4-64EC10AFAA7A}">
      <dgm:prSet/>
      <dgm:spPr/>
      <dgm:t>
        <a:bodyPr/>
        <a:lstStyle/>
        <a:p>
          <a:endParaRPr lang="en-US"/>
        </a:p>
      </dgm:t>
    </dgm:pt>
    <dgm:pt modelId="{47FBBFCF-5738-4A6B-9013-D35BABFC7CA7}" type="sibTrans" cxnId="{7EEE7973-306E-43B7-B0F4-64EC10AFAA7A}">
      <dgm:prSet/>
      <dgm:spPr/>
      <dgm:t>
        <a:bodyPr/>
        <a:lstStyle/>
        <a:p>
          <a:endParaRPr lang="en-US"/>
        </a:p>
      </dgm:t>
    </dgm:pt>
    <dgm:pt modelId="{1A1FCE16-54DD-4C1D-873F-2CFDF2573D5B}">
      <dgm:prSet/>
      <dgm:spPr/>
      <dgm:t>
        <a:bodyPr/>
        <a:lstStyle/>
        <a:p>
          <a:r>
            <a:rPr lang="en-US"/>
            <a:t>Browsing and searching device listings.</a:t>
          </a:r>
        </a:p>
      </dgm:t>
    </dgm:pt>
    <dgm:pt modelId="{4FE676DB-8447-4DFA-9F23-BE26837BA86C}" type="parTrans" cxnId="{8F382646-FB12-4BD6-877A-E5384FA61EF0}">
      <dgm:prSet/>
      <dgm:spPr/>
      <dgm:t>
        <a:bodyPr/>
        <a:lstStyle/>
        <a:p>
          <a:endParaRPr lang="en-US"/>
        </a:p>
      </dgm:t>
    </dgm:pt>
    <dgm:pt modelId="{83130AF2-3DAA-4E70-97A7-B930FE17015E}" type="sibTrans" cxnId="{8F382646-FB12-4BD6-877A-E5384FA61EF0}">
      <dgm:prSet/>
      <dgm:spPr/>
      <dgm:t>
        <a:bodyPr/>
        <a:lstStyle/>
        <a:p>
          <a:endParaRPr lang="en-US"/>
        </a:p>
      </dgm:t>
    </dgm:pt>
    <dgm:pt modelId="{903B3159-3A3F-4D06-AE92-4BD06BA13522}">
      <dgm:prSet/>
      <dgm:spPr/>
      <dgm:t>
        <a:bodyPr/>
        <a:lstStyle/>
        <a:p>
          <a:r>
            <a:rPr lang="en-US"/>
            <a:t>Adding items to cart and placing orders.</a:t>
          </a:r>
        </a:p>
      </dgm:t>
    </dgm:pt>
    <dgm:pt modelId="{08D55BFC-3E74-43D6-B869-A4EBF9BF6E71}" type="parTrans" cxnId="{56FDBDAC-87E6-4D45-A1FC-9138E61850A5}">
      <dgm:prSet/>
      <dgm:spPr/>
      <dgm:t>
        <a:bodyPr/>
        <a:lstStyle/>
        <a:p>
          <a:endParaRPr lang="en-US"/>
        </a:p>
      </dgm:t>
    </dgm:pt>
    <dgm:pt modelId="{F8055DA4-C9BF-4ECD-ACAC-693876A28FC8}" type="sibTrans" cxnId="{56FDBDAC-87E6-4D45-A1FC-9138E61850A5}">
      <dgm:prSet/>
      <dgm:spPr/>
      <dgm:t>
        <a:bodyPr/>
        <a:lstStyle/>
        <a:p>
          <a:endParaRPr lang="en-US"/>
        </a:p>
      </dgm:t>
    </dgm:pt>
    <dgm:pt modelId="{6A7C072F-D690-45A6-9C55-D0F158DAFB1F}">
      <dgm:prSet/>
      <dgm:spPr/>
      <dgm:t>
        <a:bodyPr/>
        <a:lstStyle/>
        <a:p>
          <a:r>
            <a:rPr lang="en-US"/>
            <a:t>Sql database for saving and retrieving data</a:t>
          </a:r>
        </a:p>
      </dgm:t>
    </dgm:pt>
    <dgm:pt modelId="{AE69D4AB-C78D-4E14-A5F2-09FB11C7D461}" type="parTrans" cxnId="{E50DF63C-781F-4168-AD49-55DC56C9C258}">
      <dgm:prSet/>
      <dgm:spPr/>
      <dgm:t>
        <a:bodyPr/>
        <a:lstStyle/>
        <a:p>
          <a:endParaRPr lang="en-US"/>
        </a:p>
      </dgm:t>
    </dgm:pt>
    <dgm:pt modelId="{1871041B-B230-4C39-9101-144111751439}" type="sibTrans" cxnId="{E50DF63C-781F-4168-AD49-55DC56C9C258}">
      <dgm:prSet/>
      <dgm:spPr/>
      <dgm:t>
        <a:bodyPr/>
        <a:lstStyle/>
        <a:p>
          <a:endParaRPr lang="en-US"/>
        </a:p>
      </dgm:t>
    </dgm:pt>
    <dgm:pt modelId="{50181F2F-ED2E-4469-A191-326C3AB27672}" type="pres">
      <dgm:prSet presAssocID="{904FF6B6-D611-44EE-AF17-90E173F663C6}" presName="root" presStyleCnt="0">
        <dgm:presLayoutVars>
          <dgm:dir/>
          <dgm:resizeHandles val="exact"/>
        </dgm:presLayoutVars>
      </dgm:prSet>
      <dgm:spPr/>
    </dgm:pt>
    <dgm:pt modelId="{95B46C7C-0CFC-4EFA-945A-D5E49F22C0A0}" type="pres">
      <dgm:prSet presAssocID="{904FF6B6-D611-44EE-AF17-90E173F663C6}" presName="container" presStyleCnt="0">
        <dgm:presLayoutVars>
          <dgm:dir/>
          <dgm:resizeHandles val="exact"/>
        </dgm:presLayoutVars>
      </dgm:prSet>
      <dgm:spPr/>
    </dgm:pt>
    <dgm:pt modelId="{379CDD52-5BEC-4B00-A07D-28DC971BC14A}" type="pres">
      <dgm:prSet presAssocID="{1AE0D0CA-BCDD-406F-81F4-D2C49DCED026}" presName="compNode" presStyleCnt="0"/>
      <dgm:spPr/>
    </dgm:pt>
    <dgm:pt modelId="{ED4C2AD2-CBBC-4A0B-BFF4-830EC03DD0B9}" type="pres">
      <dgm:prSet presAssocID="{1AE0D0CA-BCDD-406F-81F4-D2C49DCED026}" presName="iconBgRect" presStyleLbl="bgShp" presStyleIdx="0" presStyleCnt="4"/>
      <dgm:spPr/>
    </dgm:pt>
    <dgm:pt modelId="{32FD7519-7444-4912-B5C8-A51830C60CC3}" type="pres">
      <dgm:prSet presAssocID="{1AE0D0CA-BCDD-406F-81F4-D2C49DCED0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D9D14E-C548-498D-A9EB-79F8C055575C}" type="pres">
      <dgm:prSet presAssocID="{1AE0D0CA-BCDD-406F-81F4-D2C49DCED026}" presName="spaceRect" presStyleCnt="0"/>
      <dgm:spPr/>
    </dgm:pt>
    <dgm:pt modelId="{DF99F383-BF05-4929-88BF-65C817A92888}" type="pres">
      <dgm:prSet presAssocID="{1AE0D0CA-BCDD-406F-81F4-D2C49DCED026}" presName="textRect" presStyleLbl="revTx" presStyleIdx="0" presStyleCnt="4">
        <dgm:presLayoutVars>
          <dgm:chMax val="1"/>
          <dgm:chPref val="1"/>
        </dgm:presLayoutVars>
      </dgm:prSet>
      <dgm:spPr/>
    </dgm:pt>
    <dgm:pt modelId="{02B93243-F8DC-422E-AFE4-F3F8218378E0}" type="pres">
      <dgm:prSet presAssocID="{47FBBFCF-5738-4A6B-9013-D35BABFC7CA7}" presName="sibTrans" presStyleLbl="sibTrans2D1" presStyleIdx="0" presStyleCnt="0"/>
      <dgm:spPr/>
    </dgm:pt>
    <dgm:pt modelId="{E873B10C-8305-49E0-B214-3028467D7D49}" type="pres">
      <dgm:prSet presAssocID="{1A1FCE16-54DD-4C1D-873F-2CFDF2573D5B}" presName="compNode" presStyleCnt="0"/>
      <dgm:spPr/>
    </dgm:pt>
    <dgm:pt modelId="{CF88CC67-45E2-47B7-A0DD-EE6BF1FAF3B2}" type="pres">
      <dgm:prSet presAssocID="{1A1FCE16-54DD-4C1D-873F-2CFDF2573D5B}" presName="iconBgRect" presStyleLbl="bgShp" presStyleIdx="1" presStyleCnt="4"/>
      <dgm:spPr/>
    </dgm:pt>
    <dgm:pt modelId="{922EEECB-2DAF-4463-9DB1-C3AE792850FC}" type="pres">
      <dgm:prSet presAssocID="{1A1FCE16-54DD-4C1D-873F-2CFDF2573D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C6BB1EF-0E93-45FA-A8D5-E1C9ABBA442D}" type="pres">
      <dgm:prSet presAssocID="{1A1FCE16-54DD-4C1D-873F-2CFDF2573D5B}" presName="spaceRect" presStyleCnt="0"/>
      <dgm:spPr/>
    </dgm:pt>
    <dgm:pt modelId="{E24DFD8E-8B38-4F7E-BA5F-877E9619DD20}" type="pres">
      <dgm:prSet presAssocID="{1A1FCE16-54DD-4C1D-873F-2CFDF2573D5B}" presName="textRect" presStyleLbl="revTx" presStyleIdx="1" presStyleCnt="4">
        <dgm:presLayoutVars>
          <dgm:chMax val="1"/>
          <dgm:chPref val="1"/>
        </dgm:presLayoutVars>
      </dgm:prSet>
      <dgm:spPr/>
    </dgm:pt>
    <dgm:pt modelId="{46D1B1CE-4B06-4DAD-9606-557A94E2BC39}" type="pres">
      <dgm:prSet presAssocID="{83130AF2-3DAA-4E70-97A7-B930FE17015E}" presName="sibTrans" presStyleLbl="sibTrans2D1" presStyleIdx="0" presStyleCnt="0"/>
      <dgm:spPr/>
    </dgm:pt>
    <dgm:pt modelId="{F4E2A42E-A4B6-410A-A32C-1C5D68A034B2}" type="pres">
      <dgm:prSet presAssocID="{903B3159-3A3F-4D06-AE92-4BD06BA13522}" presName="compNode" presStyleCnt="0"/>
      <dgm:spPr/>
    </dgm:pt>
    <dgm:pt modelId="{EE0905CA-BA01-404D-9B43-F2F926C20EEE}" type="pres">
      <dgm:prSet presAssocID="{903B3159-3A3F-4D06-AE92-4BD06BA13522}" presName="iconBgRect" presStyleLbl="bgShp" presStyleIdx="2" presStyleCnt="4"/>
      <dgm:spPr/>
    </dgm:pt>
    <dgm:pt modelId="{3C5B46A1-6A1B-47F9-A7A9-6E1E330B9EE1}" type="pres">
      <dgm:prSet presAssocID="{903B3159-3A3F-4D06-AE92-4BD06BA135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A51C99B-E16A-438B-A67D-A5FEA7B26F3A}" type="pres">
      <dgm:prSet presAssocID="{903B3159-3A3F-4D06-AE92-4BD06BA13522}" presName="spaceRect" presStyleCnt="0"/>
      <dgm:spPr/>
    </dgm:pt>
    <dgm:pt modelId="{B2119754-8708-4369-A8FC-26F4A63DAA26}" type="pres">
      <dgm:prSet presAssocID="{903B3159-3A3F-4D06-AE92-4BD06BA13522}" presName="textRect" presStyleLbl="revTx" presStyleIdx="2" presStyleCnt="4">
        <dgm:presLayoutVars>
          <dgm:chMax val="1"/>
          <dgm:chPref val="1"/>
        </dgm:presLayoutVars>
      </dgm:prSet>
      <dgm:spPr/>
    </dgm:pt>
    <dgm:pt modelId="{36313588-E3E2-435E-AFBC-350DA413EFD4}" type="pres">
      <dgm:prSet presAssocID="{F8055DA4-C9BF-4ECD-ACAC-693876A28FC8}" presName="sibTrans" presStyleLbl="sibTrans2D1" presStyleIdx="0" presStyleCnt="0"/>
      <dgm:spPr/>
    </dgm:pt>
    <dgm:pt modelId="{903F1389-9FE6-4826-8C0A-023A2F96A269}" type="pres">
      <dgm:prSet presAssocID="{6A7C072F-D690-45A6-9C55-D0F158DAFB1F}" presName="compNode" presStyleCnt="0"/>
      <dgm:spPr/>
    </dgm:pt>
    <dgm:pt modelId="{0FD0E025-C524-49B8-BE20-3F4D067755AE}" type="pres">
      <dgm:prSet presAssocID="{6A7C072F-D690-45A6-9C55-D0F158DAFB1F}" presName="iconBgRect" presStyleLbl="bgShp" presStyleIdx="3" presStyleCnt="4"/>
      <dgm:spPr/>
    </dgm:pt>
    <dgm:pt modelId="{C1D25856-7320-418A-B03B-1ED69869C3EB}" type="pres">
      <dgm:prSet presAssocID="{6A7C072F-D690-45A6-9C55-D0F158DAFB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58913B-54D0-44E1-BC33-C00AC4DB82F9}" type="pres">
      <dgm:prSet presAssocID="{6A7C072F-D690-45A6-9C55-D0F158DAFB1F}" presName="spaceRect" presStyleCnt="0"/>
      <dgm:spPr/>
    </dgm:pt>
    <dgm:pt modelId="{EB153806-95ED-41CE-B28A-243B53181332}" type="pres">
      <dgm:prSet presAssocID="{6A7C072F-D690-45A6-9C55-D0F158DAFB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CC6003-1CE4-4722-892D-551D16961439}" type="presOf" srcId="{903B3159-3A3F-4D06-AE92-4BD06BA13522}" destId="{B2119754-8708-4369-A8FC-26F4A63DAA26}" srcOrd="0" destOrd="0" presId="urn:microsoft.com/office/officeart/2018/2/layout/IconCircleList"/>
    <dgm:cxn modelId="{24EBEC09-49A0-4156-87A1-8ADA290DC995}" type="presOf" srcId="{83130AF2-3DAA-4E70-97A7-B930FE17015E}" destId="{46D1B1CE-4B06-4DAD-9606-557A94E2BC39}" srcOrd="0" destOrd="0" presId="urn:microsoft.com/office/officeart/2018/2/layout/IconCircleList"/>
    <dgm:cxn modelId="{7986E83B-8D20-4D8F-9ECF-10CB060271A1}" type="presOf" srcId="{1AE0D0CA-BCDD-406F-81F4-D2C49DCED026}" destId="{DF99F383-BF05-4929-88BF-65C817A92888}" srcOrd="0" destOrd="0" presId="urn:microsoft.com/office/officeart/2018/2/layout/IconCircleList"/>
    <dgm:cxn modelId="{E50DF63C-781F-4168-AD49-55DC56C9C258}" srcId="{904FF6B6-D611-44EE-AF17-90E173F663C6}" destId="{6A7C072F-D690-45A6-9C55-D0F158DAFB1F}" srcOrd="3" destOrd="0" parTransId="{AE69D4AB-C78D-4E14-A5F2-09FB11C7D461}" sibTransId="{1871041B-B230-4C39-9101-144111751439}"/>
    <dgm:cxn modelId="{8F382646-FB12-4BD6-877A-E5384FA61EF0}" srcId="{904FF6B6-D611-44EE-AF17-90E173F663C6}" destId="{1A1FCE16-54DD-4C1D-873F-2CFDF2573D5B}" srcOrd="1" destOrd="0" parTransId="{4FE676DB-8447-4DFA-9F23-BE26837BA86C}" sibTransId="{83130AF2-3DAA-4E70-97A7-B930FE17015E}"/>
    <dgm:cxn modelId="{50B6D968-96E8-4281-AEBE-04729AB9A03D}" type="presOf" srcId="{47FBBFCF-5738-4A6B-9013-D35BABFC7CA7}" destId="{02B93243-F8DC-422E-AFE4-F3F8218378E0}" srcOrd="0" destOrd="0" presId="urn:microsoft.com/office/officeart/2018/2/layout/IconCircleList"/>
    <dgm:cxn modelId="{7EEE7973-306E-43B7-B0F4-64EC10AFAA7A}" srcId="{904FF6B6-D611-44EE-AF17-90E173F663C6}" destId="{1AE0D0CA-BCDD-406F-81F4-D2C49DCED026}" srcOrd="0" destOrd="0" parTransId="{2F7C6124-0A6C-479F-97B0-1292863B215B}" sibTransId="{47FBBFCF-5738-4A6B-9013-D35BABFC7CA7}"/>
    <dgm:cxn modelId="{79729F89-FA05-4182-B635-76414E664872}" type="presOf" srcId="{F8055DA4-C9BF-4ECD-ACAC-693876A28FC8}" destId="{36313588-E3E2-435E-AFBC-350DA413EFD4}" srcOrd="0" destOrd="0" presId="urn:microsoft.com/office/officeart/2018/2/layout/IconCircleList"/>
    <dgm:cxn modelId="{8E832192-2F3E-4BFA-8F2D-6CBCA133100E}" type="presOf" srcId="{1A1FCE16-54DD-4C1D-873F-2CFDF2573D5B}" destId="{E24DFD8E-8B38-4F7E-BA5F-877E9619DD20}" srcOrd="0" destOrd="0" presId="urn:microsoft.com/office/officeart/2018/2/layout/IconCircleList"/>
    <dgm:cxn modelId="{56FDBDAC-87E6-4D45-A1FC-9138E61850A5}" srcId="{904FF6B6-D611-44EE-AF17-90E173F663C6}" destId="{903B3159-3A3F-4D06-AE92-4BD06BA13522}" srcOrd="2" destOrd="0" parTransId="{08D55BFC-3E74-43D6-B869-A4EBF9BF6E71}" sibTransId="{F8055DA4-C9BF-4ECD-ACAC-693876A28FC8}"/>
    <dgm:cxn modelId="{E07BABBB-D0DF-41AD-9A74-998036CC05B1}" type="presOf" srcId="{904FF6B6-D611-44EE-AF17-90E173F663C6}" destId="{50181F2F-ED2E-4469-A191-326C3AB27672}" srcOrd="0" destOrd="0" presId="urn:microsoft.com/office/officeart/2018/2/layout/IconCircleList"/>
    <dgm:cxn modelId="{A8F996C1-81F9-4EDE-B308-C8FE723F135C}" type="presOf" srcId="{6A7C072F-D690-45A6-9C55-D0F158DAFB1F}" destId="{EB153806-95ED-41CE-B28A-243B53181332}" srcOrd="0" destOrd="0" presId="urn:microsoft.com/office/officeart/2018/2/layout/IconCircleList"/>
    <dgm:cxn modelId="{1286C5C6-931A-406E-9F77-5F528EBAE9D6}" type="presParOf" srcId="{50181F2F-ED2E-4469-A191-326C3AB27672}" destId="{95B46C7C-0CFC-4EFA-945A-D5E49F22C0A0}" srcOrd="0" destOrd="0" presId="urn:microsoft.com/office/officeart/2018/2/layout/IconCircleList"/>
    <dgm:cxn modelId="{9E315180-B606-4F8A-9D8A-BB73EA09FBFB}" type="presParOf" srcId="{95B46C7C-0CFC-4EFA-945A-D5E49F22C0A0}" destId="{379CDD52-5BEC-4B00-A07D-28DC971BC14A}" srcOrd="0" destOrd="0" presId="urn:microsoft.com/office/officeart/2018/2/layout/IconCircleList"/>
    <dgm:cxn modelId="{A2790801-C284-490C-80FD-34CEC9D1EDEA}" type="presParOf" srcId="{379CDD52-5BEC-4B00-A07D-28DC971BC14A}" destId="{ED4C2AD2-CBBC-4A0B-BFF4-830EC03DD0B9}" srcOrd="0" destOrd="0" presId="urn:microsoft.com/office/officeart/2018/2/layout/IconCircleList"/>
    <dgm:cxn modelId="{E8C374C8-3F43-4070-8C22-2BF1E0E5425C}" type="presParOf" srcId="{379CDD52-5BEC-4B00-A07D-28DC971BC14A}" destId="{32FD7519-7444-4912-B5C8-A51830C60CC3}" srcOrd="1" destOrd="0" presId="urn:microsoft.com/office/officeart/2018/2/layout/IconCircleList"/>
    <dgm:cxn modelId="{3131329D-7834-4359-8C56-D75C6EF725A0}" type="presParOf" srcId="{379CDD52-5BEC-4B00-A07D-28DC971BC14A}" destId="{B7D9D14E-C548-498D-A9EB-79F8C055575C}" srcOrd="2" destOrd="0" presId="urn:microsoft.com/office/officeart/2018/2/layout/IconCircleList"/>
    <dgm:cxn modelId="{D833C415-71E2-4591-80A2-D8876AB7239D}" type="presParOf" srcId="{379CDD52-5BEC-4B00-A07D-28DC971BC14A}" destId="{DF99F383-BF05-4929-88BF-65C817A92888}" srcOrd="3" destOrd="0" presId="urn:microsoft.com/office/officeart/2018/2/layout/IconCircleList"/>
    <dgm:cxn modelId="{37E266D1-029F-4479-9389-61BCFDA66533}" type="presParOf" srcId="{95B46C7C-0CFC-4EFA-945A-D5E49F22C0A0}" destId="{02B93243-F8DC-422E-AFE4-F3F8218378E0}" srcOrd="1" destOrd="0" presId="urn:microsoft.com/office/officeart/2018/2/layout/IconCircleList"/>
    <dgm:cxn modelId="{0B54BF94-E20E-4BC4-9097-D0D81D666EED}" type="presParOf" srcId="{95B46C7C-0CFC-4EFA-945A-D5E49F22C0A0}" destId="{E873B10C-8305-49E0-B214-3028467D7D49}" srcOrd="2" destOrd="0" presId="urn:microsoft.com/office/officeart/2018/2/layout/IconCircleList"/>
    <dgm:cxn modelId="{BDE91089-6174-457B-8DCE-E66D14A8BD0B}" type="presParOf" srcId="{E873B10C-8305-49E0-B214-3028467D7D49}" destId="{CF88CC67-45E2-47B7-A0DD-EE6BF1FAF3B2}" srcOrd="0" destOrd="0" presId="urn:microsoft.com/office/officeart/2018/2/layout/IconCircleList"/>
    <dgm:cxn modelId="{DB3D4B06-4E97-431A-99F9-B79646BAF396}" type="presParOf" srcId="{E873B10C-8305-49E0-B214-3028467D7D49}" destId="{922EEECB-2DAF-4463-9DB1-C3AE792850FC}" srcOrd="1" destOrd="0" presId="urn:microsoft.com/office/officeart/2018/2/layout/IconCircleList"/>
    <dgm:cxn modelId="{D6EF6C45-2C83-4B97-BC2B-E6E0AFE4D761}" type="presParOf" srcId="{E873B10C-8305-49E0-B214-3028467D7D49}" destId="{0C6BB1EF-0E93-45FA-A8D5-E1C9ABBA442D}" srcOrd="2" destOrd="0" presId="urn:microsoft.com/office/officeart/2018/2/layout/IconCircleList"/>
    <dgm:cxn modelId="{888687D6-34C9-4ABD-B1BB-43DCAF516608}" type="presParOf" srcId="{E873B10C-8305-49E0-B214-3028467D7D49}" destId="{E24DFD8E-8B38-4F7E-BA5F-877E9619DD20}" srcOrd="3" destOrd="0" presId="urn:microsoft.com/office/officeart/2018/2/layout/IconCircleList"/>
    <dgm:cxn modelId="{1A5EDE72-C0AF-43B0-B17E-0B39491F0CD0}" type="presParOf" srcId="{95B46C7C-0CFC-4EFA-945A-D5E49F22C0A0}" destId="{46D1B1CE-4B06-4DAD-9606-557A94E2BC39}" srcOrd="3" destOrd="0" presId="urn:microsoft.com/office/officeart/2018/2/layout/IconCircleList"/>
    <dgm:cxn modelId="{83EA4755-F154-4B95-A2B2-6645D11DCA3E}" type="presParOf" srcId="{95B46C7C-0CFC-4EFA-945A-D5E49F22C0A0}" destId="{F4E2A42E-A4B6-410A-A32C-1C5D68A034B2}" srcOrd="4" destOrd="0" presId="urn:microsoft.com/office/officeart/2018/2/layout/IconCircleList"/>
    <dgm:cxn modelId="{E0490E2C-37E5-44D2-BBFC-D9AF2164C4AC}" type="presParOf" srcId="{F4E2A42E-A4B6-410A-A32C-1C5D68A034B2}" destId="{EE0905CA-BA01-404D-9B43-F2F926C20EEE}" srcOrd="0" destOrd="0" presId="urn:microsoft.com/office/officeart/2018/2/layout/IconCircleList"/>
    <dgm:cxn modelId="{BEE8264F-14B8-414B-9F39-959A367750A4}" type="presParOf" srcId="{F4E2A42E-A4B6-410A-A32C-1C5D68A034B2}" destId="{3C5B46A1-6A1B-47F9-A7A9-6E1E330B9EE1}" srcOrd="1" destOrd="0" presId="urn:microsoft.com/office/officeart/2018/2/layout/IconCircleList"/>
    <dgm:cxn modelId="{C0AF584E-FCAD-4495-A8E7-E8BE57223C1D}" type="presParOf" srcId="{F4E2A42E-A4B6-410A-A32C-1C5D68A034B2}" destId="{CA51C99B-E16A-438B-A67D-A5FEA7B26F3A}" srcOrd="2" destOrd="0" presId="urn:microsoft.com/office/officeart/2018/2/layout/IconCircleList"/>
    <dgm:cxn modelId="{0CBFD653-7AE7-49F8-9B4F-B096388D5B59}" type="presParOf" srcId="{F4E2A42E-A4B6-410A-A32C-1C5D68A034B2}" destId="{B2119754-8708-4369-A8FC-26F4A63DAA26}" srcOrd="3" destOrd="0" presId="urn:microsoft.com/office/officeart/2018/2/layout/IconCircleList"/>
    <dgm:cxn modelId="{6A0C4372-48FF-4E46-BC7F-B04EF21B7A4C}" type="presParOf" srcId="{95B46C7C-0CFC-4EFA-945A-D5E49F22C0A0}" destId="{36313588-E3E2-435E-AFBC-350DA413EFD4}" srcOrd="5" destOrd="0" presId="urn:microsoft.com/office/officeart/2018/2/layout/IconCircleList"/>
    <dgm:cxn modelId="{8E28B770-B851-4386-97F4-4FB0BC0A4B81}" type="presParOf" srcId="{95B46C7C-0CFC-4EFA-945A-D5E49F22C0A0}" destId="{903F1389-9FE6-4826-8C0A-023A2F96A269}" srcOrd="6" destOrd="0" presId="urn:microsoft.com/office/officeart/2018/2/layout/IconCircleList"/>
    <dgm:cxn modelId="{BBB3D571-FBDE-42D6-B047-C1E986015A02}" type="presParOf" srcId="{903F1389-9FE6-4826-8C0A-023A2F96A269}" destId="{0FD0E025-C524-49B8-BE20-3F4D067755AE}" srcOrd="0" destOrd="0" presId="urn:microsoft.com/office/officeart/2018/2/layout/IconCircleList"/>
    <dgm:cxn modelId="{FFCD5EAA-D6B0-4CE3-83F1-C06FC63E2EA5}" type="presParOf" srcId="{903F1389-9FE6-4826-8C0A-023A2F96A269}" destId="{C1D25856-7320-418A-B03B-1ED69869C3EB}" srcOrd="1" destOrd="0" presId="urn:microsoft.com/office/officeart/2018/2/layout/IconCircleList"/>
    <dgm:cxn modelId="{01BB19E7-2DA4-48BB-B8FF-706E65DB92AA}" type="presParOf" srcId="{903F1389-9FE6-4826-8C0A-023A2F96A269}" destId="{7D58913B-54D0-44E1-BC33-C00AC4DB82F9}" srcOrd="2" destOrd="0" presId="urn:microsoft.com/office/officeart/2018/2/layout/IconCircleList"/>
    <dgm:cxn modelId="{D6805D79-F94C-4BD4-AB93-9C7CCF676E4E}" type="presParOf" srcId="{903F1389-9FE6-4826-8C0A-023A2F96A269}" destId="{EB153806-95ED-41CE-B28A-243B531813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C9A706-E18A-48FB-966B-B24E5871160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0AD3C3-9B02-4F19-9A9C-EC5529B2976F}">
      <dgm:prSet/>
      <dgm:spPr/>
      <dgm:t>
        <a:bodyPr/>
        <a:lstStyle/>
        <a:p>
          <a:r>
            <a:rPr lang="en-US"/>
            <a:t>Project successfully met key requirements.</a:t>
          </a:r>
        </a:p>
      </dgm:t>
    </dgm:pt>
    <dgm:pt modelId="{1FEBA1E7-6691-442D-A41B-D38DCCAE8DAD}" type="parTrans" cxnId="{A0E34E19-70D2-412E-9BE7-BEC8F547BB4F}">
      <dgm:prSet/>
      <dgm:spPr/>
      <dgm:t>
        <a:bodyPr/>
        <a:lstStyle/>
        <a:p>
          <a:endParaRPr lang="en-US"/>
        </a:p>
      </dgm:t>
    </dgm:pt>
    <dgm:pt modelId="{EC5D3532-0EBE-4058-A3BE-495627E5B9D7}" type="sibTrans" cxnId="{A0E34E19-70D2-412E-9BE7-BEC8F547BB4F}">
      <dgm:prSet/>
      <dgm:spPr/>
      <dgm:t>
        <a:bodyPr/>
        <a:lstStyle/>
        <a:p>
          <a:endParaRPr lang="en-US"/>
        </a:p>
      </dgm:t>
    </dgm:pt>
    <dgm:pt modelId="{393B1C9E-4EE3-4749-B6CE-EECD334A7749}">
      <dgm:prSet/>
      <dgm:spPr/>
      <dgm:t>
        <a:bodyPr/>
        <a:lstStyle/>
        <a:p>
          <a:r>
            <a:rPr lang="en-US"/>
            <a:t>Future enhancements: payment gateway integration, real-time chat.</a:t>
          </a:r>
        </a:p>
      </dgm:t>
    </dgm:pt>
    <dgm:pt modelId="{C5783ECC-3907-4FA9-B70F-97703308AEE0}" type="parTrans" cxnId="{F1A0220F-31C7-4F1D-AC7C-FF54531228C3}">
      <dgm:prSet/>
      <dgm:spPr/>
      <dgm:t>
        <a:bodyPr/>
        <a:lstStyle/>
        <a:p>
          <a:endParaRPr lang="en-US"/>
        </a:p>
      </dgm:t>
    </dgm:pt>
    <dgm:pt modelId="{845074A3-2461-43B3-BA7F-6E528217B105}" type="sibTrans" cxnId="{F1A0220F-31C7-4F1D-AC7C-FF54531228C3}">
      <dgm:prSet/>
      <dgm:spPr/>
      <dgm:t>
        <a:bodyPr/>
        <a:lstStyle/>
        <a:p>
          <a:endParaRPr lang="en-US"/>
        </a:p>
      </dgm:t>
    </dgm:pt>
    <dgm:pt modelId="{78C8617B-7B52-402C-8D8E-59021E9290D2}">
      <dgm:prSet/>
      <dgm:spPr/>
      <dgm:t>
        <a:bodyPr/>
        <a:lstStyle/>
        <a:p>
          <a:r>
            <a:rPr lang="en-US"/>
            <a:t>Improve UI/UX and add mobile responsiveness.</a:t>
          </a:r>
        </a:p>
      </dgm:t>
    </dgm:pt>
    <dgm:pt modelId="{A1B61561-AED2-42EE-86F1-3F4BF3AFC3FE}" type="parTrans" cxnId="{7FA2937A-F723-4082-B368-C683CFA0D8C2}">
      <dgm:prSet/>
      <dgm:spPr/>
      <dgm:t>
        <a:bodyPr/>
        <a:lstStyle/>
        <a:p>
          <a:endParaRPr lang="en-US"/>
        </a:p>
      </dgm:t>
    </dgm:pt>
    <dgm:pt modelId="{2EE58058-55A0-47C3-BF91-EE3B6C10B650}" type="sibTrans" cxnId="{7FA2937A-F723-4082-B368-C683CFA0D8C2}">
      <dgm:prSet/>
      <dgm:spPr/>
      <dgm:t>
        <a:bodyPr/>
        <a:lstStyle/>
        <a:p>
          <a:endParaRPr lang="en-US"/>
        </a:p>
      </dgm:t>
    </dgm:pt>
    <dgm:pt modelId="{94A0562F-988C-4701-96FF-E33AA7356ABD}">
      <dgm:prSet/>
      <dgm:spPr/>
      <dgm:t>
        <a:bodyPr/>
        <a:lstStyle/>
        <a:p>
          <a:r>
            <a:rPr lang="en-US"/>
            <a:t>Plan to deploy on cloud hosting platforms.</a:t>
          </a:r>
        </a:p>
      </dgm:t>
    </dgm:pt>
    <dgm:pt modelId="{257DCC24-1958-47F2-98DF-57CF90552CE1}" type="parTrans" cxnId="{D5CDE257-23C5-4BC0-8D14-BDBDCE2E4020}">
      <dgm:prSet/>
      <dgm:spPr/>
      <dgm:t>
        <a:bodyPr/>
        <a:lstStyle/>
        <a:p>
          <a:endParaRPr lang="en-US"/>
        </a:p>
      </dgm:t>
    </dgm:pt>
    <dgm:pt modelId="{19D161C6-4E18-4E48-BB84-B23D018F2EC7}" type="sibTrans" cxnId="{D5CDE257-23C5-4BC0-8D14-BDBDCE2E4020}">
      <dgm:prSet/>
      <dgm:spPr/>
      <dgm:t>
        <a:bodyPr/>
        <a:lstStyle/>
        <a:p>
          <a:endParaRPr lang="en-US"/>
        </a:p>
      </dgm:t>
    </dgm:pt>
    <dgm:pt modelId="{2C81886C-8E59-441D-B65C-A3F1B7DB6E77}" type="pres">
      <dgm:prSet presAssocID="{FBC9A706-E18A-48FB-966B-B24E58711607}" presName="matrix" presStyleCnt="0">
        <dgm:presLayoutVars>
          <dgm:chMax val="1"/>
          <dgm:dir/>
          <dgm:resizeHandles val="exact"/>
        </dgm:presLayoutVars>
      </dgm:prSet>
      <dgm:spPr/>
    </dgm:pt>
    <dgm:pt modelId="{A3DF5D1A-34D0-498E-B1DC-F3C220AF217E}" type="pres">
      <dgm:prSet presAssocID="{FBC9A706-E18A-48FB-966B-B24E58711607}" presName="diamond" presStyleLbl="bgShp" presStyleIdx="0" presStyleCnt="1"/>
      <dgm:spPr/>
    </dgm:pt>
    <dgm:pt modelId="{3FB49BC8-1F2C-472F-BCA5-7619964A1FA6}" type="pres">
      <dgm:prSet presAssocID="{FBC9A706-E18A-48FB-966B-B24E5871160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33174D9-77D1-4B9F-9709-E17E90343C0E}" type="pres">
      <dgm:prSet presAssocID="{FBC9A706-E18A-48FB-966B-B24E5871160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055A96-6D5A-48AE-8556-DD44384213B5}" type="pres">
      <dgm:prSet presAssocID="{FBC9A706-E18A-48FB-966B-B24E5871160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BEB225B-DAA5-433F-B02C-62D0412CABF6}" type="pres">
      <dgm:prSet presAssocID="{FBC9A706-E18A-48FB-966B-B24E5871160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A0220F-31C7-4F1D-AC7C-FF54531228C3}" srcId="{FBC9A706-E18A-48FB-966B-B24E58711607}" destId="{393B1C9E-4EE3-4749-B6CE-EECD334A7749}" srcOrd="1" destOrd="0" parTransId="{C5783ECC-3907-4FA9-B70F-97703308AEE0}" sibTransId="{845074A3-2461-43B3-BA7F-6E528217B105}"/>
    <dgm:cxn modelId="{A0E34E19-70D2-412E-9BE7-BEC8F547BB4F}" srcId="{FBC9A706-E18A-48FB-966B-B24E58711607}" destId="{700AD3C3-9B02-4F19-9A9C-EC5529B2976F}" srcOrd="0" destOrd="0" parTransId="{1FEBA1E7-6691-442D-A41B-D38DCCAE8DAD}" sibTransId="{EC5D3532-0EBE-4058-A3BE-495627E5B9D7}"/>
    <dgm:cxn modelId="{68EF632D-60C2-432C-A30A-F9686C0BF656}" type="presOf" srcId="{FBC9A706-E18A-48FB-966B-B24E58711607}" destId="{2C81886C-8E59-441D-B65C-A3F1B7DB6E77}" srcOrd="0" destOrd="0" presId="urn:microsoft.com/office/officeart/2005/8/layout/matrix3"/>
    <dgm:cxn modelId="{95242F66-706E-4184-9B9A-0BDBC1AB68FB}" type="presOf" srcId="{700AD3C3-9B02-4F19-9A9C-EC5529B2976F}" destId="{3FB49BC8-1F2C-472F-BCA5-7619964A1FA6}" srcOrd="0" destOrd="0" presId="urn:microsoft.com/office/officeart/2005/8/layout/matrix3"/>
    <dgm:cxn modelId="{D5CDE257-23C5-4BC0-8D14-BDBDCE2E4020}" srcId="{FBC9A706-E18A-48FB-966B-B24E58711607}" destId="{94A0562F-988C-4701-96FF-E33AA7356ABD}" srcOrd="3" destOrd="0" parTransId="{257DCC24-1958-47F2-98DF-57CF90552CE1}" sibTransId="{19D161C6-4E18-4E48-BB84-B23D018F2EC7}"/>
    <dgm:cxn modelId="{7FA2937A-F723-4082-B368-C683CFA0D8C2}" srcId="{FBC9A706-E18A-48FB-966B-B24E58711607}" destId="{78C8617B-7B52-402C-8D8E-59021E9290D2}" srcOrd="2" destOrd="0" parTransId="{A1B61561-AED2-42EE-86F1-3F4BF3AFC3FE}" sibTransId="{2EE58058-55A0-47C3-BF91-EE3B6C10B650}"/>
    <dgm:cxn modelId="{DBAAD098-536F-4081-8361-B68954D5BE60}" type="presOf" srcId="{78C8617B-7B52-402C-8D8E-59021E9290D2}" destId="{C9055A96-6D5A-48AE-8556-DD44384213B5}" srcOrd="0" destOrd="0" presId="urn:microsoft.com/office/officeart/2005/8/layout/matrix3"/>
    <dgm:cxn modelId="{05F41C9D-1753-40A2-9E63-CB788B616F19}" type="presOf" srcId="{393B1C9E-4EE3-4749-B6CE-EECD334A7749}" destId="{A33174D9-77D1-4B9F-9709-E17E90343C0E}" srcOrd="0" destOrd="0" presId="urn:microsoft.com/office/officeart/2005/8/layout/matrix3"/>
    <dgm:cxn modelId="{F5DD92CD-11A3-4B31-B4AB-5C6FA017AB85}" type="presOf" srcId="{94A0562F-988C-4701-96FF-E33AA7356ABD}" destId="{8BEB225B-DAA5-433F-B02C-62D0412CABF6}" srcOrd="0" destOrd="0" presId="urn:microsoft.com/office/officeart/2005/8/layout/matrix3"/>
    <dgm:cxn modelId="{1101B735-151D-42EE-A18F-274056ED9DB6}" type="presParOf" srcId="{2C81886C-8E59-441D-B65C-A3F1B7DB6E77}" destId="{A3DF5D1A-34D0-498E-B1DC-F3C220AF217E}" srcOrd="0" destOrd="0" presId="urn:microsoft.com/office/officeart/2005/8/layout/matrix3"/>
    <dgm:cxn modelId="{A0EAFE85-F8C8-491F-845C-2070114D353B}" type="presParOf" srcId="{2C81886C-8E59-441D-B65C-A3F1B7DB6E77}" destId="{3FB49BC8-1F2C-472F-BCA5-7619964A1FA6}" srcOrd="1" destOrd="0" presId="urn:microsoft.com/office/officeart/2005/8/layout/matrix3"/>
    <dgm:cxn modelId="{B98A5372-5630-4C76-BD71-88413B5F5258}" type="presParOf" srcId="{2C81886C-8E59-441D-B65C-A3F1B7DB6E77}" destId="{A33174D9-77D1-4B9F-9709-E17E90343C0E}" srcOrd="2" destOrd="0" presId="urn:microsoft.com/office/officeart/2005/8/layout/matrix3"/>
    <dgm:cxn modelId="{668A234C-47D1-483E-851D-047681EFD954}" type="presParOf" srcId="{2C81886C-8E59-441D-B65C-A3F1B7DB6E77}" destId="{C9055A96-6D5A-48AE-8556-DD44384213B5}" srcOrd="3" destOrd="0" presId="urn:microsoft.com/office/officeart/2005/8/layout/matrix3"/>
    <dgm:cxn modelId="{7A06DBCA-11CD-4677-A0A5-8F7D204B7ACB}" type="presParOf" srcId="{2C81886C-8E59-441D-B65C-A3F1B7DB6E77}" destId="{8BEB225B-DAA5-433F-B02C-62D0412CABF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7633F3A-76EE-4BFB-BD71-5CE8D638899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7042D6-8FD4-41CD-B392-90959E1B38DD}">
      <dgm:prSet/>
      <dgm:spPr/>
      <dgm:t>
        <a:bodyPr/>
        <a:lstStyle/>
        <a:p>
          <a:r>
            <a:rPr lang="en-US"/>
            <a:t>Thank you for your attention!</a:t>
          </a:r>
        </a:p>
      </dgm:t>
    </dgm:pt>
    <dgm:pt modelId="{BF2903A7-CEFC-4D1E-9A5D-8BB026D7F4E4}" type="parTrans" cxnId="{78B031BA-579C-42CD-85AE-45449B912FEB}">
      <dgm:prSet/>
      <dgm:spPr/>
      <dgm:t>
        <a:bodyPr/>
        <a:lstStyle/>
        <a:p>
          <a:endParaRPr lang="en-US"/>
        </a:p>
      </dgm:t>
    </dgm:pt>
    <dgm:pt modelId="{4DBE4295-DA37-46D9-97D8-985B661F0B9A}" type="sibTrans" cxnId="{78B031BA-579C-42CD-85AE-45449B912FEB}">
      <dgm:prSet/>
      <dgm:spPr/>
      <dgm:t>
        <a:bodyPr/>
        <a:lstStyle/>
        <a:p>
          <a:endParaRPr lang="en-US"/>
        </a:p>
      </dgm:t>
    </dgm:pt>
    <dgm:pt modelId="{B6A3A18E-9A6A-4E7E-99BA-68B5C6CC2E91}">
      <dgm:prSet/>
      <dgm:spPr/>
      <dgm:t>
        <a:bodyPr/>
        <a:lstStyle/>
        <a:p>
          <a:r>
            <a:rPr lang="en-US"/>
            <a:t>We welcome your questions and suggestions.</a:t>
          </a:r>
        </a:p>
      </dgm:t>
    </dgm:pt>
    <dgm:pt modelId="{4AF9CE15-47D9-4B1D-9F8A-81F7AA884B78}" type="parTrans" cxnId="{D126283B-1EB4-4F6C-8BD3-47655BEFA472}">
      <dgm:prSet/>
      <dgm:spPr/>
      <dgm:t>
        <a:bodyPr/>
        <a:lstStyle/>
        <a:p>
          <a:endParaRPr lang="en-US"/>
        </a:p>
      </dgm:t>
    </dgm:pt>
    <dgm:pt modelId="{9FA9E86E-3230-4345-9646-B67945A3970C}" type="sibTrans" cxnId="{D126283B-1EB4-4F6C-8BD3-47655BEFA472}">
      <dgm:prSet/>
      <dgm:spPr/>
      <dgm:t>
        <a:bodyPr/>
        <a:lstStyle/>
        <a:p>
          <a:endParaRPr lang="en-US"/>
        </a:p>
      </dgm:t>
    </dgm:pt>
    <dgm:pt modelId="{0A1BD5FE-C1C7-4407-82F2-0E53315BCBC8}" type="pres">
      <dgm:prSet presAssocID="{D7633F3A-76EE-4BFB-BD71-5CE8D63889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E33F17-9833-4166-B6F5-77E21E2D05BC}" type="pres">
      <dgm:prSet presAssocID="{547042D6-8FD4-41CD-B392-90959E1B38DD}" presName="hierRoot1" presStyleCnt="0"/>
      <dgm:spPr/>
    </dgm:pt>
    <dgm:pt modelId="{6B91A479-B13C-46C2-84D2-CD88F6AC4DBF}" type="pres">
      <dgm:prSet presAssocID="{547042D6-8FD4-41CD-B392-90959E1B38DD}" presName="composite" presStyleCnt="0"/>
      <dgm:spPr/>
    </dgm:pt>
    <dgm:pt modelId="{1EE846B3-FE07-4AF5-A56E-BE32959C871B}" type="pres">
      <dgm:prSet presAssocID="{547042D6-8FD4-41CD-B392-90959E1B38DD}" presName="background" presStyleLbl="node0" presStyleIdx="0" presStyleCnt="2"/>
      <dgm:spPr/>
    </dgm:pt>
    <dgm:pt modelId="{7C73D92D-D993-481C-95E4-DDCB7254D424}" type="pres">
      <dgm:prSet presAssocID="{547042D6-8FD4-41CD-B392-90959E1B38DD}" presName="text" presStyleLbl="fgAcc0" presStyleIdx="0" presStyleCnt="2">
        <dgm:presLayoutVars>
          <dgm:chPref val="3"/>
        </dgm:presLayoutVars>
      </dgm:prSet>
      <dgm:spPr/>
    </dgm:pt>
    <dgm:pt modelId="{58D15594-BEFC-4CEC-A1E6-52938F9C52C5}" type="pres">
      <dgm:prSet presAssocID="{547042D6-8FD4-41CD-B392-90959E1B38DD}" presName="hierChild2" presStyleCnt="0"/>
      <dgm:spPr/>
    </dgm:pt>
    <dgm:pt modelId="{67AD71F2-F0E3-4908-B82E-DFEF47CBB218}" type="pres">
      <dgm:prSet presAssocID="{B6A3A18E-9A6A-4E7E-99BA-68B5C6CC2E91}" presName="hierRoot1" presStyleCnt="0"/>
      <dgm:spPr/>
    </dgm:pt>
    <dgm:pt modelId="{C237A4F4-4B46-4641-80BE-28863ECFB921}" type="pres">
      <dgm:prSet presAssocID="{B6A3A18E-9A6A-4E7E-99BA-68B5C6CC2E91}" presName="composite" presStyleCnt="0"/>
      <dgm:spPr/>
    </dgm:pt>
    <dgm:pt modelId="{683B8C2A-03F4-4768-9AE4-D2E8BAC147A4}" type="pres">
      <dgm:prSet presAssocID="{B6A3A18E-9A6A-4E7E-99BA-68B5C6CC2E91}" presName="background" presStyleLbl="node0" presStyleIdx="1" presStyleCnt="2"/>
      <dgm:spPr/>
    </dgm:pt>
    <dgm:pt modelId="{D2F111C9-7984-4952-8753-C184EC0E7B2C}" type="pres">
      <dgm:prSet presAssocID="{B6A3A18E-9A6A-4E7E-99BA-68B5C6CC2E91}" presName="text" presStyleLbl="fgAcc0" presStyleIdx="1" presStyleCnt="2">
        <dgm:presLayoutVars>
          <dgm:chPref val="3"/>
        </dgm:presLayoutVars>
      </dgm:prSet>
      <dgm:spPr/>
    </dgm:pt>
    <dgm:pt modelId="{1EE526C5-AB8C-4F84-8044-9E0D7B9B09F3}" type="pres">
      <dgm:prSet presAssocID="{B6A3A18E-9A6A-4E7E-99BA-68B5C6CC2E91}" presName="hierChild2" presStyleCnt="0"/>
      <dgm:spPr/>
    </dgm:pt>
  </dgm:ptLst>
  <dgm:cxnLst>
    <dgm:cxn modelId="{8F16972C-6EC7-4712-BCC1-9A91BE830E48}" type="presOf" srcId="{547042D6-8FD4-41CD-B392-90959E1B38DD}" destId="{7C73D92D-D993-481C-95E4-DDCB7254D424}" srcOrd="0" destOrd="0" presId="urn:microsoft.com/office/officeart/2005/8/layout/hierarchy1"/>
    <dgm:cxn modelId="{2AA9432F-FB77-41C6-85C5-5F23FD4D1654}" type="presOf" srcId="{D7633F3A-76EE-4BFB-BD71-5CE8D6388991}" destId="{0A1BD5FE-C1C7-4407-82F2-0E53315BCBC8}" srcOrd="0" destOrd="0" presId="urn:microsoft.com/office/officeart/2005/8/layout/hierarchy1"/>
    <dgm:cxn modelId="{D126283B-1EB4-4F6C-8BD3-47655BEFA472}" srcId="{D7633F3A-76EE-4BFB-BD71-5CE8D6388991}" destId="{B6A3A18E-9A6A-4E7E-99BA-68B5C6CC2E91}" srcOrd="1" destOrd="0" parTransId="{4AF9CE15-47D9-4B1D-9F8A-81F7AA884B78}" sibTransId="{9FA9E86E-3230-4345-9646-B67945A3970C}"/>
    <dgm:cxn modelId="{91F32E8D-696B-4199-954C-B295EC55EC9C}" type="presOf" srcId="{B6A3A18E-9A6A-4E7E-99BA-68B5C6CC2E91}" destId="{D2F111C9-7984-4952-8753-C184EC0E7B2C}" srcOrd="0" destOrd="0" presId="urn:microsoft.com/office/officeart/2005/8/layout/hierarchy1"/>
    <dgm:cxn modelId="{78B031BA-579C-42CD-85AE-45449B912FEB}" srcId="{D7633F3A-76EE-4BFB-BD71-5CE8D6388991}" destId="{547042D6-8FD4-41CD-B392-90959E1B38DD}" srcOrd="0" destOrd="0" parTransId="{BF2903A7-CEFC-4D1E-9A5D-8BB026D7F4E4}" sibTransId="{4DBE4295-DA37-46D9-97D8-985B661F0B9A}"/>
    <dgm:cxn modelId="{B71ABC21-D8D3-426C-8456-5D72A41340FF}" type="presParOf" srcId="{0A1BD5FE-C1C7-4407-82F2-0E53315BCBC8}" destId="{86E33F17-9833-4166-B6F5-77E21E2D05BC}" srcOrd="0" destOrd="0" presId="urn:microsoft.com/office/officeart/2005/8/layout/hierarchy1"/>
    <dgm:cxn modelId="{47B217A6-D73C-406D-AF07-423EAB9CEA71}" type="presParOf" srcId="{86E33F17-9833-4166-B6F5-77E21E2D05BC}" destId="{6B91A479-B13C-46C2-84D2-CD88F6AC4DBF}" srcOrd="0" destOrd="0" presId="urn:microsoft.com/office/officeart/2005/8/layout/hierarchy1"/>
    <dgm:cxn modelId="{7E9BC44F-684E-4E38-803B-33B44A7A7353}" type="presParOf" srcId="{6B91A479-B13C-46C2-84D2-CD88F6AC4DBF}" destId="{1EE846B3-FE07-4AF5-A56E-BE32959C871B}" srcOrd="0" destOrd="0" presId="urn:microsoft.com/office/officeart/2005/8/layout/hierarchy1"/>
    <dgm:cxn modelId="{CDDE6D09-CEAE-43A5-8364-A0D79A40FE0C}" type="presParOf" srcId="{6B91A479-B13C-46C2-84D2-CD88F6AC4DBF}" destId="{7C73D92D-D993-481C-95E4-DDCB7254D424}" srcOrd="1" destOrd="0" presId="urn:microsoft.com/office/officeart/2005/8/layout/hierarchy1"/>
    <dgm:cxn modelId="{B96E4B3D-9CD4-418B-87A1-D2428FF9E536}" type="presParOf" srcId="{86E33F17-9833-4166-B6F5-77E21E2D05BC}" destId="{58D15594-BEFC-4CEC-A1E6-52938F9C52C5}" srcOrd="1" destOrd="0" presId="urn:microsoft.com/office/officeart/2005/8/layout/hierarchy1"/>
    <dgm:cxn modelId="{F2676F67-7778-4ACE-B41F-1C89DEE9942E}" type="presParOf" srcId="{0A1BD5FE-C1C7-4407-82F2-0E53315BCBC8}" destId="{67AD71F2-F0E3-4908-B82E-DFEF47CBB218}" srcOrd="1" destOrd="0" presId="urn:microsoft.com/office/officeart/2005/8/layout/hierarchy1"/>
    <dgm:cxn modelId="{3C720C2F-FD74-41B3-96DD-CB8A78649DC8}" type="presParOf" srcId="{67AD71F2-F0E3-4908-B82E-DFEF47CBB218}" destId="{C237A4F4-4B46-4641-80BE-28863ECFB921}" srcOrd="0" destOrd="0" presId="urn:microsoft.com/office/officeart/2005/8/layout/hierarchy1"/>
    <dgm:cxn modelId="{FA6FAD22-D7C6-4CFF-BAAF-EC632FFC5430}" type="presParOf" srcId="{C237A4F4-4B46-4641-80BE-28863ECFB921}" destId="{683B8C2A-03F4-4768-9AE4-D2E8BAC147A4}" srcOrd="0" destOrd="0" presId="urn:microsoft.com/office/officeart/2005/8/layout/hierarchy1"/>
    <dgm:cxn modelId="{492D71A3-4A25-40CF-A55D-BF53F88DA2FA}" type="presParOf" srcId="{C237A4F4-4B46-4641-80BE-28863ECFB921}" destId="{D2F111C9-7984-4952-8753-C184EC0E7B2C}" srcOrd="1" destOrd="0" presId="urn:microsoft.com/office/officeart/2005/8/layout/hierarchy1"/>
    <dgm:cxn modelId="{0FCE50BC-390B-4AD7-AD4A-9717A0DF85D9}" type="presParOf" srcId="{67AD71F2-F0E3-4908-B82E-DFEF47CBB218}" destId="{1EE526C5-AB8C-4F84-8044-9E0D7B9B09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6EB8F-B782-4007-AA3C-75D8A9DE76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B326A6-3A08-4A2E-823C-929D0DD5D3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Agile methodology chosen for iterative development and flexibility.</a:t>
          </a:r>
        </a:p>
      </dgm:t>
    </dgm:pt>
    <dgm:pt modelId="{742CB5BE-9EAF-46D2-8847-23C6AB287218}" type="parTrans" cxnId="{063CE524-DFCD-44F5-A7F9-C5955BF7C1F9}">
      <dgm:prSet/>
      <dgm:spPr/>
      <dgm:t>
        <a:bodyPr/>
        <a:lstStyle/>
        <a:p>
          <a:endParaRPr lang="en-US"/>
        </a:p>
      </dgm:t>
    </dgm:pt>
    <dgm:pt modelId="{60E61608-CBCD-4BA6-9EA7-8560396F861D}" type="sibTrans" cxnId="{063CE524-DFCD-44F5-A7F9-C5955BF7C1F9}">
      <dgm:prSet/>
      <dgm:spPr/>
      <dgm:t>
        <a:bodyPr/>
        <a:lstStyle/>
        <a:p>
          <a:endParaRPr lang="en-US"/>
        </a:p>
      </dgm:t>
    </dgm:pt>
    <dgm:pt modelId="{AEF1089C-01D1-45C6-8522-90ABB98CA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frequent feedback and continuous improvement.</a:t>
          </a:r>
        </a:p>
      </dgm:t>
    </dgm:pt>
    <dgm:pt modelId="{79DEF94E-376D-47A0-8571-231579C9A1EC}" type="parTrans" cxnId="{A8DAA306-0BD4-4237-A1E7-CB18E0637DA9}">
      <dgm:prSet/>
      <dgm:spPr/>
      <dgm:t>
        <a:bodyPr/>
        <a:lstStyle/>
        <a:p>
          <a:endParaRPr lang="en-US"/>
        </a:p>
      </dgm:t>
    </dgm:pt>
    <dgm:pt modelId="{D837C752-7754-44F6-9496-1FDC968ECB0D}" type="sibTrans" cxnId="{A8DAA306-0BD4-4237-A1E7-CB18E0637DA9}">
      <dgm:prSet/>
      <dgm:spPr/>
      <dgm:t>
        <a:bodyPr/>
        <a:lstStyle/>
        <a:p>
          <a:endParaRPr lang="en-US"/>
        </a:p>
      </dgm:t>
    </dgm:pt>
    <dgm:pt modelId="{EE8A529F-87E8-44B9-8F4F-6872C20C1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Well-suited for evolving project requirements.</a:t>
          </a:r>
        </a:p>
      </dgm:t>
    </dgm:pt>
    <dgm:pt modelId="{9917D3DE-288C-40C5-9428-38A911AF4A7A}" type="parTrans" cxnId="{4618C1FC-AE65-4F89-A7DD-D3130AFD4839}">
      <dgm:prSet/>
      <dgm:spPr/>
      <dgm:t>
        <a:bodyPr/>
        <a:lstStyle/>
        <a:p>
          <a:endParaRPr lang="en-US"/>
        </a:p>
      </dgm:t>
    </dgm:pt>
    <dgm:pt modelId="{5A110FCD-0A1B-44E7-BEA2-A61CC3A12D98}" type="sibTrans" cxnId="{4618C1FC-AE65-4F89-A7DD-D3130AFD4839}">
      <dgm:prSet/>
      <dgm:spPr/>
      <dgm:t>
        <a:bodyPr/>
        <a:lstStyle/>
        <a:p>
          <a:endParaRPr lang="en-US"/>
        </a:p>
      </dgm:t>
    </dgm:pt>
    <dgm:pt modelId="{6FE431F3-7038-411C-BB58-D83A318701C2}" type="pres">
      <dgm:prSet presAssocID="{40E6EB8F-B782-4007-AA3C-75D8A9DE7605}" presName="root" presStyleCnt="0">
        <dgm:presLayoutVars>
          <dgm:dir/>
          <dgm:resizeHandles val="exact"/>
        </dgm:presLayoutVars>
      </dgm:prSet>
      <dgm:spPr/>
    </dgm:pt>
    <dgm:pt modelId="{E22C7B33-C5E8-4971-BFFF-A05A587DEB8D}" type="pres">
      <dgm:prSet presAssocID="{4FB326A6-3A08-4A2E-823C-929D0DD5D303}" presName="compNode" presStyleCnt="0"/>
      <dgm:spPr/>
    </dgm:pt>
    <dgm:pt modelId="{0B441E49-686E-4CC3-8EFC-BECAA1640279}" type="pres">
      <dgm:prSet presAssocID="{4FB326A6-3A08-4A2E-823C-929D0DD5D3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06E3B04-5F1A-459C-90F7-72A98B4EE8B7}" type="pres">
      <dgm:prSet presAssocID="{4FB326A6-3A08-4A2E-823C-929D0DD5D303}" presName="spaceRect" presStyleCnt="0"/>
      <dgm:spPr/>
    </dgm:pt>
    <dgm:pt modelId="{A2832F6D-AE20-4123-8F11-A63418E84FDB}" type="pres">
      <dgm:prSet presAssocID="{4FB326A6-3A08-4A2E-823C-929D0DD5D303}" presName="textRect" presStyleLbl="revTx" presStyleIdx="0" presStyleCnt="3">
        <dgm:presLayoutVars>
          <dgm:chMax val="1"/>
          <dgm:chPref val="1"/>
        </dgm:presLayoutVars>
      </dgm:prSet>
      <dgm:spPr/>
    </dgm:pt>
    <dgm:pt modelId="{1D8B0B87-4715-49BC-9E1F-8DC71165325D}" type="pres">
      <dgm:prSet presAssocID="{60E61608-CBCD-4BA6-9EA7-8560396F861D}" presName="sibTrans" presStyleCnt="0"/>
      <dgm:spPr/>
    </dgm:pt>
    <dgm:pt modelId="{AF2BB169-3691-47E1-BD69-ADA35D9DC687}" type="pres">
      <dgm:prSet presAssocID="{AEF1089C-01D1-45C6-8522-90ABB98CA3A8}" presName="compNode" presStyleCnt="0"/>
      <dgm:spPr/>
    </dgm:pt>
    <dgm:pt modelId="{CF15D6A3-31AD-4D81-A8E7-460C82343F70}" type="pres">
      <dgm:prSet presAssocID="{AEF1089C-01D1-45C6-8522-90ABB98CA3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4719DB7-981B-41FE-ACCD-F2C14C737E36}" type="pres">
      <dgm:prSet presAssocID="{AEF1089C-01D1-45C6-8522-90ABB98CA3A8}" presName="spaceRect" presStyleCnt="0"/>
      <dgm:spPr/>
    </dgm:pt>
    <dgm:pt modelId="{84C6C26C-F11D-4DF3-9ACD-526F2F2CC1CD}" type="pres">
      <dgm:prSet presAssocID="{AEF1089C-01D1-45C6-8522-90ABB98CA3A8}" presName="textRect" presStyleLbl="revTx" presStyleIdx="1" presStyleCnt="3">
        <dgm:presLayoutVars>
          <dgm:chMax val="1"/>
          <dgm:chPref val="1"/>
        </dgm:presLayoutVars>
      </dgm:prSet>
      <dgm:spPr/>
    </dgm:pt>
    <dgm:pt modelId="{E30C6F14-E166-473C-AF21-F4D343031581}" type="pres">
      <dgm:prSet presAssocID="{D837C752-7754-44F6-9496-1FDC968ECB0D}" presName="sibTrans" presStyleCnt="0"/>
      <dgm:spPr/>
    </dgm:pt>
    <dgm:pt modelId="{1753D32D-AAC5-4158-8C90-88BA8E928E01}" type="pres">
      <dgm:prSet presAssocID="{EE8A529F-87E8-44B9-8F4F-6872C20C17FA}" presName="compNode" presStyleCnt="0"/>
      <dgm:spPr/>
    </dgm:pt>
    <dgm:pt modelId="{75FFD9EC-C7E0-4991-812F-A8194C5F6AF4}" type="pres">
      <dgm:prSet presAssocID="{EE8A529F-87E8-44B9-8F4F-6872C20C1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D183403-82FF-4A3C-AA66-391149CD4A95}" type="pres">
      <dgm:prSet presAssocID="{EE8A529F-87E8-44B9-8F4F-6872C20C17FA}" presName="spaceRect" presStyleCnt="0"/>
      <dgm:spPr/>
    </dgm:pt>
    <dgm:pt modelId="{3354A1E7-7A05-49CF-8261-D9C34DEAD7F2}" type="pres">
      <dgm:prSet presAssocID="{EE8A529F-87E8-44B9-8F4F-6872C20C1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DAA306-0BD4-4237-A1E7-CB18E0637DA9}" srcId="{40E6EB8F-B782-4007-AA3C-75D8A9DE7605}" destId="{AEF1089C-01D1-45C6-8522-90ABB98CA3A8}" srcOrd="1" destOrd="0" parTransId="{79DEF94E-376D-47A0-8571-231579C9A1EC}" sibTransId="{D837C752-7754-44F6-9496-1FDC968ECB0D}"/>
    <dgm:cxn modelId="{BE014B1D-964A-4BFD-9901-70539FA74E0C}" type="presOf" srcId="{EE8A529F-87E8-44B9-8F4F-6872C20C17FA}" destId="{3354A1E7-7A05-49CF-8261-D9C34DEAD7F2}" srcOrd="0" destOrd="0" presId="urn:microsoft.com/office/officeart/2018/2/layout/IconLabelList"/>
    <dgm:cxn modelId="{063CE524-DFCD-44F5-A7F9-C5955BF7C1F9}" srcId="{40E6EB8F-B782-4007-AA3C-75D8A9DE7605}" destId="{4FB326A6-3A08-4A2E-823C-929D0DD5D303}" srcOrd="0" destOrd="0" parTransId="{742CB5BE-9EAF-46D2-8847-23C6AB287218}" sibTransId="{60E61608-CBCD-4BA6-9EA7-8560396F861D}"/>
    <dgm:cxn modelId="{26575F48-20CE-4957-93E2-438786793969}" type="presOf" srcId="{AEF1089C-01D1-45C6-8522-90ABB98CA3A8}" destId="{84C6C26C-F11D-4DF3-9ACD-526F2F2CC1CD}" srcOrd="0" destOrd="0" presId="urn:microsoft.com/office/officeart/2018/2/layout/IconLabelList"/>
    <dgm:cxn modelId="{17A9DB68-3D00-453D-9E09-1F13E35B0E1A}" type="presOf" srcId="{4FB326A6-3A08-4A2E-823C-929D0DD5D303}" destId="{A2832F6D-AE20-4123-8F11-A63418E84FDB}" srcOrd="0" destOrd="0" presId="urn:microsoft.com/office/officeart/2018/2/layout/IconLabelList"/>
    <dgm:cxn modelId="{74419DB6-7C83-4DA4-B41A-7D1FFF1B9571}" type="presOf" srcId="{40E6EB8F-B782-4007-AA3C-75D8A9DE7605}" destId="{6FE431F3-7038-411C-BB58-D83A318701C2}" srcOrd="0" destOrd="0" presId="urn:microsoft.com/office/officeart/2018/2/layout/IconLabelList"/>
    <dgm:cxn modelId="{4618C1FC-AE65-4F89-A7DD-D3130AFD4839}" srcId="{40E6EB8F-B782-4007-AA3C-75D8A9DE7605}" destId="{EE8A529F-87E8-44B9-8F4F-6872C20C17FA}" srcOrd="2" destOrd="0" parTransId="{9917D3DE-288C-40C5-9428-38A911AF4A7A}" sibTransId="{5A110FCD-0A1B-44E7-BEA2-A61CC3A12D98}"/>
    <dgm:cxn modelId="{3FB23C9C-4CFD-4A15-A3C9-DA218626626C}" type="presParOf" srcId="{6FE431F3-7038-411C-BB58-D83A318701C2}" destId="{E22C7B33-C5E8-4971-BFFF-A05A587DEB8D}" srcOrd="0" destOrd="0" presId="urn:microsoft.com/office/officeart/2018/2/layout/IconLabelList"/>
    <dgm:cxn modelId="{A2CBB682-62D5-4E30-AD0B-5707FFE523C6}" type="presParOf" srcId="{E22C7B33-C5E8-4971-BFFF-A05A587DEB8D}" destId="{0B441E49-686E-4CC3-8EFC-BECAA1640279}" srcOrd="0" destOrd="0" presId="urn:microsoft.com/office/officeart/2018/2/layout/IconLabelList"/>
    <dgm:cxn modelId="{ACD5A570-7163-49BA-8F45-F31ABDF386B3}" type="presParOf" srcId="{E22C7B33-C5E8-4971-BFFF-A05A587DEB8D}" destId="{A06E3B04-5F1A-459C-90F7-72A98B4EE8B7}" srcOrd="1" destOrd="0" presId="urn:microsoft.com/office/officeart/2018/2/layout/IconLabelList"/>
    <dgm:cxn modelId="{0D76D8E5-C980-4BAC-BC88-DC81533E5276}" type="presParOf" srcId="{E22C7B33-C5E8-4971-BFFF-A05A587DEB8D}" destId="{A2832F6D-AE20-4123-8F11-A63418E84FDB}" srcOrd="2" destOrd="0" presId="urn:microsoft.com/office/officeart/2018/2/layout/IconLabelList"/>
    <dgm:cxn modelId="{56DF47DE-9339-41EA-8CCC-F8448077A343}" type="presParOf" srcId="{6FE431F3-7038-411C-BB58-D83A318701C2}" destId="{1D8B0B87-4715-49BC-9E1F-8DC71165325D}" srcOrd="1" destOrd="0" presId="urn:microsoft.com/office/officeart/2018/2/layout/IconLabelList"/>
    <dgm:cxn modelId="{C0166CF1-15C1-453A-A203-15BF21A2DD2D}" type="presParOf" srcId="{6FE431F3-7038-411C-BB58-D83A318701C2}" destId="{AF2BB169-3691-47E1-BD69-ADA35D9DC687}" srcOrd="2" destOrd="0" presId="urn:microsoft.com/office/officeart/2018/2/layout/IconLabelList"/>
    <dgm:cxn modelId="{061BEAA1-95BD-402B-A354-3AFC53BE61F7}" type="presParOf" srcId="{AF2BB169-3691-47E1-BD69-ADA35D9DC687}" destId="{CF15D6A3-31AD-4D81-A8E7-460C82343F70}" srcOrd="0" destOrd="0" presId="urn:microsoft.com/office/officeart/2018/2/layout/IconLabelList"/>
    <dgm:cxn modelId="{37E54772-FBF2-4196-A8E0-DDCBC6AA5DEE}" type="presParOf" srcId="{AF2BB169-3691-47E1-BD69-ADA35D9DC687}" destId="{E4719DB7-981B-41FE-ACCD-F2C14C737E36}" srcOrd="1" destOrd="0" presId="urn:microsoft.com/office/officeart/2018/2/layout/IconLabelList"/>
    <dgm:cxn modelId="{DBC7B54C-23A3-4A22-8C0A-F591E81D331E}" type="presParOf" srcId="{AF2BB169-3691-47E1-BD69-ADA35D9DC687}" destId="{84C6C26C-F11D-4DF3-9ACD-526F2F2CC1CD}" srcOrd="2" destOrd="0" presId="urn:microsoft.com/office/officeart/2018/2/layout/IconLabelList"/>
    <dgm:cxn modelId="{78738649-91F4-459C-9669-BA8F8E24460D}" type="presParOf" srcId="{6FE431F3-7038-411C-BB58-D83A318701C2}" destId="{E30C6F14-E166-473C-AF21-F4D343031581}" srcOrd="3" destOrd="0" presId="urn:microsoft.com/office/officeart/2018/2/layout/IconLabelList"/>
    <dgm:cxn modelId="{0A78BB8F-8B8E-467B-9396-515F108ED49E}" type="presParOf" srcId="{6FE431F3-7038-411C-BB58-D83A318701C2}" destId="{1753D32D-AAC5-4158-8C90-88BA8E928E01}" srcOrd="4" destOrd="0" presId="urn:microsoft.com/office/officeart/2018/2/layout/IconLabelList"/>
    <dgm:cxn modelId="{B4696FEE-9FF9-47F3-9012-39E9D5E739B4}" type="presParOf" srcId="{1753D32D-AAC5-4158-8C90-88BA8E928E01}" destId="{75FFD9EC-C7E0-4991-812F-A8194C5F6AF4}" srcOrd="0" destOrd="0" presId="urn:microsoft.com/office/officeart/2018/2/layout/IconLabelList"/>
    <dgm:cxn modelId="{685DA396-2271-4312-BD74-3044227A03A6}" type="presParOf" srcId="{1753D32D-AAC5-4158-8C90-88BA8E928E01}" destId="{3D183403-82FF-4A3C-AA66-391149CD4A95}" srcOrd="1" destOrd="0" presId="urn:microsoft.com/office/officeart/2018/2/layout/IconLabelList"/>
    <dgm:cxn modelId="{3D063E87-A441-4362-B897-5B2DAFBCFB61}" type="presParOf" srcId="{1753D32D-AAC5-4158-8C90-88BA8E928E01}" destId="{3354A1E7-7A05-49CF-8261-D9C34DEAD7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4BAB7D-F363-491B-B183-7D99D70A52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B14BD2-913C-4320-AB50-1A3AA70F6F20}">
      <dgm:prSet/>
      <dgm:spPr/>
      <dgm:t>
        <a:bodyPr/>
        <a:lstStyle/>
        <a:p>
          <a:r>
            <a:rPr lang="en-US"/>
            <a:t>Conducted user interviews and surveys to gather needs.</a:t>
          </a:r>
        </a:p>
      </dgm:t>
    </dgm:pt>
    <dgm:pt modelId="{14D7B2C1-CE2B-462E-AC6E-0472343E6294}" type="parTrans" cxnId="{F3C21F9A-B9F0-491A-A490-11AF9BC3DE95}">
      <dgm:prSet/>
      <dgm:spPr/>
      <dgm:t>
        <a:bodyPr/>
        <a:lstStyle/>
        <a:p>
          <a:endParaRPr lang="en-US"/>
        </a:p>
      </dgm:t>
    </dgm:pt>
    <dgm:pt modelId="{B3ECDDB0-4F64-4804-A0E5-A4544739F13F}" type="sibTrans" cxnId="{F3C21F9A-B9F0-491A-A490-11AF9BC3DE95}">
      <dgm:prSet/>
      <dgm:spPr/>
      <dgm:t>
        <a:bodyPr/>
        <a:lstStyle/>
        <a:p>
          <a:endParaRPr lang="en-US"/>
        </a:p>
      </dgm:t>
    </dgm:pt>
    <dgm:pt modelId="{C70BA26F-60C4-4555-9EBE-FA26C5A7B4E7}">
      <dgm:prSet/>
      <dgm:spPr/>
      <dgm:t>
        <a:bodyPr/>
        <a:lstStyle/>
        <a:p>
          <a:r>
            <a:rPr lang="en-US"/>
            <a:t>Analyzed competitor platforms and identified gaps.</a:t>
          </a:r>
        </a:p>
      </dgm:t>
    </dgm:pt>
    <dgm:pt modelId="{019E4531-AEB9-4BFD-B740-0696326159DD}" type="parTrans" cxnId="{C80539BB-50BF-43EA-A01B-B1DF1D431488}">
      <dgm:prSet/>
      <dgm:spPr/>
      <dgm:t>
        <a:bodyPr/>
        <a:lstStyle/>
        <a:p>
          <a:endParaRPr lang="en-US"/>
        </a:p>
      </dgm:t>
    </dgm:pt>
    <dgm:pt modelId="{3C70E628-753C-4CA4-B7A9-716948CDA965}" type="sibTrans" cxnId="{C80539BB-50BF-43EA-A01B-B1DF1D431488}">
      <dgm:prSet/>
      <dgm:spPr/>
      <dgm:t>
        <a:bodyPr/>
        <a:lstStyle/>
        <a:p>
          <a:endParaRPr lang="en-US"/>
        </a:p>
      </dgm:t>
    </dgm:pt>
    <dgm:pt modelId="{5BEFD423-490E-4347-A5FE-FE77F6E2043C}">
      <dgm:prSet/>
      <dgm:spPr/>
      <dgm:t>
        <a:bodyPr/>
        <a:lstStyle/>
        <a:p>
          <a:r>
            <a:rPr lang="en-US"/>
            <a:t>Defined functional and non-functional requirements.</a:t>
          </a:r>
        </a:p>
      </dgm:t>
    </dgm:pt>
    <dgm:pt modelId="{0FBD9771-34FE-4B54-B40F-3AA1105BC4BF}" type="parTrans" cxnId="{C2658236-6CF3-4926-8AA6-28D80580D043}">
      <dgm:prSet/>
      <dgm:spPr/>
      <dgm:t>
        <a:bodyPr/>
        <a:lstStyle/>
        <a:p>
          <a:endParaRPr lang="en-US"/>
        </a:p>
      </dgm:t>
    </dgm:pt>
    <dgm:pt modelId="{C4A54F3E-F927-4A57-A568-5793B50CCCCC}" type="sibTrans" cxnId="{C2658236-6CF3-4926-8AA6-28D80580D043}">
      <dgm:prSet/>
      <dgm:spPr/>
      <dgm:t>
        <a:bodyPr/>
        <a:lstStyle/>
        <a:p>
          <a:endParaRPr lang="en-US"/>
        </a:p>
      </dgm:t>
    </dgm:pt>
    <dgm:pt modelId="{375F8A10-CE7F-4697-A2F3-EE02FA18A4F6}" type="pres">
      <dgm:prSet presAssocID="{BD4BAB7D-F363-491B-B183-7D99D70A5236}" presName="linear" presStyleCnt="0">
        <dgm:presLayoutVars>
          <dgm:animLvl val="lvl"/>
          <dgm:resizeHandles val="exact"/>
        </dgm:presLayoutVars>
      </dgm:prSet>
      <dgm:spPr/>
    </dgm:pt>
    <dgm:pt modelId="{D4B95173-A17A-42C6-A9FD-C9857086CA4A}" type="pres">
      <dgm:prSet presAssocID="{C8B14BD2-913C-4320-AB50-1A3AA70F6F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2B12C4A-66ED-469D-B533-A095AFD7D839}" type="pres">
      <dgm:prSet presAssocID="{B3ECDDB0-4F64-4804-A0E5-A4544739F13F}" presName="spacer" presStyleCnt="0"/>
      <dgm:spPr/>
    </dgm:pt>
    <dgm:pt modelId="{8EFB2332-6F58-4A45-AC1C-538C5E99440F}" type="pres">
      <dgm:prSet presAssocID="{C70BA26F-60C4-4555-9EBE-FA26C5A7B4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FF67C5-D1BB-45D0-8666-E15382AC2411}" type="pres">
      <dgm:prSet presAssocID="{3C70E628-753C-4CA4-B7A9-716948CDA965}" presName="spacer" presStyleCnt="0"/>
      <dgm:spPr/>
    </dgm:pt>
    <dgm:pt modelId="{3B0E7FF4-4B01-46BA-9A82-614487BB3AD3}" type="pres">
      <dgm:prSet presAssocID="{5BEFD423-490E-4347-A5FE-FE77F6E204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EB5F812-9118-4B36-81A6-A469C572226F}" type="presOf" srcId="{C8B14BD2-913C-4320-AB50-1A3AA70F6F20}" destId="{D4B95173-A17A-42C6-A9FD-C9857086CA4A}" srcOrd="0" destOrd="0" presId="urn:microsoft.com/office/officeart/2005/8/layout/vList2"/>
    <dgm:cxn modelId="{C2658236-6CF3-4926-8AA6-28D80580D043}" srcId="{BD4BAB7D-F363-491B-B183-7D99D70A5236}" destId="{5BEFD423-490E-4347-A5FE-FE77F6E2043C}" srcOrd="2" destOrd="0" parTransId="{0FBD9771-34FE-4B54-B40F-3AA1105BC4BF}" sibTransId="{C4A54F3E-F927-4A57-A568-5793B50CCCCC}"/>
    <dgm:cxn modelId="{70DF9B95-A587-4415-98FF-4FFF6E48327F}" type="presOf" srcId="{C70BA26F-60C4-4555-9EBE-FA26C5A7B4E7}" destId="{8EFB2332-6F58-4A45-AC1C-538C5E99440F}" srcOrd="0" destOrd="0" presId="urn:microsoft.com/office/officeart/2005/8/layout/vList2"/>
    <dgm:cxn modelId="{F3C21F9A-B9F0-491A-A490-11AF9BC3DE95}" srcId="{BD4BAB7D-F363-491B-B183-7D99D70A5236}" destId="{C8B14BD2-913C-4320-AB50-1A3AA70F6F20}" srcOrd="0" destOrd="0" parTransId="{14D7B2C1-CE2B-462E-AC6E-0472343E6294}" sibTransId="{B3ECDDB0-4F64-4804-A0E5-A4544739F13F}"/>
    <dgm:cxn modelId="{512352B8-0B8A-414C-A8DF-6438C8EE23DD}" type="presOf" srcId="{5BEFD423-490E-4347-A5FE-FE77F6E2043C}" destId="{3B0E7FF4-4B01-46BA-9A82-614487BB3AD3}" srcOrd="0" destOrd="0" presId="urn:microsoft.com/office/officeart/2005/8/layout/vList2"/>
    <dgm:cxn modelId="{C80539BB-50BF-43EA-A01B-B1DF1D431488}" srcId="{BD4BAB7D-F363-491B-B183-7D99D70A5236}" destId="{C70BA26F-60C4-4555-9EBE-FA26C5A7B4E7}" srcOrd="1" destOrd="0" parTransId="{019E4531-AEB9-4BFD-B740-0696326159DD}" sibTransId="{3C70E628-753C-4CA4-B7A9-716948CDA965}"/>
    <dgm:cxn modelId="{4BED82F3-7032-4444-BF8B-289741E114FC}" type="presOf" srcId="{BD4BAB7D-F363-491B-B183-7D99D70A5236}" destId="{375F8A10-CE7F-4697-A2F3-EE02FA18A4F6}" srcOrd="0" destOrd="0" presId="urn:microsoft.com/office/officeart/2005/8/layout/vList2"/>
    <dgm:cxn modelId="{479FD1E5-919F-4439-A140-9393AFC3189E}" type="presParOf" srcId="{375F8A10-CE7F-4697-A2F3-EE02FA18A4F6}" destId="{D4B95173-A17A-42C6-A9FD-C9857086CA4A}" srcOrd="0" destOrd="0" presId="urn:microsoft.com/office/officeart/2005/8/layout/vList2"/>
    <dgm:cxn modelId="{AB2EF09F-4EE6-4896-9883-8532EBD57729}" type="presParOf" srcId="{375F8A10-CE7F-4697-A2F3-EE02FA18A4F6}" destId="{42B12C4A-66ED-469D-B533-A095AFD7D839}" srcOrd="1" destOrd="0" presId="urn:microsoft.com/office/officeart/2005/8/layout/vList2"/>
    <dgm:cxn modelId="{812E6546-01EB-441D-A2AB-480F65F0E028}" type="presParOf" srcId="{375F8A10-CE7F-4697-A2F3-EE02FA18A4F6}" destId="{8EFB2332-6F58-4A45-AC1C-538C5E99440F}" srcOrd="2" destOrd="0" presId="urn:microsoft.com/office/officeart/2005/8/layout/vList2"/>
    <dgm:cxn modelId="{F58582F2-E9F6-404A-BC42-984CBD2998DC}" type="presParOf" srcId="{375F8A10-CE7F-4697-A2F3-EE02FA18A4F6}" destId="{84FF67C5-D1BB-45D0-8666-E15382AC2411}" srcOrd="3" destOrd="0" presId="urn:microsoft.com/office/officeart/2005/8/layout/vList2"/>
    <dgm:cxn modelId="{361EE638-DDA7-41CD-8084-0E024DD0A4F1}" type="presParOf" srcId="{375F8A10-CE7F-4697-A2F3-EE02FA18A4F6}" destId="{3B0E7FF4-4B01-46BA-9A82-614487BB3AD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07D82A-F594-4937-BEF7-6E3CC8DB9FD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FC2BC-ACF5-4840-B055-8ED33E79CB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authentication and authorization.</a:t>
          </a:r>
        </a:p>
      </dgm:t>
    </dgm:pt>
    <dgm:pt modelId="{91470941-FC4C-43E7-A1CB-B6045A066B97}" type="parTrans" cxnId="{02D33151-48A1-4B87-A67C-66A9441F4BED}">
      <dgm:prSet/>
      <dgm:spPr/>
      <dgm:t>
        <a:bodyPr/>
        <a:lstStyle/>
        <a:p>
          <a:endParaRPr lang="en-US"/>
        </a:p>
      </dgm:t>
    </dgm:pt>
    <dgm:pt modelId="{E44DF705-1121-4AB7-A163-4817447FF9B5}" type="sibTrans" cxnId="{02D33151-48A1-4B87-A67C-66A9441F4BED}">
      <dgm:prSet/>
      <dgm:spPr/>
      <dgm:t>
        <a:bodyPr/>
        <a:lstStyle/>
        <a:p>
          <a:endParaRPr lang="en-US"/>
        </a:p>
      </dgm:t>
    </dgm:pt>
    <dgm:pt modelId="{8B42660D-E780-42E4-8EAF-383C9D115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Device and service listing features.</a:t>
          </a:r>
        </a:p>
      </dgm:t>
    </dgm:pt>
    <dgm:pt modelId="{48376923-D5AB-4D1C-BDD5-3F7D3CAE3F3E}" type="parTrans" cxnId="{B6236CE2-2B37-40F9-8B81-D4D85F6E80F7}">
      <dgm:prSet/>
      <dgm:spPr/>
      <dgm:t>
        <a:bodyPr/>
        <a:lstStyle/>
        <a:p>
          <a:endParaRPr lang="en-US"/>
        </a:p>
      </dgm:t>
    </dgm:pt>
    <dgm:pt modelId="{CAD7AFB7-E0B8-42A7-ABD7-AF2BDF8D2EC5}" type="sibTrans" cxnId="{B6236CE2-2B37-40F9-8B81-D4D85F6E80F7}">
      <dgm:prSet/>
      <dgm:spPr/>
      <dgm:t>
        <a:bodyPr/>
        <a:lstStyle/>
        <a:p>
          <a:endParaRPr lang="en-US"/>
        </a:p>
      </dgm:t>
    </dgm:pt>
    <dgm:pt modelId="{39FB40E7-BADF-4163-A49C-8043602037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Shopping cart and order management.</a:t>
          </a:r>
        </a:p>
      </dgm:t>
    </dgm:pt>
    <dgm:pt modelId="{56E250C9-87FF-4D08-90DE-873ED82FAE96}" type="parTrans" cxnId="{4D671002-65CE-442A-9BFE-4251BBC3A800}">
      <dgm:prSet/>
      <dgm:spPr/>
      <dgm:t>
        <a:bodyPr/>
        <a:lstStyle/>
        <a:p>
          <a:endParaRPr lang="en-US"/>
        </a:p>
      </dgm:t>
    </dgm:pt>
    <dgm:pt modelId="{129DAA1C-3376-4BB7-BD2F-8C6AE404DD95}" type="sibTrans" cxnId="{4D671002-65CE-442A-9BFE-4251BBC3A800}">
      <dgm:prSet/>
      <dgm:spPr/>
      <dgm:t>
        <a:bodyPr/>
        <a:lstStyle/>
        <a:p>
          <a:endParaRPr lang="en-US"/>
        </a:p>
      </dgm:t>
    </dgm:pt>
    <dgm:pt modelId="{1DDB962F-0AC5-4AFC-9F22-9267BE79E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 payment and session management.</a:t>
          </a:r>
        </a:p>
      </dgm:t>
    </dgm:pt>
    <dgm:pt modelId="{1C58B99E-0EA2-4346-BCA0-F3DE85B703E5}" type="parTrans" cxnId="{AFA1A63B-7924-4BB4-AEB5-87B734F8FECB}">
      <dgm:prSet/>
      <dgm:spPr/>
      <dgm:t>
        <a:bodyPr/>
        <a:lstStyle/>
        <a:p>
          <a:endParaRPr lang="en-US"/>
        </a:p>
      </dgm:t>
    </dgm:pt>
    <dgm:pt modelId="{A74C80C5-4758-4530-B36A-C41DF81DC589}" type="sibTrans" cxnId="{AFA1A63B-7924-4BB4-AEB5-87B734F8FECB}">
      <dgm:prSet/>
      <dgm:spPr/>
      <dgm:t>
        <a:bodyPr/>
        <a:lstStyle/>
        <a:p>
          <a:endParaRPr lang="en-US"/>
        </a:p>
      </dgm:t>
    </dgm:pt>
    <dgm:pt modelId="{C24D91EE-AAD5-48F2-86A5-6FCB4F095433}" type="pres">
      <dgm:prSet presAssocID="{4B07D82A-F594-4937-BEF7-6E3CC8DB9FDE}" presName="root" presStyleCnt="0">
        <dgm:presLayoutVars>
          <dgm:dir/>
          <dgm:resizeHandles val="exact"/>
        </dgm:presLayoutVars>
      </dgm:prSet>
      <dgm:spPr/>
    </dgm:pt>
    <dgm:pt modelId="{930AC43F-8C4C-4DC0-BE35-8EC25DB55A88}" type="pres">
      <dgm:prSet presAssocID="{1A4FC2BC-ACF5-4840-B055-8ED33E79CB7F}" presName="compNode" presStyleCnt="0"/>
      <dgm:spPr/>
    </dgm:pt>
    <dgm:pt modelId="{E29818D8-ADB6-4D35-B5FE-7B3B14C0000E}" type="pres">
      <dgm:prSet presAssocID="{1A4FC2BC-ACF5-4840-B055-8ED33E79CB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46DEDA8-37E4-45F9-A9F2-6ABCFFAA6F83}" type="pres">
      <dgm:prSet presAssocID="{1A4FC2BC-ACF5-4840-B055-8ED33E79CB7F}" presName="spaceRect" presStyleCnt="0"/>
      <dgm:spPr/>
    </dgm:pt>
    <dgm:pt modelId="{D02BA8A7-80C9-405E-9335-807F6A0EF0CB}" type="pres">
      <dgm:prSet presAssocID="{1A4FC2BC-ACF5-4840-B055-8ED33E79CB7F}" presName="textRect" presStyleLbl="revTx" presStyleIdx="0" presStyleCnt="4">
        <dgm:presLayoutVars>
          <dgm:chMax val="1"/>
          <dgm:chPref val="1"/>
        </dgm:presLayoutVars>
      </dgm:prSet>
      <dgm:spPr/>
    </dgm:pt>
    <dgm:pt modelId="{DE9E98E3-A63F-4C78-8936-FD0CEF41D6AE}" type="pres">
      <dgm:prSet presAssocID="{E44DF705-1121-4AB7-A163-4817447FF9B5}" presName="sibTrans" presStyleCnt="0"/>
      <dgm:spPr/>
    </dgm:pt>
    <dgm:pt modelId="{D220E019-41AB-42D0-9402-64AE182D1765}" type="pres">
      <dgm:prSet presAssocID="{8B42660D-E780-42E4-8EAF-383C9D11519A}" presName="compNode" presStyleCnt="0"/>
      <dgm:spPr/>
    </dgm:pt>
    <dgm:pt modelId="{9C3C8F00-1D02-49CF-BA00-4210BC88E209}" type="pres">
      <dgm:prSet presAssocID="{8B42660D-E780-42E4-8EAF-383C9D1151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76686B9-883C-45B6-84C5-9668733B8673}" type="pres">
      <dgm:prSet presAssocID="{8B42660D-E780-42E4-8EAF-383C9D11519A}" presName="spaceRect" presStyleCnt="0"/>
      <dgm:spPr/>
    </dgm:pt>
    <dgm:pt modelId="{DA2070FA-EACF-4049-BD29-ECCB6BB575A8}" type="pres">
      <dgm:prSet presAssocID="{8B42660D-E780-42E4-8EAF-383C9D11519A}" presName="textRect" presStyleLbl="revTx" presStyleIdx="1" presStyleCnt="4">
        <dgm:presLayoutVars>
          <dgm:chMax val="1"/>
          <dgm:chPref val="1"/>
        </dgm:presLayoutVars>
      </dgm:prSet>
      <dgm:spPr/>
    </dgm:pt>
    <dgm:pt modelId="{139224D9-6B82-4933-8DA3-85E9C3FBDF8E}" type="pres">
      <dgm:prSet presAssocID="{CAD7AFB7-E0B8-42A7-ABD7-AF2BDF8D2EC5}" presName="sibTrans" presStyleCnt="0"/>
      <dgm:spPr/>
    </dgm:pt>
    <dgm:pt modelId="{F6AC4680-C7AC-48C8-BB36-544CFCB34102}" type="pres">
      <dgm:prSet presAssocID="{39FB40E7-BADF-4163-A49C-8043602037C5}" presName="compNode" presStyleCnt="0"/>
      <dgm:spPr/>
    </dgm:pt>
    <dgm:pt modelId="{299C8EF6-9EC2-4EA6-8E0F-E547A725F3F8}" type="pres">
      <dgm:prSet presAssocID="{39FB40E7-BADF-4163-A49C-8043602037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3DAB9F-000C-4CA8-A691-663FBD5A3EE1}" type="pres">
      <dgm:prSet presAssocID="{39FB40E7-BADF-4163-A49C-8043602037C5}" presName="spaceRect" presStyleCnt="0"/>
      <dgm:spPr/>
    </dgm:pt>
    <dgm:pt modelId="{EE09E96F-D436-45A2-8C75-98C328C68756}" type="pres">
      <dgm:prSet presAssocID="{39FB40E7-BADF-4163-A49C-8043602037C5}" presName="textRect" presStyleLbl="revTx" presStyleIdx="2" presStyleCnt="4">
        <dgm:presLayoutVars>
          <dgm:chMax val="1"/>
          <dgm:chPref val="1"/>
        </dgm:presLayoutVars>
      </dgm:prSet>
      <dgm:spPr/>
    </dgm:pt>
    <dgm:pt modelId="{FBA234D9-77CA-48A6-A33C-D6B1730D419C}" type="pres">
      <dgm:prSet presAssocID="{129DAA1C-3376-4BB7-BD2F-8C6AE404DD95}" presName="sibTrans" presStyleCnt="0"/>
      <dgm:spPr/>
    </dgm:pt>
    <dgm:pt modelId="{1DA03A60-6D00-4480-BD03-CD932C94D88D}" type="pres">
      <dgm:prSet presAssocID="{1DDB962F-0AC5-4AFC-9F22-9267BE79EE42}" presName="compNode" presStyleCnt="0"/>
      <dgm:spPr/>
    </dgm:pt>
    <dgm:pt modelId="{E3DAE7F0-9DC6-4FEA-846C-10DC34926BDA}" type="pres">
      <dgm:prSet presAssocID="{1DDB962F-0AC5-4AFC-9F22-9267BE79EE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1430F52-92F9-4EB9-BEEC-9BE4846014C2}" type="pres">
      <dgm:prSet presAssocID="{1DDB962F-0AC5-4AFC-9F22-9267BE79EE42}" presName="spaceRect" presStyleCnt="0"/>
      <dgm:spPr/>
    </dgm:pt>
    <dgm:pt modelId="{E7575F25-7CCB-4817-9528-04B349FF7E86}" type="pres">
      <dgm:prSet presAssocID="{1DDB962F-0AC5-4AFC-9F22-9267BE79EE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671002-65CE-442A-9BFE-4251BBC3A800}" srcId="{4B07D82A-F594-4937-BEF7-6E3CC8DB9FDE}" destId="{39FB40E7-BADF-4163-A49C-8043602037C5}" srcOrd="2" destOrd="0" parTransId="{56E250C9-87FF-4D08-90DE-873ED82FAE96}" sibTransId="{129DAA1C-3376-4BB7-BD2F-8C6AE404DD95}"/>
    <dgm:cxn modelId="{E5087313-9A2A-4A4F-899F-F3F587C014C3}" type="presOf" srcId="{1A4FC2BC-ACF5-4840-B055-8ED33E79CB7F}" destId="{D02BA8A7-80C9-405E-9335-807F6A0EF0CB}" srcOrd="0" destOrd="0" presId="urn:microsoft.com/office/officeart/2018/2/layout/IconLabelList"/>
    <dgm:cxn modelId="{B3C1671F-A0A4-4D9B-9411-0647A8372ED9}" type="presOf" srcId="{8B42660D-E780-42E4-8EAF-383C9D11519A}" destId="{DA2070FA-EACF-4049-BD29-ECCB6BB575A8}" srcOrd="0" destOrd="0" presId="urn:microsoft.com/office/officeart/2018/2/layout/IconLabelList"/>
    <dgm:cxn modelId="{0121A934-A66A-426C-B42C-5FFD77F30562}" type="presOf" srcId="{4B07D82A-F594-4937-BEF7-6E3CC8DB9FDE}" destId="{C24D91EE-AAD5-48F2-86A5-6FCB4F095433}" srcOrd="0" destOrd="0" presId="urn:microsoft.com/office/officeart/2018/2/layout/IconLabelList"/>
    <dgm:cxn modelId="{AFA1A63B-7924-4BB4-AEB5-87B734F8FECB}" srcId="{4B07D82A-F594-4937-BEF7-6E3CC8DB9FDE}" destId="{1DDB962F-0AC5-4AFC-9F22-9267BE79EE42}" srcOrd="3" destOrd="0" parTransId="{1C58B99E-0EA2-4346-BCA0-F3DE85B703E5}" sibTransId="{A74C80C5-4758-4530-B36A-C41DF81DC589}"/>
    <dgm:cxn modelId="{02D33151-48A1-4B87-A67C-66A9441F4BED}" srcId="{4B07D82A-F594-4937-BEF7-6E3CC8DB9FDE}" destId="{1A4FC2BC-ACF5-4840-B055-8ED33E79CB7F}" srcOrd="0" destOrd="0" parTransId="{91470941-FC4C-43E7-A1CB-B6045A066B97}" sibTransId="{E44DF705-1121-4AB7-A163-4817447FF9B5}"/>
    <dgm:cxn modelId="{93BAD181-A5AE-45D4-A120-FABDB84B1E61}" type="presOf" srcId="{39FB40E7-BADF-4163-A49C-8043602037C5}" destId="{EE09E96F-D436-45A2-8C75-98C328C68756}" srcOrd="0" destOrd="0" presId="urn:microsoft.com/office/officeart/2018/2/layout/IconLabelList"/>
    <dgm:cxn modelId="{62BE86DA-ED7C-4D37-9FE2-70D86BCB2D35}" type="presOf" srcId="{1DDB962F-0AC5-4AFC-9F22-9267BE79EE42}" destId="{E7575F25-7CCB-4817-9528-04B349FF7E86}" srcOrd="0" destOrd="0" presId="urn:microsoft.com/office/officeart/2018/2/layout/IconLabelList"/>
    <dgm:cxn modelId="{B6236CE2-2B37-40F9-8B81-D4D85F6E80F7}" srcId="{4B07D82A-F594-4937-BEF7-6E3CC8DB9FDE}" destId="{8B42660D-E780-42E4-8EAF-383C9D11519A}" srcOrd="1" destOrd="0" parTransId="{48376923-D5AB-4D1C-BDD5-3F7D3CAE3F3E}" sibTransId="{CAD7AFB7-E0B8-42A7-ABD7-AF2BDF8D2EC5}"/>
    <dgm:cxn modelId="{4871E9A7-74E1-4C1C-86FB-3E4D2AB236A8}" type="presParOf" srcId="{C24D91EE-AAD5-48F2-86A5-6FCB4F095433}" destId="{930AC43F-8C4C-4DC0-BE35-8EC25DB55A88}" srcOrd="0" destOrd="0" presId="urn:microsoft.com/office/officeart/2018/2/layout/IconLabelList"/>
    <dgm:cxn modelId="{4654483A-1B10-4F03-9091-DD02210F838F}" type="presParOf" srcId="{930AC43F-8C4C-4DC0-BE35-8EC25DB55A88}" destId="{E29818D8-ADB6-4D35-B5FE-7B3B14C0000E}" srcOrd="0" destOrd="0" presId="urn:microsoft.com/office/officeart/2018/2/layout/IconLabelList"/>
    <dgm:cxn modelId="{B0F7B8FE-979B-4DC9-8D35-5B5A273579ED}" type="presParOf" srcId="{930AC43F-8C4C-4DC0-BE35-8EC25DB55A88}" destId="{646DEDA8-37E4-45F9-A9F2-6ABCFFAA6F83}" srcOrd="1" destOrd="0" presId="urn:microsoft.com/office/officeart/2018/2/layout/IconLabelList"/>
    <dgm:cxn modelId="{ADFB965A-4246-4CDD-B42E-5BD9773FDC2D}" type="presParOf" srcId="{930AC43F-8C4C-4DC0-BE35-8EC25DB55A88}" destId="{D02BA8A7-80C9-405E-9335-807F6A0EF0CB}" srcOrd="2" destOrd="0" presId="urn:microsoft.com/office/officeart/2018/2/layout/IconLabelList"/>
    <dgm:cxn modelId="{280536A8-F7A8-4643-8B92-721CB760E2AA}" type="presParOf" srcId="{C24D91EE-AAD5-48F2-86A5-6FCB4F095433}" destId="{DE9E98E3-A63F-4C78-8936-FD0CEF41D6AE}" srcOrd="1" destOrd="0" presId="urn:microsoft.com/office/officeart/2018/2/layout/IconLabelList"/>
    <dgm:cxn modelId="{D87206C5-C8FF-4DF3-AFB5-2EA3F96DF112}" type="presParOf" srcId="{C24D91EE-AAD5-48F2-86A5-6FCB4F095433}" destId="{D220E019-41AB-42D0-9402-64AE182D1765}" srcOrd="2" destOrd="0" presId="urn:microsoft.com/office/officeart/2018/2/layout/IconLabelList"/>
    <dgm:cxn modelId="{9AE7594C-CB15-47E9-AE88-EDA20685F99D}" type="presParOf" srcId="{D220E019-41AB-42D0-9402-64AE182D1765}" destId="{9C3C8F00-1D02-49CF-BA00-4210BC88E209}" srcOrd="0" destOrd="0" presId="urn:microsoft.com/office/officeart/2018/2/layout/IconLabelList"/>
    <dgm:cxn modelId="{9800361B-2576-4FD2-8866-1C3BD2D8495A}" type="presParOf" srcId="{D220E019-41AB-42D0-9402-64AE182D1765}" destId="{C76686B9-883C-45B6-84C5-9668733B8673}" srcOrd="1" destOrd="0" presId="urn:microsoft.com/office/officeart/2018/2/layout/IconLabelList"/>
    <dgm:cxn modelId="{F5672423-C8B9-4CA6-B89F-1EFC588145B4}" type="presParOf" srcId="{D220E019-41AB-42D0-9402-64AE182D1765}" destId="{DA2070FA-EACF-4049-BD29-ECCB6BB575A8}" srcOrd="2" destOrd="0" presId="urn:microsoft.com/office/officeart/2018/2/layout/IconLabelList"/>
    <dgm:cxn modelId="{F4ED79BB-53D4-41E3-BFE3-64A8991F45AA}" type="presParOf" srcId="{C24D91EE-AAD5-48F2-86A5-6FCB4F095433}" destId="{139224D9-6B82-4933-8DA3-85E9C3FBDF8E}" srcOrd="3" destOrd="0" presId="urn:microsoft.com/office/officeart/2018/2/layout/IconLabelList"/>
    <dgm:cxn modelId="{5CF54FF9-22A4-4445-B186-BDD957F3B817}" type="presParOf" srcId="{C24D91EE-AAD5-48F2-86A5-6FCB4F095433}" destId="{F6AC4680-C7AC-48C8-BB36-544CFCB34102}" srcOrd="4" destOrd="0" presId="urn:microsoft.com/office/officeart/2018/2/layout/IconLabelList"/>
    <dgm:cxn modelId="{D5B6BFED-A29E-4701-A742-37B3040DCC03}" type="presParOf" srcId="{F6AC4680-C7AC-48C8-BB36-544CFCB34102}" destId="{299C8EF6-9EC2-4EA6-8E0F-E547A725F3F8}" srcOrd="0" destOrd="0" presId="urn:microsoft.com/office/officeart/2018/2/layout/IconLabelList"/>
    <dgm:cxn modelId="{B3BEA888-33B9-43A2-83B0-876DF1EE9D98}" type="presParOf" srcId="{F6AC4680-C7AC-48C8-BB36-544CFCB34102}" destId="{9B3DAB9F-000C-4CA8-A691-663FBD5A3EE1}" srcOrd="1" destOrd="0" presId="urn:microsoft.com/office/officeart/2018/2/layout/IconLabelList"/>
    <dgm:cxn modelId="{66733FE4-94CE-4CC2-9A17-88CDF51AB729}" type="presParOf" srcId="{F6AC4680-C7AC-48C8-BB36-544CFCB34102}" destId="{EE09E96F-D436-45A2-8C75-98C328C68756}" srcOrd="2" destOrd="0" presId="urn:microsoft.com/office/officeart/2018/2/layout/IconLabelList"/>
    <dgm:cxn modelId="{4D358FA5-37B1-40AD-A7A1-4F124BD3B925}" type="presParOf" srcId="{C24D91EE-AAD5-48F2-86A5-6FCB4F095433}" destId="{FBA234D9-77CA-48A6-A33C-D6B1730D419C}" srcOrd="5" destOrd="0" presId="urn:microsoft.com/office/officeart/2018/2/layout/IconLabelList"/>
    <dgm:cxn modelId="{9D1A1538-4C39-4CDA-8A02-B567F7B0AA26}" type="presParOf" srcId="{C24D91EE-AAD5-48F2-86A5-6FCB4F095433}" destId="{1DA03A60-6D00-4480-BD03-CD932C94D88D}" srcOrd="6" destOrd="0" presId="urn:microsoft.com/office/officeart/2018/2/layout/IconLabelList"/>
    <dgm:cxn modelId="{852F2583-AA99-4750-A54F-A3113915B7E8}" type="presParOf" srcId="{1DA03A60-6D00-4480-BD03-CD932C94D88D}" destId="{E3DAE7F0-9DC6-4FEA-846C-10DC34926BDA}" srcOrd="0" destOrd="0" presId="urn:microsoft.com/office/officeart/2018/2/layout/IconLabelList"/>
    <dgm:cxn modelId="{8A105883-BB2F-47BF-BB74-D4225A34C9B2}" type="presParOf" srcId="{1DA03A60-6D00-4480-BD03-CD932C94D88D}" destId="{01430F52-92F9-4EB9-BEEC-9BE4846014C2}" srcOrd="1" destOrd="0" presId="urn:microsoft.com/office/officeart/2018/2/layout/IconLabelList"/>
    <dgm:cxn modelId="{3751D970-9034-4781-A9E3-79C2E915E561}" type="presParOf" srcId="{1DA03A60-6D00-4480-BD03-CD932C94D88D}" destId="{E7575F25-7CCB-4817-9528-04B349FF7E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95D57C-D723-4D78-AEB4-8F8E3EB13A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1A89ADC-142D-4397-9602-781598F08502}">
      <dgm:prSet/>
      <dgm:spPr/>
      <dgm:t>
        <a:bodyPr/>
        <a:lstStyle/>
        <a:p>
          <a:r>
            <a:rPr lang="en-US"/>
            <a:t>Node.js backend with Express.js framework.</a:t>
          </a:r>
        </a:p>
      </dgm:t>
    </dgm:pt>
    <dgm:pt modelId="{A494A895-BD03-4FBC-85BA-B08E43F7890C}" type="parTrans" cxnId="{5330D8BE-BF3B-440A-B999-2FC75F516FF2}">
      <dgm:prSet/>
      <dgm:spPr/>
      <dgm:t>
        <a:bodyPr/>
        <a:lstStyle/>
        <a:p>
          <a:endParaRPr lang="en-US"/>
        </a:p>
      </dgm:t>
    </dgm:pt>
    <dgm:pt modelId="{F5B75A2D-162C-4337-840D-E1AE9424596A}" type="sibTrans" cxnId="{5330D8BE-BF3B-440A-B999-2FC75F516FF2}">
      <dgm:prSet/>
      <dgm:spPr/>
      <dgm:t>
        <a:bodyPr/>
        <a:lstStyle/>
        <a:p>
          <a:endParaRPr lang="en-US"/>
        </a:p>
      </dgm:t>
    </dgm:pt>
    <dgm:pt modelId="{C373EDFF-D9EC-45D5-B5FB-36624438FA1E}">
      <dgm:prSet/>
      <dgm:spPr/>
      <dgm:t>
        <a:bodyPr/>
        <a:lstStyle/>
        <a:p>
          <a:r>
            <a:rPr lang="en-US"/>
            <a:t>SQLite database for data storage.</a:t>
          </a:r>
        </a:p>
      </dgm:t>
    </dgm:pt>
    <dgm:pt modelId="{07D40762-95DC-4D5E-8244-A06A43E2F616}" type="parTrans" cxnId="{1D00BF2E-8DDD-45F3-B88C-EF7BBDAB7745}">
      <dgm:prSet/>
      <dgm:spPr/>
      <dgm:t>
        <a:bodyPr/>
        <a:lstStyle/>
        <a:p>
          <a:endParaRPr lang="en-US"/>
        </a:p>
      </dgm:t>
    </dgm:pt>
    <dgm:pt modelId="{96003A56-8420-458C-8886-B3B5224EE428}" type="sibTrans" cxnId="{1D00BF2E-8DDD-45F3-B88C-EF7BBDAB7745}">
      <dgm:prSet/>
      <dgm:spPr/>
      <dgm:t>
        <a:bodyPr/>
        <a:lstStyle/>
        <a:p>
          <a:endParaRPr lang="en-US"/>
        </a:p>
      </dgm:t>
    </dgm:pt>
    <dgm:pt modelId="{A66399EB-2CE8-417F-B9ED-813885B572D3}">
      <dgm:prSet/>
      <dgm:spPr/>
      <dgm:t>
        <a:bodyPr/>
        <a:lstStyle/>
        <a:p>
          <a:r>
            <a:rPr lang="en-US"/>
            <a:t>Frontend implemented with HTML, CSS, and JavaScript.</a:t>
          </a:r>
        </a:p>
      </dgm:t>
    </dgm:pt>
    <dgm:pt modelId="{AC25FB4B-A962-4918-B7BD-7FA3C4BB147C}" type="parTrans" cxnId="{0511733B-62D1-4F20-ABED-4C17AB658BAF}">
      <dgm:prSet/>
      <dgm:spPr/>
      <dgm:t>
        <a:bodyPr/>
        <a:lstStyle/>
        <a:p>
          <a:endParaRPr lang="en-US"/>
        </a:p>
      </dgm:t>
    </dgm:pt>
    <dgm:pt modelId="{86A524D8-6A19-4C46-97CB-7EDDF72DA5A2}" type="sibTrans" cxnId="{0511733B-62D1-4F20-ABED-4C17AB658BAF}">
      <dgm:prSet/>
      <dgm:spPr/>
      <dgm:t>
        <a:bodyPr/>
        <a:lstStyle/>
        <a:p>
          <a:endParaRPr lang="en-US"/>
        </a:p>
      </dgm:t>
    </dgm:pt>
    <dgm:pt modelId="{A7516BA8-2A73-4A8E-B691-A45B6B15EF1A}">
      <dgm:prSet/>
      <dgm:spPr/>
      <dgm:t>
        <a:bodyPr/>
        <a:lstStyle/>
        <a:p>
          <a:r>
            <a:rPr lang="en-US"/>
            <a:t>Session management and password encryption for security.</a:t>
          </a:r>
        </a:p>
      </dgm:t>
    </dgm:pt>
    <dgm:pt modelId="{CC28C739-B3DD-40C4-B809-88E0EB154B33}" type="parTrans" cxnId="{2F1C26EE-3B1B-4419-A6F4-C7FCFDF7AE62}">
      <dgm:prSet/>
      <dgm:spPr/>
      <dgm:t>
        <a:bodyPr/>
        <a:lstStyle/>
        <a:p>
          <a:endParaRPr lang="en-US"/>
        </a:p>
      </dgm:t>
    </dgm:pt>
    <dgm:pt modelId="{685719C8-603B-4D75-BD68-A2745C9B2989}" type="sibTrans" cxnId="{2F1C26EE-3B1B-4419-A6F4-C7FCFDF7AE62}">
      <dgm:prSet/>
      <dgm:spPr/>
      <dgm:t>
        <a:bodyPr/>
        <a:lstStyle/>
        <a:p>
          <a:endParaRPr lang="en-US"/>
        </a:p>
      </dgm:t>
    </dgm:pt>
    <dgm:pt modelId="{4DF681CE-378B-4DAE-9E86-2E6999D709C5}" type="pres">
      <dgm:prSet presAssocID="{5395D57C-D723-4D78-AEB4-8F8E3EB13AE8}" presName="root" presStyleCnt="0">
        <dgm:presLayoutVars>
          <dgm:dir/>
          <dgm:resizeHandles val="exact"/>
        </dgm:presLayoutVars>
      </dgm:prSet>
      <dgm:spPr/>
    </dgm:pt>
    <dgm:pt modelId="{576E4E77-6DE8-48BB-B6B2-C9440445F362}" type="pres">
      <dgm:prSet presAssocID="{5395D57C-D723-4D78-AEB4-8F8E3EB13AE8}" presName="container" presStyleCnt="0">
        <dgm:presLayoutVars>
          <dgm:dir/>
          <dgm:resizeHandles val="exact"/>
        </dgm:presLayoutVars>
      </dgm:prSet>
      <dgm:spPr/>
    </dgm:pt>
    <dgm:pt modelId="{3F221A70-62A4-40EC-B923-BCB75B1433CF}" type="pres">
      <dgm:prSet presAssocID="{31A89ADC-142D-4397-9602-781598F08502}" presName="compNode" presStyleCnt="0"/>
      <dgm:spPr/>
    </dgm:pt>
    <dgm:pt modelId="{2252B34D-FA22-4F0B-B513-7FC5D1BBFEC1}" type="pres">
      <dgm:prSet presAssocID="{31A89ADC-142D-4397-9602-781598F08502}" presName="iconBgRect" presStyleLbl="bgShp" presStyleIdx="0" presStyleCnt="4"/>
      <dgm:spPr/>
    </dgm:pt>
    <dgm:pt modelId="{6B8E8B6C-266B-4AB5-817A-7A9CC4692C10}" type="pres">
      <dgm:prSet presAssocID="{31A89ADC-142D-4397-9602-781598F085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F0CBF8D3-F12E-4F27-B1A3-29A3BF0D0C9C}" type="pres">
      <dgm:prSet presAssocID="{31A89ADC-142D-4397-9602-781598F08502}" presName="spaceRect" presStyleCnt="0"/>
      <dgm:spPr/>
    </dgm:pt>
    <dgm:pt modelId="{CAA62BAD-7874-4EED-950A-7C60C968978F}" type="pres">
      <dgm:prSet presAssocID="{31A89ADC-142D-4397-9602-781598F08502}" presName="textRect" presStyleLbl="revTx" presStyleIdx="0" presStyleCnt="4">
        <dgm:presLayoutVars>
          <dgm:chMax val="1"/>
          <dgm:chPref val="1"/>
        </dgm:presLayoutVars>
      </dgm:prSet>
      <dgm:spPr/>
    </dgm:pt>
    <dgm:pt modelId="{7E24F8D4-7BB5-4799-A27B-8FF919867B4C}" type="pres">
      <dgm:prSet presAssocID="{F5B75A2D-162C-4337-840D-E1AE9424596A}" presName="sibTrans" presStyleLbl="sibTrans2D1" presStyleIdx="0" presStyleCnt="0"/>
      <dgm:spPr/>
    </dgm:pt>
    <dgm:pt modelId="{84686A71-9162-49E0-8FD4-733759ABABFA}" type="pres">
      <dgm:prSet presAssocID="{C373EDFF-D9EC-45D5-B5FB-36624438FA1E}" presName="compNode" presStyleCnt="0"/>
      <dgm:spPr/>
    </dgm:pt>
    <dgm:pt modelId="{A975E0E0-FC4A-45EF-BE8F-8CF6BF89BCC4}" type="pres">
      <dgm:prSet presAssocID="{C373EDFF-D9EC-45D5-B5FB-36624438FA1E}" presName="iconBgRect" presStyleLbl="bgShp" presStyleIdx="1" presStyleCnt="4"/>
      <dgm:spPr/>
    </dgm:pt>
    <dgm:pt modelId="{61AFD810-9280-4736-9EF7-CD24C54D7496}" type="pres">
      <dgm:prSet presAssocID="{C373EDFF-D9EC-45D5-B5FB-36624438FA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589298-94C1-438A-9392-FA0FD54EC0C6}" type="pres">
      <dgm:prSet presAssocID="{C373EDFF-D9EC-45D5-B5FB-36624438FA1E}" presName="spaceRect" presStyleCnt="0"/>
      <dgm:spPr/>
    </dgm:pt>
    <dgm:pt modelId="{12EB6C23-8B0E-48C0-8C08-67D29EB9A858}" type="pres">
      <dgm:prSet presAssocID="{C373EDFF-D9EC-45D5-B5FB-36624438FA1E}" presName="textRect" presStyleLbl="revTx" presStyleIdx="1" presStyleCnt="4">
        <dgm:presLayoutVars>
          <dgm:chMax val="1"/>
          <dgm:chPref val="1"/>
        </dgm:presLayoutVars>
      </dgm:prSet>
      <dgm:spPr/>
    </dgm:pt>
    <dgm:pt modelId="{08007EEE-9AE5-4787-975B-D81F3EDE03A5}" type="pres">
      <dgm:prSet presAssocID="{96003A56-8420-458C-8886-B3B5224EE428}" presName="sibTrans" presStyleLbl="sibTrans2D1" presStyleIdx="0" presStyleCnt="0"/>
      <dgm:spPr/>
    </dgm:pt>
    <dgm:pt modelId="{A26A0B81-9102-433B-B5E1-898B3F4CD3BD}" type="pres">
      <dgm:prSet presAssocID="{A66399EB-2CE8-417F-B9ED-813885B572D3}" presName="compNode" presStyleCnt="0"/>
      <dgm:spPr/>
    </dgm:pt>
    <dgm:pt modelId="{E661BB80-8632-4BCB-A9AD-DD1CBD0A128E}" type="pres">
      <dgm:prSet presAssocID="{A66399EB-2CE8-417F-B9ED-813885B572D3}" presName="iconBgRect" presStyleLbl="bgShp" presStyleIdx="2" presStyleCnt="4"/>
      <dgm:spPr/>
    </dgm:pt>
    <dgm:pt modelId="{D8D0264A-C091-4B96-B4F1-C69511BA8F95}" type="pres">
      <dgm:prSet presAssocID="{A66399EB-2CE8-417F-B9ED-813885B572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omponents"/>
        </a:ext>
      </dgm:extLst>
    </dgm:pt>
    <dgm:pt modelId="{4DB25697-EE2D-41A7-8380-E5D269FA0C72}" type="pres">
      <dgm:prSet presAssocID="{A66399EB-2CE8-417F-B9ED-813885B572D3}" presName="spaceRect" presStyleCnt="0"/>
      <dgm:spPr/>
    </dgm:pt>
    <dgm:pt modelId="{59B083B8-F54F-45E0-B88A-5DF703E8D2B7}" type="pres">
      <dgm:prSet presAssocID="{A66399EB-2CE8-417F-B9ED-813885B572D3}" presName="textRect" presStyleLbl="revTx" presStyleIdx="2" presStyleCnt="4">
        <dgm:presLayoutVars>
          <dgm:chMax val="1"/>
          <dgm:chPref val="1"/>
        </dgm:presLayoutVars>
      </dgm:prSet>
      <dgm:spPr/>
    </dgm:pt>
    <dgm:pt modelId="{1AC54AD6-3088-4717-AA02-81AEA5FA4640}" type="pres">
      <dgm:prSet presAssocID="{86A524D8-6A19-4C46-97CB-7EDDF72DA5A2}" presName="sibTrans" presStyleLbl="sibTrans2D1" presStyleIdx="0" presStyleCnt="0"/>
      <dgm:spPr/>
    </dgm:pt>
    <dgm:pt modelId="{F8AF2FB0-250E-4C03-8D35-E083F6D0E2D0}" type="pres">
      <dgm:prSet presAssocID="{A7516BA8-2A73-4A8E-B691-A45B6B15EF1A}" presName="compNode" presStyleCnt="0"/>
      <dgm:spPr/>
    </dgm:pt>
    <dgm:pt modelId="{C9A9120B-50AE-4096-BFA9-7786CEC5763D}" type="pres">
      <dgm:prSet presAssocID="{A7516BA8-2A73-4A8E-B691-A45B6B15EF1A}" presName="iconBgRect" presStyleLbl="bgShp" presStyleIdx="3" presStyleCnt="4"/>
      <dgm:spPr/>
    </dgm:pt>
    <dgm:pt modelId="{E40523EF-D095-4A03-B16C-A73501B29A52}" type="pres">
      <dgm:prSet presAssocID="{A7516BA8-2A73-4A8E-B691-A45B6B15EF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cryption"/>
        </a:ext>
      </dgm:extLst>
    </dgm:pt>
    <dgm:pt modelId="{2D8B7016-97FF-4E09-ACB4-722BC94D04F9}" type="pres">
      <dgm:prSet presAssocID="{A7516BA8-2A73-4A8E-B691-A45B6B15EF1A}" presName="spaceRect" presStyleCnt="0"/>
      <dgm:spPr/>
    </dgm:pt>
    <dgm:pt modelId="{0AF41A1E-BC9C-4026-B448-F23C8402F24D}" type="pres">
      <dgm:prSet presAssocID="{A7516BA8-2A73-4A8E-B691-A45B6B15EF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423821-B199-4F77-BA41-59FE404600A5}" type="presOf" srcId="{C373EDFF-D9EC-45D5-B5FB-36624438FA1E}" destId="{12EB6C23-8B0E-48C0-8C08-67D29EB9A858}" srcOrd="0" destOrd="0" presId="urn:microsoft.com/office/officeart/2018/2/layout/IconCircleList"/>
    <dgm:cxn modelId="{53432629-F501-4534-9580-93643FE8AD78}" type="presOf" srcId="{86A524D8-6A19-4C46-97CB-7EDDF72DA5A2}" destId="{1AC54AD6-3088-4717-AA02-81AEA5FA4640}" srcOrd="0" destOrd="0" presId="urn:microsoft.com/office/officeart/2018/2/layout/IconCircleList"/>
    <dgm:cxn modelId="{1D00BF2E-8DDD-45F3-B88C-EF7BBDAB7745}" srcId="{5395D57C-D723-4D78-AEB4-8F8E3EB13AE8}" destId="{C373EDFF-D9EC-45D5-B5FB-36624438FA1E}" srcOrd="1" destOrd="0" parTransId="{07D40762-95DC-4D5E-8244-A06A43E2F616}" sibTransId="{96003A56-8420-458C-8886-B3B5224EE428}"/>
    <dgm:cxn modelId="{0511733B-62D1-4F20-ABED-4C17AB658BAF}" srcId="{5395D57C-D723-4D78-AEB4-8F8E3EB13AE8}" destId="{A66399EB-2CE8-417F-B9ED-813885B572D3}" srcOrd="2" destOrd="0" parTransId="{AC25FB4B-A962-4918-B7BD-7FA3C4BB147C}" sibTransId="{86A524D8-6A19-4C46-97CB-7EDDF72DA5A2}"/>
    <dgm:cxn modelId="{742C444F-960F-47BD-B8F5-B250A066E522}" type="presOf" srcId="{A66399EB-2CE8-417F-B9ED-813885B572D3}" destId="{59B083B8-F54F-45E0-B88A-5DF703E8D2B7}" srcOrd="0" destOrd="0" presId="urn:microsoft.com/office/officeart/2018/2/layout/IconCircleList"/>
    <dgm:cxn modelId="{1C6CC74F-307B-43B3-B389-330847EFF1E3}" type="presOf" srcId="{31A89ADC-142D-4397-9602-781598F08502}" destId="{CAA62BAD-7874-4EED-950A-7C60C968978F}" srcOrd="0" destOrd="0" presId="urn:microsoft.com/office/officeart/2018/2/layout/IconCircleList"/>
    <dgm:cxn modelId="{6E00738F-A336-4554-A783-A525D58E289E}" type="presOf" srcId="{5395D57C-D723-4D78-AEB4-8F8E3EB13AE8}" destId="{4DF681CE-378B-4DAE-9E86-2E6999D709C5}" srcOrd="0" destOrd="0" presId="urn:microsoft.com/office/officeart/2018/2/layout/IconCircleList"/>
    <dgm:cxn modelId="{32AF5590-AB32-417B-B5DD-0F76FB36A50F}" type="presOf" srcId="{F5B75A2D-162C-4337-840D-E1AE9424596A}" destId="{7E24F8D4-7BB5-4799-A27B-8FF919867B4C}" srcOrd="0" destOrd="0" presId="urn:microsoft.com/office/officeart/2018/2/layout/IconCircleList"/>
    <dgm:cxn modelId="{5330D8BE-BF3B-440A-B999-2FC75F516FF2}" srcId="{5395D57C-D723-4D78-AEB4-8F8E3EB13AE8}" destId="{31A89ADC-142D-4397-9602-781598F08502}" srcOrd="0" destOrd="0" parTransId="{A494A895-BD03-4FBC-85BA-B08E43F7890C}" sibTransId="{F5B75A2D-162C-4337-840D-E1AE9424596A}"/>
    <dgm:cxn modelId="{526048E3-7C5C-4F62-AFE9-254FA87E4F38}" type="presOf" srcId="{96003A56-8420-458C-8886-B3B5224EE428}" destId="{08007EEE-9AE5-4787-975B-D81F3EDE03A5}" srcOrd="0" destOrd="0" presId="urn:microsoft.com/office/officeart/2018/2/layout/IconCircleList"/>
    <dgm:cxn modelId="{21C36DE9-5A4C-48A5-BE87-03DE1B14BBC2}" type="presOf" srcId="{A7516BA8-2A73-4A8E-B691-A45B6B15EF1A}" destId="{0AF41A1E-BC9C-4026-B448-F23C8402F24D}" srcOrd="0" destOrd="0" presId="urn:microsoft.com/office/officeart/2018/2/layout/IconCircleList"/>
    <dgm:cxn modelId="{2F1C26EE-3B1B-4419-A6F4-C7FCFDF7AE62}" srcId="{5395D57C-D723-4D78-AEB4-8F8E3EB13AE8}" destId="{A7516BA8-2A73-4A8E-B691-A45B6B15EF1A}" srcOrd="3" destOrd="0" parTransId="{CC28C739-B3DD-40C4-B809-88E0EB154B33}" sibTransId="{685719C8-603B-4D75-BD68-A2745C9B2989}"/>
    <dgm:cxn modelId="{9B2F4003-9555-47EF-B11B-ACFBC044B60E}" type="presParOf" srcId="{4DF681CE-378B-4DAE-9E86-2E6999D709C5}" destId="{576E4E77-6DE8-48BB-B6B2-C9440445F362}" srcOrd="0" destOrd="0" presId="urn:microsoft.com/office/officeart/2018/2/layout/IconCircleList"/>
    <dgm:cxn modelId="{F8DC7681-ED69-478F-9C14-6F3F5013B7E6}" type="presParOf" srcId="{576E4E77-6DE8-48BB-B6B2-C9440445F362}" destId="{3F221A70-62A4-40EC-B923-BCB75B1433CF}" srcOrd="0" destOrd="0" presId="urn:microsoft.com/office/officeart/2018/2/layout/IconCircleList"/>
    <dgm:cxn modelId="{68688367-06CE-454D-9714-EDFBF7CE82AD}" type="presParOf" srcId="{3F221A70-62A4-40EC-B923-BCB75B1433CF}" destId="{2252B34D-FA22-4F0B-B513-7FC5D1BBFEC1}" srcOrd="0" destOrd="0" presId="urn:microsoft.com/office/officeart/2018/2/layout/IconCircleList"/>
    <dgm:cxn modelId="{D1D3347C-02DC-4E9F-9122-FD12E3DEF2D1}" type="presParOf" srcId="{3F221A70-62A4-40EC-B923-BCB75B1433CF}" destId="{6B8E8B6C-266B-4AB5-817A-7A9CC4692C10}" srcOrd="1" destOrd="0" presId="urn:microsoft.com/office/officeart/2018/2/layout/IconCircleList"/>
    <dgm:cxn modelId="{91DB3760-DDB3-4CD7-AA67-223D22494A12}" type="presParOf" srcId="{3F221A70-62A4-40EC-B923-BCB75B1433CF}" destId="{F0CBF8D3-F12E-4F27-B1A3-29A3BF0D0C9C}" srcOrd="2" destOrd="0" presId="urn:microsoft.com/office/officeart/2018/2/layout/IconCircleList"/>
    <dgm:cxn modelId="{7ABE8703-DBB7-4804-8258-0E9D4CD92A5E}" type="presParOf" srcId="{3F221A70-62A4-40EC-B923-BCB75B1433CF}" destId="{CAA62BAD-7874-4EED-950A-7C60C968978F}" srcOrd="3" destOrd="0" presId="urn:microsoft.com/office/officeart/2018/2/layout/IconCircleList"/>
    <dgm:cxn modelId="{7E4E9039-38B0-461F-BAA9-7425C9D581E7}" type="presParOf" srcId="{576E4E77-6DE8-48BB-B6B2-C9440445F362}" destId="{7E24F8D4-7BB5-4799-A27B-8FF919867B4C}" srcOrd="1" destOrd="0" presId="urn:microsoft.com/office/officeart/2018/2/layout/IconCircleList"/>
    <dgm:cxn modelId="{754E9048-5722-4648-88AE-18B82F83D118}" type="presParOf" srcId="{576E4E77-6DE8-48BB-B6B2-C9440445F362}" destId="{84686A71-9162-49E0-8FD4-733759ABABFA}" srcOrd="2" destOrd="0" presId="urn:microsoft.com/office/officeart/2018/2/layout/IconCircleList"/>
    <dgm:cxn modelId="{6A5665E7-D604-4276-8BC6-54B3C514034C}" type="presParOf" srcId="{84686A71-9162-49E0-8FD4-733759ABABFA}" destId="{A975E0E0-FC4A-45EF-BE8F-8CF6BF89BCC4}" srcOrd="0" destOrd="0" presId="urn:microsoft.com/office/officeart/2018/2/layout/IconCircleList"/>
    <dgm:cxn modelId="{D5BA165E-B0C0-4CB3-BE5D-A95AA7119889}" type="presParOf" srcId="{84686A71-9162-49E0-8FD4-733759ABABFA}" destId="{61AFD810-9280-4736-9EF7-CD24C54D7496}" srcOrd="1" destOrd="0" presId="urn:microsoft.com/office/officeart/2018/2/layout/IconCircleList"/>
    <dgm:cxn modelId="{FE08C814-C575-4A92-A4EA-D2EECA8CC791}" type="presParOf" srcId="{84686A71-9162-49E0-8FD4-733759ABABFA}" destId="{99589298-94C1-438A-9392-FA0FD54EC0C6}" srcOrd="2" destOrd="0" presId="urn:microsoft.com/office/officeart/2018/2/layout/IconCircleList"/>
    <dgm:cxn modelId="{7CA966DF-0438-4C31-B58F-4B7EB43086EA}" type="presParOf" srcId="{84686A71-9162-49E0-8FD4-733759ABABFA}" destId="{12EB6C23-8B0E-48C0-8C08-67D29EB9A858}" srcOrd="3" destOrd="0" presId="urn:microsoft.com/office/officeart/2018/2/layout/IconCircleList"/>
    <dgm:cxn modelId="{DC8A8FE3-438A-4A0F-831C-DF4FF40FA37B}" type="presParOf" srcId="{576E4E77-6DE8-48BB-B6B2-C9440445F362}" destId="{08007EEE-9AE5-4787-975B-D81F3EDE03A5}" srcOrd="3" destOrd="0" presId="urn:microsoft.com/office/officeart/2018/2/layout/IconCircleList"/>
    <dgm:cxn modelId="{65350FCF-EFBD-4F51-8D51-672996FB9A54}" type="presParOf" srcId="{576E4E77-6DE8-48BB-B6B2-C9440445F362}" destId="{A26A0B81-9102-433B-B5E1-898B3F4CD3BD}" srcOrd="4" destOrd="0" presId="urn:microsoft.com/office/officeart/2018/2/layout/IconCircleList"/>
    <dgm:cxn modelId="{FE90B78A-E438-4DA2-A638-E8DB2A22E14D}" type="presParOf" srcId="{A26A0B81-9102-433B-B5E1-898B3F4CD3BD}" destId="{E661BB80-8632-4BCB-A9AD-DD1CBD0A128E}" srcOrd="0" destOrd="0" presId="urn:microsoft.com/office/officeart/2018/2/layout/IconCircleList"/>
    <dgm:cxn modelId="{4D6A887B-6FD0-4452-8B6F-466FF6D018BA}" type="presParOf" srcId="{A26A0B81-9102-433B-B5E1-898B3F4CD3BD}" destId="{D8D0264A-C091-4B96-B4F1-C69511BA8F95}" srcOrd="1" destOrd="0" presId="urn:microsoft.com/office/officeart/2018/2/layout/IconCircleList"/>
    <dgm:cxn modelId="{E54CFBE4-7FE6-48FC-870A-24456AAEA763}" type="presParOf" srcId="{A26A0B81-9102-433B-B5E1-898B3F4CD3BD}" destId="{4DB25697-EE2D-41A7-8380-E5D269FA0C72}" srcOrd="2" destOrd="0" presId="urn:microsoft.com/office/officeart/2018/2/layout/IconCircleList"/>
    <dgm:cxn modelId="{E9F9893E-8C24-446F-88D5-BBEBB06BA8CA}" type="presParOf" srcId="{A26A0B81-9102-433B-B5E1-898B3F4CD3BD}" destId="{59B083B8-F54F-45E0-B88A-5DF703E8D2B7}" srcOrd="3" destOrd="0" presId="urn:microsoft.com/office/officeart/2018/2/layout/IconCircleList"/>
    <dgm:cxn modelId="{77609F89-583F-41D9-A343-AB04C596ECC7}" type="presParOf" srcId="{576E4E77-6DE8-48BB-B6B2-C9440445F362}" destId="{1AC54AD6-3088-4717-AA02-81AEA5FA4640}" srcOrd="5" destOrd="0" presId="urn:microsoft.com/office/officeart/2018/2/layout/IconCircleList"/>
    <dgm:cxn modelId="{CC8CDFA2-2C8F-4831-B1B0-6DFF5EB0F5B9}" type="presParOf" srcId="{576E4E77-6DE8-48BB-B6B2-C9440445F362}" destId="{F8AF2FB0-250E-4C03-8D35-E083F6D0E2D0}" srcOrd="6" destOrd="0" presId="urn:microsoft.com/office/officeart/2018/2/layout/IconCircleList"/>
    <dgm:cxn modelId="{9A94072E-3242-4DB0-96CF-E089422E44A5}" type="presParOf" srcId="{F8AF2FB0-250E-4C03-8D35-E083F6D0E2D0}" destId="{C9A9120B-50AE-4096-BFA9-7786CEC5763D}" srcOrd="0" destOrd="0" presId="urn:microsoft.com/office/officeart/2018/2/layout/IconCircleList"/>
    <dgm:cxn modelId="{CEF9D635-F6C6-45D1-A32B-4C9F4CDE4D76}" type="presParOf" srcId="{F8AF2FB0-250E-4C03-8D35-E083F6D0E2D0}" destId="{E40523EF-D095-4A03-B16C-A73501B29A52}" srcOrd="1" destOrd="0" presId="urn:microsoft.com/office/officeart/2018/2/layout/IconCircleList"/>
    <dgm:cxn modelId="{A07E1781-3BDE-4AE4-AC68-2ECCD1385ADC}" type="presParOf" srcId="{F8AF2FB0-250E-4C03-8D35-E083F6D0E2D0}" destId="{2D8B7016-97FF-4E09-ACB4-722BC94D04F9}" srcOrd="2" destOrd="0" presId="urn:microsoft.com/office/officeart/2018/2/layout/IconCircleList"/>
    <dgm:cxn modelId="{D9FFFD8C-EB87-496A-A82A-AA2096926315}" type="presParOf" srcId="{F8AF2FB0-250E-4C03-8D35-E083F6D0E2D0}" destId="{0AF41A1E-BC9C-4026-B448-F23C8402F2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661B3A-A987-42C6-BEC8-908E68848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F735D2-F928-4BE9-9AC3-85B779549947}">
      <dgm:prSet/>
      <dgm:spPr/>
      <dgm:t>
        <a:bodyPr/>
        <a:lstStyle/>
        <a:p>
          <a:r>
            <a:rPr lang="en-US"/>
            <a:t>Developed sqlite database for user and product management.</a:t>
          </a:r>
        </a:p>
      </dgm:t>
    </dgm:pt>
    <dgm:pt modelId="{8FC82B7B-E57A-4097-BCFD-767FB0C98307}" type="parTrans" cxnId="{1D2959B0-4B89-4FF7-AF0B-0E6D7408AB03}">
      <dgm:prSet/>
      <dgm:spPr/>
      <dgm:t>
        <a:bodyPr/>
        <a:lstStyle/>
        <a:p>
          <a:endParaRPr lang="en-US"/>
        </a:p>
      </dgm:t>
    </dgm:pt>
    <dgm:pt modelId="{A5E6D147-D458-48C2-BE25-E688859079CB}" type="sibTrans" cxnId="{1D2959B0-4B89-4FF7-AF0B-0E6D7408AB03}">
      <dgm:prSet/>
      <dgm:spPr/>
      <dgm:t>
        <a:bodyPr/>
        <a:lstStyle/>
        <a:p>
          <a:endParaRPr lang="en-US"/>
        </a:p>
      </dgm:t>
    </dgm:pt>
    <dgm:pt modelId="{ED4A242C-3592-4CD2-8A25-2292F1E54880}">
      <dgm:prSet/>
      <dgm:spPr/>
      <dgm:t>
        <a:bodyPr/>
        <a:lstStyle/>
        <a:p>
          <a:r>
            <a:rPr lang="en-US"/>
            <a:t>Designed frontend pages for marketplace and user interaction.</a:t>
          </a:r>
        </a:p>
      </dgm:t>
    </dgm:pt>
    <dgm:pt modelId="{7F4211F4-0D7A-4C9D-A3F3-FA0B5873CCE5}" type="parTrans" cxnId="{554C91C3-5F66-4AB1-A5A3-9864F6A9CB8A}">
      <dgm:prSet/>
      <dgm:spPr/>
      <dgm:t>
        <a:bodyPr/>
        <a:lstStyle/>
        <a:p>
          <a:endParaRPr lang="en-US"/>
        </a:p>
      </dgm:t>
    </dgm:pt>
    <dgm:pt modelId="{7765630A-B04D-4D1D-861F-4068B1D6F8F4}" type="sibTrans" cxnId="{554C91C3-5F66-4AB1-A5A3-9864F6A9CB8A}">
      <dgm:prSet/>
      <dgm:spPr/>
      <dgm:t>
        <a:bodyPr/>
        <a:lstStyle/>
        <a:p>
          <a:endParaRPr lang="en-US"/>
        </a:p>
      </dgm:t>
    </dgm:pt>
    <dgm:pt modelId="{965080FB-718F-4E34-84F8-57C0A248E781}">
      <dgm:prSet/>
      <dgm:spPr/>
      <dgm:t>
        <a:bodyPr/>
        <a:lstStyle/>
        <a:p>
          <a:r>
            <a:rPr lang="en-US"/>
            <a:t>Integrated SQLite database with CRUD operations.</a:t>
          </a:r>
        </a:p>
      </dgm:t>
    </dgm:pt>
    <dgm:pt modelId="{CE030003-807C-4782-A060-5E06EF527B6E}" type="parTrans" cxnId="{0D0E673C-4F7F-495B-8D07-4B730B3E19C0}">
      <dgm:prSet/>
      <dgm:spPr/>
      <dgm:t>
        <a:bodyPr/>
        <a:lstStyle/>
        <a:p>
          <a:endParaRPr lang="en-US"/>
        </a:p>
      </dgm:t>
    </dgm:pt>
    <dgm:pt modelId="{3958D19F-9A1A-4D6B-BAB8-F5DC9BAF6CA1}" type="sibTrans" cxnId="{0D0E673C-4F7F-495B-8D07-4B730B3E19C0}">
      <dgm:prSet/>
      <dgm:spPr/>
      <dgm:t>
        <a:bodyPr/>
        <a:lstStyle/>
        <a:p>
          <a:endParaRPr lang="en-US"/>
        </a:p>
      </dgm:t>
    </dgm:pt>
    <dgm:pt modelId="{FC99DDB2-65D2-4DAA-878E-7542F8350181}">
      <dgm:prSet/>
      <dgm:spPr/>
      <dgm:t>
        <a:bodyPr/>
        <a:lstStyle/>
        <a:p>
          <a:r>
            <a:rPr lang="en-US"/>
            <a:t>Implemented authentication with bcrypt hashing.</a:t>
          </a:r>
        </a:p>
      </dgm:t>
    </dgm:pt>
    <dgm:pt modelId="{879BBA3F-CC3D-4199-AE7F-F3F41CEB44B9}" type="parTrans" cxnId="{674EAC8B-B5FC-45C7-B70F-545B4B012554}">
      <dgm:prSet/>
      <dgm:spPr/>
      <dgm:t>
        <a:bodyPr/>
        <a:lstStyle/>
        <a:p>
          <a:endParaRPr lang="en-US"/>
        </a:p>
      </dgm:t>
    </dgm:pt>
    <dgm:pt modelId="{4380C29A-6B66-419B-A1A3-B40C837DDF7B}" type="sibTrans" cxnId="{674EAC8B-B5FC-45C7-B70F-545B4B012554}">
      <dgm:prSet/>
      <dgm:spPr/>
      <dgm:t>
        <a:bodyPr/>
        <a:lstStyle/>
        <a:p>
          <a:endParaRPr lang="en-US"/>
        </a:p>
      </dgm:t>
    </dgm:pt>
    <dgm:pt modelId="{765F0E82-F749-4F49-95AE-B65E4F2E9461}" type="pres">
      <dgm:prSet presAssocID="{C8661B3A-A987-42C6-BEC8-908E68848180}" presName="linear" presStyleCnt="0">
        <dgm:presLayoutVars>
          <dgm:animLvl val="lvl"/>
          <dgm:resizeHandles val="exact"/>
        </dgm:presLayoutVars>
      </dgm:prSet>
      <dgm:spPr/>
    </dgm:pt>
    <dgm:pt modelId="{15B27DE8-8D58-49C6-8C3E-FB67C6332FF8}" type="pres">
      <dgm:prSet presAssocID="{93F735D2-F928-4BE9-9AC3-85B7795499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2F1371-F575-47DF-9EFF-EA1000E72A7E}" type="pres">
      <dgm:prSet presAssocID="{A5E6D147-D458-48C2-BE25-E688859079CB}" presName="spacer" presStyleCnt="0"/>
      <dgm:spPr/>
    </dgm:pt>
    <dgm:pt modelId="{28A1E7F1-AB3D-48C1-9E19-440CDEF4BCEB}" type="pres">
      <dgm:prSet presAssocID="{ED4A242C-3592-4CD2-8A25-2292F1E548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F39E0F-3E9B-4BFF-B719-120098BAD93D}" type="pres">
      <dgm:prSet presAssocID="{7765630A-B04D-4D1D-861F-4068B1D6F8F4}" presName="spacer" presStyleCnt="0"/>
      <dgm:spPr/>
    </dgm:pt>
    <dgm:pt modelId="{FBDDC8F2-1C85-4E53-905E-B24CC922FA33}" type="pres">
      <dgm:prSet presAssocID="{965080FB-718F-4E34-84F8-57C0A248E78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35D108-556A-4D65-8AB3-25F32835EB3F}" type="pres">
      <dgm:prSet presAssocID="{3958D19F-9A1A-4D6B-BAB8-F5DC9BAF6CA1}" presName="spacer" presStyleCnt="0"/>
      <dgm:spPr/>
    </dgm:pt>
    <dgm:pt modelId="{4881DEDE-DCC3-4A84-8F86-AEAB1AC2D2B7}" type="pres">
      <dgm:prSet presAssocID="{FC99DDB2-65D2-4DAA-878E-7542F83501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D077526-31E9-4EFE-A67A-1CBBD715E3BD}" type="presOf" srcId="{965080FB-718F-4E34-84F8-57C0A248E781}" destId="{FBDDC8F2-1C85-4E53-905E-B24CC922FA33}" srcOrd="0" destOrd="0" presId="urn:microsoft.com/office/officeart/2005/8/layout/vList2"/>
    <dgm:cxn modelId="{A2EF8126-6E1D-457F-BA01-978EA81ADA81}" type="presOf" srcId="{FC99DDB2-65D2-4DAA-878E-7542F8350181}" destId="{4881DEDE-DCC3-4A84-8F86-AEAB1AC2D2B7}" srcOrd="0" destOrd="0" presId="urn:microsoft.com/office/officeart/2005/8/layout/vList2"/>
    <dgm:cxn modelId="{0D0E673C-4F7F-495B-8D07-4B730B3E19C0}" srcId="{C8661B3A-A987-42C6-BEC8-908E68848180}" destId="{965080FB-718F-4E34-84F8-57C0A248E781}" srcOrd="2" destOrd="0" parTransId="{CE030003-807C-4782-A060-5E06EF527B6E}" sibTransId="{3958D19F-9A1A-4D6B-BAB8-F5DC9BAF6CA1}"/>
    <dgm:cxn modelId="{F86BAA5A-DA34-432D-9E33-47B9A8C3D21E}" type="presOf" srcId="{C8661B3A-A987-42C6-BEC8-908E68848180}" destId="{765F0E82-F749-4F49-95AE-B65E4F2E9461}" srcOrd="0" destOrd="0" presId="urn:microsoft.com/office/officeart/2005/8/layout/vList2"/>
    <dgm:cxn modelId="{18F53985-89C9-47F0-82E4-87AC0499BE9B}" type="presOf" srcId="{ED4A242C-3592-4CD2-8A25-2292F1E54880}" destId="{28A1E7F1-AB3D-48C1-9E19-440CDEF4BCEB}" srcOrd="0" destOrd="0" presId="urn:microsoft.com/office/officeart/2005/8/layout/vList2"/>
    <dgm:cxn modelId="{674EAC8B-B5FC-45C7-B70F-545B4B012554}" srcId="{C8661B3A-A987-42C6-BEC8-908E68848180}" destId="{FC99DDB2-65D2-4DAA-878E-7542F8350181}" srcOrd="3" destOrd="0" parTransId="{879BBA3F-CC3D-4199-AE7F-F3F41CEB44B9}" sibTransId="{4380C29A-6B66-419B-A1A3-B40C837DDF7B}"/>
    <dgm:cxn modelId="{1D2959B0-4B89-4FF7-AF0B-0E6D7408AB03}" srcId="{C8661B3A-A987-42C6-BEC8-908E68848180}" destId="{93F735D2-F928-4BE9-9AC3-85B779549947}" srcOrd="0" destOrd="0" parTransId="{8FC82B7B-E57A-4097-BCFD-767FB0C98307}" sibTransId="{A5E6D147-D458-48C2-BE25-E688859079CB}"/>
    <dgm:cxn modelId="{554C91C3-5F66-4AB1-A5A3-9864F6A9CB8A}" srcId="{C8661B3A-A987-42C6-BEC8-908E68848180}" destId="{ED4A242C-3592-4CD2-8A25-2292F1E54880}" srcOrd="1" destOrd="0" parTransId="{7F4211F4-0D7A-4C9D-A3F3-FA0B5873CCE5}" sibTransId="{7765630A-B04D-4D1D-861F-4068B1D6F8F4}"/>
    <dgm:cxn modelId="{FE02E3CD-B70C-4B3E-B64B-DE93170AD715}" type="presOf" srcId="{93F735D2-F928-4BE9-9AC3-85B779549947}" destId="{15B27DE8-8D58-49C6-8C3E-FB67C6332FF8}" srcOrd="0" destOrd="0" presId="urn:microsoft.com/office/officeart/2005/8/layout/vList2"/>
    <dgm:cxn modelId="{09B8CBA5-4A6D-425B-8B15-EE02B5D06BF7}" type="presParOf" srcId="{765F0E82-F749-4F49-95AE-B65E4F2E9461}" destId="{15B27DE8-8D58-49C6-8C3E-FB67C6332FF8}" srcOrd="0" destOrd="0" presId="urn:microsoft.com/office/officeart/2005/8/layout/vList2"/>
    <dgm:cxn modelId="{31821815-0A59-4C94-B764-223D407EDC70}" type="presParOf" srcId="{765F0E82-F749-4F49-95AE-B65E4F2E9461}" destId="{8F2F1371-F575-47DF-9EFF-EA1000E72A7E}" srcOrd="1" destOrd="0" presId="urn:microsoft.com/office/officeart/2005/8/layout/vList2"/>
    <dgm:cxn modelId="{29B8C078-D9EA-4132-BB34-ABACBAE7DACC}" type="presParOf" srcId="{765F0E82-F749-4F49-95AE-B65E4F2E9461}" destId="{28A1E7F1-AB3D-48C1-9E19-440CDEF4BCEB}" srcOrd="2" destOrd="0" presId="urn:microsoft.com/office/officeart/2005/8/layout/vList2"/>
    <dgm:cxn modelId="{BF7765F8-15E9-4259-A3A8-4BCED750ABBE}" type="presParOf" srcId="{765F0E82-F749-4F49-95AE-B65E4F2E9461}" destId="{B7F39E0F-3E9B-4BFF-B719-120098BAD93D}" srcOrd="3" destOrd="0" presId="urn:microsoft.com/office/officeart/2005/8/layout/vList2"/>
    <dgm:cxn modelId="{AB855F14-8427-4DFA-94A4-6CA3AEDE811F}" type="presParOf" srcId="{765F0E82-F749-4F49-95AE-B65E4F2E9461}" destId="{FBDDC8F2-1C85-4E53-905E-B24CC922FA33}" srcOrd="4" destOrd="0" presId="urn:microsoft.com/office/officeart/2005/8/layout/vList2"/>
    <dgm:cxn modelId="{045612AD-5094-4F5F-BD38-5DD7128AC398}" type="presParOf" srcId="{765F0E82-F749-4F49-95AE-B65E4F2E9461}" destId="{BB35D108-556A-4D65-8AB3-25F32835EB3F}" srcOrd="5" destOrd="0" presId="urn:microsoft.com/office/officeart/2005/8/layout/vList2"/>
    <dgm:cxn modelId="{F2B7AF11-5D1F-490F-AF24-355EE601B573}" type="presParOf" srcId="{765F0E82-F749-4F49-95AE-B65E4F2E9461}" destId="{4881DEDE-DCC3-4A84-8F86-AEAB1AC2D2B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1A4BA1-D2AF-47BF-B669-AD7A7E59B8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B9EB6A-6E0F-46B0-9A84-4FD8F3F0F6B2}">
      <dgm:prSet/>
      <dgm:spPr/>
      <dgm:t>
        <a:bodyPr/>
        <a:lstStyle/>
        <a:p>
          <a:r>
            <a:rPr lang="en-US"/>
            <a:t>Manual testing of user workflows and API endpoints.</a:t>
          </a:r>
        </a:p>
      </dgm:t>
    </dgm:pt>
    <dgm:pt modelId="{EE2D0182-CCDD-4E58-9647-6030ED385BCD}" type="parTrans" cxnId="{C42373D3-9533-431B-91CF-3DAB0A708157}">
      <dgm:prSet/>
      <dgm:spPr/>
      <dgm:t>
        <a:bodyPr/>
        <a:lstStyle/>
        <a:p>
          <a:endParaRPr lang="en-US"/>
        </a:p>
      </dgm:t>
    </dgm:pt>
    <dgm:pt modelId="{0F4A8BE2-0471-4BA3-80E3-12C1BF4BA840}" type="sibTrans" cxnId="{C42373D3-9533-431B-91CF-3DAB0A708157}">
      <dgm:prSet/>
      <dgm:spPr/>
      <dgm:t>
        <a:bodyPr/>
        <a:lstStyle/>
        <a:p>
          <a:endParaRPr lang="en-US"/>
        </a:p>
      </dgm:t>
    </dgm:pt>
    <dgm:pt modelId="{5E671CD4-8EC5-4928-BEA4-F8E0D4CA4D7F}">
      <dgm:prSet/>
      <dgm:spPr/>
      <dgm:t>
        <a:bodyPr/>
        <a:lstStyle/>
        <a:p>
          <a:r>
            <a:rPr lang="en-US"/>
            <a:t>Validation of input data and session management.</a:t>
          </a:r>
        </a:p>
      </dgm:t>
    </dgm:pt>
    <dgm:pt modelId="{5841E4A0-D73C-44E1-B6FE-E93654FF9641}" type="parTrans" cxnId="{612E26F5-E735-411D-A33B-A2DDE7EA6961}">
      <dgm:prSet/>
      <dgm:spPr/>
      <dgm:t>
        <a:bodyPr/>
        <a:lstStyle/>
        <a:p>
          <a:endParaRPr lang="en-US"/>
        </a:p>
      </dgm:t>
    </dgm:pt>
    <dgm:pt modelId="{2DFDC2EC-2B46-4F9C-A8E9-D14CD74C2277}" type="sibTrans" cxnId="{612E26F5-E735-411D-A33B-A2DDE7EA6961}">
      <dgm:prSet/>
      <dgm:spPr/>
      <dgm:t>
        <a:bodyPr/>
        <a:lstStyle/>
        <a:p>
          <a:endParaRPr lang="en-US"/>
        </a:p>
      </dgm:t>
    </dgm:pt>
    <dgm:pt modelId="{B0597257-2CB4-44EF-83C9-D76FB54CB592}">
      <dgm:prSet/>
      <dgm:spPr/>
      <dgm:t>
        <a:bodyPr/>
        <a:lstStyle/>
        <a:p>
          <a:r>
            <a:rPr lang="en-US"/>
            <a:t>Cross-browser compatibility testing for frontend.</a:t>
          </a:r>
        </a:p>
      </dgm:t>
    </dgm:pt>
    <dgm:pt modelId="{7E0A6CE7-B96F-454F-9EAE-819C004C9005}" type="parTrans" cxnId="{A07733E5-F6F1-441D-AE0F-BA80E3DA4F75}">
      <dgm:prSet/>
      <dgm:spPr/>
      <dgm:t>
        <a:bodyPr/>
        <a:lstStyle/>
        <a:p>
          <a:endParaRPr lang="en-US"/>
        </a:p>
      </dgm:t>
    </dgm:pt>
    <dgm:pt modelId="{8F846268-E20B-4B32-963B-E8A1280A4A98}" type="sibTrans" cxnId="{A07733E5-F6F1-441D-AE0F-BA80E3DA4F75}">
      <dgm:prSet/>
      <dgm:spPr/>
      <dgm:t>
        <a:bodyPr/>
        <a:lstStyle/>
        <a:p>
          <a:endParaRPr lang="en-US"/>
        </a:p>
      </dgm:t>
    </dgm:pt>
    <dgm:pt modelId="{CC409F33-B4BB-4197-B196-66D70FA9785A}">
      <dgm:prSet/>
      <dgm:spPr/>
      <dgm:t>
        <a:bodyPr/>
        <a:lstStyle/>
        <a:p>
          <a:r>
            <a:rPr lang="en-US"/>
            <a:t>Bug tracking and iterative fixes.</a:t>
          </a:r>
        </a:p>
      </dgm:t>
    </dgm:pt>
    <dgm:pt modelId="{9E2A32C4-4044-4FBC-AD46-6DA0093E7DC3}" type="parTrans" cxnId="{38CB2A22-EDCF-4225-8DFA-CD74063999D2}">
      <dgm:prSet/>
      <dgm:spPr/>
      <dgm:t>
        <a:bodyPr/>
        <a:lstStyle/>
        <a:p>
          <a:endParaRPr lang="en-US"/>
        </a:p>
      </dgm:t>
    </dgm:pt>
    <dgm:pt modelId="{ED5953DF-1E3F-4EA6-9F08-59EC1F23F23E}" type="sibTrans" cxnId="{38CB2A22-EDCF-4225-8DFA-CD74063999D2}">
      <dgm:prSet/>
      <dgm:spPr/>
      <dgm:t>
        <a:bodyPr/>
        <a:lstStyle/>
        <a:p>
          <a:endParaRPr lang="en-US"/>
        </a:p>
      </dgm:t>
    </dgm:pt>
    <dgm:pt modelId="{52C11DCC-C3D9-4BAE-8219-A638EAA7168C}" type="pres">
      <dgm:prSet presAssocID="{BC1A4BA1-D2AF-47BF-B669-AD7A7E59B8E2}" presName="root" presStyleCnt="0">
        <dgm:presLayoutVars>
          <dgm:dir/>
          <dgm:resizeHandles val="exact"/>
        </dgm:presLayoutVars>
      </dgm:prSet>
      <dgm:spPr/>
    </dgm:pt>
    <dgm:pt modelId="{93372A9C-6A75-4EF3-8063-DA54F564EA0E}" type="pres">
      <dgm:prSet presAssocID="{54B9EB6A-6E0F-46B0-9A84-4FD8F3F0F6B2}" presName="compNode" presStyleCnt="0"/>
      <dgm:spPr/>
    </dgm:pt>
    <dgm:pt modelId="{4F242753-2765-408B-B9C3-6621DDCC5AF9}" type="pres">
      <dgm:prSet presAssocID="{54B9EB6A-6E0F-46B0-9A84-4FD8F3F0F6B2}" presName="bgRect" presStyleLbl="bgShp" presStyleIdx="0" presStyleCnt="4"/>
      <dgm:spPr/>
    </dgm:pt>
    <dgm:pt modelId="{45F4D6EB-9A05-4EB7-966E-819182824FCB}" type="pres">
      <dgm:prSet presAssocID="{54B9EB6A-6E0F-46B0-9A84-4FD8F3F0F6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B76CF59-8DF3-47EC-A7E7-D01641E52A94}" type="pres">
      <dgm:prSet presAssocID="{54B9EB6A-6E0F-46B0-9A84-4FD8F3F0F6B2}" presName="spaceRect" presStyleCnt="0"/>
      <dgm:spPr/>
    </dgm:pt>
    <dgm:pt modelId="{BEADD150-2170-4AF3-B086-4D9EEA2DFF0C}" type="pres">
      <dgm:prSet presAssocID="{54B9EB6A-6E0F-46B0-9A84-4FD8F3F0F6B2}" presName="parTx" presStyleLbl="revTx" presStyleIdx="0" presStyleCnt="4">
        <dgm:presLayoutVars>
          <dgm:chMax val="0"/>
          <dgm:chPref val="0"/>
        </dgm:presLayoutVars>
      </dgm:prSet>
      <dgm:spPr/>
    </dgm:pt>
    <dgm:pt modelId="{48749413-245A-4F5D-AA5C-B5C5A4DDE523}" type="pres">
      <dgm:prSet presAssocID="{0F4A8BE2-0471-4BA3-80E3-12C1BF4BA840}" presName="sibTrans" presStyleCnt="0"/>
      <dgm:spPr/>
    </dgm:pt>
    <dgm:pt modelId="{03579189-7219-4CCE-9D0F-13BAE872D540}" type="pres">
      <dgm:prSet presAssocID="{5E671CD4-8EC5-4928-BEA4-F8E0D4CA4D7F}" presName="compNode" presStyleCnt="0"/>
      <dgm:spPr/>
    </dgm:pt>
    <dgm:pt modelId="{2D047E84-965B-4174-8C4A-93B5297A215E}" type="pres">
      <dgm:prSet presAssocID="{5E671CD4-8EC5-4928-BEA4-F8E0D4CA4D7F}" presName="bgRect" presStyleLbl="bgShp" presStyleIdx="1" presStyleCnt="4"/>
      <dgm:spPr/>
    </dgm:pt>
    <dgm:pt modelId="{FA88373D-8CF8-4D92-A43F-2DD2DFC5B1CE}" type="pres">
      <dgm:prSet presAssocID="{5E671CD4-8EC5-4928-BEA4-F8E0D4CA4D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BFB588E-09B0-4ACC-B0EB-28BFADF5D779}" type="pres">
      <dgm:prSet presAssocID="{5E671CD4-8EC5-4928-BEA4-F8E0D4CA4D7F}" presName="spaceRect" presStyleCnt="0"/>
      <dgm:spPr/>
    </dgm:pt>
    <dgm:pt modelId="{7A2046C0-7FCB-4A39-8A1F-DB808E6378B4}" type="pres">
      <dgm:prSet presAssocID="{5E671CD4-8EC5-4928-BEA4-F8E0D4CA4D7F}" presName="parTx" presStyleLbl="revTx" presStyleIdx="1" presStyleCnt="4">
        <dgm:presLayoutVars>
          <dgm:chMax val="0"/>
          <dgm:chPref val="0"/>
        </dgm:presLayoutVars>
      </dgm:prSet>
      <dgm:spPr/>
    </dgm:pt>
    <dgm:pt modelId="{987C8F69-D07C-43D7-8CFE-8C04614933E0}" type="pres">
      <dgm:prSet presAssocID="{2DFDC2EC-2B46-4F9C-A8E9-D14CD74C2277}" presName="sibTrans" presStyleCnt="0"/>
      <dgm:spPr/>
    </dgm:pt>
    <dgm:pt modelId="{C391F67B-0136-47B4-9BAC-0BEE134D539F}" type="pres">
      <dgm:prSet presAssocID="{B0597257-2CB4-44EF-83C9-D76FB54CB592}" presName="compNode" presStyleCnt="0"/>
      <dgm:spPr/>
    </dgm:pt>
    <dgm:pt modelId="{9E54DB67-7E41-45B0-AA0C-4290888732FD}" type="pres">
      <dgm:prSet presAssocID="{B0597257-2CB4-44EF-83C9-D76FB54CB592}" presName="bgRect" presStyleLbl="bgShp" presStyleIdx="2" presStyleCnt="4"/>
      <dgm:spPr/>
    </dgm:pt>
    <dgm:pt modelId="{D5131364-72FC-488F-B3F9-801F6B6A407B}" type="pres">
      <dgm:prSet presAssocID="{B0597257-2CB4-44EF-83C9-D76FB54CB5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F18589E-26DF-496B-B5C3-4FA0A2EFBCD7}" type="pres">
      <dgm:prSet presAssocID="{B0597257-2CB4-44EF-83C9-D76FB54CB592}" presName="spaceRect" presStyleCnt="0"/>
      <dgm:spPr/>
    </dgm:pt>
    <dgm:pt modelId="{5FC023DF-F058-4639-BC6E-0412A2CE5EB1}" type="pres">
      <dgm:prSet presAssocID="{B0597257-2CB4-44EF-83C9-D76FB54CB592}" presName="parTx" presStyleLbl="revTx" presStyleIdx="2" presStyleCnt="4">
        <dgm:presLayoutVars>
          <dgm:chMax val="0"/>
          <dgm:chPref val="0"/>
        </dgm:presLayoutVars>
      </dgm:prSet>
      <dgm:spPr/>
    </dgm:pt>
    <dgm:pt modelId="{E35D7CAA-EC4C-4A7D-A63B-2D2A8ABE12CE}" type="pres">
      <dgm:prSet presAssocID="{8F846268-E20B-4B32-963B-E8A1280A4A98}" presName="sibTrans" presStyleCnt="0"/>
      <dgm:spPr/>
    </dgm:pt>
    <dgm:pt modelId="{6ADEE427-2C91-44BD-9A4F-088EF30117EE}" type="pres">
      <dgm:prSet presAssocID="{CC409F33-B4BB-4197-B196-66D70FA9785A}" presName="compNode" presStyleCnt="0"/>
      <dgm:spPr/>
    </dgm:pt>
    <dgm:pt modelId="{46C77B9C-C179-4D93-9656-C654CE683D87}" type="pres">
      <dgm:prSet presAssocID="{CC409F33-B4BB-4197-B196-66D70FA9785A}" presName="bgRect" presStyleLbl="bgShp" presStyleIdx="3" presStyleCnt="4"/>
      <dgm:spPr/>
    </dgm:pt>
    <dgm:pt modelId="{EA5CFD33-751B-4423-AB9C-549F708F874E}" type="pres">
      <dgm:prSet presAssocID="{CC409F33-B4BB-4197-B196-66D70FA978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AFC2C6A5-FFA2-414C-B0C4-FD6472DB3BE2}" type="pres">
      <dgm:prSet presAssocID="{CC409F33-B4BB-4197-B196-66D70FA9785A}" presName="spaceRect" presStyleCnt="0"/>
      <dgm:spPr/>
    </dgm:pt>
    <dgm:pt modelId="{E96D2F0D-90C9-4F57-A877-BAE8CDDAF4CD}" type="pres">
      <dgm:prSet presAssocID="{CC409F33-B4BB-4197-B196-66D70FA978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2309F03-FAD7-43B1-BF31-AB67C9485C44}" type="presOf" srcId="{CC409F33-B4BB-4197-B196-66D70FA9785A}" destId="{E96D2F0D-90C9-4F57-A877-BAE8CDDAF4CD}" srcOrd="0" destOrd="0" presId="urn:microsoft.com/office/officeart/2018/2/layout/IconVerticalSolidList"/>
    <dgm:cxn modelId="{38CB2A22-EDCF-4225-8DFA-CD74063999D2}" srcId="{BC1A4BA1-D2AF-47BF-B669-AD7A7E59B8E2}" destId="{CC409F33-B4BB-4197-B196-66D70FA9785A}" srcOrd="3" destOrd="0" parTransId="{9E2A32C4-4044-4FBC-AD46-6DA0093E7DC3}" sibTransId="{ED5953DF-1E3F-4EA6-9F08-59EC1F23F23E}"/>
    <dgm:cxn modelId="{5A32D840-1ABF-4E99-9CD9-160B34A30F82}" type="presOf" srcId="{BC1A4BA1-D2AF-47BF-B669-AD7A7E59B8E2}" destId="{52C11DCC-C3D9-4BAE-8219-A638EAA7168C}" srcOrd="0" destOrd="0" presId="urn:microsoft.com/office/officeart/2018/2/layout/IconVerticalSolidList"/>
    <dgm:cxn modelId="{4D47E359-48FA-4AC8-8089-3AB7E218C2DE}" type="presOf" srcId="{5E671CD4-8EC5-4928-BEA4-F8E0D4CA4D7F}" destId="{7A2046C0-7FCB-4A39-8A1F-DB808E6378B4}" srcOrd="0" destOrd="0" presId="urn:microsoft.com/office/officeart/2018/2/layout/IconVerticalSolidList"/>
    <dgm:cxn modelId="{A39F13BB-E871-4A5A-A140-AA2F7E1786D3}" type="presOf" srcId="{B0597257-2CB4-44EF-83C9-D76FB54CB592}" destId="{5FC023DF-F058-4639-BC6E-0412A2CE5EB1}" srcOrd="0" destOrd="0" presId="urn:microsoft.com/office/officeart/2018/2/layout/IconVerticalSolidList"/>
    <dgm:cxn modelId="{417167CA-47CC-4395-85CB-B9A6E3FC0E25}" type="presOf" srcId="{54B9EB6A-6E0F-46B0-9A84-4FD8F3F0F6B2}" destId="{BEADD150-2170-4AF3-B086-4D9EEA2DFF0C}" srcOrd="0" destOrd="0" presId="urn:microsoft.com/office/officeart/2018/2/layout/IconVerticalSolidList"/>
    <dgm:cxn modelId="{C42373D3-9533-431B-91CF-3DAB0A708157}" srcId="{BC1A4BA1-D2AF-47BF-B669-AD7A7E59B8E2}" destId="{54B9EB6A-6E0F-46B0-9A84-4FD8F3F0F6B2}" srcOrd="0" destOrd="0" parTransId="{EE2D0182-CCDD-4E58-9647-6030ED385BCD}" sibTransId="{0F4A8BE2-0471-4BA3-80E3-12C1BF4BA840}"/>
    <dgm:cxn modelId="{A07733E5-F6F1-441D-AE0F-BA80E3DA4F75}" srcId="{BC1A4BA1-D2AF-47BF-B669-AD7A7E59B8E2}" destId="{B0597257-2CB4-44EF-83C9-D76FB54CB592}" srcOrd="2" destOrd="0" parTransId="{7E0A6CE7-B96F-454F-9EAE-819C004C9005}" sibTransId="{8F846268-E20B-4B32-963B-E8A1280A4A98}"/>
    <dgm:cxn modelId="{612E26F5-E735-411D-A33B-A2DDE7EA6961}" srcId="{BC1A4BA1-D2AF-47BF-B669-AD7A7E59B8E2}" destId="{5E671CD4-8EC5-4928-BEA4-F8E0D4CA4D7F}" srcOrd="1" destOrd="0" parTransId="{5841E4A0-D73C-44E1-B6FE-E93654FF9641}" sibTransId="{2DFDC2EC-2B46-4F9C-A8E9-D14CD74C2277}"/>
    <dgm:cxn modelId="{6E543667-A2E9-4128-A5FF-46DEBAA1C42B}" type="presParOf" srcId="{52C11DCC-C3D9-4BAE-8219-A638EAA7168C}" destId="{93372A9C-6A75-4EF3-8063-DA54F564EA0E}" srcOrd="0" destOrd="0" presId="urn:microsoft.com/office/officeart/2018/2/layout/IconVerticalSolidList"/>
    <dgm:cxn modelId="{027F0B40-EC11-4CFD-AE03-1DE3F6D695BC}" type="presParOf" srcId="{93372A9C-6A75-4EF3-8063-DA54F564EA0E}" destId="{4F242753-2765-408B-B9C3-6621DDCC5AF9}" srcOrd="0" destOrd="0" presId="urn:microsoft.com/office/officeart/2018/2/layout/IconVerticalSolidList"/>
    <dgm:cxn modelId="{22C86F7F-4D54-4C2C-8512-93742BB70247}" type="presParOf" srcId="{93372A9C-6A75-4EF3-8063-DA54F564EA0E}" destId="{45F4D6EB-9A05-4EB7-966E-819182824FCB}" srcOrd="1" destOrd="0" presId="urn:microsoft.com/office/officeart/2018/2/layout/IconVerticalSolidList"/>
    <dgm:cxn modelId="{60D820F8-85F2-4507-9C5E-29882E620509}" type="presParOf" srcId="{93372A9C-6A75-4EF3-8063-DA54F564EA0E}" destId="{3B76CF59-8DF3-47EC-A7E7-D01641E52A94}" srcOrd="2" destOrd="0" presId="urn:microsoft.com/office/officeart/2018/2/layout/IconVerticalSolidList"/>
    <dgm:cxn modelId="{DA052DBA-C23D-49C4-9C79-47EEFEAE2EB7}" type="presParOf" srcId="{93372A9C-6A75-4EF3-8063-DA54F564EA0E}" destId="{BEADD150-2170-4AF3-B086-4D9EEA2DFF0C}" srcOrd="3" destOrd="0" presId="urn:microsoft.com/office/officeart/2018/2/layout/IconVerticalSolidList"/>
    <dgm:cxn modelId="{0A5E9A32-8209-4F29-BFE4-BBFC62E46061}" type="presParOf" srcId="{52C11DCC-C3D9-4BAE-8219-A638EAA7168C}" destId="{48749413-245A-4F5D-AA5C-B5C5A4DDE523}" srcOrd="1" destOrd="0" presId="urn:microsoft.com/office/officeart/2018/2/layout/IconVerticalSolidList"/>
    <dgm:cxn modelId="{30A5D403-D89F-4D35-BB24-8E83714B744F}" type="presParOf" srcId="{52C11DCC-C3D9-4BAE-8219-A638EAA7168C}" destId="{03579189-7219-4CCE-9D0F-13BAE872D540}" srcOrd="2" destOrd="0" presId="urn:microsoft.com/office/officeart/2018/2/layout/IconVerticalSolidList"/>
    <dgm:cxn modelId="{C6B684DB-CF8B-4AA9-B09D-804D1F406275}" type="presParOf" srcId="{03579189-7219-4CCE-9D0F-13BAE872D540}" destId="{2D047E84-965B-4174-8C4A-93B5297A215E}" srcOrd="0" destOrd="0" presId="urn:microsoft.com/office/officeart/2018/2/layout/IconVerticalSolidList"/>
    <dgm:cxn modelId="{8C45B7C4-2AA9-4D18-8CA4-80B1406A1AA2}" type="presParOf" srcId="{03579189-7219-4CCE-9D0F-13BAE872D540}" destId="{FA88373D-8CF8-4D92-A43F-2DD2DFC5B1CE}" srcOrd="1" destOrd="0" presId="urn:microsoft.com/office/officeart/2018/2/layout/IconVerticalSolidList"/>
    <dgm:cxn modelId="{93126BB9-7494-470F-8E2D-1198952CDF2C}" type="presParOf" srcId="{03579189-7219-4CCE-9D0F-13BAE872D540}" destId="{CBFB588E-09B0-4ACC-B0EB-28BFADF5D779}" srcOrd="2" destOrd="0" presId="urn:microsoft.com/office/officeart/2018/2/layout/IconVerticalSolidList"/>
    <dgm:cxn modelId="{5D0CD37E-F7E0-4702-A2E6-D74E52E83A8A}" type="presParOf" srcId="{03579189-7219-4CCE-9D0F-13BAE872D540}" destId="{7A2046C0-7FCB-4A39-8A1F-DB808E6378B4}" srcOrd="3" destOrd="0" presId="urn:microsoft.com/office/officeart/2018/2/layout/IconVerticalSolidList"/>
    <dgm:cxn modelId="{441A1A1D-17C3-4F73-951F-3A6E3C0F26E6}" type="presParOf" srcId="{52C11DCC-C3D9-4BAE-8219-A638EAA7168C}" destId="{987C8F69-D07C-43D7-8CFE-8C04614933E0}" srcOrd="3" destOrd="0" presId="urn:microsoft.com/office/officeart/2018/2/layout/IconVerticalSolidList"/>
    <dgm:cxn modelId="{E769D6E3-34F5-4389-AA00-65F0C36F6F0B}" type="presParOf" srcId="{52C11DCC-C3D9-4BAE-8219-A638EAA7168C}" destId="{C391F67B-0136-47B4-9BAC-0BEE134D539F}" srcOrd="4" destOrd="0" presId="urn:microsoft.com/office/officeart/2018/2/layout/IconVerticalSolidList"/>
    <dgm:cxn modelId="{782DE63B-C89C-4A5C-A44D-FCFF7AB56562}" type="presParOf" srcId="{C391F67B-0136-47B4-9BAC-0BEE134D539F}" destId="{9E54DB67-7E41-45B0-AA0C-4290888732FD}" srcOrd="0" destOrd="0" presId="urn:microsoft.com/office/officeart/2018/2/layout/IconVerticalSolidList"/>
    <dgm:cxn modelId="{CE0CD5AC-EE79-42FD-B72B-58D2FBA6EA05}" type="presParOf" srcId="{C391F67B-0136-47B4-9BAC-0BEE134D539F}" destId="{D5131364-72FC-488F-B3F9-801F6B6A407B}" srcOrd="1" destOrd="0" presId="urn:microsoft.com/office/officeart/2018/2/layout/IconVerticalSolidList"/>
    <dgm:cxn modelId="{0D8925C3-2F63-4F97-B629-DFBAAA4F703A}" type="presParOf" srcId="{C391F67B-0136-47B4-9BAC-0BEE134D539F}" destId="{DF18589E-26DF-496B-B5C3-4FA0A2EFBCD7}" srcOrd="2" destOrd="0" presId="urn:microsoft.com/office/officeart/2018/2/layout/IconVerticalSolidList"/>
    <dgm:cxn modelId="{DFD28DD6-187A-4578-8278-DB55AC5CA7D9}" type="presParOf" srcId="{C391F67B-0136-47B4-9BAC-0BEE134D539F}" destId="{5FC023DF-F058-4639-BC6E-0412A2CE5EB1}" srcOrd="3" destOrd="0" presId="urn:microsoft.com/office/officeart/2018/2/layout/IconVerticalSolidList"/>
    <dgm:cxn modelId="{170EC3A5-86A1-41D3-81E7-2D35453093C6}" type="presParOf" srcId="{52C11DCC-C3D9-4BAE-8219-A638EAA7168C}" destId="{E35D7CAA-EC4C-4A7D-A63B-2D2A8ABE12CE}" srcOrd="5" destOrd="0" presId="urn:microsoft.com/office/officeart/2018/2/layout/IconVerticalSolidList"/>
    <dgm:cxn modelId="{59732F15-C98B-4E57-885D-8937E4757CA0}" type="presParOf" srcId="{52C11DCC-C3D9-4BAE-8219-A638EAA7168C}" destId="{6ADEE427-2C91-44BD-9A4F-088EF30117EE}" srcOrd="6" destOrd="0" presId="urn:microsoft.com/office/officeart/2018/2/layout/IconVerticalSolidList"/>
    <dgm:cxn modelId="{599440CC-467B-4243-87E3-873029C6D170}" type="presParOf" srcId="{6ADEE427-2C91-44BD-9A4F-088EF30117EE}" destId="{46C77B9C-C179-4D93-9656-C654CE683D87}" srcOrd="0" destOrd="0" presId="urn:microsoft.com/office/officeart/2018/2/layout/IconVerticalSolidList"/>
    <dgm:cxn modelId="{F6C37EEE-9021-4A4D-9818-AE56926A3313}" type="presParOf" srcId="{6ADEE427-2C91-44BD-9A4F-088EF30117EE}" destId="{EA5CFD33-751B-4423-AB9C-549F708F874E}" srcOrd="1" destOrd="0" presId="urn:microsoft.com/office/officeart/2018/2/layout/IconVerticalSolidList"/>
    <dgm:cxn modelId="{3F1CC468-3239-4395-AC95-3C96CC3E107B}" type="presParOf" srcId="{6ADEE427-2C91-44BD-9A4F-088EF30117EE}" destId="{AFC2C6A5-FFA2-414C-B0C4-FD6472DB3BE2}" srcOrd="2" destOrd="0" presId="urn:microsoft.com/office/officeart/2018/2/layout/IconVerticalSolidList"/>
    <dgm:cxn modelId="{6AEC6EE3-7842-4A75-87D0-667F4EB55555}" type="presParOf" srcId="{6ADEE427-2C91-44BD-9A4F-088EF30117EE}" destId="{E96D2F0D-90C9-4F57-A877-BAE8CDDAF4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33A724-A539-4372-9A12-E96B7FB8002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DB419B-050D-4B9A-AE98-E6F4FFFDD876}">
      <dgm:prSet/>
      <dgm:spPr/>
      <dgm:t>
        <a:bodyPr/>
        <a:lstStyle/>
        <a:p>
          <a:r>
            <a:rPr lang="en-US"/>
            <a:t>All critical user flows tested successfully.</a:t>
          </a:r>
        </a:p>
      </dgm:t>
    </dgm:pt>
    <dgm:pt modelId="{C66DFEDF-D051-4ACA-BF5E-26BCFF667AED}" type="parTrans" cxnId="{E854B023-7881-46BB-B88F-61EE34676B7C}">
      <dgm:prSet/>
      <dgm:spPr/>
      <dgm:t>
        <a:bodyPr/>
        <a:lstStyle/>
        <a:p>
          <a:endParaRPr lang="en-US"/>
        </a:p>
      </dgm:t>
    </dgm:pt>
    <dgm:pt modelId="{B64074BC-D552-40F0-9150-261BD13F6FF3}" type="sibTrans" cxnId="{E854B023-7881-46BB-B88F-61EE34676B7C}">
      <dgm:prSet/>
      <dgm:spPr/>
      <dgm:t>
        <a:bodyPr/>
        <a:lstStyle/>
        <a:p>
          <a:endParaRPr lang="en-US"/>
        </a:p>
      </dgm:t>
    </dgm:pt>
    <dgm:pt modelId="{082C7689-D8FE-4828-AA57-F160ABCA10F1}">
      <dgm:prSet/>
      <dgm:spPr/>
      <dgm:t>
        <a:bodyPr/>
        <a:lstStyle/>
        <a:p>
          <a:r>
            <a:rPr lang="en-US"/>
            <a:t>Handled edge cases for login and data input.</a:t>
          </a:r>
        </a:p>
      </dgm:t>
    </dgm:pt>
    <dgm:pt modelId="{8E6AAE85-E1EB-4D8E-8466-0F78838B946F}" type="parTrans" cxnId="{2B248C3C-0B6C-4E00-B4E7-0175D48785D1}">
      <dgm:prSet/>
      <dgm:spPr/>
      <dgm:t>
        <a:bodyPr/>
        <a:lstStyle/>
        <a:p>
          <a:endParaRPr lang="en-US"/>
        </a:p>
      </dgm:t>
    </dgm:pt>
    <dgm:pt modelId="{E7CB6749-B914-4099-99FC-131DF89C2D88}" type="sibTrans" cxnId="{2B248C3C-0B6C-4E00-B4E7-0175D48785D1}">
      <dgm:prSet/>
      <dgm:spPr/>
      <dgm:t>
        <a:bodyPr/>
        <a:lstStyle/>
        <a:p>
          <a:endParaRPr lang="en-US"/>
        </a:p>
      </dgm:t>
    </dgm:pt>
    <dgm:pt modelId="{03DBFFB9-C2B4-4E4A-A559-69F9D6EA3F3F}">
      <dgm:prSet/>
      <dgm:spPr/>
      <dgm:t>
        <a:bodyPr/>
        <a:lstStyle/>
        <a:p>
          <a:r>
            <a:rPr lang="en-US"/>
            <a:t>Session persistence verified across multiple requests.</a:t>
          </a:r>
        </a:p>
      </dgm:t>
    </dgm:pt>
    <dgm:pt modelId="{AEF56BDF-9A28-4059-B4A1-3BACE1962AC5}" type="parTrans" cxnId="{3CFB6938-A2D2-41E6-B910-6AD2BC15699D}">
      <dgm:prSet/>
      <dgm:spPr/>
      <dgm:t>
        <a:bodyPr/>
        <a:lstStyle/>
        <a:p>
          <a:endParaRPr lang="en-US"/>
        </a:p>
      </dgm:t>
    </dgm:pt>
    <dgm:pt modelId="{B73EB1E3-B8E7-40F2-94EA-A1A7E9DDEF64}" type="sibTrans" cxnId="{3CFB6938-A2D2-41E6-B910-6AD2BC15699D}">
      <dgm:prSet/>
      <dgm:spPr/>
      <dgm:t>
        <a:bodyPr/>
        <a:lstStyle/>
        <a:p>
          <a:endParaRPr lang="en-US"/>
        </a:p>
      </dgm:t>
    </dgm:pt>
    <dgm:pt modelId="{C073BAF7-0930-4840-9218-B9A5BB224C0D}">
      <dgm:prSet/>
      <dgm:spPr/>
      <dgm:t>
        <a:bodyPr/>
        <a:lstStyle/>
        <a:p>
          <a:r>
            <a:rPr lang="en-US"/>
            <a:t>User feedback incorporated for UI improvements.</a:t>
          </a:r>
        </a:p>
      </dgm:t>
    </dgm:pt>
    <dgm:pt modelId="{CA5625AE-1520-4C81-83A5-C0758E001ABF}" type="parTrans" cxnId="{48691765-30BA-4464-8446-BFCF9C9DE02B}">
      <dgm:prSet/>
      <dgm:spPr/>
      <dgm:t>
        <a:bodyPr/>
        <a:lstStyle/>
        <a:p>
          <a:endParaRPr lang="en-US"/>
        </a:p>
      </dgm:t>
    </dgm:pt>
    <dgm:pt modelId="{931FDD2D-2DA3-4F50-82CD-2530681261B0}" type="sibTrans" cxnId="{48691765-30BA-4464-8446-BFCF9C9DE02B}">
      <dgm:prSet/>
      <dgm:spPr/>
      <dgm:t>
        <a:bodyPr/>
        <a:lstStyle/>
        <a:p>
          <a:endParaRPr lang="en-US"/>
        </a:p>
      </dgm:t>
    </dgm:pt>
    <dgm:pt modelId="{478CAC41-4EE5-4FA2-8677-8F720256394B}" type="pres">
      <dgm:prSet presAssocID="{6B33A724-A539-4372-9A12-E96B7FB80025}" presName="vert0" presStyleCnt="0">
        <dgm:presLayoutVars>
          <dgm:dir/>
          <dgm:animOne val="branch"/>
          <dgm:animLvl val="lvl"/>
        </dgm:presLayoutVars>
      </dgm:prSet>
      <dgm:spPr/>
    </dgm:pt>
    <dgm:pt modelId="{30F7D049-A26B-46D4-BA91-C8D074C3128B}" type="pres">
      <dgm:prSet presAssocID="{82DB419B-050D-4B9A-AE98-E6F4FFFDD876}" presName="thickLine" presStyleLbl="alignNode1" presStyleIdx="0" presStyleCnt="4"/>
      <dgm:spPr/>
    </dgm:pt>
    <dgm:pt modelId="{DFDC0F52-6AAB-416C-B4FF-08F10061AAE2}" type="pres">
      <dgm:prSet presAssocID="{82DB419B-050D-4B9A-AE98-E6F4FFFDD876}" presName="horz1" presStyleCnt="0"/>
      <dgm:spPr/>
    </dgm:pt>
    <dgm:pt modelId="{74E3FE33-FAC0-4BED-932A-B278609C0DB0}" type="pres">
      <dgm:prSet presAssocID="{82DB419B-050D-4B9A-AE98-E6F4FFFDD876}" presName="tx1" presStyleLbl="revTx" presStyleIdx="0" presStyleCnt="4"/>
      <dgm:spPr/>
    </dgm:pt>
    <dgm:pt modelId="{56D874E5-C765-4AB7-ACD0-DFBC4C66C557}" type="pres">
      <dgm:prSet presAssocID="{82DB419B-050D-4B9A-AE98-E6F4FFFDD876}" presName="vert1" presStyleCnt="0"/>
      <dgm:spPr/>
    </dgm:pt>
    <dgm:pt modelId="{AF8F1F11-F1EB-4964-B60D-A27F2C717E93}" type="pres">
      <dgm:prSet presAssocID="{082C7689-D8FE-4828-AA57-F160ABCA10F1}" presName="thickLine" presStyleLbl="alignNode1" presStyleIdx="1" presStyleCnt="4"/>
      <dgm:spPr/>
    </dgm:pt>
    <dgm:pt modelId="{48354703-8D5D-4FF7-9427-6776E39B6AD6}" type="pres">
      <dgm:prSet presAssocID="{082C7689-D8FE-4828-AA57-F160ABCA10F1}" presName="horz1" presStyleCnt="0"/>
      <dgm:spPr/>
    </dgm:pt>
    <dgm:pt modelId="{5A28BEA2-5CF2-4078-AE35-4FD9EA9AF291}" type="pres">
      <dgm:prSet presAssocID="{082C7689-D8FE-4828-AA57-F160ABCA10F1}" presName="tx1" presStyleLbl="revTx" presStyleIdx="1" presStyleCnt="4"/>
      <dgm:spPr/>
    </dgm:pt>
    <dgm:pt modelId="{D12A8CFF-B6E7-4797-9FEA-60BA36E538CE}" type="pres">
      <dgm:prSet presAssocID="{082C7689-D8FE-4828-AA57-F160ABCA10F1}" presName="vert1" presStyleCnt="0"/>
      <dgm:spPr/>
    </dgm:pt>
    <dgm:pt modelId="{A9323DC7-6B96-4B1F-8A9D-68F4BE03E195}" type="pres">
      <dgm:prSet presAssocID="{03DBFFB9-C2B4-4E4A-A559-69F9D6EA3F3F}" presName="thickLine" presStyleLbl="alignNode1" presStyleIdx="2" presStyleCnt="4"/>
      <dgm:spPr/>
    </dgm:pt>
    <dgm:pt modelId="{2420F52F-6DF4-4237-B282-A7272233C2AF}" type="pres">
      <dgm:prSet presAssocID="{03DBFFB9-C2B4-4E4A-A559-69F9D6EA3F3F}" presName="horz1" presStyleCnt="0"/>
      <dgm:spPr/>
    </dgm:pt>
    <dgm:pt modelId="{9109ABC2-2B21-4DA7-A40E-9F607EFD898E}" type="pres">
      <dgm:prSet presAssocID="{03DBFFB9-C2B4-4E4A-A559-69F9D6EA3F3F}" presName="tx1" presStyleLbl="revTx" presStyleIdx="2" presStyleCnt="4"/>
      <dgm:spPr/>
    </dgm:pt>
    <dgm:pt modelId="{21AB553B-C5ED-4E91-8E00-BB8845191F1D}" type="pres">
      <dgm:prSet presAssocID="{03DBFFB9-C2B4-4E4A-A559-69F9D6EA3F3F}" presName="vert1" presStyleCnt="0"/>
      <dgm:spPr/>
    </dgm:pt>
    <dgm:pt modelId="{47710FE8-A396-4B5E-AE5A-8B261BCD1B91}" type="pres">
      <dgm:prSet presAssocID="{C073BAF7-0930-4840-9218-B9A5BB224C0D}" presName="thickLine" presStyleLbl="alignNode1" presStyleIdx="3" presStyleCnt="4"/>
      <dgm:spPr/>
    </dgm:pt>
    <dgm:pt modelId="{586423D3-6373-4C9D-A268-6E6951F85FE1}" type="pres">
      <dgm:prSet presAssocID="{C073BAF7-0930-4840-9218-B9A5BB224C0D}" presName="horz1" presStyleCnt="0"/>
      <dgm:spPr/>
    </dgm:pt>
    <dgm:pt modelId="{1C97F01D-2E01-4471-9BD9-DED53B42C8FB}" type="pres">
      <dgm:prSet presAssocID="{C073BAF7-0930-4840-9218-B9A5BB224C0D}" presName="tx1" presStyleLbl="revTx" presStyleIdx="3" presStyleCnt="4"/>
      <dgm:spPr/>
    </dgm:pt>
    <dgm:pt modelId="{6D5EC7F3-1ED2-41C9-8CAE-62C9CEEEDB4C}" type="pres">
      <dgm:prSet presAssocID="{C073BAF7-0930-4840-9218-B9A5BB224C0D}" presName="vert1" presStyleCnt="0"/>
      <dgm:spPr/>
    </dgm:pt>
  </dgm:ptLst>
  <dgm:cxnLst>
    <dgm:cxn modelId="{CF6C3B02-6D72-4E26-BC77-BF39B60414C1}" type="presOf" srcId="{6B33A724-A539-4372-9A12-E96B7FB80025}" destId="{478CAC41-4EE5-4FA2-8677-8F720256394B}" srcOrd="0" destOrd="0" presId="urn:microsoft.com/office/officeart/2008/layout/LinedList"/>
    <dgm:cxn modelId="{ADAAE81B-8144-43B0-B608-9906CED26A19}" type="presOf" srcId="{C073BAF7-0930-4840-9218-B9A5BB224C0D}" destId="{1C97F01D-2E01-4471-9BD9-DED53B42C8FB}" srcOrd="0" destOrd="0" presId="urn:microsoft.com/office/officeart/2008/layout/LinedList"/>
    <dgm:cxn modelId="{E854B023-7881-46BB-B88F-61EE34676B7C}" srcId="{6B33A724-A539-4372-9A12-E96B7FB80025}" destId="{82DB419B-050D-4B9A-AE98-E6F4FFFDD876}" srcOrd="0" destOrd="0" parTransId="{C66DFEDF-D051-4ACA-BF5E-26BCFF667AED}" sibTransId="{B64074BC-D552-40F0-9150-261BD13F6FF3}"/>
    <dgm:cxn modelId="{2608B037-20DE-4D57-A4DC-AAA5E70A98C0}" type="presOf" srcId="{82DB419B-050D-4B9A-AE98-E6F4FFFDD876}" destId="{74E3FE33-FAC0-4BED-932A-B278609C0DB0}" srcOrd="0" destOrd="0" presId="urn:microsoft.com/office/officeart/2008/layout/LinedList"/>
    <dgm:cxn modelId="{3CFB6938-A2D2-41E6-B910-6AD2BC15699D}" srcId="{6B33A724-A539-4372-9A12-E96B7FB80025}" destId="{03DBFFB9-C2B4-4E4A-A559-69F9D6EA3F3F}" srcOrd="2" destOrd="0" parTransId="{AEF56BDF-9A28-4059-B4A1-3BACE1962AC5}" sibTransId="{B73EB1E3-B8E7-40F2-94EA-A1A7E9DDEF64}"/>
    <dgm:cxn modelId="{2B248C3C-0B6C-4E00-B4E7-0175D48785D1}" srcId="{6B33A724-A539-4372-9A12-E96B7FB80025}" destId="{082C7689-D8FE-4828-AA57-F160ABCA10F1}" srcOrd="1" destOrd="0" parTransId="{8E6AAE85-E1EB-4D8E-8466-0F78838B946F}" sibTransId="{E7CB6749-B914-4099-99FC-131DF89C2D88}"/>
    <dgm:cxn modelId="{6A836344-F2D2-45C1-8F94-3D8BBCD183D2}" type="presOf" srcId="{082C7689-D8FE-4828-AA57-F160ABCA10F1}" destId="{5A28BEA2-5CF2-4078-AE35-4FD9EA9AF291}" srcOrd="0" destOrd="0" presId="urn:microsoft.com/office/officeart/2008/layout/LinedList"/>
    <dgm:cxn modelId="{48691765-30BA-4464-8446-BFCF9C9DE02B}" srcId="{6B33A724-A539-4372-9A12-E96B7FB80025}" destId="{C073BAF7-0930-4840-9218-B9A5BB224C0D}" srcOrd="3" destOrd="0" parTransId="{CA5625AE-1520-4C81-83A5-C0758E001ABF}" sibTransId="{931FDD2D-2DA3-4F50-82CD-2530681261B0}"/>
    <dgm:cxn modelId="{204C439C-5C20-456B-9E59-C55AAB551ADC}" type="presOf" srcId="{03DBFFB9-C2B4-4E4A-A559-69F9D6EA3F3F}" destId="{9109ABC2-2B21-4DA7-A40E-9F607EFD898E}" srcOrd="0" destOrd="0" presId="urn:microsoft.com/office/officeart/2008/layout/LinedList"/>
    <dgm:cxn modelId="{E007A64B-C99A-4247-AF3C-C40B6AB7A865}" type="presParOf" srcId="{478CAC41-4EE5-4FA2-8677-8F720256394B}" destId="{30F7D049-A26B-46D4-BA91-C8D074C3128B}" srcOrd="0" destOrd="0" presId="urn:microsoft.com/office/officeart/2008/layout/LinedList"/>
    <dgm:cxn modelId="{08BEE021-1CF0-4F0C-8BB5-83FBC440D976}" type="presParOf" srcId="{478CAC41-4EE5-4FA2-8677-8F720256394B}" destId="{DFDC0F52-6AAB-416C-B4FF-08F10061AAE2}" srcOrd="1" destOrd="0" presId="urn:microsoft.com/office/officeart/2008/layout/LinedList"/>
    <dgm:cxn modelId="{09BB4164-2308-4682-B2AB-F9735E05B7C5}" type="presParOf" srcId="{DFDC0F52-6AAB-416C-B4FF-08F10061AAE2}" destId="{74E3FE33-FAC0-4BED-932A-B278609C0DB0}" srcOrd="0" destOrd="0" presId="urn:microsoft.com/office/officeart/2008/layout/LinedList"/>
    <dgm:cxn modelId="{DEB6B3DC-7200-40D2-B36F-036FD62092D2}" type="presParOf" srcId="{DFDC0F52-6AAB-416C-B4FF-08F10061AAE2}" destId="{56D874E5-C765-4AB7-ACD0-DFBC4C66C557}" srcOrd="1" destOrd="0" presId="urn:microsoft.com/office/officeart/2008/layout/LinedList"/>
    <dgm:cxn modelId="{42E729B3-F372-4A5F-B8AB-826FB7E9A753}" type="presParOf" srcId="{478CAC41-4EE5-4FA2-8677-8F720256394B}" destId="{AF8F1F11-F1EB-4964-B60D-A27F2C717E93}" srcOrd="2" destOrd="0" presId="urn:microsoft.com/office/officeart/2008/layout/LinedList"/>
    <dgm:cxn modelId="{8D662859-4A10-4AAC-B140-95859599A87E}" type="presParOf" srcId="{478CAC41-4EE5-4FA2-8677-8F720256394B}" destId="{48354703-8D5D-4FF7-9427-6776E39B6AD6}" srcOrd="3" destOrd="0" presId="urn:microsoft.com/office/officeart/2008/layout/LinedList"/>
    <dgm:cxn modelId="{E474B387-4060-437E-B31C-7DE05F658138}" type="presParOf" srcId="{48354703-8D5D-4FF7-9427-6776E39B6AD6}" destId="{5A28BEA2-5CF2-4078-AE35-4FD9EA9AF291}" srcOrd="0" destOrd="0" presId="urn:microsoft.com/office/officeart/2008/layout/LinedList"/>
    <dgm:cxn modelId="{AC6A6710-A9D5-4838-9F0A-8D794A72DB01}" type="presParOf" srcId="{48354703-8D5D-4FF7-9427-6776E39B6AD6}" destId="{D12A8CFF-B6E7-4797-9FEA-60BA36E538CE}" srcOrd="1" destOrd="0" presId="urn:microsoft.com/office/officeart/2008/layout/LinedList"/>
    <dgm:cxn modelId="{8A465D93-1EC4-4CDA-9540-5A276C09E6E6}" type="presParOf" srcId="{478CAC41-4EE5-4FA2-8677-8F720256394B}" destId="{A9323DC7-6B96-4B1F-8A9D-68F4BE03E195}" srcOrd="4" destOrd="0" presId="urn:microsoft.com/office/officeart/2008/layout/LinedList"/>
    <dgm:cxn modelId="{E685F2E6-D8F8-4851-93FA-0BDC02A81918}" type="presParOf" srcId="{478CAC41-4EE5-4FA2-8677-8F720256394B}" destId="{2420F52F-6DF4-4237-B282-A7272233C2AF}" srcOrd="5" destOrd="0" presId="urn:microsoft.com/office/officeart/2008/layout/LinedList"/>
    <dgm:cxn modelId="{B24536A2-DB31-49B2-A13C-15B878525386}" type="presParOf" srcId="{2420F52F-6DF4-4237-B282-A7272233C2AF}" destId="{9109ABC2-2B21-4DA7-A40E-9F607EFD898E}" srcOrd="0" destOrd="0" presId="urn:microsoft.com/office/officeart/2008/layout/LinedList"/>
    <dgm:cxn modelId="{EEAFD479-CF24-4FAB-962A-DDBC09051F0D}" type="presParOf" srcId="{2420F52F-6DF4-4237-B282-A7272233C2AF}" destId="{21AB553B-C5ED-4E91-8E00-BB8845191F1D}" srcOrd="1" destOrd="0" presId="urn:microsoft.com/office/officeart/2008/layout/LinedList"/>
    <dgm:cxn modelId="{85A5E90F-AE37-4D77-86CC-CAC2551E2610}" type="presParOf" srcId="{478CAC41-4EE5-4FA2-8677-8F720256394B}" destId="{47710FE8-A396-4B5E-AE5A-8B261BCD1B91}" srcOrd="6" destOrd="0" presId="urn:microsoft.com/office/officeart/2008/layout/LinedList"/>
    <dgm:cxn modelId="{CB4EADE6-3732-4064-8966-DE0F0F96E586}" type="presParOf" srcId="{478CAC41-4EE5-4FA2-8677-8F720256394B}" destId="{586423D3-6373-4C9D-A268-6E6951F85FE1}" srcOrd="7" destOrd="0" presId="urn:microsoft.com/office/officeart/2008/layout/LinedList"/>
    <dgm:cxn modelId="{3EC09B11-75C3-4226-832C-8104461839A3}" type="presParOf" srcId="{586423D3-6373-4C9D-A268-6E6951F85FE1}" destId="{1C97F01D-2E01-4471-9BD9-DED53B42C8FB}" srcOrd="0" destOrd="0" presId="urn:microsoft.com/office/officeart/2008/layout/LinedList"/>
    <dgm:cxn modelId="{E673F455-BB56-493E-8395-2D586F179344}" type="presParOf" srcId="{586423D3-6373-4C9D-A268-6E6951F85FE1}" destId="{6D5EC7F3-1ED2-41C9-8CAE-62C9CEEEDB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F54A0B-BC07-45DF-8372-63A09EC17A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97142-AD12-45C9-93AF-D353F73C14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asynchronous database calls effectively.</a:t>
          </a:r>
        </a:p>
      </dgm:t>
    </dgm:pt>
    <dgm:pt modelId="{0EC8F221-4B68-49DD-BF1D-372C33479259}" type="parTrans" cxnId="{830DA9A6-17D5-4E08-A3E6-D86521483827}">
      <dgm:prSet/>
      <dgm:spPr/>
      <dgm:t>
        <a:bodyPr/>
        <a:lstStyle/>
        <a:p>
          <a:endParaRPr lang="en-US"/>
        </a:p>
      </dgm:t>
    </dgm:pt>
    <dgm:pt modelId="{1BAC5880-3DFD-4F73-BD7D-10A912F81061}" type="sibTrans" cxnId="{830DA9A6-17D5-4E08-A3E6-D865214838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456A32-1D2C-4365-9D1F-FAB3CFA178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Balancing security with usability in authentication.</a:t>
          </a:r>
        </a:p>
      </dgm:t>
    </dgm:pt>
    <dgm:pt modelId="{7A52B0EF-CB17-4DF1-94CC-04A42FD4BDD3}" type="parTrans" cxnId="{3A833C06-0BC6-4699-879A-05073894B019}">
      <dgm:prSet/>
      <dgm:spPr/>
      <dgm:t>
        <a:bodyPr/>
        <a:lstStyle/>
        <a:p>
          <a:endParaRPr lang="en-US"/>
        </a:p>
      </dgm:t>
    </dgm:pt>
    <dgm:pt modelId="{B06BBA81-614B-4EBE-A1D1-1236CD688835}" type="sibTrans" cxnId="{3A833C06-0BC6-4699-879A-05073894B0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0F426A-5A5E-4471-9449-34682C5B1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to structure Node.js applications cleanly.</a:t>
          </a:r>
        </a:p>
      </dgm:t>
    </dgm:pt>
    <dgm:pt modelId="{DA2392E6-02C1-426B-B196-7AA9AD74B658}" type="parTrans" cxnId="{AE81CFCA-53B6-47DA-A221-AE2A47DFE48E}">
      <dgm:prSet/>
      <dgm:spPr/>
      <dgm:t>
        <a:bodyPr/>
        <a:lstStyle/>
        <a:p>
          <a:endParaRPr lang="en-US"/>
        </a:p>
      </dgm:t>
    </dgm:pt>
    <dgm:pt modelId="{CA97B7DE-A306-4345-84F0-57FBB860E1DE}" type="sibTrans" cxnId="{AE81CFCA-53B6-47DA-A221-AE2A47DFE4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10A4B5-AE44-41C4-A938-A8A68C8F8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 of detailed requirement analysis.</a:t>
          </a:r>
        </a:p>
      </dgm:t>
    </dgm:pt>
    <dgm:pt modelId="{FE743266-8F87-4C15-BB44-DFFCEBF32A15}" type="parTrans" cxnId="{ABC3440F-52AD-452D-8E83-E1BB28931919}">
      <dgm:prSet/>
      <dgm:spPr/>
      <dgm:t>
        <a:bodyPr/>
        <a:lstStyle/>
        <a:p>
          <a:endParaRPr lang="en-US"/>
        </a:p>
      </dgm:t>
    </dgm:pt>
    <dgm:pt modelId="{751958CA-B05F-476F-93D7-3616A02765C9}" type="sibTrans" cxnId="{ABC3440F-52AD-452D-8E83-E1BB28931919}">
      <dgm:prSet/>
      <dgm:spPr/>
      <dgm:t>
        <a:bodyPr/>
        <a:lstStyle/>
        <a:p>
          <a:endParaRPr lang="en-US"/>
        </a:p>
      </dgm:t>
    </dgm:pt>
    <dgm:pt modelId="{6292F168-1C5D-478D-8A68-2689100982F4}" type="pres">
      <dgm:prSet presAssocID="{CDF54A0B-BC07-45DF-8372-63A09EC17A2C}" presName="root" presStyleCnt="0">
        <dgm:presLayoutVars>
          <dgm:dir/>
          <dgm:resizeHandles val="exact"/>
        </dgm:presLayoutVars>
      </dgm:prSet>
      <dgm:spPr/>
    </dgm:pt>
    <dgm:pt modelId="{D67C1283-14F0-4AF9-A905-2214EB44C3A1}" type="pres">
      <dgm:prSet presAssocID="{CDF54A0B-BC07-45DF-8372-63A09EC17A2C}" presName="container" presStyleCnt="0">
        <dgm:presLayoutVars>
          <dgm:dir/>
          <dgm:resizeHandles val="exact"/>
        </dgm:presLayoutVars>
      </dgm:prSet>
      <dgm:spPr/>
    </dgm:pt>
    <dgm:pt modelId="{36142ACD-135A-4ABC-BC7C-573F1A22E26D}" type="pres">
      <dgm:prSet presAssocID="{FC497142-AD12-45C9-93AF-D353F73C14BD}" presName="compNode" presStyleCnt="0"/>
      <dgm:spPr/>
    </dgm:pt>
    <dgm:pt modelId="{ABA0B475-1161-47C8-B113-F5CC82604DB4}" type="pres">
      <dgm:prSet presAssocID="{FC497142-AD12-45C9-93AF-D353F73C14BD}" presName="iconBgRect" presStyleLbl="bgShp" presStyleIdx="0" presStyleCnt="4"/>
      <dgm:spPr/>
    </dgm:pt>
    <dgm:pt modelId="{9D6DF6A8-1841-47A5-B703-7B5FBA83CE56}" type="pres">
      <dgm:prSet presAssocID="{FC497142-AD12-45C9-93AF-D353F73C14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DD24F41-1957-449B-891B-0DA744051BCD}" type="pres">
      <dgm:prSet presAssocID="{FC497142-AD12-45C9-93AF-D353F73C14BD}" presName="spaceRect" presStyleCnt="0"/>
      <dgm:spPr/>
    </dgm:pt>
    <dgm:pt modelId="{4E75B934-8ACE-449F-8476-86C3FFAC1063}" type="pres">
      <dgm:prSet presAssocID="{FC497142-AD12-45C9-93AF-D353F73C14BD}" presName="textRect" presStyleLbl="revTx" presStyleIdx="0" presStyleCnt="4">
        <dgm:presLayoutVars>
          <dgm:chMax val="1"/>
          <dgm:chPref val="1"/>
        </dgm:presLayoutVars>
      </dgm:prSet>
      <dgm:spPr/>
    </dgm:pt>
    <dgm:pt modelId="{9ED079B9-4859-478F-8502-27FEB3153338}" type="pres">
      <dgm:prSet presAssocID="{1BAC5880-3DFD-4F73-BD7D-10A912F81061}" presName="sibTrans" presStyleLbl="sibTrans2D1" presStyleIdx="0" presStyleCnt="0"/>
      <dgm:spPr/>
    </dgm:pt>
    <dgm:pt modelId="{780EE7FB-6361-49F8-9677-8C5B1F52727A}" type="pres">
      <dgm:prSet presAssocID="{4E456A32-1D2C-4365-9D1F-FAB3CFA17881}" presName="compNode" presStyleCnt="0"/>
      <dgm:spPr/>
    </dgm:pt>
    <dgm:pt modelId="{788BB8B1-8356-4DD4-B8D0-1AE607441736}" type="pres">
      <dgm:prSet presAssocID="{4E456A32-1D2C-4365-9D1F-FAB3CFA17881}" presName="iconBgRect" presStyleLbl="bgShp" presStyleIdx="1" presStyleCnt="4"/>
      <dgm:spPr/>
    </dgm:pt>
    <dgm:pt modelId="{C85657BB-5A5C-4F59-8486-9D8C93347FB8}" type="pres">
      <dgm:prSet presAssocID="{4E456A32-1D2C-4365-9D1F-FAB3CFA178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9AF02F-FF6A-4602-9003-A9D5F73794F9}" type="pres">
      <dgm:prSet presAssocID="{4E456A32-1D2C-4365-9D1F-FAB3CFA17881}" presName="spaceRect" presStyleCnt="0"/>
      <dgm:spPr/>
    </dgm:pt>
    <dgm:pt modelId="{AB3B6DCD-27D3-4122-BFE3-6271F4F5564F}" type="pres">
      <dgm:prSet presAssocID="{4E456A32-1D2C-4365-9D1F-FAB3CFA17881}" presName="textRect" presStyleLbl="revTx" presStyleIdx="1" presStyleCnt="4">
        <dgm:presLayoutVars>
          <dgm:chMax val="1"/>
          <dgm:chPref val="1"/>
        </dgm:presLayoutVars>
      </dgm:prSet>
      <dgm:spPr/>
    </dgm:pt>
    <dgm:pt modelId="{1832240B-5848-47F8-A759-8212E0304083}" type="pres">
      <dgm:prSet presAssocID="{B06BBA81-614B-4EBE-A1D1-1236CD688835}" presName="sibTrans" presStyleLbl="sibTrans2D1" presStyleIdx="0" presStyleCnt="0"/>
      <dgm:spPr/>
    </dgm:pt>
    <dgm:pt modelId="{50147311-656E-4E98-A3D0-56AA917693EA}" type="pres">
      <dgm:prSet presAssocID="{7D0F426A-5A5E-4471-9449-34682C5B1801}" presName="compNode" presStyleCnt="0"/>
      <dgm:spPr/>
    </dgm:pt>
    <dgm:pt modelId="{B37B54A3-BDF4-41B5-8FAE-5219E816205A}" type="pres">
      <dgm:prSet presAssocID="{7D0F426A-5A5E-4471-9449-34682C5B1801}" presName="iconBgRect" presStyleLbl="bgShp" presStyleIdx="2" presStyleCnt="4"/>
      <dgm:spPr/>
    </dgm:pt>
    <dgm:pt modelId="{E9145C29-81E2-4085-B0A8-42E7EBE7A42E}" type="pres">
      <dgm:prSet presAssocID="{7D0F426A-5A5E-4471-9449-34682C5B18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6924BC5-7310-453B-A64A-A18386584473}" type="pres">
      <dgm:prSet presAssocID="{7D0F426A-5A5E-4471-9449-34682C5B1801}" presName="spaceRect" presStyleCnt="0"/>
      <dgm:spPr/>
    </dgm:pt>
    <dgm:pt modelId="{2BA7DBB5-D39A-4720-8690-BF389AF76A61}" type="pres">
      <dgm:prSet presAssocID="{7D0F426A-5A5E-4471-9449-34682C5B1801}" presName="textRect" presStyleLbl="revTx" presStyleIdx="2" presStyleCnt="4">
        <dgm:presLayoutVars>
          <dgm:chMax val="1"/>
          <dgm:chPref val="1"/>
        </dgm:presLayoutVars>
      </dgm:prSet>
      <dgm:spPr/>
    </dgm:pt>
    <dgm:pt modelId="{F41C5FE6-0F81-4726-869E-5279602F5DC1}" type="pres">
      <dgm:prSet presAssocID="{CA97B7DE-A306-4345-84F0-57FBB860E1DE}" presName="sibTrans" presStyleLbl="sibTrans2D1" presStyleIdx="0" presStyleCnt="0"/>
      <dgm:spPr/>
    </dgm:pt>
    <dgm:pt modelId="{4E8F60EB-910B-4575-8631-BC7A78922DF5}" type="pres">
      <dgm:prSet presAssocID="{F910A4B5-AE44-41C4-A938-A8A68C8F8197}" presName="compNode" presStyleCnt="0"/>
      <dgm:spPr/>
    </dgm:pt>
    <dgm:pt modelId="{5D18BE05-4DA0-41FD-8898-C11C2B915DEB}" type="pres">
      <dgm:prSet presAssocID="{F910A4B5-AE44-41C4-A938-A8A68C8F8197}" presName="iconBgRect" presStyleLbl="bgShp" presStyleIdx="3" presStyleCnt="4"/>
      <dgm:spPr/>
    </dgm:pt>
    <dgm:pt modelId="{FF1CC1B7-96B7-437B-A28C-DDAD8E3CBA6D}" type="pres">
      <dgm:prSet presAssocID="{F910A4B5-AE44-41C4-A938-A8A68C8F81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A40857C-116B-4220-B6E4-F0545BB17FDC}" type="pres">
      <dgm:prSet presAssocID="{F910A4B5-AE44-41C4-A938-A8A68C8F8197}" presName="spaceRect" presStyleCnt="0"/>
      <dgm:spPr/>
    </dgm:pt>
    <dgm:pt modelId="{2DE3F561-70CB-4F92-8F94-98815D8A70BC}" type="pres">
      <dgm:prSet presAssocID="{F910A4B5-AE44-41C4-A938-A8A68C8F81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833C06-0BC6-4699-879A-05073894B019}" srcId="{CDF54A0B-BC07-45DF-8372-63A09EC17A2C}" destId="{4E456A32-1D2C-4365-9D1F-FAB3CFA17881}" srcOrd="1" destOrd="0" parTransId="{7A52B0EF-CB17-4DF1-94CC-04A42FD4BDD3}" sibTransId="{B06BBA81-614B-4EBE-A1D1-1236CD688835}"/>
    <dgm:cxn modelId="{ABC3440F-52AD-452D-8E83-E1BB28931919}" srcId="{CDF54A0B-BC07-45DF-8372-63A09EC17A2C}" destId="{F910A4B5-AE44-41C4-A938-A8A68C8F8197}" srcOrd="3" destOrd="0" parTransId="{FE743266-8F87-4C15-BB44-DFFCEBF32A15}" sibTransId="{751958CA-B05F-476F-93D7-3616A02765C9}"/>
    <dgm:cxn modelId="{D459391C-F2B2-46AF-A647-8BCDEE41DB7A}" type="presOf" srcId="{7D0F426A-5A5E-4471-9449-34682C5B1801}" destId="{2BA7DBB5-D39A-4720-8690-BF389AF76A61}" srcOrd="0" destOrd="0" presId="urn:microsoft.com/office/officeart/2018/2/layout/IconCircleList"/>
    <dgm:cxn modelId="{B126FD1D-23E8-4092-864E-1D18965024D6}" type="presOf" srcId="{CA97B7DE-A306-4345-84F0-57FBB860E1DE}" destId="{F41C5FE6-0F81-4726-869E-5279602F5DC1}" srcOrd="0" destOrd="0" presId="urn:microsoft.com/office/officeart/2018/2/layout/IconCircleList"/>
    <dgm:cxn modelId="{5981465D-56D3-4667-9BD0-7C9FB07831B1}" type="presOf" srcId="{1BAC5880-3DFD-4F73-BD7D-10A912F81061}" destId="{9ED079B9-4859-478F-8502-27FEB3153338}" srcOrd="0" destOrd="0" presId="urn:microsoft.com/office/officeart/2018/2/layout/IconCircleList"/>
    <dgm:cxn modelId="{4D97F561-E0AB-4E84-A2D1-BBEBDDDD2CA8}" type="presOf" srcId="{FC497142-AD12-45C9-93AF-D353F73C14BD}" destId="{4E75B934-8ACE-449F-8476-86C3FFAC1063}" srcOrd="0" destOrd="0" presId="urn:microsoft.com/office/officeart/2018/2/layout/IconCircleList"/>
    <dgm:cxn modelId="{C6FD5F67-9D08-4563-B3C9-1FD707AE2FBB}" type="presOf" srcId="{B06BBA81-614B-4EBE-A1D1-1236CD688835}" destId="{1832240B-5848-47F8-A759-8212E0304083}" srcOrd="0" destOrd="0" presId="urn:microsoft.com/office/officeart/2018/2/layout/IconCircleList"/>
    <dgm:cxn modelId="{E62BA392-C5DA-4B9D-8B1A-1A13CDF8FBDC}" type="presOf" srcId="{4E456A32-1D2C-4365-9D1F-FAB3CFA17881}" destId="{AB3B6DCD-27D3-4122-BFE3-6271F4F5564F}" srcOrd="0" destOrd="0" presId="urn:microsoft.com/office/officeart/2018/2/layout/IconCircleList"/>
    <dgm:cxn modelId="{830DA9A6-17D5-4E08-A3E6-D86521483827}" srcId="{CDF54A0B-BC07-45DF-8372-63A09EC17A2C}" destId="{FC497142-AD12-45C9-93AF-D353F73C14BD}" srcOrd="0" destOrd="0" parTransId="{0EC8F221-4B68-49DD-BF1D-372C33479259}" sibTransId="{1BAC5880-3DFD-4F73-BD7D-10A912F81061}"/>
    <dgm:cxn modelId="{747C77B0-E1FE-4686-8685-469DFFE45E95}" type="presOf" srcId="{F910A4B5-AE44-41C4-A938-A8A68C8F8197}" destId="{2DE3F561-70CB-4F92-8F94-98815D8A70BC}" srcOrd="0" destOrd="0" presId="urn:microsoft.com/office/officeart/2018/2/layout/IconCircleList"/>
    <dgm:cxn modelId="{CE669BB9-B4E0-4603-8ACD-C756BD9AAC31}" type="presOf" srcId="{CDF54A0B-BC07-45DF-8372-63A09EC17A2C}" destId="{6292F168-1C5D-478D-8A68-2689100982F4}" srcOrd="0" destOrd="0" presId="urn:microsoft.com/office/officeart/2018/2/layout/IconCircleList"/>
    <dgm:cxn modelId="{AE81CFCA-53B6-47DA-A221-AE2A47DFE48E}" srcId="{CDF54A0B-BC07-45DF-8372-63A09EC17A2C}" destId="{7D0F426A-5A5E-4471-9449-34682C5B1801}" srcOrd="2" destOrd="0" parTransId="{DA2392E6-02C1-426B-B196-7AA9AD74B658}" sibTransId="{CA97B7DE-A306-4345-84F0-57FBB860E1DE}"/>
    <dgm:cxn modelId="{4D90B584-FB76-46B9-8A1B-51904750912E}" type="presParOf" srcId="{6292F168-1C5D-478D-8A68-2689100982F4}" destId="{D67C1283-14F0-4AF9-A905-2214EB44C3A1}" srcOrd="0" destOrd="0" presId="urn:microsoft.com/office/officeart/2018/2/layout/IconCircleList"/>
    <dgm:cxn modelId="{CABB9A79-24A2-4343-BA5A-C7A8223157FB}" type="presParOf" srcId="{D67C1283-14F0-4AF9-A905-2214EB44C3A1}" destId="{36142ACD-135A-4ABC-BC7C-573F1A22E26D}" srcOrd="0" destOrd="0" presId="urn:microsoft.com/office/officeart/2018/2/layout/IconCircleList"/>
    <dgm:cxn modelId="{4C4D2F43-FB23-44E8-AA77-928CC0FEBB75}" type="presParOf" srcId="{36142ACD-135A-4ABC-BC7C-573F1A22E26D}" destId="{ABA0B475-1161-47C8-B113-F5CC82604DB4}" srcOrd="0" destOrd="0" presId="urn:microsoft.com/office/officeart/2018/2/layout/IconCircleList"/>
    <dgm:cxn modelId="{EFF9C11B-690A-46BC-9736-E26A81725695}" type="presParOf" srcId="{36142ACD-135A-4ABC-BC7C-573F1A22E26D}" destId="{9D6DF6A8-1841-47A5-B703-7B5FBA83CE56}" srcOrd="1" destOrd="0" presId="urn:microsoft.com/office/officeart/2018/2/layout/IconCircleList"/>
    <dgm:cxn modelId="{A0C84682-4E9D-4D49-9A4C-79176D5BE3D8}" type="presParOf" srcId="{36142ACD-135A-4ABC-BC7C-573F1A22E26D}" destId="{BDD24F41-1957-449B-891B-0DA744051BCD}" srcOrd="2" destOrd="0" presId="urn:microsoft.com/office/officeart/2018/2/layout/IconCircleList"/>
    <dgm:cxn modelId="{177D980C-F6D6-4AC8-9144-B65F70EA2899}" type="presParOf" srcId="{36142ACD-135A-4ABC-BC7C-573F1A22E26D}" destId="{4E75B934-8ACE-449F-8476-86C3FFAC1063}" srcOrd="3" destOrd="0" presId="urn:microsoft.com/office/officeart/2018/2/layout/IconCircleList"/>
    <dgm:cxn modelId="{025357C6-3788-48C0-95EB-ECC740F160BE}" type="presParOf" srcId="{D67C1283-14F0-4AF9-A905-2214EB44C3A1}" destId="{9ED079B9-4859-478F-8502-27FEB3153338}" srcOrd="1" destOrd="0" presId="urn:microsoft.com/office/officeart/2018/2/layout/IconCircleList"/>
    <dgm:cxn modelId="{55AB0C43-81AF-4077-BF96-FB0AA6B4702C}" type="presParOf" srcId="{D67C1283-14F0-4AF9-A905-2214EB44C3A1}" destId="{780EE7FB-6361-49F8-9677-8C5B1F52727A}" srcOrd="2" destOrd="0" presId="urn:microsoft.com/office/officeart/2018/2/layout/IconCircleList"/>
    <dgm:cxn modelId="{634AF817-3027-4BD0-8F38-379B35E83D65}" type="presParOf" srcId="{780EE7FB-6361-49F8-9677-8C5B1F52727A}" destId="{788BB8B1-8356-4DD4-B8D0-1AE607441736}" srcOrd="0" destOrd="0" presId="urn:microsoft.com/office/officeart/2018/2/layout/IconCircleList"/>
    <dgm:cxn modelId="{18843BF3-2B04-4573-AC1B-2C198EE9D887}" type="presParOf" srcId="{780EE7FB-6361-49F8-9677-8C5B1F52727A}" destId="{C85657BB-5A5C-4F59-8486-9D8C93347FB8}" srcOrd="1" destOrd="0" presId="urn:microsoft.com/office/officeart/2018/2/layout/IconCircleList"/>
    <dgm:cxn modelId="{A67558D4-77D7-41E5-B0AA-9DE41CCD0225}" type="presParOf" srcId="{780EE7FB-6361-49F8-9677-8C5B1F52727A}" destId="{149AF02F-FF6A-4602-9003-A9D5F73794F9}" srcOrd="2" destOrd="0" presId="urn:microsoft.com/office/officeart/2018/2/layout/IconCircleList"/>
    <dgm:cxn modelId="{75C54AED-3E82-43C3-8D23-EF6C907AD435}" type="presParOf" srcId="{780EE7FB-6361-49F8-9677-8C5B1F52727A}" destId="{AB3B6DCD-27D3-4122-BFE3-6271F4F5564F}" srcOrd="3" destOrd="0" presId="urn:microsoft.com/office/officeart/2018/2/layout/IconCircleList"/>
    <dgm:cxn modelId="{63700863-3422-4061-807C-CB12FBB59A82}" type="presParOf" srcId="{D67C1283-14F0-4AF9-A905-2214EB44C3A1}" destId="{1832240B-5848-47F8-A759-8212E0304083}" srcOrd="3" destOrd="0" presId="urn:microsoft.com/office/officeart/2018/2/layout/IconCircleList"/>
    <dgm:cxn modelId="{613115FC-62C3-417E-B245-91EEA643ECB5}" type="presParOf" srcId="{D67C1283-14F0-4AF9-A905-2214EB44C3A1}" destId="{50147311-656E-4E98-A3D0-56AA917693EA}" srcOrd="4" destOrd="0" presId="urn:microsoft.com/office/officeart/2018/2/layout/IconCircleList"/>
    <dgm:cxn modelId="{D573924C-ABE0-48E3-89B7-54CC641B9411}" type="presParOf" srcId="{50147311-656E-4E98-A3D0-56AA917693EA}" destId="{B37B54A3-BDF4-41B5-8FAE-5219E816205A}" srcOrd="0" destOrd="0" presId="urn:microsoft.com/office/officeart/2018/2/layout/IconCircleList"/>
    <dgm:cxn modelId="{35D4FE0C-247E-4460-8AB3-B35C5E12BAC7}" type="presParOf" srcId="{50147311-656E-4E98-A3D0-56AA917693EA}" destId="{E9145C29-81E2-4085-B0A8-42E7EBE7A42E}" srcOrd="1" destOrd="0" presId="urn:microsoft.com/office/officeart/2018/2/layout/IconCircleList"/>
    <dgm:cxn modelId="{2EE4B9AA-CF76-4679-87E8-9A72816D657C}" type="presParOf" srcId="{50147311-656E-4E98-A3D0-56AA917693EA}" destId="{46924BC5-7310-453B-A64A-A18386584473}" srcOrd="2" destOrd="0" presId="urn:microsoft.com/office/officeart/2018/2/layout/IconCircleList"/>
    <dgm:cxn modelId="{DDA10340-9D27-4E5F-BCF8-A91F07798AB4}" type="presParOf" srcId="{50147311-656E-4E98-A3D0-56AA917693EA}" destId="{2BA7DBB5-D39A-4720-8690-BF389AF76A61}" srcOrd="3" destOrd="0" presId="urn:microsoft.com/office/officeart/2018/2/layout/IconCircleList"/>
    <dgm:cxn modelId="{BBE60671-0DE7-4CAC-9734-48812A14C255}" type="presParOf" srcId="{D67C1283-14F0-4AF9-A905-2214EB44C3A1}" destId="{F41C5FE6-0F81-4726-869E-5279602F5DC1}" srcOrd="5" destOrd="0" presId="urn:microsoft.com/office/officeart/2018/2/layout/IconCircleList"/>
    <dgm:cxn modelId="{A5E9C6B8-5FD5-448B-8C63-EF82CFD6AD1B}" type="presParOf" srcId="{D67C1283-14F0-4AF9-A905-2214EB44C3A1}" destId="{4E8F60EB-910B-4575-8631-BC7A78922DF5}" srcOrd="6" destOrd="0" presId="urn:microsoft.com/office/officeart/2018/2/layout/IconCircleList"/>
    <dgm:cxn modelId="{F41B1CC6-2493-4820-A188-31D2BCF7B397}" type="presParOf" srcId="{4E8F60EB-910B-4575-8631-BC7A78922DF5}" destId="{5D18BE05-4DA0-41FD-8898-C11C2B915DEB}" srcOrd="0" destOrd="0" presId="urn:microsoft.com/office/officeart/2018/2/layout/IconCircleList"/>
    <dgm:cxn modelId="{BDF15F0D-119F-449D-97D7-A76F30852EF9}" type="presParOf" srcId="{4E8F60EB-910B-4575-8631-BC7A78922DF5}" destId="{FF1CC1B7-96B7-437B-A28C-DDAD8E3CBA6D}" srcOrd="1" destOrd="0" presId="urn:microsoft.com/office/officeart/2018/2/layout/IconCircleList"/>
    <dgm:cxn modelId="{87EBF699-B2B6-49C5-8960-AFE90DADC81C}" type="presParOf" srcId="{4E8F60EB-910B-4575-8631-BC7A78922DF5}" destId="{EA40857C-116B-4220-B6E4-F0545BB17FDC}" srcOrd="2" destOrd="0" presId="urn:microsoft.com/office/officeart/2018/2/layout/IconCircleList"/>
    <dgm:cxn modelId="{F8F439A3-5C64-4780-B2A9-543BC39E66B1}" type="presParOf" srcId="{4E8F60EB-910B-4575-8631-BC7A78922DF5}" destId="{2DE3F561-70CB-4F92-8F94-98815D8A70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F837D-E32F-4865-BF7A-57A6E2D3CA53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BF1FB-1227-4E9B-A73A-93E152B10ED6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954FB-F1A7-4675-93C4-4B77D0D413C2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online marketplace platform for buying and selling devices and services.</a:t>
          </a:r>
        </a:p>
      </dsp:txBody>
      <dsp:txXfrm>
        <a:off x="1493203" y="552"/>
        <a:ext cx="6736396" cy="1292816"/>
      </dsp:txXfrm>
    </dsp:sp>
    <dsp:sp modelId="{BAB30CB6-0CAB-4D79-B96F-27A3F60E4B45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61F60-46EB-4431-880A-5375B3A8DDB4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DCBC5-15A7-4110-AD08-ECFEE65D5825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Motivated by the need for a streamlined user-friendly system.</a:t>
          </a:r>
        </a:p>
      </dsp:txBody>
      <dsp:txXfrm>
        <a:off x="1493203" y="1616573"/>
        <a:ext cx="6736396" cy="1292816"/>
      </dsp:txXfrm>
    </dsp:sp>
    <dsp:sp modelId="{2B18920E-F271-4851-B8F2-8852CBF64E75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4FD34-7FB3-4188-8A38-B00FB07D5F15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A7DA9-0D10-46BA-AFA6-29B9552DAEA5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Aims to simplify transactions and improve accessibility.</a:t>
          </a:r>
        </a:p>
      </dsp:txBody>
      <dsp:txXfrm>
        <a:off x="1493203" y="3232593"/>
        <a:ext cx="6736396" cy="12928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C2AD2-CBBC-4A0B-BFF4-830EC03DD0B9}">
      <dsp:nvSpPr>
        <dsp:cNvPr id="0" name=""/>
        <dsp:cNvSpPr/>
      </dsp:nvSpPr>
      <dsp:spPr>
        <a:xfrm>
          <a:off x="100760" y="921296"/>
          <a:ext cx="902296" cy="9022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D7519-7444-4912-B5C8-A51830C60CC3}">
      <dsp:nvSpPr>
        <dsp:cNvPr id="0" name=""/>
        <dsp:cNvSpPr/>
      </dsp:nvSpPr>
      <dsp:spPr>
        <a:xfrm>
          <a:off x="290242" y="1110779"/>
          <a:ext cx="523331" cy="523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9F383-BF05-4929-88BF-65C817A92888}">
      <dsp:nvSpPr>
        <dsp:cNvPr id="0" name=""/>
        <dsp:cNvSpPr/>
      </dsp:nvSpPr>
      <dsp:spPr>
        <a:xfrm>
          <a:off x="1196406" y="921296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registration and login flow.</a:t>
          </a:r>
        </a:p>
      </dsp:txBody>
      <dsp:txXfrm>
        <a:off x="1196406" y="921296"/>
        <a:ext cx="2126840" cy="902296"/>
      </dsp:txXfrm>
    </dsp:sp>
    <dsp:sp modelId="{CF88CC67-45E2-47B7-A0DD-EE6BF1FAF3B2}">
      <dsp:nvSpPr>
        <dsp:cNvPr id="0" name=""/>
        <dsp:cNvSpPr/>
      </dsp:nvSpPr>
      <dsp:spPr>
        <a:xfrm>
          <a:off x="3693832" y="921296"/>
          <a:ext cx="902296" cy="9022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EEECB-2DAF-4463-9DB1-C3AE792850FC}">
      <dsp:nvSpPr>
        <dsp:cNvPr id="0" name=""/>
        <dsp:cNvSpPr/>
      </dsp:nvSpPr>
      <dsp:spPr>
        <a:xfrm>
          <a:off x="3883315" y="1110779"/>
          <a:ext cx="523331" cy="523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DFD8E-8B38-4F7E-BA5F-877E9619DD20}">
      <dsp:nvSpPr>
        <dsp:cNvPr id="0" name=""/>
        <dsp:cNvSpPr/>
      </dsp:nvSpPr>
      <dsp:spPr>
        <a:xfrm>
          <a:off x="4789478" y="921296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Browsing and searching device listings.</a:t>
          </a:r>
        </a:p>
      </dsp:txBody>
      <dsp:txXfrm>
        <a:off x="4789478" y="921296"/>
        <a:ext cx="2126840" cy="902296"/>
      </dsp:txXfrm>
    </dsp:sp>
    <dsp:sp modelId="{EE0905CA-BA01-404D-9B43-F2F926C20EEE}">
      <dsp:nvSpPr>
        <dsp:cNvPr id="0" name=""/>
        <dsp:cNvSpPr/>
      </dsp:nvSpPr>
      <dsp:spPr>
        <a:xfrm>
          <a:off x="100760" y="2570607"/>
          <a:ext cx="902296" cy="9022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B46A1-6A1B-47F9-A7A9-6E1E330B9EE1}">
      <dsp:nvSpPr>
        <dsp:cNvPr id="0" name=""/>
        <dsp:cNvSpPr/>
      </dsp:nvSpPr>
      <dsp:spPr>
        <a:xfrm>
          <a:off x="290242" y="2760089"/>
          <a:ext cx="523331" cy="523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19754-8708-4369-A8FC-26F4A63DAA26}">
      <dsp:nvSpPr>
        <dsp:cNvPr id="0" name=""/>
        <dsp:cNvSpPr/>
      </dsp:nvSpPr>
      <dsp:spPr>
        <a:xfrm>
          <a:off x="1196406" y="2570607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Adding items to cart and placing orders.</a:t>
          </a:r>
        </a:p>
      </dsp:txBody>
      <dsp:txXfrm>
        <a:off x="1196406" y="2570607"/>
        <a:ext cx="2126840" cy="902296"/>
      </dsp:txXfrm>
    </dsp:sp>
    <dsp:sp modelId="{0FD0E025-C524-49B8-BE20-3F4D067755AE}">
      <dsp:nvSpPr>
        <dsp:cNvPr id="0" name=""/>
        <dsp:cNvSpPr/>
      </dsp:nvSpPr>
      <dsp:spPr>
        <a:xfrm>
          <a:off x="3693832" y="2570607"/>
          <a:ext cx="902296" cy="9022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25856-7320-418A-B03B-1ED69869C3EB}">
      <dsp:nvSpPr>
        <dsp:cNvPr id="0" name=""/>
        <dsp:cNvSpPr/>
      </dsp:nvSpPr>
      <dsp:spPr>
        <a:xfrm>
          <a:off x="3883315" y="2760089"/>
          <a:ext cx="523331" cy="5233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53806-95ED-41CE-B28A-243B53181332}">
      <dsp:nvSpPr>
        <dsp:cNvPr id="0" name=""/>
        <dsp:cNvSpPr/>
      </dsp:nvSpPr>
      <dsp:spPr>
        <a:xfrm>
          <a:off x="4789478" y="2570607"/>
          <a:ext cx="2126840" cy="902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Sql database for saving and retrieving data</a:t>
          </a:r>
        </a:p>
      </dsp:txBody>
      <dsp:txXfrm>
        <a:off x="4789478" y="2570607"/>
        <a:ext cx="2126840" cy="9022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F5D1A-34D0-498E-B1DC-F3C220AF217E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49BC8-1F2C-472F-BCA5-7619964A1FA6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successfully met key requirements.</a:t>
          </a:r>
        </a:p>
      </dsp:txBody>
      <dsp:txXfrm>
        <a:off x="2367950" y="516132"/>
        <a:ext cx="1592793" cy="1592793"/>
      </dsp:txXfrm>
    </dsp:sp>
    <dsp:sp modelId="{A33174D9-77D1-4B9F-9709-E17E90343C0E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enhancements: payment gateway integration, real-time chat.</a:t>
          </a:r>
        </a:p>
      </dsp:txBody>
      <dsp:txXfrm>
        <a:off x="4268855" y="516132"/>
        <a:ext cx="1592793" cy="1592793"/>
      </dsp:txXfrm>
    </dsp:sp>
    <dsp:sp modelId="{C9055A96-6D5A-48AE-8556-DD44384213B5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UI/UX and add mobile responsiveness.</a:t>
          </a:r>
        </a:p>
      </dsp:txBody>
      <dsp:txXfrm>
        <a:off x="2367950" y="2417036"/>
        <a:ext cx="1592793" cy="1592793"/>
      </dsp:txXfrm>
    </dsp:sp>
    <dsp:sp modelId="{8BEB225B-DAA5-433F-B02C-62D0412CABF6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 to deploy on cloud hosting platforms.</a:t>
          </a:r>
        </a:p>
      </dsp:txBody>
      <dsp:txXfrm>
        <a:off x="4268855" y="2417036"/>
        <a:ext cx="1592793" cy="15927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846B3-FE07-4AF5-A56E-BE32959C871B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3D92D-D993-481C-95E4-DDCB7254D424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Thank you for your attention!</a:t>
          </a:r>
        </a:p>
      </dsp:txBody>
      <dsp:txXfrm>
        <a:off x="456496" y="980400"/>
        <a:ext cx="3381034" cy="2099279"/>
      </dsp:txXfrm>
    </dsp:sp>
    <dsp:sp modelId="{683B8C2A-03F4-4768-9AE4-D2E8BAC147A4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111C9-7984-4952-8753-C184EC0E7B2C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We welcome your questions and suggestions.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41E49-686E-4CC3-8EFC-BECAA1640279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32F6D-AE20-4123-8F11-A63418E84FDB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Agile methodology chosen for iterative development and flexibility.</a:t>
          </a:r>
        </a:p>
      </dsp:txBody>
      <dsp:txXfrm>
        <a:off x="90151" y="2602589"/>
        <a:ext cx="2402775" cy="720000"/>
      </dsp:txXfrm>
    </dsp:sp>
    <dsp:sp modelId="{CF15D6A3-31AD-4D81-A8E7-460C82343F70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6C26C-F11D-4DF3-9ACD-526F2F2CC1CD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frequent feedback and continuous improvement.</a:t>
          </a:r>
        </a:p>
      </dsp:txBody>
      <dsp:txXfrm>
        <a:off x="2913412" y="2602589"/>
        <a:ext cx="2402775" cy="720000"/>
      </dsp:txXfrm>
    </dsp:sp>
    <dsp:sp modelId="{75FFD9EC-C7E0-4991-812F-A8194C5F6AF4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4A1E7-7A05-49CF-8261-D9C34DEAD7F2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Well-suited for evolving project requirements.</a:t>
          </a:r>
        </a:p>
      </dsp:txBody>
      <dsp:txXfrm>
        <a:off x="5736673" y="2602589"/>
        <a:ext cx="24027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95173-A17A-42C6-A9FD-C9857086CA4A}">
      <dsp:nvSpPr>
        <dsp:cNvPr id="0" name=""/>
        <dsp:cNvSpPr/>
      </dsp:nvSpPr>
      <dsp:spPr>
        <a:xfrm>
          <a:off x="0" y="1118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Conducted user interviews and surveys to gather needs.</a:t>
          </a:r>
        </a:p>
      </dsp:txBody>
      <dsp:txXfrm>
        <a:off x="69908" y="81089"/>
        <a:ext cx="8089784" cy="1292264"/>
      </dsp:txXfrm>
    </dsp:sp>
    <dsp:sp modelId="{8EFB2332-6F58-4A45-AC1C-538C5E99440F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Analyzed competitor platforms and identified gaps.</a:t>
          </a:r>
        </a:p>
      </dsp:txBody>
      <dsp:txXfrm>
        <a:off x="69908" y="1616849"/>
        <a:ext cx="8089784" cy="1292264"/>
      </dsp:txXfrm>
    </dsp:sp>
    <dsp:sp modelId="{3B0E7FF4-4B01-46BA-9A82-614487BB3AD3}">
      <dsp:nvSpPr>
        <dsp:cNvPr id="0" name=""/>
        <dsp:cNvSpPr/>
      </dsp:nvSpPr>
      <dsp:spPr>
        <a:xfrm>
          <a:off x="0" y="308270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Defined functional and non-functional requirements.</a:t>
          </a:r>
        </a:p>
      </dsp:txBody>
      <dsp:txXfrm>
        <a:off x="69908" y="3152609"/>
        <a:ext cx="8089784" cy="1292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818D8-ADB6-4D35-B5FE-7B3B14C0000E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BA8A7-80C9-405E-9335-807F6A0EF0CB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authentication and authorization.</a:t>
          </a:r>
        </a:p>
      </dsp:txBody>
      <dsp:txXfrm>
        <a:off x="42299" y="2443760"/>
        <a:ext cx="1800000" cy="720000"/>
      </dsp:txXfrm>
    </dsp:sp>
    <dsp:sp modelId="{9C3C8F00-1D02-49CF-BA00-4210BC88E209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070FA-EACF-4049-BD29-ECCB6BB575A8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Device and service listing features.</a:t>
          </a:r>
        </a:p>
      </dsp:txBody>
      <dsp:txXfrm>
        <a:off x="2157300" y="2443760"/>
        <a:ext cx="1800000" cy="720000"/>
      </dsp:txXfrm>
    </dsp:sp>
    <dsp:sp modelId="{299C8EF6-9EC2-4EA6-8E0F-E547A725F3F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9E96F-D436-45A2-8C75-98C328C68756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Shopping cart and order management.</a:t>
          </a:r>
        </a:p>
      </dsp:txBody>
      <dsp:txXfrm>
        <a:off x="4272300" y="2443760"/>
        <a:ext cx="1800000" cy="720000"/>
      </dsp:txXfrm>
    </dsp:sp>
    <dsp:sp modelId="{E3DAE7F0-9DC6-4FEA-846C-10DC34926BDA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75F25-7CCB-4817-9528-04B349FF7E86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Secure payment and session management.</a:t>
          </a:r>
        </a:p>
      </dsp:txBody>
      <dsp:txXfrm>
        <a:off x="6387300" y="244376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2B34D-FA22-4F0B-B513-7FC5D1BBFEC1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E8B6C-266B-4AB5-817A-7A9CC4692C10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62BAD-7874-4EED-950A-7C60C968978F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Node.js backend with Express.js framework.</a:t>
          </a:r>
        </a:p>
      </dsp:txBody>
      <dsp:txXfrm>
        <a:off x="1330115" y="659889"/>
        <a:ext cx="2546008" cy="1080124"/>
      </dsp:txXfrm>
    </dsp:sp>
    <dsp:sp modelId="{A975E0E0-FC4A-45EF-BE8F-8CF6BF89BCC4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FD810-9280-4736-9EF7-CD24C54D7496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B6C23-8B0E-48C0-8C08-67D29EB9A858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SQLite database for data storage.</a:t>
          </a:r>
        </a:p>
      </dsp:txBody>
      <dsp:txXfrm>
        <a:off x="5631327" y="659889"/>
        <a:ext cx="2546008" cy="1080124"/>
      </dsp:txXfrm>
    </dsp:sp>
    <dsp:sp modelId="{E661BB80-8632-4BCB-A9AD-DD1CBD0A128E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0264A-C091-4B96-B4F1-C69511BA8F9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083B8-F54F-45E0-B88A-5DF703E8D2B7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Frontend implemented with HTML, CSS, and JavaScript.</a:t>
          </a:r>
        </a:p>
      </dsp:txBody>
      <dsp:txXfrm>
        <a:off x="1330115" y="2452790"/>
        <a:ext cx="2546008" cy="1080124"/>
      </dsp:txXfrm>
    </dsp:sp>
    <dsp:sp modelId="{C9A9120B-50AE-4096-BFA9-7786CEC5763D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523EF-D095-4A03-B16C-A73501B29A52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41A1E-BC9C-4026-B448-F23C8402F24D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Session management and password encryption for security.</a:t>
          </a:r>
        </a:p>
      </dsp:txBody>
      <dsp:txXfrm>
        <a:off x="5631327" y="2452790"/>
        <a:ext cx="2546008" cy="1080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27DE8-8D58-49C6-8C3E-FB67C6332FF8}">
      <dsp:nvSpPr>
        <dsp:cNvPr id="0" name=""/>
        <dsp:cNvSpPr/>
      </dsp:nvSpPr>
      <dsp:spPr>
        <a:xfrm>
          <a:off x="0" y="8210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Developed sqlite database for user and product management.</a:t>
          </a:r>
        </a:p>
      </dsp:txBody>
      <dsp:txXfrm>
        <a:off x="50489" y="132590"/>
        <a:ext cx="8128622" cy="933302"/>
      </dsp:txXfrm>
    </dsp:sp>
    <dsp:sp modelId="{28A1E7F1-AB3D-48C1-9E19-440CDEF4BCEB}">
      <dsp:nvSpPr>
        <dsp:cNvPr id="0" name=""/>
        <dsp:cNvSpPr/>
      </dsp:nvSpPr>
      <dsp:spPr>
        <a:xfrm>
          <a:off x="0" y="119126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Designed frontend pages for marketplace and user interaction.</a:t>
          </a:r>
        </a:p>
      </dsp:txBody>
      <dsp:txXfrm>
        <a:off x="50489" y="1241750"/>
        <a:ext cx="8128622" cy="933302"/>
      </dsp:txXfrm>
    </dsp:sp>
    <dsp:sp modelId="{FBDDC8F2-1C85-4E53-905E-B24CC922FA33}">
      <dsp:nvSpPr>
        <dsp:cNvPr id="0" name=""/>
        <dsp:cNvSpPr/>
      </dsp:nvSpPr>
      <dsp:spPr>
        <a:xfrm>
          <a:off x="0" y="230042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Integrated SQLite database with CRUD operations.</a:t>
          </a:r>
        </a:p>
      </dsp:txBody>
      <dsp:txXfrm>
        <a:off x="50489" y="2350910"/>
        <a:ext cx="8128622" cy="933302"/>
      </dsp:txXfrm>
    </dsp:sp>
    <dsp:sp modelId="{4881DEDE-DCC3-4A84-8F86-AEAB1AC2D2B7}">
      <dsp:nvSpPr>
        <dsp:cNvPr id="0" name=""/>
        <dsp:cNvSpPr/>
      </dsp:nvSpPr>
      <dsp:spPr>
        <a:xfrm>
          <a:off x="0" y="340958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Implemented authentication with bcrypt hashing.</a:t>
          </a:r>
        </a:p>
      </dsp:txBody>
      <dsp:txXfrm>
        <a:off x="50489" y="3460070"/>
        <a:ext cx="8128622" cy="933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242753-2765-408B-B9C3-6621DDCC5AF9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4D6EB-9A05-4EB7-966E-819182824FC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DD150-2170-4AF3-B086-4D9EEA2DFF0C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testing of user workflows and API endpoints.</a:t>
          </a:r>
        </a:p>
      </dsp:txBody>
      <dsp:txXfrm>
        <a:off x="1428292" y="2439"/>
        <a:ext cx="3297908" cy="1236616"/>
      </dsp:txXfrm>
    </dsp:sp>
    <dsp:sp modelId="{2D047E84-965B-4174-8C4A-93B5297A215E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8373D-8CF8-4D92-A43F-2DD2DFC5B1C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046C0-7FCB-4A39-8A1F-DB808E6378B4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Validation of input data and session management.</a:t>
          </a:r>
        </a:p>
      </dsp:txBody>
      <dsp:txXfrm>
        <a:off x="1428292" y="1548210"/>
        <a:ext cx="3297908" cy="1236616"/>
      </dsp:txXfrm>
    </dsp:sp>
    <dsp:sp modelId="{9E54DB67-7E41-45B0-AA0C-4290888732FD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31364-72FC-488F-B3F9-801F6B6A407B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023DF-F058-4639-BC6E-0412A2CE5EB1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Cross-browser compatibility testing for frontend.</a:t>
          </a:r>
        </a:p>
      </dsp:txBody>
      <dsp:txXfrm>
        <a:off x="1428292" y="3093981"/>
        <a:ext cx="3297908" cy="1236616"/>
      </dsp:txXfrm>
    </dsp:sp>
    <dsp:sp modelId="{46C77B9C-C179-4D93-9656-C654CE683D87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CFD33-751B-4423-AB9C-549F708F874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D2F0D-90C9-4F57-A877-BAE8CDDAF4CD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Bug tracking and iterative fixes.</a:t>
          </a:r>
        </a:p>
      </dsp:txBody>
      <dsp:txXfrm>
        <a:off x="1428292" y="4639752"/>
        <a:ext cx="3297908" cy="12366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7D049-A26B-46D4-BA91-C8D074C3128B}">
      <dsp:nvSpPr>
        <dsp:cNvPr id="0" name=""/>
        <dsp:cNvSpPr/>
      </dsp:nvSpPr>
      <dsp:spPr>
        <a:xfrm>
          <a:off x="0" y="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3FE33-FAC0-4BED-932A-B278609C0DB0}">
      <dsp:nvSpPr>
        <dsp:cNvPr id="0" name=""/>
        <dsp:cNvSpPr/>
      </dsp:nvSpPr>
      <dsp:spPr>
        <a:xfrm>
          <a:off x="0" y="0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critical user flows tested successfully.</a:t>
          </a:r>
        </a:p>
      </dsp:txBody>
      <dsp:txXfrm>
        <a:off x="0" y="0"/>
        <a:ext cx="4726201" cy="1469702"/>
      </dsp:txXfrm>
    </dsp:sp>
    <dsp:sp modelId="{AF8F1F11-F1EB-4964-B60D-A27F2C717E93}">
      <dsp:nvSpPr>
        <dsp:cNvPr id="0" name=""/>
        <dsp:cNvSpPr/>
      </dsp:nvSpPr>
      <dsp:spPr>
        <a:xfrm>
          <a:off x="0" y="1469702"/>
          <a:ext cx="4726201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8BEA2-5CF2-4078-AE35-4FD9EA9AF291}">
      <dsp:nvSpPr>
        <dsp:cNvPr id="0" name=""/>
        <dsp:cNvSpPr/>
      </dsp:nvSpPr>
      <dsp:spPr>
        <a:xfrm>
          <a:off x="0" y="1469702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Handled edge cases for login and data input.</a:t>
          </a:r>
        </a:p>
      </dsp:txBody>
      <dsp:txXfrm>
        <a:off x="0" y="1469702"/>
        <a:ext cx="4726201" cy="1469702"/>
      </dsp:txXfrm>
    </dsp:sp>
    <dsp:sp modelId="{A9323DC7-6B96-4B1F-8A9D-68F4BE03E195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9ABC2-2B21-4DA7-A40E-9F607EFD898E}">
      <dsp:nvSpPr>
        <dsp:cNvPr id="0" name=""/>
        <dsp:cNvSpPr/>
      </dsp:nvSpPr>
      <dsp:spPr>
        <a:xfrm>
          <a:off x="0" y="2939404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Session persistence verified across multiple requests.</a:t>
          </a:r>
        </a:p>
      </dsp:txBody>
      <dsp:txXfrm>
        <a:off x="0" y="2939404"/>
        <a:ext cx="4726201" cy="1469702"/>
      </dsp:txXfrm>
    </dsp:sp>
    <dsp:sp modelId="{47710FE8-A396-4B5E-AE5A-8B261BCD1B91}">
      <dsp:nvSpPr>
        <dsp:cNvPr id="0" name=""/>
        <dsp:cNvSpPr/>
      </dsp:nvSpPr>
      <dsp:spPr>
        <a:xfrm>
          <a:off x="0" y="440910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7F01D-2E01-4471-9BD9-DED53B42C8FB}">
      <dsp:nvSpPr>
        <dsp:cNvPr id="0" name=""/>
        <dsp:cNvSpPr/>
      </dsp:nvSpPr>
      <dsp:spPr>
        <a:xfrm>
          <a:off x="0" y="4409106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User feedback incorporated for UI improvements.</a:t>
          </a:r>
        </a:p>
      </dsp:txBody>
      <dsp:txXfrm>
        <a:off x="0" y="4409106"/>
        <a:ext cx="4726201" cy="14697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0B475-1161-47C8-B113-F5CC82604DB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DF6A8-1841-47A5-B703-7B5FBA83CE56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5B934-8ACE-449F-8476-86C3FFAC1063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Managing asynchronous database calls effectively.</a:t>
          </a:r>
        </a:p>
      </dsp:txBody>
      <dsp:txXfrm>
        <a:off x="1340173" y="795493"/>
        <a:ext cx="2552269" cy="1082781"/>
      </dsp:txXfrm>
    </dsp:sp>
    <dsp:sp modelId="{788BB8B1-8356-4DD4-B8D0-1AE607441736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657BB-5A5C-4F59-8486-9D8C93347FB8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B6DCD-27D3-4122-BFE3-6271F4F5564F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Balancing security with usability in authentication.</a:t>
          </a:r>
        </a:p>
      </dsp:txBody>
      <dsp:txXfrm>
        <a:off x="5651962" y="795493"/>
        <a:ext cx="2552269" cy="1082781"/>
      </dsp:txXfrm>
    </dsp:sp>
    <dsp:sp modelId="{B37B54A3-BDF4-41B5-8FAE-5219E816205A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5C29-81E2-4085-B0A8-42E7EBE7A42E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7DBB5-D39A-4720-8690-BF389AF76A61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Learning to structure Node.js applications cleanly.</a:t>
          </a:r>
        </a:p>
      </dsp:txBody>
      <dsp:txXfrm>
        <a:off x="1340173" y="2647688"/>
        <a:ext cx="2552269" cy="1082781"/>
      </dsp:txXfrm>
    </dsp:sp>
    <dsp:sp modelId="{5D18BE05-4DA0-41FD-8898-C11C2B915DEB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CC1B7-96B7-437B-A28C-DDAD8E3CBA6D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3F561-70CB-4F92-8F94-98815D8A70BC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Importance of detailed requirement analysis.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2025-05-21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LapBoost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/>
              <a:t>Team: Marvels</a:t>
            </a:r>
          </a:p>
          <a:p>
            <a:pPr algn="l">
              <a:lnSpc>
                <a:spcPct val="90000"/>
              </a:lnSpc>
            </a:pPr>
            <a:r>
              <a:rPr lang="en-US" sz="2500"/>
              <a:t>GitHub: https://github.com/danushvithiyarth/DIP392-marvels</a:t>
            </a:r>
          </a:p>
        </p:txBody>
      </p:sp>
      <p:pic>
        <p:nvPicPr>
          <p:cNvPr id="14" name="Picture 13" descr="Complex math formulas on a blackboard">
            <a:extLst>
              <a:ext uri="{FF2B5EF4-FFF2-40B4-BE49-F238E27FC236}">
                <a16:creationId xmlns:a16="http://schemas.microsoft.com/office/drawing/2014/main" id="{F38F5508-2E9D-61E7-D41A-A11A24E0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72" r="24447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Process Challenges and Lessons Learned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493D098-993D-B503-143A-4AF37AEE63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r>
              <a:rPr lang="en-US" sz="7000"/>
              <a:t>Demo Overview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C750F-2053-09E2-8705-4278DB5BA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237125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C5CC0-EB31-F67C-6380-7F2079B9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09605"/>
            <a:ext cx="8458200" cy="40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A6ECFF-5D40-EAC1-B0A4-0B9EB4C68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09605"/>
            <a:ext cx="8458200" cy="40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8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229A4A-DAAC-B4B4-9F6F-562BAFCE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74806"/>
            <a:ext cx="8458200" cy="31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4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28E613-CD72-0DFF-D7A0-83DBF3AA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09605"/>
            <a:ext cx="8458200" cy="40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1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ACF631-A213-756E-B92A-4963F84F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51896"/>
            <a:ext cx="8458200" cy="39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3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251C42-3660-5043-A602-9355EA4B7A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Q&amp;A / Feedback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DCC6A-4394-51B6-0C12-79BB9DB39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55967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and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B9D6A0-A5FC-133B-418C-02A637DC6D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Chosen SDLC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E3F3B6-B2A6-7C36-DF2E-4CC17B06B8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Gathering &amp;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D6000-EACE-0635-A115-2C6C045FCF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Software Requirements Specification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80D613-326B-F0D1-3676-0DA8CA2B59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 and Software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A4447A-FAFC-518C-FE36-322109EB7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476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Phase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DB9183-BBBB-2DC5-9741-42498CED43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Strategy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0A985-1D17-27E2-964E-0E73DBF39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8539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Test Results and Validation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ED280A-60F3-ACE7-3470-982D81CF5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79410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381</Words>
  <Application>Microsoft Office PowerPoint</Application>
  <PresentationFormat>On-screen Show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LapBoost Project Presentation</vt:lpstr>
      <vt:lpstr>Project Overview and Motivation</vt:lpstr>
      <vt:lpstr>Chosen SDLC Methodology</vt:lpstr>
      <vt:lpstr>Requirements Gathering &amp; Analysis</vt:lpstr>
      <vt:lpstr>Software Requirements Specification</vt:lpstr>
      <vt:lpstr>System and Software Design</vt:lpstr>
      <vt:lpstr>Implementation Phase</vt:lpstr>
      <vt:lpstr>Testing Strategy</vt:lpstr>
      <vt:lpstr>Test Results and Validation</vt:lpstr>
      <vt:lpstr>Process Challenges and Lessons Learned</vt:lpstr>
      <vt:lpstr>Demo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Work</vt:lpstr>
      <vt:lpstr>Q&amp;A /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Salah Kamal</cp:lastModifiedBy>
  <cp:revision>3</cp:revision>
  <dcterms:created xsi:type="dcterms:W3CDTF">2013-01-27T09:14:16Z</dcterms:created>
  <dcterms:modified xsi:type="dcterms:W3CDTF">2025-05-21T01:01:25Z</dcterms:modified>
  <cp:category/>
</cp:coreProperties>
</file>