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ACDF-BA22-42B9-9E56-AC06E3CC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AFEC3-2931-444F-9BB9-C4AAE327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22B8-CE36-443C-9DC0-CBCDF619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561A-654B-4449-B2C4-7C586A67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6C2F-3AEE-407E-9539-39ABFBEA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DAE8-4CEB-4032-9469-841F8EAB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F53F6-2715-42D8-BF35-549295CE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2F6A-94D8-401E-B44E-F2ED31FB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C88A-0FA5-43AB-81C2-7E18D98A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A245-C2EB-4AE9-A73A-7A4DCCD4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F4623-A978-415E-9C5F-58F8594B0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1CCE3-5EC3-4AC4-A44C-1BF502BC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0378-19F6-4BDA-BF55-C8909EAE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AB8F-6D1D-473C-8DB5-374790B4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6284-C629-4791-8E15-7DBE2B6A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D01A-EBD2-4471-8640-E9587A9E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A51F-FE0B-4E0C-B7CF-631BAB28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2A91-33B1-4ED7-BC2F-E3D1D8AF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943E-5FF9-4CA0-BCA4-D241BB8F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0BFD-4ACD-4B87-BF3E-3DBFCF8B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3F1E-FC72-48B8-82A6-32916A96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3A2D0-115D-4FE8-87EE-5C272115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32DE-FE6B-4409-AD54-AD17DCDC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8712-FF54-4D8B-B632-42FE769B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2D7F-1298-4242-B4C4-FD9B118B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0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F249-4F76-4D05-842C-A24AA174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970D-83AD-48D5-B1F6-161C31FE8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133C0-5B00-422B-B9EE-29DD1BBBD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23616-4823-4715-9139-0594E4AE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AF5C-D856-4BD8-B9C3-2189CFA1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E0233-803C-4F93-8F75-D51260A6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2F9-49C2-4D3C-B9A1-FC0480D3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2525-C899-47CF-8F72-3379F43B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07D24-F013-43B4-9BFF-B8D2100A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587C-CF14-4177-9818-0BDCDC100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21070-DFC0-40A7-8D08-7ADB4D94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DF86B-3616-46DD-8365-B3172E3D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34B70-E7B5-49A0-B934-E9778F88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7A41C-2E0B-41F5-BA9F-A78AA3B3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6D3A-7B5E-4798-8E4A-6E063877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B3C9F-E09B-4D4A-AF1D-FC619614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668B3-8347-4AB7-9512-4F3AECDD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E682D-7B78-4400-89C5-C074A0FF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F9708-61A8-41DF-BA38-135EC80C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D664-04EA-411F-99B9-3EE2B423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C47F-BAD5-47BF-8B41-C53A6E3A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18B9-8E86-4E35-A1B5-F8AF27D9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9012-DE61-4935-B5AE-E1622E5B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3D664-75A2-46E5-AD6C-ACC0A5CAC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C407C-7CA1-44B1-A6A2-409D4275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D9905-884C-4E5F-9057-2D00865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28C0-91E0-45DC-A155-29A54B4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6595-5C0C-4938-8571-292FE85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42F23-50EA-4296-B7EF-A330AC7A8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29D1B-29A5-483B-B491-70BFCE04D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2AF79-594A-46F1-AA5F-ACB6E60F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1DD76-5564-4174-9DFA-087CBFDD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DAC1A-9955-401C-8E63-99EC3DF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02A9-E5E6-46EC-B9BD-910CD726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006FD-41F1-4C49-89F1-7A211BC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B63A-BA01-4212-889D-ADEB97DE9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1C25-68D7-4859-A60D-7729736854D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E5BF-A235-4A66-A69C-C395AF78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AACF-F832-42DB-A1FC-18860199F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1BBB-CD0C-4040-9CBE-9DA80509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EC769-176D-4784-9F4B-7FDAD6ABF12D}"/>
              </a:ext>
            </a:extLst>
          </p:cNvPr>
          <p:cNvSpPr/>
          <p:nvPr/>
        </p:nvSpPr>
        <p:spPr>
          <a:xfrm>
            <a:off x="959370" y="224852"/>
            <a:ext cx="1843790" cy="309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2261E-0503-4E03-91CF-C94CCD4E6B38}"/>
              </a:ext>
            </a:extLst>
          </p:cNvPr>
          <p:cNvSpPr/>
          <p:nvPr/>
        </p:nvSpPr>
        <p:spPr>
          <a:xfrm>
            <a:off x="9641174" y="224853"/>
            <a:ext cx="1692640" cy="143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532FE-FBBB-47DC-88E1-0516E936950A}"/>
              </a:ext>
            </a:extLst>
          </p:cNvPr>
          <p:cNvSpPr/>
          <p:nvPr/>
        </p:nvSpPr>
        <p:spPr>
          <a:xfrm>
            <a:off x="5232815" y="224852"/>
            <a:ext cx="1768215" cy="2053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4AD7E-7525-414F-8F04-3D771ABE3140}"/>
              </a:ext>
            </a:extLst>
          </p:cNvPr>
          <p:cNvSpPr/>
          <p:nvPr/>
        </p:nvSpPr>
        <p:spPr>
          <a:xfrm>
            <a:off x="8524407" y="2398427"/>
            <a:ext cx="1843790" cy="230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679B6-2BB3-4F9A-ABDF-497AFABC081E}"/>
              </a:ext>
            </a:extLst>
          </p:cNvPr>
          <p:cNvSpPr/>
          <p:nvPr/>
        </p:nvSpPr>
        <p:spPr>
          <a:xfrm>
            <a:off x="959370" y="3429000"/>
            <a:ext cx="1843790" cy="230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776ED-E3A9-4E9A-9DC7-057D51B74643}"/>
              </a:ext>
            </a:extLst>
          </p:cNvPr>
          <p:cNvSpPr/>
          <p:nvPr/>
        </p:nvSpPr>
        <p:spPr>
          <a:xfrm>
            <a:off x="3800630" y="4913026"/>
            <a:ext cx="1843790" cy="176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0FB0A2-681F-4FCA-90AB-499090F1CCBF}"/>
              </a:ext>
            </a:extLst>
          </p:cNvPr>
          <p:cNvCxnSpPr/>
          <p:nvPr/>
        </p:nvCxnSpPr>
        <p:spPr>
          <a:xfrm>
            <a:off x="959370" y="599607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A80E99-F060-43E7-B979-6FF8C8A6FECD}"/>
              </a:ext>
            </a:extLst>
          </p:cNvPr>
          <p:cNvSpPr txBox="1"/>
          <p:nvPr/>
        </p:nvSpPr>
        <p:spPr>
          <a:xfrm>
            <a:off x="1424065" y="2302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0AFA9-0946-4D5B-84E0-0A45EBC86F16}"/>
              </a:ext>
            </a:extLst>
          </p:cNvPr>
          <p:cNvSpPr txBox="1"/>
          <p:nvPr/>
        </p:nvSpPr>
        <p:spPr>
          <a:xfrm>
            <a:off x="966864" y="621215"/>
            <a:ext cx="155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Id: Integer </a:t>
            </a:r>
          </a:p>
          <a:p>
            <a:r>
              <a:rPr lang="en-US" dirty="0"/>
              <a:t>-Name: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C1F0D-625D-45EE-8ED3-064A6CAE1CC8}"/>
              </a:ext>
            </a:extLst>
          </p:cNvPr>
          <p:cNvSpPr txBox="1"/>
          <p:nvPr/>
        </p:nvSpPr>
        <p:spPr>
          <a:xfrm>
            <a:off x="959370" y="1290909"/>
            <a:ext cx="2038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+ViewProducts()</a:t>
            </a:r>
          </a:p>
          <a:p>
            <a:r>
              <a:rPr lang="en-US" sz="1400" dirty="0"/>
              <a:t>+ModifyProducts()</a:t>
            </a:r>
          </a:p>
          <a:p>
            <a:r>
              <a:rPr lang="en-US" sz="1400" dirty="0"/>
              <a:t>+DeleteProducts()</a:t>
            </a:r>
          </a:p>
          <a:p>
            <a:r>
              <a:rPr lang="en-US" sz="1400" dirty="0"/>
              <a:t>+AddProducts()</a:t>
            </a:r>
          </a:p>
          <a:p>
            <a:r>
              <a:rPr lang="en-US" sz="1400" dirty="0"/>
              <a:t>+MakeShipment()</a:t>
            </a:r>
          </a:p>
          <a:p>
            <a:r>
              <a:rPr lang="en-US" sz="1400" dirty="0"/>
              <a:t>+ConfirmOrders()</a:t>
            </a:r>
          </a:p>
          <a:p>
            <a:r>
              <a:rPr lang="en-US" sz="1400" dirty="0"/>
              <a:t>+ChangePrice()</a:t>
            </a:r>
          </a:p>
          <a:p>
            <a:r>
              <a:rPr lang="en-US" sz="1400" dirty="0"/>
              <a:t>+ChangeDescription()</a:t>
            </a:r>
          </a:p>
          <a:p>
            <a:r>
              <a:rPr lang="en-US" sz="1400" dirty="0"/>
              <a:t>+ViewCustomers()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5F0EC2-9A70-4413-94E4-DF6244430C6E}"/>
              </a:ext>
            </a:extLst>
          </p:cNvPr>
          <p:cNvCxnSpPr/>
          <p:nvPr/>
        </p:nvCxnSpPr>
        <p:spPr>
          <a:xfrm>
            <a:off x="959370" y="1267546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3075A8-E036-46A9-BA47-707E819E7083}"/>
              </a:ext>
            </a:extLst>
          </p:cNvPr>
          <p:cNvSpPr txBox="1"/>
          <p:nvPr/>
        </p:nvSpPr>
        <p:spPr>
          <a:xfrm>
            <a:off x="5518878" y="224852"/>
            <a:ext cx="104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769E4-D341-452D-A9FD-6B7D5C228C17}"/>
              </a:ext>
            </a:extLst>
          </p:cNvPr>
          <p:cNvSpPr txBox="1"/>
          <p:nvPr/>
        </p:nvSpPr>
        <p:spPr>
          <a:xfrm>
            <a:off x="5157241" y="528882"/>
            <a:ext cx="18437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-Id: Integer</a:t>
            </a:r>
          </a:p>
          <a:p>
            <a:r>
              <a:rPr lang="en-US" sz="1400" dirty="0"/>
              <a:t>-Name: String</a:t>
            </a:r>
          </a:p>
          <a:p>
            <a:r>
              <a:rPr lang="en-US" sz="1400" dirty="0"/>
              <a:t>-Group: String</a:t>
            </a:r>
          </a:p>
          <a:p>
            <a:r>
              <a:rPr lang="en-US" sz="1400" dirty="0"/>
              <a:t>-Subgroup: String</a:t>
            </a:r>
          </a:p>
          <a:p>
            <a:r>
              <a:rPr lang="en-US" sz="1400" dirty="0"/>
              <a:t>-Price: Float</a:t>
            </a:r>
          </a:p>
          <a:p>
            <a:r>
              <a:rPr lang="en-US" sz="1400" dirty="0"/>
              <a:t>-Description: String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9F80B0-6A24-45FE-8854-1F1125743B28}"/>
              </a:ext>
            </a:extLst>
          </p:cNvPr>
          <p:cNvCxnSpPr/>
          <p:nvPr/>
        </p:nvCxnSpPr>
        <p:spPr>
          <a:xfrm>
            <a:off x="5232815" y="528882"/>
            <a:ext cx="1768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3F4A9F-7950-461A-9BD4-FC64685CCEED}"/>
              </a:ext>
            </a:extLst>
          </p:cNvPr>
          <p:cNvCxnSpPr/>
          <p:nvPr/>
        </p:nvCxnSpPr>
        <p:spPr>
          <a:xfrm>
            <a:off x="5232815" y="1919219"/>
            <a:ext cx="1768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8AF4A2-E1DC-46DB-86FD-11D62AC22219}"/>
              </a:ext>
            </a:extLst>
          </p:cNvPr>
          <p:cNvSpPr txBox="1"/>
          <p:nvPr/>
        </p:nvSpPr>
        <p:spPr>
          <a:xfrm>
            <a:off x="10030294" y="2248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904B22-90CD-46DB-AC20-4A535A07D7BC}"/>
              </a:ext>
            </a:extLst>
          </p:cNvPr>
          <p:cNvCxnSpPr/>
          <p:nvPr/>
        </p:nvCxnSpPr>
        <p:spPr>
          <a:xfrm>
            <a:off x="9641174" y="621215"/>
            <a:ext cx="169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5C1B02-4EE0-4F46-9F23-5CBC90C67D70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9641174" y="944381"/>
            <a:ext cx="169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C83045-14D7-4ABD-9306-87A8B0BC273C}"/>
              </a:ext>
            </a:extLst>
          </p:cNvPr>
          <p:cNvSpPr txBox="1"/>
          <p:nvPr/>
        </p:nvSpPr>
        <p:spPr>
          <a:xfrm>
            <a:off x="9641174" y="988475"/>
            <a:ext cx="18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+ViewProducts()</a:t>
            </a:r>
          </a:p>
          <a:p>
            <a:r>
              <a:rPr lang="en-US" dirty="0"/>
              <a:t>+GetRegistered()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AE30A3-2616-42BC-8713-01551825AA13}"/>
              </a:ext>
            </a:extLst>
          </p:cNvPr>
          <p:cNvSpPr txBox="1"/>
          <p:nvPr/>
        </p:nvSpPr>
        <p:spPr>
          <a:xfrm>
            <a:off x="9115894" y="23984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3FB2FB-9412-4532-970F-56660DCFE5C4}"/>
              </a:ext>
            </a:extLst>
          </p:cNvPr>
          <p:cNvCxnSpPr>
            <a:cxnSpLocks/>
          </p:cNvCxnSpPr>
          <p:nvPr/>
        </p:nvCxnSpPr>
        <p:spPr>
          <a:xfrm>
            <a:off x="8524407" y="2767759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BEE26B-1EDA-40B3-9D5B-2BBA46F5ECF9}"/>
              </a:ext>
            </a:extLst>
          </p:cNvPr>
          <p:cNvSpPr txBox="1"/>
          <p:nvPr/>
        </p:nvSpPr>
        <p:spPr>
          <a:xfrm>
            <a:off x="8485680" y="2767759"/>
            <a:ext cx="24433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-Id: Integer</a:t>
            </a:r>
          </a:p>
          <a:p>
            <a:r>
              <a:rPr lang="en-US" sz="1400" dirty="0"/>
              <a:t>-NoOfProducts: Integer</a:t>
            </a:r>
          </a:p>
          <a:p>
            <a:r>
              <a:rPr lang="en-US" sz="1400" dirty="0"/>
              <a:t>-Product1: String</a:t>
            </a:r>
          </a:p>
          <a:p>
            <a:r>
              <a:rPr lang="en-US" sz="1400" dirty="0"/>
              <a:t>-Product2: String</a:t>
            </a:r>
          </a:p>
          <a:p>
            <a:r>
              <a:rPr lang="en-US" sz="1400" dirty="0"/>
              <a:t>-Productcnt: String</a:t>
            </a:r>
          </a:p>
          <a:p>
            <a:r>
              <a:rPr lang="en-US" sz="1400" dirty="0"/>
              <a:t>-Price: Float</a:t>
            </a:r>
          </a:p>
          <a:p>
            <a:r>
              <a:rPr lang="en-US" sz="1400" dirty="0"/>
              <a:t>-Total: Float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FA4AB9-DE13-40CE-9122-8CC447D0F66E}"/>
              </a:ext>
            </a:extLst>
          </p:cNvPr>
          <p:cNvCxnSpPr/>
          <p:nvPr/>
        </p:nvCxnSpPr>
        <p:spPr>
          <a:xfrm>
            <a:off x="8524407" y="4368197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76D4CE-C2E8-4A59-B638-8DA2AD5B6FEC}"/>
              </a:ext>
            </a:extLst>
          </p:cNvPr>
          <p:cNvSpPr txBox="1"/>
          <p:nvPr/>
        </p:nvSpPr>
        <p:spPr>
          <a:xfrm>
            <a:off x="4154149" y="4871802"/>
            <a:ext cx="136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A2C136-FB73-49A1-A9D4-3786EC6966A0}"/>
              </a:ext>
            </a:extLst>
          </p:cNvPr>
          <p:cNvSpPr txBox="1"/>
          <p:nvPr/>
        </p:nvSpPr>
        <p:spPr>
          <a:xfrm>
            <a:off x="3800630" y="5282358"/>
            <a:ext cx="2327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-CustomerId: String</a:t>
            </a:r>
          </a:p>
          <a:p>
            <a:r>
              <a:rPr lang="en-US" sz="1400" dirty="0"/>
              <a:t>-Name: String</a:t>
            </a:r>
          </a:p>
          <a:p>
            <a:r>
              <a:rPr lang="en-US" sz="1400" dirty="0"/>
              <a:t>-CardType: String</a:t>
            </a:r>
          </a:p>
          <a:p>
            <a:r>
              <a:rPr lang="en-US" sz="1400" dirty="0"/>
              <a:t>-CardNo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DFA9E0-54D7-4C66-8136-9FA89C5B4FEA}"/>
              </a:ext>
            </a:extLst>
          </p:cNvPr>
          <p:cNvCxnSpPr/>
          <p:nvPr/>
        </p:nvCxnSpPr>
        <p:spPr>
          <a:xfrm>
            <a:off x="3800630" y="5241134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11E2D3-C095-4EE5-92D6-64D6AABE980D}"/>
              </a:ext>
            </a:extLst>
          </p:cNvPr>
          <p:cNvCxnSpPr/>
          <p:nvPr/>
        </p:nvCxnSpPr>
        <p:spPr>
          <a:xfrm>
            <a:off x="3800630" y="6236465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A6B9DF8-0051-49D0-8BBD-E710244C9341}"/>
              </a:ext>
            </a:extLst>
          </p:cNvPr>
          <p:cNvSpPr txBox="1"/>
          <p:nvPr/>
        </p:nvSpPr>
        <p:spPr>
          <a:xfrm>
            <a:off x="1289153" y="3396148"/>
            <a:ext cx="118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DD34A4-EEC9-4EE0-B165-EF436888EEBB}"/>
              </a:ext>
            </a:extLst>
          </p:cNvPr>
          <p:cNvSpPr txBox="1"/>
          <p:nvPr/>
        </p:nvSpPr>
        <p:spPr>
          <a:xfrm>
            <a:off x="1016831" y="3752245"/>
            <a:ext cx="184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-Id: String</a:t>
            </a:r>
          </a:p>
          <a:p>
            <a:r>
              <a:rPr lang="en-US" sz="1200" dirty="0"/>
              <a:t>-Name: String</a:t>
            </a:r>
          </a:p>
          <a:p>
            <a:r>
              <a:rPr lang="en-US" sz="1200" dirty="0"/>
              <a:t>-Address: String</a:t>
            </a:r>
          </a:p>
          <a:p>
            <a:r>
              <a:rPr lang="en-US" sz="1200" dirty="0"/>
              <a:t>-PhoneNo: String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94ACAC-7AF3-4EEE-AB19-0FF1214D0605}"/>
              </a:ext>
            </a:extLst>
          </p:cNvPr>
          <p:cNvCxnSpPr/>
          <p:nvPr/>
        </p:nvCxnSpPr>
        <p:spPr>
          <a:xfrm>
            <a:off x="959370" y="3752245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046815-AC1E-4BAA-BE07-367D9A7BD15D}"/>
              </a:ext>
            </a:extLst>
          </p:cNvPr>
          <p:cNvCxnSpPr>
            <a:stCxn id="6" idx="1"/>
          </p:cNvCxnSpPr>
          <p:nvPr/>
        </p:nvCxnSpPr>
        <p:spPr>
          <a:xfrm>
            <a:off x="959370" y="4583242"/>
            <a:ext cx="1843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155B80-858D-470A-83B3-79FAF8664C25}"/>
              </a:ext>
            </a:extLst>
          </p:cNvPr>
          <p:cNvSpPr txBox="1"/>
          <p:nvPr/>
        </p:nvSpPr>
        <p:spPr>
          <a:xfrm>
            <a:off x="898162" y="4543694"/>
            <a:ext cx="2173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+BuyProducts()</a:t>
            </a:r>
          </a:p>
          <a:p>
            <a:r>
              <a:rPr lang="en-US" sz="1400" dirty="0"/>
              <a:t>+ViewProducts()</a:t>
            </a:r>
          </a:p>
          <a:p>
            <a:r>
              <a:rPr lang="en-US" sz="1400" dirty="0"/>
              <a:t>+MakePayment()</a:t>
            </a:r>
          </a:p>
          <a:p>
            <a:r>
              <a:rPr lang="en-US" sz="1400" dirty="0"/>
              <a:t>+AddToCart()</a:t>
            </a:r>
          </a:p>
          <a:p>
            <a:r>
              <a:rPr lang="en-US" sz="1400" dirty="0"/>
              <a:t>+DeleteFromCart()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B93EA1-9FF9-4AC2-A41E-D27ADB444B09}"/>
              </a:ext>
            </a:extLst>
          </p:cNvPr>
          <p:cNvCxnSpPr/>
          <p:nvPr/>
        </p:nvCxnSpPr>
        <p:spPr>
          <a:xfrm>
            <a:off x="2803160" y="944381"/>
            <a:ext cx="24296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AE4BD8-517A-4419-A2AD-BECC6CD58936}"/>
              </a:ext>
            </a:extLst>
          </p:cNvPr>
          <p:cNvSpPr txBox="1"/>
          <p:nvPr/>
        </p:nvSpPr>
        <p:spPr>
          <a:xfrm>
            <a:off x="3237874" y="587329"/>
            <a:ext cx="118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A0AD88-5439-455A-8982-2B899A0CCADF}"/>
              </a:ext>
            </a:extLst>
          </p:cNvPr>
          <p:cNvCxnSpPr/>
          <p:nvPr/>
        </p:nvCxnSpPr>
        <p:spPr>
          <a:xfrm>
            <a:off x="7001030" y="771995"/>
            <a:ext cx="26401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D4823D-3F84-4DD3-9416-ED69628F3DF4}"/>
              </a:ext>
            </a:extLst>
          </p:cNvPr>
          <p:cNvSpPr txBox="1"/>
          <p:nvPr/>
        </p:nvSpPr>
        <p:spPr>
          <a:xfrm>
            <a:off x="7736174" y="4026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099A17-6B6C-477B-8799-0270A1CF2ADE}"/>
              </a:ext>
            </a:extLst>
          </p:cNvPr>
          <p:cNvCxnSpPr/>
          <p:nvPr/>
        </p:nvCxnSpPr>
        <p:spPr>
          <a:xfrm>
            <a:off x="2803160" y="3987384"/>
            <a:ext cx="1199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10F243-9D66-4E23-8033-21750BB62602}"/>
              </a:ext>
            </a:extLst>
          </p:cNvPr>
          <p:cNvCxnSpPr/>
          <p:nvPr/>
        </p:nvCxnSpPr>
        <p:spPr>
          <a:xfrm flipV="1">
            <a:off x="4002374" y="2053652"/>
            <a:ext cx="0" cy="1933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D5CF916-6E74-487F-A3C3-45DCD5BA101B}"/>
              </a:ext>
            </a:extLst>
          </p:cNvPr>
          <p:cNvCxnSpPr/>
          <p:nvPr/>
        </p:nvCxnSpPr>
        <p:spPr>
          <a:xfrm>
            <a:off x="4002374" y="2053652"/>
            <a:ext cx="12304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EFA2FB-6929-4A19-B761-BFD6EBCCD6E4}"/>
              </a:ext>
            </a:extLst>
          </p:cNvPr>
          <p:cNvCxnSpPr/>
          <p:nvPr/>
        </p:nvCxnSpPr>
        <p:spPr>
          <a:xfrm>
            <a:off x="2803160" y="4706912"/>
            <a:ext cx="5682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AC8E1B-406C-492C-A183-F094E28A1343}"/>
              </a:ext>
            </a:extLst>
          </p:cNvPr>
          <p:cNvCxnSpPr/>
          <p:nvPr/>
        </p:nvCxnSpPr>
        <p:spPr>
          <a:xfrm>
            <a:off x="1573967" y="5737484"/>
            <a:ext cx="0" cy="49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B53BD1-7853-4A46-A375-E473248EA880}"/>
              </a:ext>
            </a:extLst>
          </p:cNvPr>
          <p:cNvCxnSpPr/>
          <p:nvPr/>
        </p:nvCxnSpPr>
        <p:spPr>
          <a:xfrm>
            <a:off x="1573967" y="6236465"/>
            <a:ext cx="2226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433AA98-D5D4-4130-BFB4-D440BBE26EA9}"/>
              </a:ext>
            </a:extLst>
          </p:cNvPr>
          <p:cNvSpPr txBox="1"/>
          <p:nvPr/>
        </p:nvSpPr>
        <p:spPr>
          <a:xfrm>
            <a:off x="5636301" y="43652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78503F-811B-4B4C-98DC-2E4868F68B31}"/>
              </a:ext>
            </a:extLst>
          </p:cNvPr>
          <p:cNvSpPr txBox="1"/>
          <p:nvPr/>
        </p:nvSpPr>
        <p:spPr>
          <a:xfrm>
            <a:off x="1956840" y="59331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F41527-493B-4BE4-96B2-2BEEE72234F6}"/>
              </a:ext>
            </a:extLst>
          </p:cNvPr>
          <p:cNvSpPr txBox="1"/>
          <p:nvPr/>
        </p:nvSpPr>
        <p:spPr>
          <a:xfrm>
            <a:off x="4154149" y="17138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53CD1F-2F04-4542-A01A-23334112FC8E}"/>
              </a:ext>
            </a:extLst>
          </p:cNvPr>
          <p:cNvCxnSpPr/>
          <p:nvPr/>
        </p:nvCxnSpPr>
        <p:spPr>
          <a:xfrm flipH="1">
            <a:off x="329784" y="1663909"/>
            <a:ext cx="629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A3E464-B1E6-4147-8AA9-FFD20DD9AE99}"/>
              </a:ext>
            </a:extLst>
          </p:cNvPr>
          <p:cNvCxnSpPr/>
          <p:nvPr/>
        </p:nvCxnSpPr>
        <p:spPr>
          <a:xfrm>
            <a:off x="314793" y="1663909"/>
            <a:ext cx="0" cy="2503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0E3107F-4DEE-4DBD-A131-F726BF2BD3D9}"/>
              </a:ext>
            </a:extLst>
          </p:cNvPr>
          <p:cNvCxnSpPr/>
          <p:nvPr/>
        </p:nvCxnSpPr>
        <p:spPr>
          <a:xfrm>
            <a:off x="329784" y="4167743"/>
            <a:ext cx="687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3F99716-0C60-410C-B168-FCC83AFA6F9E}"/>
              </a:ext>
            </a:extLst>
          </p:cNvPr>
          <p:cNvSpPr txBox="1"/>
          <p:nvPr/>
        </p:nvSpPr>
        <p:spPr>
          <a:xfrm>
            <a:off x="179882" y="1338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07465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150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Koushik K</dc:creator>
  <cp:lastModifiedBy>Koushik K</cp:lastModifiedBy>
  <cp:revision>7</cp:revision>
  <dcterms:created xsi:type="dcterms:W3CDTF">2020-08-08T15:26:16Z</dcterms:created>
  <dcterms:modified xsi:type="dcterms:W3CDTF">2020-08-08T17:09:11Z</dcterms:modified>
</cp:coreProperties>
</file>