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AFF3-8C94-480B-9A42-8F5128F19E33}" type="datetimeFigureOut">
              <a:rPr lang="ro-RO" smtClean="0"/>
              <a:t>25.06.2019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18DA-7F0B-457E-8386-EF8121B70A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595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8BC2-66FC-4B3E-89FC-9BE2A8BEACD8}" type="datetime1">
              <a:rPr lang="ro-RO" smtClean="0"/>
              <a:t>25.06.2019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942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D00-C3C3-4DD0-AEB2-E0EAAA834B4B}" type="datetime1">
              <a:rPr lang="ro-RO" smtClean="0"/>
              <a:t>25.06.2019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905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2E-CA7B-468C-80FE-7ECC0D6B4E65}" type="datetime1">
              <a:rPr lang="ro-RO" smtClean="0"/>
              <a:t>25.06.2019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80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D9C8-BB4E-431C-AD71-182318D75B9E}" type="datetime1">
              <a:rPr lang="ro-RO" smtClean="0"/>
              <a:t>25.06.2019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5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14B-9760-4FE8-8D58-7BDCA3C7146E}" type="datetime1">
              <a:rPr lang="ro-RO" smtClean="0"/>
              <a:t>25.06.2019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296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654D-725E-472D-985A-4EDDBAF617BA}" type="datetime1">
              <a:rPr lang="ro-RO" smtClean="0"/>
              <a:t>25.06.2019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914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E9F8-5FFE-407D-912B-B560A15B7334}" type="datetime1">
              <a:rPr lang="ro-RO" smtClean="0"/>
              <a:t>25.06.2019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409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B717-3BB3-49FD-AC84-EB62775003FC}" type="datetime1">
              <a:rPr lang="ro-RO" smtClean="0"/>
              <a:t>25.06.2019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4475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5F3C126-84BD-4034-9FEE-F75392319BE8}" type="datetime1">
              <a:rPr lang="ro-RO" smtClean="0"/>
              <a:t>25.06.2019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747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0384-28BF-48F0-83D4-800223C1CFE4}" type="datetime1">
              <a:rPr lang="ro-RO" smtClean="0"/>
              <a:t>25.06.2019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870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A2E9-0EFE-4CC6-8D8C-823FDB3C6DFF}" type="datetime1">
              <a:rPr lang="ro-RO" smtClean="0"/>
              <a:t>25.06.2019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72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EF8-A4BE-4D1F-9C30-514C4146210C}" type="datetime1">
              <a:rPr lang="ro-RO" smtClean="0"/>
              <a:t>25.06.2019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753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7383-179C-4E73-87F1-54332225B3BE}" type="datetime1">
              <a:rPr lang="ro-RO" smtClean="0"/>
              <a:t>25.06.2019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467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2A05-4B9A-4094-811E-31F2D6176732}" type="datetime1">
              <a:rPr lang="ro-RO" smtClean="0"/>
              <a:t>25.06.2019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583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582-50F4-4B0F-9059-02DFF9C633CE}" type="datetime1">
              <a:rPr lang="ro-RO" smtClean="0"/>
              <a:t>25.06.2019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919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BE02-6000-4DEC-B6C4-08111F2BD9D8}" type="datetime1">
              <a:rPr lang="ro-RO" smtClean="0"/>
              <a:t>25.06.2019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47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B4E3-BB96-4E72-9A76-B12820B6704D}" type="datetime1">
              <a:rPr lang="ro-RO" smtClean="0"/>
              <a:t>25.06.2019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588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097D-3EFA-4D8A-BE71-549786D5C157}" type="datetime1">
              <a:rPr lang="ro-RO" smtClean="0"/>
              <a:t>25.06.2019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E97-8132-41BC-854D-F6E83F6BCE9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7199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Foodbucks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Propusă de: </a:t>
            </a:r>
            <a:r>
              <a:rPr lang="en-US" dirty="0" smtClean="0"/>
              <a:t>Puiu </a:t>
            </a:r>
            <a:r>
              <a:rPr lang="ro-RO" dirty="0" smtClean="0"/>
              <a:t>Dănuț-Petru</a:t>
            </a:r>
          </a:p>
          <a:p>
            <a:r>
              <a:rPr lang="ro-RO" dirty="0" smtClean="0"/>
              <a:t>Coordonator: Lect. Dr. Moruz Alex Mihai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0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1. Introducere și motivație</a:t>
            </a:r>
          </a:p>
          <a:p>
            <a:r>
              <a:rPr lang="ro-RO" dirty="0" smtClean="0"/>
              <a:t>2. </a:t>
            </a:r>
            <a:r>
              <a:rPr lang="ro-RO" dirty="0" err="1" smtClean="0"/>
              <a:t>Backend</a:t>
            </a:r>
            <a:endParaRPr lang="ro-RO" dirty="0" smtClean="0"/>
          </a:p>
          <a:p>
            <a:r>
              <a:rPr lang="ro-RO" dirty="0" smtClean="0"/>
              <a:t>3. </a:t>
            </a:r>
            <a:r>
              <a:rPr lang="ro-RO" dirty="0" err="1" smtClean="0"/>
              <a:t>Frontend</a:t>
            </a:r>
            <a:endParaRPr lang="ro-RO" dirty="0" smtClean="0"/>
          </a:p>
          <a:p>
            <a:r>
              <a:rPr lang="ro-RO" dirty="0" smtClean="0"/>
              <a:t>4. Concluzii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8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Final</a:t>
            </a:r>
            <a:endParaRPr lang="ro-R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 smtClean="0"/>
              <a:t>Vă mulțumesc pentru atenție!</a:t>
            </a:r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1E97-8132-41BC-854D-F6E83F6BCE93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0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</TotalTime>
  <Words>39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Berlin</vt:lpstr>
      <vt:lpstr>Foodbucks</vt:lpstr>
      <vt:lpstr>Cuprins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Foodbucks</dc:title>
  <dc:creator>Danut Puiu</dc:creator>
  <cp:lastModifiedBy>Danut Puiu</cp:lastModifiedBy>
  <cp:revision>2</cp:revision>
  <dcterms:created xsi:type="dcterms:W3CDTF">2019-06-25T19:15:17Z</dcterms:created>
  <dcterms:modified xsi:type="dcterms:W3CDTF">2019-06-25T19:20:49Z</dcterms:modified>
</cp:coreProperties>
</file>