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1041" r:id="rId2"/>
    <p:sldId id="1053" r:id="rId3"/>
    <p:sldId id="1059" r:id="rId4"/>
    <p:sldId id="1054" r:id="rId5"/>
    <p:sldId id="1055" r:id="rId6"/>
    <p:sldId id="1057" r:id="rId7"/>
    <p:sldId id="1058" r:id="rId8"/>
    <p:sldId id="1050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D3FCCF-5AAE-4D6D-9322-2161447788A3}" v="28" dt="2020-11-17T05:25:30.9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53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f Thomas, INI-NET-TCZ-ZH1" userId="487bc3e3-9ce7-4cdd-b7b4-8899ea88d289" providerId="ADAL" clId="{5AD3FCCF-5AAE-4D6D-9322-2161447788A3}"/>
    <pc:docChg chg="undo custSel addSld delSld modSld sldOrd">
      <pc:chgData name="Graf Thomas, INI-NET-TCZ-ZH1" userId="487bc3e3-9ce7-4cdd-b7b4-8899ea88d289" providerId="ADAL" clId="{5AD3FCCF-5AAE-4D6D-9322-2161447788A3}" dt="2020-11-17T05:27:12.922" v="1116" actId="20577"/>
      <pc:docMkLst>
        <pc:docMk/>
      </pc:docMkLst>
      <pc:sldChg chg="modSp mod">
        <pc:chgData name="Graf Thomas, INI-NET-TCZ-ZH1" userId="487bc3e3-9ce7-4cdd-b7b4-8899ea88d289" providerId="ADAL" clId="{5AD3FCCF-5AAE-4D6D-9322-2161447788A3}" dt="2020-11-17T05:07:46.740" v="799" actId="20577"/>
        <pc:sldMkLst>
          <pc:docMk/>
          <pc:sldMk cId="2681954568" sldId="1035"/>
        </pc:sldMkLst>
        <pc:spChg chg="mod">
          <ac:chgData name="Graf Thomas, INI-NET-TCZ-ZH1" userId="487bc3e3-9ce7-4cdd-b7b4-8899ea88d289" providerId="ADAL" clId="{5AD3FCCF-5AAE-4D6D-9322-2161447788A3}" dt="2020-11-17T05:07:46.740" v="799" actId="20577"/>
          <ac:spMkLst>
            <pc:docMk/>
            <pc:sldMk cId="2681954568" sldId="1035"/>
            <ac:spMk id="2" creationId="{FF20F271-6F0D-4AC0-BB1D-F5C338165C13}"/>
          </ac:spMkLst>
        </pc:spChg>
      </pc:sldChg>
      <pc:sldChg chg="modSp mod">
        <pc:chgData name="Graf Thomas, INI-NET-TCZ-ZH1" userId="487bc3e3-9ce7-4cdd-b7b4-8899ea88d289" providerId="ADAL" clId="{5AD3FCCF-5AAE-4D6D-9322-2161447788A3}" dt="2020-11-17T04:39:38.951" v="13" actId="20577"/>
        <pc:sldMkLst>
          <pc:docMk/>
          <pc:sldMk cId="3578665336" sldId="1041"/>
        </pc:sldMkLst>
        <pc:spChg chg="mod">
          <ac:chgData name="Graf Thomas, INI-NET-TCZ-ZH1" userId="487bc3e3-9ce7-4cdd-b7b4-8899ea88d289" providerId="ADAL" clId="{5AD3FCCF-5AAE-4D6D-9322-2161447788A3}" dt="2020-11-17T04:39:38.951" v="13" actId="20577"/>
          <ac:spMkLst>
            <pc:docMk/>
            <pc:sldMk cId="3578665336" sldId="1041"/>
            <ac:spMk id="6" creationId="{76B60DEE-AB49-47F4-AC01-C954634AD15B}"/>
          </ac:spMkLst>
        </pc:spChg>
      </pc:sldChg>
      <pc:sldChg chg="addSp delSp modSp mod">
        <pc:chgData name="Graf Thomas, INI-NET-TCZ-ZH1" userId="487bc3e3-9ce7-4cdd-b7b4-8899ea88d289" providerId="ADAL" clId="{5AD3FCCF-5AAE-4D6D-9322-2161447788A3}" dt="2020-11-17T05:05:40.736" v="782" actId="167"/>
        <pc:sldMkLst>
          <pc:docMk/>
          <pc:sldMk cId="2462566068" sldId="1045"/>
        </pc:sldMkLst>
        <pc:spChg chg="mod">
          <ac:chgData name="Graf Thomas, INI-NET-TCZ-ZH1" userId="487bc3e3-9ce7-4cdd-b7b4-8899ea88d289" providerId="ADAL" clId="{5AD3FCCF-5AAE-4D6D-9322-2161447788A3}" dt="2020-11-17T05:04:13.049" v="736" actId="20577"/>
          <ac:spMkLst>
            <pc:docMk/>
            <pc:sldMk cId="2462566068" sldId="1045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5AD3FCCF-5AAE-4D6D-9322-2161447788A3}" dt="2020-11-17T04:49:04.105" v="203" actId="20577"/>
          <ac:spMkLst>
            <pc:docMk/>
            <pc:sldMk cId="2462566068" sldId="1045"/>
            <ac:spMk id="3" creationId="{29C0DFD4-432D-4B0C-93DF-790441DCF5B9}"/>
          </ac:spMkLst>
        </pc:spChg>
        <pc:spChg chg="mod ord">
          <ac:chgData name="Graf Thomas, INI-NET-TCZ-ZH1" userId="487bc3e3-9ce7-4cdd-b7b4-8899ea88d289" providerId="ADAL" clId="{5AD3FCCF-5AAE-4D6D-9322-2161447788A3}" dt="2020-11-17T04:46:53.699" v="78" actId="14100"/>
          <ac:spMkLst>
            <pc:docMk/>
            <pc:sldMk cId="2462566068" sldId="1045"/>
            <ac:spMk id="7" creationId="{9D78E80E-0E52-4C4C-AA05-89B1838A3EDB}"/>
          </ac:spMkLst>
        </pc:spChg>
        <pc:spChg chg="add del mod">
          <ac:chgData name="Graf Thomas, INI-NET-TCZ-ZH1" userId="487bc3e3-9ce7-4cdd-b7b4-8899ea88d289" providerId="ADAL" clId="{5AD3FCCF-5AAE-4D6D-9322-2161447788A3}" dt="2020-11-17T04:55:14.453" v="262" actId="478"/>
          <ac:spMkLst>
            <pc:docMk/>
            <pc:sldMk cId="2462566068" sldId="1045"/>
            <ac:spMk id="11" creationId="{0DD0417D-BCD6-4B99-B9DE-28B90B7DCFB4}"/>
          </ac:spMkLst>
        </pc:spChg>
        <pc:picChg chg="add del">
          <ac:chgData name="Graf Thomas, INI-NET-TCZ-ZH1" userId="487bc3e3-9ce7-4cdd-b7b4-8899ea88d289" providerId="ADAL" clId="{5AD3FCCF-5AAE-4D6D-9322-2161447788A3}" dt="2020-11-17T04:44:52.576" v="59"/>
          <ac:picMkLst>
            <pc:docMk/>
            <pc:sldMk cId="2462566068" sldId="1045"/>
            <ac:picMk id="4" creationId="{74516578-1BAA-4E60-853C-93B6D12BD3D9}"/>
          </ac:picMkLst>
        </pc:picChg>
        <pc:picChg chg="add del">
          <ac:chgData name="Graf Thomas, INI-NET-TCZ-ZH1" userId="487bc3e3-9ce7-4cdd-b7b4-8899ea88d289" providerId="ADAL" clId="{5AD3FCCF-5AAE-4D6D-9322-2161447788A3}" dt="2020-11-17T04:45:55.689" v="63" actId="478"/>
          <ac:picMkLst>
            <pc:docMk/>
            <pc:sldMk cId="2462566068" sldId="1045"/>
            <ac:picMk id="5" creationId="{3D7BF00C-0523-4462-A2F8-C431BA7B8252}"/>
          </ac:picMkLst>
        </pc:picChg>
        <pc:picChg chg="add del">
          <ac:chgData name="Graf Thomas, INI-NET-TCZ-ZH1" userId="487bc3e3-9ce7-4cdd-b7b4-8899ea88d289" providerId="ADAL" clId="{5AD3FCCF-5AAE-4D6D-9322-2161447788A3}" dt="2020-11-17T04:45:53.402" v="61" actId="478"/>
          <ac:picMkLst>
            <pc:docMk/>
            <pc:sldMk cId="2462566068" sldId="1045"/>
            <ac:picMk id="6" creationId="{5261971C-ADFF-4ACD-838B-7A94DCE01023}"/>
          </ac:picMkLst>
        </pc:picChg>
        <pc:picChg chg="add mod ord">
          <ac:chgData name="Graf Thomas, INI-NET-TCZ-ZH1" userId="487bc3e3-9ce7-4cdd-b7b4-8899ea88d289" providerId="ADAL" clId="{5AD3FCCF-5AAE-4D6D-9322-2161447788A3}" dt="2020-11-17T05:05:40.736" v="782" actId="167"/>
          <ac:picMkLst>
            <pc:docMk/>
            <pc:sldMk cId="2462566068" sldId="1045"/>
            <ac:picMk id="9" creationId="{4853382F-FC99-47B8-AA22-4105229C99BA}"/>
          </ac:picMkLst>
        </pc:picChg>
        <pc:picChg chg="add del">
          <ac:chgData name="Graf Thomas, INI-NET-TCZ-ZH1" userId="487bc3e3-9ce7-4cdd-b7b4-8899ea88d289" providerId="ADAL" clId="{5AD3FCCF-5AAE-4D6D-9322-2161447788A3}" dt="2020-11-17T04:46:58.367" v="80" actId="478"/>
          <ac:picMkLst>
            <pc:docMk/>
            <pc:sldMk cId="2462566068" sldId="1045"/>
            <ac:picMk id="10" creationId="{C68980C6-21A9-4137-84EC-D8C140638803}"/>
          </ac:picMkLst>
        </pc:picChg>
      </pc:sldChg>
      <pc:sldChg chg="ord">
        <pc:chgData name="Graf Thomas, INI-NET-TCZ-ZH1" userId="487bc3e3-9ce7-4cdd-b7b4-8899ea88d289" providerId="ADAL" clId="{5AD3FCCF-5AAE-4D6D-9322-2161447788A3}" dt="2020-11-17T05:01:19.534" v="640"/>
        <pc:sldMkLst>
          <pc:docMk/>
          <pc:sldMk cId="4005888238" sldId="1046"/>
        </pc:sldMkLst>
      </pc:sldChg>
      <pc:sldChg chg="ord">
        <pc:chgData name="Graf Thomas, INI-NET-TCZ-ZH1" userId="487bc3e3-9ce7-4cdd-b7b4-8899ea88d289" providerId="ADAL" clId="{5AD3FCCF-5AAE-4D6D-9322-2161447788A3}" dt="2020-11-17T04:39:53.654" v="15"/>
        <pc:sldMkLst>
          <pc:docMk/>
          <pc:sldMk cId="863121141" sldId="1047"/>
        </pc:sldMkLst>
      </pc:sldChg>
      <pc:sldChg chg="modSp add del mod">
        <pc:chgData name="Graf Thomas, INI-NET-TCZ-ZH1" userId="487bc3e3-9ce7-4cdd-b7b4-8899ea88d289" providerId="ADAL" clId="{5AD3FCCF-5AAE-4D6D-9322-2161447788A3}" dt="2020-11-17T05:08:55.057" v="810" actId="47"/>
        <pc:sldMkLst>
          <pc:docMk/>
          <pc:sldMk cId="3529422000" sldId="1048"/>
        </pc:sldMkLst>
        <pc:spChg chg="mod">
          <ac:chgData name="Graf Thomas, INI-NET-TCZ-ZH1" userId="487bc3e3-9ce7-4cdd-b7b4-8899ea88d289" providerId="ADAL" clId="{5AD3FCCF-5AAE-4D6D-9322-2161447788A3}" dt="2020-11-17T05:05:15.330" v="775" actId="20577"/>
          <ac:spMkLst>
            <pc:docMk/>
            <pc:sldMk cId="3529422000" sldId="1048"/>
            <ac:spMk id="5" creationId="{C26208B2-0D10-4C23-B2DE-372A62E98644}"/>
          </ac:spMkLst>
        </pc:spChg>
        <pc:spChg chg="mod">
          <ac:chgData name="Graf Thomas, INI-NET-TCZ-ZH1" userId="487bc3e3-9ce7-4cdd-b7b4-8899ea88d289" providerId="ADAL" clId="{5AD3FCCF-5AAE-4D6D-9322-2161447788A3}" dt="2020-11-17T04:40:20.208" v="31" actId="20577"/>
          <ac:spMkLst>
            <pc:docMk/>
            <pc:sldMk cId="3529422000" sldId="1048"/>
            <ac:spMk id="6" creationId="{76B60DEE-AB49-47F4-AC01-C954634AD15B}"/>
          </ac:spMkLst>
        </pc:spChg>
      </pc:sldChg>
      <pc:sldChg chg="modSp add del mod">
        <pc:chgData name="Graf Thomas, INI-NET-TCZ-ZH1" userId="487bc3e3-9ce7-4cdd-b7b4-8899ea88d289" providerId="ADAL" clId="{5AD3FCCF-5AAE-4D6D-9322-2161447788A3}" dt="2020-11-17T04:53:05.176" v="255" actId="47"/>
        <pc:sldMkLst>
          <pc:docMk/>
          <pc:sldMk cId="2881282069" sldId="1049"/>
        </pc:sldMkLst>
        <pc:spChg chg="mod">
          <ac:chgData name="Graf Thomas, INI-NET-TCZ-ZH1" userId="487bc3e3-9ce7-4cdd-b7b4-8899ea88d289" providerId="ADAL" clId="{5AD3FCCF-5AAE-4D6D-9322-2161447788A3}" dt="2020-11-17T04:52:59.237" v="254" actId="14100"/>
          <ac:spMkLst>
            <pc:docMk/>
            <pc:sldMk cId="2881282069" sldId="1049"/>
            <ac:spMk id="3" creationId="{29C0DFD4-432D-4B0C-93DF-790441DCF5B9}"/>
          </ac:spMkLst>
        </pc:spChg>
      </pc:sldChg>
      <pc:sldChg chg="addSp delSp modSp add mod">
        <pc:chgData name="Graf Thomas, INI-NET-TCZ-ZH1" userId="487bc3e3-9ce7-4cdd-b7b4-8899ea88d289" providerId="ADAL" clId="{5AD3FCCF-5AAE-4D6D-9322-2161447788A3}" dt="2020-11-17T05:05:35.536" v="781" actId="478"/>
        <pc:sldMkLst>
          <pc:docMk/>
          <pc:sldMk cId="3456004546" sldId="1049"/>
        </pc:sldMkLst>
        <pc:spChg chg="mod">
          <ac:chgData name="Graf Thomas, INI-NET-TCZ-ZH1" userId="487bc3e3-9ce7-4cdd-b7b4-8899ea88d289" providerId="ADAL" clId="{5AD3FCCF-5AAE-4D6D-9322-2161447788A3}" dt="2020-11-17T05:04:35.937" v="766" actId="20577"/>
          <ac:spMkLst>
            <pc:docMk/>
            <pc:sldMk cId="3456004546" sldId="1049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5AD3FCCF-5AAE-4D6D-9322-2161447788A3}" dt="2020-11-17T04:59:06.313" v="560" actId="20577"/>
          <ac:spMkLst>
            <pc:docMk/>
            <pc:sldMk cId="3456004546" sldId="1049"/>
            <ac:spMk id="3" creationId="{29C0DFD4-432D-4B0C-93DF-790441DCF5B9}"/>
          </ac:spMkLst>
        </pc:spChg>
        <pc:spChg chg="del">
          <ac:chgData name="Graf Thomas, INI-NET-TCZ-ZH1" userId="487bc3e3-9ce7-4cdd-b7b4-8899ea88d289" providerId="ADAL" clId="{5AD3FCCF-5AAE-4D6D-9322-2161447788A3}" dt="2020-11-17T04:55:00.492" v="261" actId="478"/>
          <ac:spMkLst>
            <pc:docMk/>
            <pc:sldMk cId="3456004546" sldId="1049"/>
            <ac:spMk id="7" creationId="{9D78E80E-0E52-4C4C-AA05-89B1838A3EDB}"/>
          </ac:spMkLst>
        </pc:spChg>
        <pc:spChg chg="del mod">
          <ac:chgData name="Graf Thomas, INI-NET-TCZ-ZH1" userId="487bc3e3-9ce7-4cdd-b7b4-8899ea88d289" providerId="ADAL" clId="{5AD3FCCF-5AAE-4D6D-9322-2161447788A3}" dt="2020-11-17T05:05:35.536" v="781" actId="478"/>
          <ac:spMkLst>
            <pc:docMk/>
            <pc:sldMk cId="3456004546" sldId="1049"/>
            <ac:spMk id="11" creationId="{0DD0417D-BCD6-4B99-B9DE-28B90B7DCFB4}"/>
          </ac:spMkLst>
        </pc:spChg>
        <pc:spChg chg="add mod">
          <ac:chgData name="Graf Thomas, INI-NET-TCZ-ZH1" userId="487bc3e3-9ce7-4cdd-b7b4-8899ea88d289" providerId="ADAL" clId="{5AD3FCCF-5AAE-4D6D-9322-2161447788A3}" dt="2020-11-17T05:04:50.395" v="770" actId="14100"/>
          <ac:spMkLst>
            <pc:docMk/>
            <pc:sldMk cId="3456004546" sldId="1049"/>
            <ac:spMk id="12" creationId="{2F74F325-49DB-4995-82C2-2C60C08460EC}"/>
          </ac:spMkLst>
        </pc:spChg>
        <pc:spChg chg="add mod">
          <ac:chgData name="Graf Thomas, INI-NET-TCZ-ZH1" userId="487bc3e3-9ce7-4cdd-b7b4-8899ea88d289" providerId="ADAL" clId="{5AD3FCCF-5AAE-4D6D-9322-2161447788A3}" dt="2020-11-17T04:58:42.590" v="530" actId="14100"/>
          <ac:spMkLst>
            <pc:docMk/>
            <pc:sldMk cId="3456004546" sldId="1049"/>
            <ac:spMk id="13" creationId="{379FC7A5-17D7-47EF-8C36-292720DD2F0A}"/>
          </ac:spMkLst>
        </pc:spChg>
        <pc:picChg chg="add mod">
          <ac:chgData name="Graf Thomas, INI-NET-TCZ-ZH1" userId="487bc3e3-9ce7-4cdd-b7b4-8899ea88d289" providerId="ADAL" clId="{5AD3FCCF-5AAE-4D6D-9322-2161447788A3}" dt="2020-11-17T04:58:20.598" v="525" actId="1076"/>
          <ac:picMkLst>
            <pc:docMk/>
            <pc:sldMk cId="3456004546" sldId="1049"/>
            <ac:picMk id="4" creationId="{35AE9E01-8FAA-4E7B-B907-82645DD9EBFA}"/>
          </ac:picMkLst>
        </pc:picChg>
        <pc:picChg chg="del mod">
          <ac:chgData name="Graf Thomas, INI-NET-TCZ-ZH1" userId="487bc3e3-9ce7-4cdd-b7b4-8899ea88d289" providerId="ADAL" clId="{5AD3FCCF-5AAE-4D6D-9322-2161447788A3}" dt="2020-11-17T05:04:44.720" v="768" actId="478"/>
          <ac:picMkLst>
            <pc:docMk/>
            <pc:sldMk cId="3456004546" sldId="1049"/>
            <ac:picMk id="9" creationId="{4853382F-FC99-47B8-AA22-4105229C99BA}"/>
          </ac:picMkLst>
        </pc:picChg>
        <pc:picChg chg="add mod ord">
          <ac:chgData name="Graf Thomas, INI-NET-TCZ-ZH1" userId="487bc3e3-9ce7-4cdd-b7b4-8899ea88d289" providerId="ADAL" clId="{5AD3FCCF-5AAE-4D6D-9322-2161447788A3}" dt="2020-11-17T05:05:33.706" v="780" actId="167"/>
          <ac:picMkLst>
            <pc:docMk/>
            <pc:sldMk cId="3456004546" sldId="1049"/>
            <ac:picMk id="10" creationId="{B50F6C82-4560-47D9-AC89-DF2BF028D8F0}"/>
          </ac:picMkLst>
        </pc:picChg>
      </pc:sldChg>
      <pc:sldChg chg="addSp delSp modSp add mod">
        <pc:chgData name="Graf Thomas, INI-NET-TCZ-ZH1" userId="487bc3e3-9ce7-4cdd-b7b4-8899ea88d289" providerId="ADAL" clId="{5AD3FCCF-5AAE-4D6D-9322-2161447788A3}" dt="2020-11-17T05:27:12.922" v="1116" actId="20577"/>
        <pc:sldMkLst>
          <pc:docMk/>
          <pc:sldMk cId="2789190820" sldId="1050"/>
        </pc:sldMkLst>
        <pc:spChg chg="mod">
          <ac:chgData name="Graf Thomas, INI-NET-TCZ-ZH1" userId="487bc3e3-9ce7-4cdd-b7b4-8899ea88d289" providerId="ADAL" clId="{5AD3FCCF-5AAE-4D6D-9322-2161447788A3}" dt="2020-11-17T05:09:11.659" v="826" actId="20577"/>
          <ac:spMkLst>
            <pc:docMk/>
            <pc:sldMk cId="2789190820" sldId="1050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5AD3FCCF-5AAE-4D6D-9322-2161447788A3}" dt="2020-11-17T05:27:12.922" v="1116" actId="20577"/>
          <ac:spMkLst>
            <pc:docMk/>
            <pc:sldMk cId="2789190820" sldId="1050"/>
            <ac:spMk id="3" creationId="{29C0DFD4-432D-4B0C-93DF-790441DCF5B9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8" creationId="{6EC90CF8-8228-4D83-8C7C-09917DD747AB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11" creationId="{0DD0417D-BCD6-4B99-B9DE-28B90B7DCFB4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12" creationId="{2F74F325-49DB-4995-82C2-2C60C08460EC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13" creationId="{379FC7A5-17D7-47EF-8C36-292720DD2F0A}"/>
          </ac:spMkLst>
        </pc:spChg>
        <pc:spChg chg="add mod">
          <ac:chgData name="Graf Thomas, INI-NET-TCZ-ZH1" userId="487bc3e3-9ce7-4cdd-b7b4-8899ea88d289" providerId="ADAL" clId="{5AD3FCCF-5AAE-4D6D-9322-2161447788A3}" dt="2020-11-17T05:08:39.370" v="807"/>
          <ac:spMkLst>
            <pc:docMk/>
            <pc:sldMk cId="2789190820" sldId="1050"/>
            <ac:spMk id="14" creationId="{0D2B7A0F-34DB-4842-A5F4-6AC7E38CFF79}"/>
          </ac:spMkLst>
        </pc:spChg>
        <pc:picChg chg="del">
          <ac:chgData name="Graf Thomas, INI-NET-TCZ-ZH1" userId="487bc3e3-9ce7-4cdd-b7b4-8899ea88d289" providerId="ADAL" clId="{5AD3FCCF-5AAE-4D6D-9322-2161447788A3}" dt="2020-11-17T05:05:24.199" v="778" actId="478"/>
          <ac:picMkLst>
            <pc:docMk/>
            <pc:sldMk cId="2789190820" sldId="1050"/>
            <ac:picMk id="4" creationId="{35AE9E01-8FAA-4E7B-B907-82645DD9EBFA}"/>
          </ac:picMkLst>
        </pc:picChg>
        <pc:picChg chg="del">
          <ac:chgData name="Graf Thomas, INI-NET-TCZ-ZH1" userId="487bc3e3-9ce7-4cdd-b7b4-8899ea88d289" providerId="ADAL" clId="{5AD3FCCF-5AAE-4D6D-9322-2161447788A3}" dt="2020-11-17T05:05:23.409" v="777" actId="478"/>
          <ac:picMkLst>
            <pc:docMk/>
            <pc:sldMk cId="2789190820" sldId="1050"/>
            <ac:picMk id="10" creationId="{B50F6C82-4560-47D9-AC89-DF2BF028D8F0}"/>
          </ac:picMkLst>
        </pc:picChg>
      </pc:sldChg>
      <pc:sldChg chg="modSp add mod">
        <pc:chgData name="Graf Thomas, INI-NET-TCZ-ZH1" userId="487bc3e3-9ce7-4cdd-b7b4-8899ea88d289" providerId="ADAL" clId="{5AD3FCCF-5AAE-4D6D-9322-2161447788A3}" dt="2020-11-17T05:24:17.413" v="1023" actId="255"/>
        <pc:sldMkLst>
          <pc:docMk/>
          <pc:sldMk cId="2966122851" sldId="1051"/>
        </pc:sldMkLst>
        <pc:spChg chg="mod">
          <ac:chgData name="Graf Thomas, INI-NET-TCZ-ZH1" userId="487bc3e3-9ce7-4cdd-b7b4-8899ea88d289" providerId="ADAL" clId="{5AD3FCCF-5AAE-4D6D-9322-2161447788A3}" dt="2020-11-17T05:24:17.413" v="1023" actId="255"/>
          <ac:spMkLst>
            <pc:docMk/>
            <pc:sldMk cId="2966122851" sldId="1051"/>
            <ac:spMk id="3" creationId="{29C0DFD4-432D-4B0C-93DF-790441DCF5B9}"/>
          </ac:spMkLst>
        </pc:spChg>
      </pc:sldChg>
    </pc:docChg>
  </pc:docChgLst>
  <pc:docChgLst>
    <pc:chgData name="Graf Thomas, INI-NET-DCF" userId="487bc3e3-9ce7-4cdd-b7b4-8899ea88d289" providerId="ADAL" clId="{61A825A2-3D20-4F1E-8A91-A2606F04E19D}"/>
    <pc:docChg chg="custSel modSld">
      <pc:chgData name="Graf Thomas, INI-NET-DCF" userId="487bc3e3-9ce7-4cdd-b7b4-8899ea88d289" providerId="ADAL" clId="{61A825A2-3D20-4F1E-8A91-A2606F04E19D}" dt="2020-04-02T10:48:14.020" v="112" actId="478"/>
      <pc:docMkLst>
        <pc:docMk/>
      </pc:docMkLst>
      <pc:sldChg chg="addSp delSp modSp">
        <pc:chgData name="Graf Thomas, INI-NET-DCF" userId="487bc3e3-9ce7-4cdd-b7b4-8899ea88d289" providerId="ADAL" clId="{61A825A2-3D20-4F1E-8A91-A2606F04E19D}" dt="2020-04-02T10:40:39.233" v="32"/>
        <pc:sldMkLst>
          <pc:docMk/>
          <pc:sldMk cId="2681954568" sldId="1035"/>
        </pc:sldMkLst>
        <pc:spChg chg="add del mod">
          <ac:chgData name="Graf Thomas, INI-NET-DCF" userId="487bc3e3-9ce7-4cdd-b7b4-8899ea88d289" providerId="ADAL" clId="{61A825A2-3D20-4F1E-8A91-A2606F04E19D}" dt="2020-04-02T10:40:39.233" v="32"/>
          <ac:spMkLst>
            <pc:docMk/>
            <pc:sldMk cId="2681954568" sldId="1035"/>
            <ac:spMk id="15" creationId="{23394210-0FF1-47B5-8C13-A2C7C0A5E44E}"/>
          </ac:spMkLst>
        </pc:spChg>
        <pc:spChg chg="add">
          <ac:chgData name="Graf Thomas, INI-NET-DCF" userId="487bc3e3-9ce7-4cdd-b7b4-8899ea88d289" providerId="ADAL" clId="{61A825A2-3D20-4F1E-8A91-A2606F04E19D}" dt="2020-04-02T10:40:39.233" v="32"/>
          <ac:spMkLst>
            <pc:docMk/>
            <pc:sldMk cId="2681954568" sldId="1035"/>
            <ac:spMk id="16" creationId="{4D0044F8-1C12-4A59-883A-7B56B9370029}"/>
          </ac:spMkLst>
        </pc:spChg>
      </pc:sldChg>
      <pc:sldChg chg="modSp">
        <pc:chgData name="Graf Thomas, INI-NET-DCF" userId="487bc3e3-9ce7-4cdd-b7b4-8899ea88d289" providerId="ADAL" clId="{61A825A2-3D20-4F1E-8A91-A2606F04E19D}" dt="2020-04-02T10:47:11.901" v="105" actId="20577"/>
        <pc:sldMkLst>
          <pc:docMk/>
          <pc:sldMk cId="3578665336" sldId="1041"/>
        </pc:sldMkLst>
        <pc:spChg chg="mod">
          <ac:chgData name="Graf Thomas, INI-NET-DCF" userId="487bc3e3-9ce7-4cdd-b7b4-8899ea88d289" providerId="ADAL" clId="{61A825A2-3D20-4F1E-8A91-A2606F04E19D}" dt="2020-04-02T10:40:27.218" v="30" actId="255"/>
          <ac:spMkLst>
            <pc:docMk/>
            <pc:sldMk cId="3578665336" sldId="1041"/>
            <ac:spMk id="2" creationId="{AD23057C-339A-4254-8994-8EB77B8B4163}"/>
          </ac:spMkLst>
        </pc:spChg>
        <pc:spChg chg="mod">
          <ac:chgData name="Graf Thomas, INI-NET-DCF" userId="487bc3e3-9ce7-4cdd-b7b4-8899ea88d289" providerId="ADAL" clId="{61A825A2-3D20-4F1E-8A91-A2606F04E19D}" dt="2020-04-02T10:47:11.901" v="105" actId="20577"/>
          <ac:spMkLst>
            <pc:docMk/>
            <pc:sldMk cId="3578665336" sldId="1041"/>
            <ac:spMk id="6" creationId="{76B60DEE-AB49-47F4-AC01-C954634AD15B}"/>
          </ac:spMkLst>
        </pc:spChg>
      </pc:sldChg>
      <pc:sldChg chg="addSp modSp">
        <pc:chgData name="Graf Thomas, INI-NET-DCF" userId="487bc3e3-9ce7-4cdd-b7b4-8899ea88d289" providerId="ADAL" clId="{61A825A2-3D20-4F1E-8A91-A2606F04E19D}" dt="2020-04-02T10:41:04.608" v="56" actId="1035"/>
        <pc:sldMkLst>
          <pc:docMk/>
          <pc:sldMk cId="2462566068" sldId="1045"/>
        </pc:sldMkLst>
        <pc:spChg chg="mod">
          <ac:chgData name="Graf Thomas, INI-NET-DCF" userId="487bc3e3-9ce7-4cdd-b7b4-8899ea88d289" providerId="ADAL" clId="{61A825A2-3D20-4F1E-8A91-A2606F04E19D}" dt="2020-04-02T10:41:04.608" v="56" actId="1035"/>
          <ac:spMkLst>
            <pc:docMk/>
            <pc:sldMk cId="2462566068" sldId="1045"/>
            <ac:spMk id="7" creationId="{9D78E80E-0E52-4C4C-AA05-89B1838A3EDB}"/>
          </ac:spMkLst>
        </pc:spChg>
        <pc:spChg chg="add">
          <ac:chgData name="Graf Thomas, INI-NET-DCF" userId="487bc3e3-9ce7-4cdd-b7b4-8899ea88d289" providerId="ADAL" clId="{61A825A2-3D20-4F1E-8A91-A2606F04E19D}" dt="2020-04-02T10:40:42.267" v="33"/>
          <ac:spMkLst>
            <pc:docMk/>
            <pc:sldMk cId="2462566068" sldId="1045"/>
            <ac:spMk id="8" creationId="{6EC90CF8-8228-4D83-8C7C-09917DD747AB}"/>
          </ac:spMkLst>
        </pc:spChg>
        <pc:picChg chg="mod">
          <ac:chgData name="Graf Thomas, INI-NET-DCF" userId="487bc3e3-9ce7-4cdd-b7b4-8899ea88d289" providerId="ADAL" clId="{61A825A2-3D20-4F1E-8A91-A2606F04E19D}" dt="2020-04-02T10:41:04.608" v="56" actId="1035"/>
          <ac:picMkLst>
            <pc:docMk/>
            <pc:sldMk cId="2462566068" sldId="1045"/>
            <ac:picMk id="6" creationId="{5261971C-ADFF-4ACD-838B-7A94DCE01023}"/>
          </ac:picMkLst>
        </pc:picChg>
      </pc:sldChg>
      <pc:sldChg chg="addSp delSp modSp">
        <pc:chgData name="Graf Thomas, INI-NET-DCF" userId="487bc3e3-9ce7-4cdd-b7b4-8899ea88d289" providerId="ADAL" clId="{61A825A2-3D20-4F1E-8A91-A2606F04E19D}" dt="2020-04-02T10:48:14.020" v="112" actId="478"/>
        <pc:sldMkLst>
          <pc:docMk/>
          <pc:sldMk cId="4005888238" sldId="1046"/>
        </pc:sldMkLst>
        <pc:spChg chg="mod">
          <ac:chgData name="Graf Thomas, INI-NET-DCF" userId="487bc3e3-9ce7-4cdd-b7b4-8899ea88d289" providerId="ADAL" clId="{61A825A2-3D20-4F1E-8A91-A2606F04E19D}" dt="2020-04-02T10:46:53.581" v="99" actId="27636"/>
          <ac:spMkLst>
            <pc:docMk/>
            <pc:sldMk cId="4005888238" sldId="1046"/>
            <ac:spMk id="3" creationId="{29C0DFD4-432D-4B0C-93DF-790441DCF5B9}"/>
          </ac:spMkLst>
        </pc:spChg>
        <pc:spChg chg="mod">
          <ac:chgData name="Graf Thomas, INI-NET-DCF" userId="487bc3e3-9ce7-4cdd-b7b4-8899ea88d289" providerId="ADAL" clId="{61A825A2-3D20-4F1E-8A91-A2606F04E19D}" dt="2020-04-02T10:45:02.890" v="85" actId="108"/>
          <ac:spMkLst>
            <pc:docMk/>
            <pc:sldMk cId="4005888238" sldId="1046"/>
            <ac:spMk id="17" creationId="{3A749B68-71C0-48BE-AEC2-F59082F0DB29}"/>
          </ac:spMkLst>
        </pc:spChg>
        <pc:spChg chg="add mod">
          <ac:chgData name="Graf Thomas, INI-NET-DCF" userId="487bc3e3-9ce7-4cdd-b7b4-8899ea88d289" providerId="ADAL" clId="{61A825A2-3D20-4F1E-8A91-A2606F04E19D}" dt="2020-04-02T08:26:38.099" v="4" actId="20577"/>
          <ac:spMkLst>
            <pc:docMk/>
            <pc:sldMk cId="4005888238" sldId="1046"/>
            <ac:spMk id="24" creationId="{809CD077-DFC4-4360-A3CC-925608484925}"/>
          </ac:spMkLst>
        </pc:spChg>
        <pc:spChg chg="add mod">
          <ac:chgData name="Graf Thomas, INI-NET-DCF" userId="487bc3e3-9ce7-4cdd-b7b4-8899ea88d289" providerId="ADAL" clId="{61A825A2-3D20-4F1E-8A91-A2606F04E19D}" dt="2020-04-02T08:26:40.452" v="5" actId="20577"/>
          <ac:spMkLst>
            <pc:docMk/>
            <pc:sldMk cId="4005888238" sldId="1046"/>
            <ac:spMk id="27" creationId="{4CF93508-BBE1-4500-87DF-10E4DF8681EF}"/>
          </ac:spMkLst>
        </pc:spChg>
        <pc:spChg chg="add">
          <ac:chgData name="Graf Thomas, INI-NET-DCF" userId="487bc3e3-9ce7-4cdd-b7b4-8899ea88d289" providerId="ADAL" clId="{61A825A2-3D20-4F1E-8A91-A2606F04E19D}" dt="2020-04-02T10:40:51.734" v="35"/>
          <ac:spMkLst>
            <pc:docMk/>
            <pc:sldMk cId="4005888238" sldId="1046"/>
            <ac:spMk id="31" creationId="{7AF24402-23AF-49A6-B6C7-5487074D6A59}"/>
          </ac:spMkLst>
        </pc:spChg>
        <pc:cxnChg chg="add mod">
          <ac:chgData name="Graf Thomas, INI-NET-DCF" userId="487bc3e3-9ce7-4cdd-b7b4-8899ea88d289" providerId="ADAL" clId="{61A825A2-3D20-4F1E-8A91-A2606F04E19D}" dt="2020-04-02T10:43:40.031" v="75" actId="692"/>
          <ac:cxnSpMkLst>
            <pc:docMk/>
            <pc:sldMk cId="4005888238" sldId="1046"/>
            <ac:cxnSpMk id="28" creationId="{D23AE6DD-B897-4EA3-97F4-18388AFCB18F}"/>
          </ac:cxnSpMkLst>
        </pc:cxnChg>
        <pc:cxnChg chg="add del mod">
          <ac:chgData name="Graf Thomas, INI-NET-DCF" userId="487bc3e3-9ce7-4cdd-b7b4-8899ea88d289" providerId="ADAL" clId="{61A825A2-3D20-4F1E-8A91-A2606F04E19D}" dt="2020-04-02T10:42:39.316" v="65" actId="478"/>
          <ac:cxnSpMkLst>
            <pc:docMk/>
            <pc:sldMk cId="4005888238" sldId="1046"/>
            <ac:cxnSpMk id="29" creationId="{9CA5BB82-5364-459F-905F-BCFFF9F82C93}"/>
          </ac:cxnSpMkLst>
        </pc:cxnChg>
        <pc:cxnChg chg="add mod">
          <ac:chgData name="Graf Thomas, INI-NET-DCF" userId="487bc3e3-9ce7-4cdd-b7b4-8899ea88d289" providerId="ADAL" clId="{61A825A2-3D20-4F1E-8A91-A2606F04E19D}" dt="2020-04-02T10:41:35.100" v="60" actId="14100"/>
          <ac:cxnSpMkLst>
            <pc:docMk/>
            <pc:sldMk cId="4005888238" sldId="1046"/>
            <ac:cxnSpMk id="32" creationId="{97629AC2-9733-4432-8088-658AD929E792}"/>
          </ac:cxnSpMkLst>
        </pc:cxnChg>
        <pc:cxnChg chg="del mod">
          <ac:chgData name="Graf Thomas, INI-NET-DCF" userId="487bc3e3-9ce7-4cdd-b7b4-8899ea88d289" providerId="ADAL" clId="{61A825A2-3D20-4F1E-8A91-A2606F04E19D}" dt="2020-04-02T10:42:47.619" v="69" actId="478"/>
          <ac:cxnSpMkLst>
            <pc:docMk/>
            <pc:sldMk cId="4005888238" sldId="1046"/>
            <ac:cxnSpMk id="35" creationId="{23624EF0-577C-4218-BB81-9632B546E4B6}"/>
          </ac:cxnSpMkLst>
        </pc:cxnChg>
        <pc:cxnChg chg="add mod">
          <ac:chgData name="Graf Thomas, INI-NET-DCF" userId="487bc3e3-9ce7-4cdd-b7b4-8899ea88d289" providerId="ADAL" clId="{61A825A2-3D20-4F1E-8A91-A2606F04E19D}" dt="2020-04-02T10:43:40.031" v="75" actId="692"/>
          <ac:cxnSpMkLst>
            <pc:docMk/>
            <pc:sldMk cId="4005888238" sldId="1046"/>
            <ac:cxnSpMk id="39" creationId="{8754F12C-350A-4027-9EF7-C3D5A4195F2A}"/>
          </ac:cxnSpMkLst>
        </pc:cxnChg>
        <pc:cxnChg chg="add del mod">
          <ac:chgData name="Graf Thomas, INI-NET-DCF" userId="487bc3e3-9ce7-4cdd-b7b4-8899ea88d289" providerId="ADAL" clId="{61A825A2-3D20-4F1E-8A91-A2606F04E19D}" dt="2020-04-02T10:48:14.020" v="112" actId="478"/>
          <ac:cxnSpMkLst>
            <pc:docMk/>
            <pc:sldMk cId="4005888238" sldId="1046"/>
            <ac:cxnSpMk id="40" creationId="{DD490B5D-C9F7-4E24-8EB9-FFF31A540AF0}"/>
          </ac:cxnSpMkLst>
        </pc:cxnChg>
      </pc:sldChg>
      <pc:sldChg chg="addSp modSp">
        <pc:chgData name="Graf Thomas, INI-NET-DCF" userId="487bc3e3-9ce7-4cdd-b7b4-8899ea88d289" providerId="ADAL" clId="{61A825A2-3D20-4F1E-8A91-A2606F04E19D}" dt="2020-04-02T10:41:16.025" v="57" actId="1076"/>
        <pc:sldMkLst>
          <pc:docMk/>
          <pc:sldMk cId="863121141" sldId="1047"/>
        </pc:sldMkLst>
        <pc:spChg chg="add">
          <ac:chgData name="Graf Thomas, INI-NET-DCF" userId="487bc3e3-9ce7-4cdd-b7b4-8899ea88d289" providerId="ADAL" clId="{61A825A2-3D20-4F1E-8A91-A2606F04E19D}" dt="2020-04-02T10:40:45.505" v="34"/>
          <ac:spMkLst>
            <pc:docMk/>
            <pc:sldMk cId="863121141" sldId="1047"/>
            <ac:spMk id="5" creationId="{2237708A-875F-43CB-820F-DF778CB52FAF}"/>
          </ac:spMkLst>
        </pc:spChg>
        <pc:picChg chg="mod">
          <ac:chgData name="Graf Thomas, INI-NET-DCF" userId="487bc3e3-9ce7-4cdd-b7b4-8899ea88d289" providerId="ADAL" clId="{61A825A2-3D20-4F1E-8A91-A2606F04E19D}" dt="2020-04-02T10:41:16.025" v="57" actId="1076"/>
          <ac:picMkLst>
            <pc:docMk/>
            <pc:sldMk cId="863121141" sldId="1047"/>
            <ac:picMk id="4" creationId="{F80544C5-4225-4FB2-A79C-0D166CB6DAF5}"/>
          </ac:picMkLst>
        </pc:picChg>
      </pc:sldChg>
      <pc:sldChg chg="addSp modSp">
        <pc:chgData name="Graf Thomas, INI-NET-DCF" userId="487bc3e3-9ce7-4cdd-b7b4-8899ea88d289" providerId="ADAL" clId="{61A825A2-3D20-4F1E-8A91-A2606F04E19D}" dt="2020-04-02T10:47:21.625" v="111" actId="20577"/>
        <pc:sldMkLst>
          <pc:docMk/>
          <pc:sldMk cId="3529422000" sldId="1048"/>
        </pc:sldMkLst>
        <pc:spChg chg="add">
          <ac:chgData name="Graf Thomas, INI-NET-DCF" userId="487bc3e3-9ce7-4cdd-b7b4-8899ea88d289" providerId="ADAL" clId="{61A825A2-3D20-4F1E-8A91-A2606F04E19D}" dt="2020-04-02T10:40:54.272" v="36"/>
          <ac:spMkLst>
            <pc:docMk/>
            <pc:sldMk cId="3529422000" sldId="1048"/>
            <ac:spMk id="4" creationId="{B5515412-721A-4AFD-91C1-7CFDAAED26C6}"/>
          </ac:spMkLst>
        </pc:spChg>
        <pc:spChg chg="mod">
          <ac:chgData name="Graf Thomas, INI-NET-DCF" userId="487bc3e3-9ce7-4cdd-b7b4-8899ea88d289" providerId="ADAL" clId="{61A825A2-3D20-4F1E-8A91-A2606F04E19D}" dt="2020-04-02T10:47:21.625" v="111" actId="20577"/>
          <ac:spMkLst>
            <pc:docMk/>
            <pc:sldMk cId="3529422000" sldId="1048"/>
            <ac:spMk id="6" creationId="{76B60DEE-AB49-47F4-AC01-C954634AD15B}"/>
          </ac:spMkLst>
        </pc:spChg>
      </pc:sldChg>
    </pc:docChg>
  </pc:docChgLst>
  <pc:docChgLst>
    <pc:chgData name="Graf Thomas, INI-NET-DCF" userId="487bc3e3-9ce7-4cdd-b7b4-8899ea88d289" providerId="ADAL" clId="{36E6DFBC-EB3C-4D3C-97F7-C6A855FFE787}"/>
    <pc:docChg chg="modSld">
      <pc:chgData name="Graf Thomas, INI-NET-DCF" userId="487bc3e3-9ce7-4cdd-b7b4-8899ea88d289" providerId="ADAL" clId="{36E6DFBC-EB3C-4D3C-97F7-C6A855FFE787}" dt="2020-07-27T12:02:41.304" v="1" actId="20577"/>
      <pc:docMkLst>
        <pc:docMk/>
      </pc:docMkLst>
      <pc:sldChg chg="modSp">
        <pc:chgData name="Graf Thomas, INI-NET-DCF" userId="487bc3e3-9ce7-4cdd-b7b4-8899ea88d289" providerId="ADAL" clId="{36E6DFBC-EB3C-4D3C-97F7-C6A855FFE787}" dt="2020-07-27T12:02:41.304" v="1" actId="20577"/>
        <pc:sldMkLst>
          <pc:docMk/>
          <pc:sldMk cId="3529422000" sldId="1048"/>
        </pc:sldMkLst>
        <pc:spChg chg="mod">
          <ac:chgData name="Graf Thomas, INI-NET-DCF" userId="487bc3e3-9ce7-4cdd-b7b4-8899ea88d289" providerId="ADAL" clId="{36E6DFBC-EB3C-4D3C-97F7-C6A855FFE787}" dt="2020-07-27T12:02:41.304" v="1" actId="20577"/>
          <ac:spMkLst>
            <pc:docMk/>
            <pc:sldMk cId="3529422000" sldId="1048"/>
            <ac:spMk id="5" creationId="{C26208B2-0D10-4C23-B2DE-372A62E98644}"/>
          </ac:spMkLst>
        </pc:spChg>
      </pc:sldChg>
    </pc:docChg>
  </pc:docChgLst>
  <pc:docChgLst>
    <pc:chgData name="Graf Thomas, INI-NET-DCF" userId="487bc3e3-9ce7-4cdd-b7b4-8899ea88d289" providerId="ADAL" clId="{D2D88D83-EF10-408A-A9AE-EEA2F4BC3522}"/>
    <pc:docChg chg="custSel modSld">
      <pc:chgData name="Graf Thomas, INI-NET-DCF" userId="487bc3e3-9ce7-4cdd-b7b4-8899ea88d289" providerId="ADAL" clId="{D2D88D83-EF10-408A-A9AE-EEA2F4BC3522}" dt="2020-06-13T11:16:48.674" v="47" actId="478"/>
      <pc:docMkLst>
        <pc:docMk/>
      </pc:docMkLst>
      <pc:sldChg chg="modSp">
        <pc:chgData name="Graf Thomas, INI-NET-DCF" userId="487bc3e3-9ce7-4cdd-b7b4-8899ea88d289" providerId="ADAL" clId="{D2D88D83-EF10-408A-A9AE-EEA2F4BC3522}" dt="2020-06-13T11:08:48.535" v="11" actId="20577"/>
        <pc:sldMkLst>
          <pc:docMk/>
          <pc:sldMk cId="3578665336" sldId="1041"/>
        </pc:sldMkLst>
        <pc:spChg chg="mod">
          <ac:chgData name="Graf Thomas, INI-NET-DCF" userId="487bc3e3-9ce7-4cdd-b7b4-8899ea88d289" providerId="ADAL" clId="{D2D88D83-EF10-408A-A9AE-EEA2F4BC3522}" dt="2020-06-13T11:08:48.535" v="11" actId="20577"/>
          <ac:spMkLst>
            <pc:docMk/>
            <pc:sldMk cId="3578665336" sldId="1041"/>
            <ac:spMk id="6" creationId="{76B60DEE-AB49-47F4-AC01-C954634AD15B}"/>
          </ac:spMkLst>
        </pc:spChg>
      </pc:sldChg>
      <pc:sldChg chg="addSp delSp modSp">
        <pc:chgData name="Graf Thomas, INI-NET-DCF" userId="487bc3e3-9ce7-4cdd-b7b4-8899ea88d289" providerId="ADAL" clId="{D2D88D83-EF10-408A-A9AE-EEA2F4BC3522}" dt="2020-06-13T11:16:48.674" v="47" actId="478"/>
        <pc:sldMkLst>
          <pc:docMk/>
          <pc:sldMk cId="4005888238" sldId="1046"/>
        </pc:sldMkLst>
        <pc:spChg chg="mod">
          <ac:chgData name="Graf Thomas, INI-NET-DCF" userId="487bc3e3-9ce7-4cdd-b7b4-8899ea88d289" providerId="ADAL" clId="{D2D88D83-EF10-408A-A9AE-EEA2F4BC3522}" dt="2020-06-13T11:09:08.297" v="12" actId="33524"/>
          <ac:spMkLst>
            <pc:docMk/>
            <pc:sldMk cId="4005888238" sldId="1046"/>
            <ac:spMk id="3" creationId="{29C0DFD4-432D-4B0C-93DF-790441DCF5B9}"/>
          </ac:spMkLst>
        </pc:spChg>
        <pc:spChg chg="mod">
          <ac:chgData name="Graf Thomas, INI-NET-DCF" userId="487bc3e3-9ce7-4cdd-b7b4-8899ea88d289" providerId="ADAL" clId="{D2D88D83-EF10-408A-A9AE-EEA2F4BC3522}" dt="2020-06-13T11:15:30.435" v="34" actId="14100"/>
          <ac:spMkLst>
            <pc:docMk/>
            <pc:sldMk cId="4005888238" sldId="1046"/>
            <ac:spMk id="17" creationId="{3A749B68-71C0-48BE-AEC2-F59082F0DB29}"/>
          </ac:spMkLst>
        </pc:spChg>
        <pc:spChg chg="mod">
          <ac:chgData name="Graf Thomas, INI-NET-DCF" userId="487bc3e3-9ce7-4cdd-b7b4-8899ea88d289" providerId="ADAL" clId="{D2D88D83-EF10-408A-A9AE-EEA2F4BC3522}" dt="2020-06-13T11:15:32.890" v="35" actId="14100"/>
          <ac:spMkLst>
            <pc:docMk/>
            <pc:sldMk cId="4005888238" sldId="1046"/>
            <ac:spMk id="19" creationId="{6980766F-6C98-4BA9-847A-7685BC1CF66D}"/>
          </ac:spMkLst>
        </pc:spChg>
        <pc:spChg chg="mod">
          <ac:chgData name="Graf Thomas, INI-NET-DCF" userId="487bc3e3-9ce7-4cdd-b7b4-8899ea88d289" providerId="ADAL" clId="{D2D88D83-EF10-408A-A9AE-EEA2F4BC3522}" dt="2020-06-13T11:16:09.318" v="40" actId="14100"/>
          <ac:spMkLst>
            <pc:docMk/>
            <pc:sldMk cId="4005888238" sldId="1046"/>
            <ac:spMk id="20" creationId="{AB282471-93EB-426D-A00D-74CF8E43C8B1}"/>
          </ac:spMkLst>
        </pc:spChg>
        <pc:spChg chg="mod">
          <ac:chgData name="Graf Thomas, INI-NET-DCF" userId="487bc3e3-9ce7-4cdd-b7b4-8899ea88d289" providerId="ADAL" clId="{D2D88D83-EF10-408A-A9AE-EEA2F4BC3522}" dt="2020-06-13T11:16:06.012" v="38" actId="14100"/>
          <ac:spMkLst>
            <pc:docMk/>
            <pc:sldMk cId="4005888238" sldId="1046"/>
            <ac:spMk id="21" creationId="{9398FE24-ED6E-48F4-B7D6-B59764DFE773}"/>
          </ac:spMkLst>
        </pc:spChg>
        <pc:spChg chg="mod">
          <ac:chgData name="Graf Thomas, INI-NET-DCF" userId="487bc3e3-9ce7-4cdd-b7b4-8899ea88d289" providerId="ADAL" clId="{D2D88D83-EF10-408A-A9AE-EEA2F4BC3522}" dt="2020-06-13T11:16:03.740" v="37" actId="14100"/>
          <ac:spMkLst>
            <pc:docMk/>
            <pc:sldMk cId="4005888238" sldId="1046"/>
            <ac:spMk id="22" creationId="{CDD81C07-5F4F-4F36-9821-B8674C794890}"/>
          </ac:spMkLst>
        </pc:spChg>
        <pc:spChg chg="mod">
          <ac:chgData name="Graf Thomas, INI-NET-DCF" userId="487bc3e3-9ce7-4cdd-b7b4-8899ea88d289" providerId="ADAL" clId="{D2D88D83-EF10-408A-A9AE-EEA2F4BC3522}" dt="2020-06-13T11:15:36.084" v="36" actId="14100"/>
          <ac:spMkLst>
            <pc:docMk/>
            <pc:sldMk cId="4005888238" sldId="1046"/>
            <ac:spMk id="23" creationId="{9CFD2FD5-7390-4BA6-905C-64474D60494A}"/>
          </ac:spMkLst>
        </pc:spChg>
        <pc:cxnChg chg="add del mod">
          <ac:chgData name="Graf Thomas, INI-NET-DCF" userId="487bc3e3-9ce7-4cdd-b7b4-8899ea88d289" providerId="ADAL" clId="{D2D88D83-EF10-408A-A9AE-EEA2F4BC3522}" dt="2020-06-13T11:16:30.836" v="43" actId="478"/>
          <ac:cxnSpMkLst>
            <pc:docMk/>
            <pc:sldMk cId="4005888238" sldId="1046"/>
            <ac:cxnSpMk id="29" creationId="{E594F5AA-B9BB-4DE7-B2A3-7566320256B3}"/>
          </ac:cxnSpMkLst>
        </pc:cxnChg>
        <pc:cxnChg chg="add del mod">
          <ac:chgData name="Graf Thomas, INI-NET-DCF" userId="487bc3e3-9ce7-4cdd-b7b4-8899ea88d289" providerId="ADAL" clId="{D2D88D83-EF10-408A-A9AE-EEA2F4BC3522}" dt="2020-06-13T11:16:48.674" v="47" actId="478"/>
          <ac:cxnSpMkLst>
            <pc:docMk/>
            <pc:sldMk cId="4005888238" sldId="1046"/>
            <ac:cxnSpMk id="30" creationId="{B7A7383F-DE4A-4281-A40B-35EAF0EE26D9}"/>
          </ac:cxnSpMkLst>
        </pc:cxnChg>
      </pc:sldChg>
      <pc:sldChg chg="modSp">
        <pc:chgData name="Graf Thomas, INI-NET-DCF" userId="487bc3e3-9ce7-4cdd-b7b4-8899ea88d289" providerId="ADAL" clId="{D2D88D83-EF10-408A-A9AE-EEA2F4BC3522}" dt="2020-06-13T11:09:36.597" v="24" actId="20577"/>
        <pc:sldMkLst>
          <pc:docMk/>
          <pc:sldMk cId="3529422000" sldId="1048"/>
        </pc:sldMkLst>
        <pc:spChg chg="mod">
          <ac:chgData name="Graf Thomas, INI-NET-DCF" userId="487bc3e3-9ce7-4cdd-b7b4-8899ea88d289" providerId="ADAL" clId="{D2D88D83-EF10-408A-A9AE-EEA2F4BC3522}" dt="2020-06-13T11:09:36.597" v="24" actId="20577"/>
          <ac:spMkLst>
            <pc:docMk/>
            <pc:sldMk cId="3529422000" sldId="1048"/>
            <ac:spMk id="6" creationId="{76B60DEE-AB49-47F4-AC01-C954634AD15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705E9-673F-4AC4-B29E-A7B26F3B8523}" type="datetimeFigureOut">
              <a:rPr lang="de-CH" smtClean="0"/>
              <a:t>24.10.24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C52A0-2F3F-497F-8536-39D60282E9C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673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4512-1D3B-4B73-B042-476E6184E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68D7F-8149-41A1-BACA-3AE93B5EB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1F274-2081-4043-A760-EBE78731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24.10.24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A492-DE76-49D9-B2D6-119D939A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59CCC-4F98-451F-BD3B-E72AFDCA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582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D866-2D41-48BC-9DC3-7FEE77BA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77519-4E02-40D8-8B6A-3A512977D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31AF6-5DD6-4C3B-B500-F46F75D5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24.10.24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992F3-29F5-4955-B2D5-391EC52D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107A-54F3-441F-911A-3CD57FDE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49AB2-2AB2-43A7-8656-1622691F7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361E9-F971-441C-8CE6-36B504422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F5765-AAA1-4EBA-9889-B58751F1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24.10.24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60DF-246C-4E18-B36B-09227336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95E4A-A865-4DAD-8AEC-EE7D584D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5912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BDF6-FBD2-40AF-9486-BB4A908B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614F-9AF2-40AF-A811-367A6AFA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7B81-7873-4625-90C6-65B7D39F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24.10.24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62558-7E3E-4F68-94CA-8F448DCC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61FB-1357-46F5-903C-1994E98B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93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D0C7-725B-4BFF-9522-83239C8F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E1048-3DC5-4B9C-899F-DED6314AE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5DBFD-FBBF-4914-87A2-F3A61F56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24.10.24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571A4-73D2-444B-9013-7EFE083B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FB92-7142-4854-ACC6-4129F01E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037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6279-2318-4AD6-A5F8-75FAC2F4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0583D-F808-46BC-A112-FEA6430F4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9A202-30E0-43D7-8764-65A6F84FD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91E6B-307F-487A-ACE7-95C6B653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24.10.24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1F60B-CB79-4100-B5DF-1E9EA55C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3C06A-1F3A-41DA-8ED0-F1B05343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73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37BF-12E0-4609-8885-BA3B6120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6F202-5F12-4652-B24C-DE18E1A3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F7499-BB9D-474C-80E4-FBDD9AF94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8ABCD-03D9-487D-A401-5C46542B9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0E7B8-775C-4651-8505-06EEF69C7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55546-7C7E-4AE1-B224-70E058A0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24.10.24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7DA8F-0A89-45FF-A3CC-8973287C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A632D-9625-4B76-A006-24C009E1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005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A4D9-592C-47DB-A38B-6773D38A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8F040-BDDF-4877-8526-169F2DA1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24.10.24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0B3BB-C496-4AF5-8EB6-7559F47A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E77DB-3A65-40BB-95CE-131D701F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934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6202C-9526-41D5-A80B-2DF28967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24.10.24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DB588-08C7-4A6C-AB92-AA66E93D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035E7-88C8-4D96-B785-776340A7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811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2E0B-BAAE-488E-8A9B-5E2F9728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2BD-ADB1-4F08-B9D6-E993F811F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29BCF-9547-4664-BC89-023CF460C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46FE1-476B-4893-8CD9-264AC97F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24.10.24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5B88A-2D78-46C2-BBA5-A7E4B6C7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BCD13-0D0A-4531-9C78-280B1923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895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2F91-0DE7-463A-B320-CFD88985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FAE06-08B0-40A8-8F3E-C20E2667A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DC7CF-A958-437D-97CD-D3E81DB92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2DCF7-E5CF-40ED-9C23-5F54FB7C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24.10.24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598A1-F516-4BF3-A1DB-EFB3FD80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CE8FE-0171-448F-8772-43B1E412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026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DFDE9-18F4-48C4-A401-3E984B39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7C9F2-47EC-46EF-9DAA-721B9E5EF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2DCEB-FFB0-4E16-B62A-C5FBA3476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B238C-2335-4007-98C9-471C02CC43B6}" type="datetimeFigureOut">
              <a:rPr lang="de-CH" smtClean="0"/>
              <a:t>24.10.24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C72CA-B967-43BF-81A8-8AE258386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67793-ADCE-4178-B0C6-9992EC74B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E20729-4F15-7B5C-D69B-7E8E2696732C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1385550" y="6672580"/>
            <a:ext cx="765175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7595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C26208B2-0D10-4C23-B2DE-372A62E98644}"/>
              </a:ext>
            </a:extLst>
          </p:cNvPr>
          <p:cNvSpPr txBox="1">
            <a:spLocks/>
          </p:cNvSpPr>
          <p:nvPr/>
        </p:nvSpPr>
        <p:spPr>
          <a:xfrm>
            <a:off x="1596270" y="1365772"/>
            <a:ext cx="10010513" cy="3239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Export of GTP-U Information in IPFIX</a:t>
            </a:r>
            <a:br>
              <a:rPr lang="en-US" sz="3600" b="1" dirty="0"/>
            </a:br>
            <a:r>
              <a:rPr lang="en-US" sz="2800" dirty="0"/>
              <a:t>draft-ietf-opsawg-ipfix-gtpu-00</a:t>
            </a:r>
          </a:p>
          <a:p>
            <a:endParaRPr lang="en-US" sz="2200" b="1" dirty="0"/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Enabling insights in GTP forwarding plane by adding GTP-U dimensions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23057C-339A-4254-8994-8EB77B8B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2200" smtClean="0"/>
              <a:t>1</a:t>
            </a:fld>
            <a:endParaRPr lang="de-CH" sz="2200" dirty="0"/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5317E9BA-6AEC-4D14-B133-97378590FE3C}"/>
              </a:ext>
            </a:extLst>
          </p:cNvPr>
          <p:cNvSpPr txBox="1">
            <a:spLocks/>
          </p:cNvSpPr>
          <p:nvPr/>
        </p:nvSpPr>
        <p:spPr>
          <a:xfrm>
            <a:off x="9024730" y="4701209"/>
            <a:ext cx="2907839" cy="166042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</a:pPr>
            <a:r>
              <a:rPr lang="de-CH" dirty="0">
                <a:latin typeface="+mj-lt"/>
              </a:rPr>
              <a:t>daniel.voyer@bell.ca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dirty="0" err="1">
                <a:latin typeface="+mj-lt"/>
              </a:rPr>
              <a:t>sriragop@cisco.com</a:t>
            </a:r>
            <a:endParaRPr lang="de-CH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dirty="0" err="1">
                <a:latin typeface="+mj-lt"/>
              </a:rPr>
              <a:t>thomas.graf@swisscom.com</a:t>
            </a:r>
            <a:endParaRPr lang="de-CH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dirty="0" err="1">
                <a:latin typeface="+mj-lt"/>
              </a:rPr>
              <a:t>benoit.claise@huawei.com</a:t>
            </a:r>
            <a:endParaRPr lang="de-CH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dirty="0" err="1">
                <a:latin typeface="+mj-lt"/>
              </a:rPr>
              <a:t>vyasraj@juniper.net</a:t>
            </a:r>
            <a:endParaRPr lang="de-CH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dirty="0">
                <a:latin typeface="+mj-lt"/>
              </a:rPr>
              <a:t>23 </a:t>
            </a:r>
            <a:r>
              <a:rPr lang="de-CH" dirty="0" err="1">
                <a:latin typeface="+mj-lt"/>
                <a:ea typeface="+mj-ea"/>
                <a:cs typeface="+mj-cs"/>
              </a:rPr>
              <a:t>Oct</a:t>
            </a:r>
            <a:r>
              <a:rPr lang="de-CH" dirty="0">
                <a:latin typeface="+mj-lt"/>
              </a:rPr>
              <a:t> 2024</a:t>
            </a: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357866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846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highlight>
                  <a:srgbClr val="FFFF00"/>
                </a:highlight>
              </a:rPr>
              <a:t>GTP-U @ IPFIX</a:t>
            </a:r>
            <a:br>
              <a:rPr lang="en-US" dirty="0">
                <a:highlight>
                  <a:srgbClr val="FFFF00"/>
                </a:highlight>
              </a:rPr>
            </a:br>
            <a:r>
              <a:rPr lang="en-US" sz="3600" dirty="0">
                <a:solidFill>
                  <a:schemeClr val="bg2">
                    <a:lumMod val="75000"/>
                  </a:schemeClr>
                </a:solidFill>
                <a:highlight>
                  <a:srgbClr val="FFFF00"/>
                </a:highlight>
              </a:rPr>
              <a:t>Draft Status since last review @ IETF119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418" y="2506663"/>
            <a:ext cx="8852452" cy="2005702"/>
          </a:xfrm>
        </p:spPr>
        <p:txBody>
          <a:bodyPr>
            <a:noAutofit/>
          </a:bodyPr>
          <a:lstStyle/>
          <a:p>
            <a:r>
              <a:rPr lang="en-IN" sz="2000" dirty="0">
                <a:solidFill>
                  <a:srgbClr val="000000"/>
                </a:solidFill>
              </a:rPr>
              <a:t>Draft is adopted by OPSAWG</a:t>
            </a:r>
            <a:endParaRPr lang="en-IN" sz="2000" dirty="0">
              <a:solidFill>
                <a:srgbClr val="000000"/>
              </a:solidFill>
              <a:effectLst/>
            </a:endParaRPr>
          </a:p>
          <a:p>
            <a:r>
              <a:rPr lang="en-IN" sz="2000" dirty="0">
                <a:solidFill>
                  <a:srgbClr val="000000"/>
                </a:solidFill>
                <a:effectLst/>
              </a:rPr>
              <a:t>Many thanks Paul Aitken for the IPFIX doctor review.</a:t>
            </a:r>
          </a:p>
          <a:p>
            <a:r>
              <a:rPr lang="en-IN" sz="2000" dirty="0">
                <a:solidFill>
                  <a:srgbClr val="000000"/>
                </a:solidFill>
                <a:effectLst/>
              </a:rPr>
              <a:t>IANA assigned IE numbers for GTP fields are available – IANA IE 505-510</a:t>
            </a:r>
            <a:endParaRPr lang="en-US" sz="2000" dirty="0"/>
          </a:p>
          <a:p>
            <a:r>
              <a:rPr lang="en-US" sz="2000" dirty="0"/>
              <a:t>Added a new section named ‘Operational Considerations’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2</a:t>
            </a:fld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728278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C959B6-105F-B60F-13C5-EDB3956EF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document&#10;&#10;Description automatically generated">
            <a:extLst>
              <a:ext uri="{FF2B5EF4-FFF2-40B4-BE49-F238E27FC236}">
                <a16:creationId xmlns:a16="http://schemas.microsoft.com/office/drawing/2014/main" id="{5D52664D-05AE-76B8-6929-2316591013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971" y="2311592"/>
            <a:ext cx="5832073" cy="35028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F47ED0D-B909-272E-0F73-E972DD53C1F1}"/>
              </a:ext>
            </a:extLst>
          </p:cNvPr>
          <p:cNvSpPr/>
          <p:nvPr/>
        </p:nvSpPr>
        <p:spPr>
          <a:xfrm>
            <a:off x="7638220" y="5590761"/>
            <a:ext cx="2380424" cy="22363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00951B-5DAF-7C58-7BF8-EE21782F0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GTP-U @ IPFIX</a:t>
            </a:r>
            <a:br>
              <a:rPr lang="en-US" dirty="0"/>
            </a:b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Data-Plane visibility is missing in GTP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A90DB-1FC7-AB36-2326-7AA1ED72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418" y="2506662"/>
            <a:ext cx="4591639" cy="2462903"/>
          </a:xfrm>
        </p:spPr>
        <p:txBody>
          <a:bodyPr>
            <a:noAutofit/>
          </a:bodyPr>
          <a:lstStyle/>
          <a:p>
            <a:r>
              <a:rPr lang="en-US" sz="1700" dirty="0"/>
              <a:t>GTP </a:t>
            </a:r>
            <a:r>
              <a:rPr lang="en-IN" sz="1700" dirty="0">
                <a:solidFill>
                  <a:srgbClr val="000000"/>
                </a:solidFill>
                <a:effectLst/>
              </a:rPr>
              <a:t>is the protocol used by network mobile operators for cellular networks.</a:t>
            </a:r>
            <a:endParaRPr lang="en-US" sz="1700" dirty="0"/>
          </a:p>
          <a:p>
            <a:r>
              <a:rPr lang="en-US" sz="1700" dirty="0"/>
              <a:t>Data-Plane visibility is missing in GTP-U and so unable to identify the transport performance of PDU Sessions with specific QoS within a slice or within a group of slices.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F1F6A257-6D04-520D-3F74-D077A1FE3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3</a:t>
            </a:fld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412415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document&#10;&#10;Description automatically generated">
            <a:extLst>
              <a:ext uri="{FF2B5EF4-FFF2-40B4-BE49-F238E27FC236}">
                <a16:creationId xmlns:a16="http://schemas.microsoft.com/office/drawing/2014/main" id="{C5ECF852-F949-1BB5-DC83-D72CDCB7D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670" y="1626545"/>
            <a:ext cx="5832073" cy="3502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GTP-U @ IPFIX</a:t>
            </a:r>
            <a:br>
              <a:rPr lang="en-US" dirty="0"/>
            </a:b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IPFIX entities in context of the GTP-U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5713432" cy="4782565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1700" b="1" dirty="0" err="1"/>
              <a:t>gtpuFlags</a:t>
            </a:r>
            <a:endParaRPr lang="en-US" sz="1700" b="1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700" dirty="0"/>
              <a:t>8-bit flags field defined in the GTP-U which indicates the version of GTP-U protocol,  protocol type and presence of extension header, sequence number and N-PDU number in the GTP-U header.</a:t>
            </a:r>
            <a:endParaRPr lang="en-US" sz="1700" b="1" dirty="0"/>
          </a:p>
          <a:p>
            <a:pPr>
              <a:spcBef>
                <a:spcPts val="600"/>
              </a:spcBef>
            </a:pPr>
            <a:r>
              <a:rPr lang="en-US" sz="1700" b="1" dirty="0" err="1"/>
              <a:t>gtpuMsgType</a:t>
            </a:r>
            <a:endParaRPr lang="en-US" sz="1700" b="1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700" dirty="0"/>
              <a:t>8-bit message type field defined in the GTP-U which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700" dirty="0"/>
              <a:t>indicates the type of GTP-U message.</a:t>
            </a:r>
          </a:p>
          <a:p>
            <a:pPr>
              <a:spcBef>
                <a:spcPts val="600"/>
              </a:spcBef>
            </a:pPr>
            <a:r>
              <a:rPr lang="en-US" sz="1700" b="1" dirty="0" err="1"/>
              <a:t>gtpuTEid</a:t>
            </a:r>
            <a:endParaRPr lang="en-US" sz="1700" b="1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700" dirty="0"/>
              <a:t>32-bit tunnel endpoint identifier field defined in GTP-U which unambiguously identifies a tunnel endpoint in the receiving GTP-U protocol entity for a given UDP/IP endpoint..</a:t>
            </a:r>
          </a:p>
          <a:p>
            <a:pPr>
              <a:spcBef>
                <a:spcPts val="600"/>
              </a:spcBef>
            </a:pPr>
            <a:r>
              <a:rPr lang="en-US" sz="1700" b="1" dirty="0" err="1"/>
              <a:t>gtpuSequenceNum</a:t>
            </a:r>
            <a:endParaRPr lang="en-US" sz="1700" b="1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700" dirty="0"/>
              <a:t>16-bit sequence number field defined in the GTP-U. </a:t>
            </a:r>
            <a:r>
              <a:rPr lang="en-IN" sz="1700" b="0" dirty="0">
                <a:solidFill>
                  <a:srgbClr val="000000"/>
                </a:solidFill>
                <a:effectLst/>
              </a:rPr>
              <a:t>This field is interpreted based on the corresponding flag value from </a:t>
            </a:r>
            <a:r>
              <a:rPr lang="en-IN" sz="1700" b="0" dirty="0" err="1">
                <a:solidFill>
                  <a:srgbClr val="000000"/>
                </a:solidFill>
                <a:effectLst/>
              </a:rPr>
              <a:t>gtpuFlags</a:t>
            </a:r>
            <a:endParaRPr lang="en-IN" sz="1700" b="0" dirty="0">
              <a:solidFill>
                <a:srgbClr val="000000"/>
              </a:solidFill>
              <a:effectLst/>
            </a:endParaRPr>
          </a:p>
          <a:p>
            <a:pPr marL="457200" lvl="1" indent="0">
              <a:spcBef>
                <a:spcPts val="600"/>
              </a:spcBef>
              <a:buNone/>
            </a:pPr>
            <a:endParaRPr lang="en-US" sz="1700" dirty="0"/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4</a:t>
            </a:fld>
            <a:endParaRPr lang="en-US" sz="22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927FFDC-F759-434D-B3B9-9F996178A9F5}"/>
              </a:ext>
            </a:extLst>
          </p:cNvPr>
          <p:cNvCxnSpPr>
            <a:cxnSpLocks/>
          </p:cNvCxnSpPr>
          <p:nvPr/>
        </p:nvCxnSpPr>
        <p:spPr>
          <a:xfrm flipV="1">
            <a:off x="6406641" y="3299791"/>
            <a:ext cx="1634116" cy="748049"/>
          </a:xfrm>
          <a:prstGeom prst="line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C600878-53DA-4131-870D-30D7E067886F}"/>
              </a:ext>
            </a:extLst>
          </p:cNvPr>
          <p:cNvCxnSpPr>
            <a:cxnSpLocks/>
          </p:cNvCxnSpPr>
          <p:nvPr/>
        </p:nvCxnSpPr>
        <p:spPr>
          <a:xfrm flipV="1">
            <a:off x="6343002" y="2750249"/>
            <a:ext cx="1970023" cy="437113"/>
          </a:xfrm>
          <a:prstGeom prst="line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4EE2C9-C014-4FB4-868A-D1FCE3466EF4}"/>
              </a:ext>
            </a:extLst>
          </p:cNvPr>
          <p:cNvCxnSpPr>
            <a:cxnSpLocks/>
          </p:cNvCxnSpPr>
          <p:nvPr/>
        </p:nvCxnSpPr>
        <p:spPr>
          <a:xfrm>
            <a:off x="6343002" y="2147963"/>
            <a:ext cx="1924304" cy="395008"/>
          </a:xfrm>
          <a:prstGeom prst="line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eft Brace 7">
            <a:extLst>
              <a:ext uri="{FF2B5EF4-FFF2-40B4-BE49-F238E27FC236}">
                <a16:creationId xmlns:a16="http://schemas.microsoft.com/office/drawing/2014/main" id="{30178E0B-9D5C-BDD3-5FF8-B618CF86DA2B}"/>
              </a:ext>
            </a:extLst>
          </p:cNvPr>
          <p:cNvSpPr/>
          <p:nvPr/>
        </p:nvSpPr>
        <p:spPr>
          <a:xfrm>
            <a:off x="8120270" y="3031435"/>
            <a:ext cx="192755" cy="506895"/>
          </a:xfrm>
          <a:prstGeom prst="leftBrac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D8E7F376-D69F-6043-F483-FDDE71DED1E0}"/>
              </a:ext>
            </a:extLst>
          </p:cNvPr>
          <p:cNvSpPr/>
          <p:nvPr/>
        </p:nvSpPr>
        <p:spPr>
          <a:xfrm>
            <a:off x="8120271" y="3573496"/>
            <a:ext cx="194478" cy="230896"/>
          </a:xfrm>
          <a:prstGeom prst="leftBrac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F7F8388-C3D8-CE3D-F95C-BDFED3B56E3A}"/>
              </a:ext>
            </a:extLst>
          </p:cNvPr>
          <p:cNvCxnSpPr>
            <a:cxnSpLocks/>
          </p:cNvCxnSpPr>
          <p:nvPr/>
        </p:nvCxnSpPr>
        <p:spPr>
          <a:xfrm flipV="1">
            <a:off x="6475823" y="3732673"/>
            <a:ext cx="1571560" cy="1733839"/>
          </a:xfrm>
          <a:prstGeom prst="line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145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GTP-U @ IPFIX</a:t>
            </a:r>
            <a:br>
              <a:rPr lang="en-US" dirty="0"/>
            </a:b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IPFIX entities in context of the GTP-U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13513" cy="4351338"/>
          </a:xfrm>
        </p:spPr>
        <p:txBody>
          <a:bodyPr>
            <a:normAutofit/>
          </a:bodyPr>
          <a:lstStyle/>
          <a:p>
            <a:pPr marL="228600" lvl="1">
              <a:spcBef>
                <a:spcPts val="600"/>
              </a:spcBef>
            </a:pPr>
            <a:r>
              <a:rPr lang="en-US" sz="1700" b="1" dirty="0" err="1"/>
              <a:t>gtpuQFI</a:t>
            </a:r>
            <a:endParaRPr lang="en-US" sz="1700" b="1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700" dirty="0"/>
              <a:t>8-bit QoS flow identifier field defined in PDU Session Container extension header of GTP-U.  This is defined in section 5.5.3 of PDU session spec [TS.38415].  This is used to determine the QoS flow and QoS profile which are associated with the received packet.</a:t>
            </a:r>
          </a:p>
          <a:p>
            <a:pPr marL="457200" lvl="1" indent="0">
              <a:spcBef>
                <a:spcPts val="600"/>
              </a:spcBef>
              <a:buNone/>
            </a:pPr>
            <a:endParaRPr lang="en-US" sz="1700" dirty="0"/>
          </a:p>
          <a:p>
            <a:pPr>
              <a:spcBef>
                <a:spcPts val="600"/>
              </a:spcBef>
            </a:pPr>
            <a:r>
              <a:rPr lang="en-US" sz="1700" b="1" dirty="0" err="1"/>
              <a:t>gtpuPduType</a:t>
            </a:r>
            <a:endParaRPr lang="en-US" sz="1700" b="1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700" dirty="0"/>
              <a:t>8-bit PDU type field defined in PDU Session Container extension header of GTP-U.  This is defined in section 5.5.3 of PDU session spec [TS.38415].  This field indicates the structure of the PDU session UP frame..	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5</a:t>
            </a:fld>
            <a:endParaRPr lang="en-US" sz="220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46E069E-BC22-4ECA-89C9-B4548CDC13DC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6251713" y="3125857"/>
            <a:ext cx="1123645" cy="875437"/>
          </a:xfrm>
          <a:prstGeom prst="line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AC191DF5-5424-C986-69DF-E3BB06FDB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358" y="2311677"/>
            <a:ext cx="4646780" cy="3125028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EE28F0B-00CA-4B0D-BBE4-470A86C43CE3}"/>
              </a:ext>
            </a:extLst>
          </p:cNvPr>
          <p:cNvCxnSpPr>
            <a:cxnSpLocks/>
          </p:cNvCxnSpPr>
          <p:nvPr/>
        </p:nvCxnSpPr>
        <p:spPr>
          <a:xfrm>
            <a:off x="6011517" y="3040837"/>
            <a:ext cx="2322444" cy="374014"/>
          </a:xfrm>
          <a:prstGeom prst="line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8C3C2E6-8C17-9546-95B9-4903D2D99977}"/>
              </a:ext>
            </a:extLst>
          </p:cNvPr>
          <p:cNvSpPr/>
          <p:nvPr/>
        </p:nvSpPr>
        <p:spPr>
          <a:xfrm>
            <a:off x="7454348" y="3032262"/>
            <a:ext cx="1759226" cy="24765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0EC0C5-DA71-B5CE-F023-923C67EDC201}"/>
              </a:ext>
            </a:extLst>
          </p:cNvPr>
          <p:cNvSpPr/>
          <p:nvPr/>
        </p:nvSpPr>
        <p:spPr>
          <a:xfrm>
            <a:off x="8348870" y="3330435"/>
            <a:ext cx="2733260" cy="24765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211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13CEAA1B-A458-9AD2-1F23-EB25697E8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946" y="927635"/>
            <a:ext cx="2316566" cy="58672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671" y="214559"/>
            <a:ext cx="10515600" cy="1325563"/>
          </a:xfrm>
        </p:spPr>
        <p:txBody>
          <a:bodyPr/>
          <a:lstStyle/>
          <a:p>
            <a:r>
              <a:rPr lang="en-US" sz="3600" b="1" dirty="0">
                <a:highlight>
                  <a:srgbClr val="FFFF00"/>
                </a:highlight>
              </a:rPr>
              <a:t>GTP-U @ IPFIX – Cisco IOS-XR Implementation status</a:t>
            </a:r>
            <a:br>
              <a:rPr lang="en-US" dirty="0">
                <a:highlight>
                  <a:srgbClr val="FFFF00"/>
                </a:highlight>
              </a:rPr>
            </a:br>
            <a:r>
              <a:rPr lang="en-US" sz="3600" dirty="0">
                <a:solidFill>
                  <a:schemeClr val="bg2">
                    <a:lumMod val="75000"/>
                  </a:schemeClr>
                </a:solidFill>
                <a:highlight>
                  <a:srgbClr val="FFFF00"/>
                </a:highlight>
              </a:rPr>
              <a:t>IPFIX Records exposed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6</a:t>
            </a:fld>
            <a:endParaRPr lang="en-US" sz="2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C3C2E6-8C17-9546-95B9-4903D2D99977}"/>
              </a:ext>
            </a:extLst>
          </p:cNvPr>
          <p:cNvSpPr/>
          <p:nvPr/>
        </p:nvSpPr>
        <p:spPr>
          <a:xfrm>
            <a:off x="7921328" y="4527754"/>
            <a:ext cx="1972301" cy="2077483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35FD09C-8FDF-1F82-2301-941FB08E7187}"/>
              </a:ext>
            </a:extLst>
          </p:cNvPr>
          <p:cNvSpPr txBox="1">
            <a:spLocks/>
          </p:cNvSpPr>
          <p:nvPr/>
        </p:nvSpPr>
        <p:spPr>
          <a:xfrm>
            <a:off x="580688" y="1439593"/>
            <a:ext cx="5713432" cy="4782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1200" b="1" dirty="0"/>
              <a:t>1. </a:t>
            </a:r>
            <a:r>
              <a:rPr lang="en-US" sz="1200" b="1" dirty="0" err="1"/>
              <a:t>gtpuFlags</a:t>
            </a:r>
            <a:endParaRPr lang="en-US" sz="1200" b="1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200" dirty="0"/>
              <a:t>8-bit flags field defined in the GTP-U which indicates the version of GTP-U protocol,  protocol type and presence of extension header, sequence number and N-PDU number in the GTP-U header.</a:t>
            </a:r>
            <a:endParaRPr lang="en-US" sz="1200" b="1" dirty="0"/>
          </a:p>
          <a:p>
            <a:pPr marL="0" indent="0">
              <a:spcBef>
                <a:spcPts val="600"/>
              </a:spcBef>
              <a:buNone/>
            </a:pPr>
            <a:r>
              <a:rPr lang="en-US" sz="1200" b="1" dirty="0"/>
              <a:t>2. </a:t>
            </a:r>
            <a:r>
              <a:rPr lang="en-US" sz="1200" b="1" dirty="0" err="1"/>
              <a:t>gtpuMsgType</a:t>
            </a:r>
            <a:endParaRPr lang="en-US" sz="1200" b="1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200" dirty="0"/>
              <a:t>8-bit message type field defined in the GTP-U which indicates the type of GTP-U message.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b="1" dirty="0"/>
              <a:t>3. </a:t>
            </a:r>
            <a:r>
              <a:rPr lang="en-US" sz="1200" b="1" dirty="0" err="1"/>
              <a:t>gtpuTEid</a:t>
            </a:r>
            <a:endParaRPr lang="en-US" sz="1200" b="1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200" dirty="0"/>
              <a:t>32-bit tunnel endpoint identifier field defined in GTP-U which unambiguously identifies a tunnel endpoint in the receiving GTP-U protocol entity for a given UDP/IP endpoint..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b="1" dirty="0"/>
              <a:t>4. </a:t>
            </a:r>
            <a:r>
              <a:rPr lang="en-US" sz="1200" b="1" dirty="0" err="1"/>
              <a:t>gtpuSequenceNum</a:t>
            </a:r>
            <a:endParaRPr lang="en-US" sz="1200" b="1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200" dirty="0"/>
              <a:t>16-bit sequence number field defined in the GTP-U. </a:t>
            </a:r>
            <a:r>
              <a:rPr lang="en-IN" sz="1200" dirty="0">
                <a:solidFill>
                  <a:srgbClr val="000000"/>
                </a:solidFill>
              </a:rPr>
              <a:t>This field is interpreted based on the corresponding flag value from </a:t>
            </a:r>
            <a:r>
              <a:rPr lang="en-IN" sz="1200" dirty="0" err="1">
                <a:solidFill>
                  <a:srgbClr val="000000"/>
                </a:solidFill>
              </a:rPr>
              <a:t>gtpuFlags</a:t>
            </a:r>
            <a:endParaRPr lang="en-IN" sz="1200" dirty="0">
              <a:solidFill>
                <a:srgbClr val="000000"/>
              </a:solidFill>
            </a:endParaRPr>
          </a:p>
          <a:p>
            <a:pPr marL="0" lvl="1" indent="0">
              <a:spcBef>
                <a:spcPts val="600"/>
              </a:spcBef>
              <a:buNone/>
            </a:pPr>
            <a:r>
              <a:rPr lang="en-US" sz="1200" b="1" dirty="0"/>
              <a:t>5. </a:t>
            </a:r>
            <a:r>
              <a:rPr lang="en-US" sz="1200" b="1" dirty="0" err="1"/>
              <a:t>gtpuQFI</a:t>
            </a:r>
            <a:endParaRPr lang="en-US" sz="1200" b="1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200" dirty="0"/>
              <a:t>8-bit QoS flow identifier field defined in PDU Session Container extension header of GTP-U.  This is defined in section 5.5.3 of PDU session spec [TS.38415].  This is used to determine the QoS flow and QoS profile which are associated with the received packet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b="1" dirty="0"/>
              <a:t>6. </a:t>
            </a:r>
            <a:r>
              <a:rPr lang="en-US" sz="1200" b="1" dirty="0" err="1"/>
              <a:t>gtpuPduType</a:t>
            </a:r>
            <a:endParaRPr lang="en-US" sz="1200" b="1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200" dirty="0"/>
              <a:t>8-bit PDU type field defined in PDU Session Container extension header of GTP-U.  This is defined in section 5.5.3 of PDU session spec [TS.38415].  This field indicates the structure of the PDU session UP frame</a:t>
            </a:r>
            <a:endParaRPr lang="en-IN" sz="1200" dirty="0">
              <a:solidFill>
                <a:srgbClr val="000000"/>
              </a:solidFill>
            </a:endParaRPr>
          </a:p>
          <a:p>
            <a:pPr marL="457200" lvl="1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sz="12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70C4DA0-F7DD-E32B-5B27-3950A4DAC014}"/>
              </a:ext>
            </a:extLst>
          </p:cNvPr>
          <p:cNvSpPr/>
          <p:nvPr/>
        </p:nvSpPr>
        <p:spPr>
          <a:xfrm>
            <a:off x="9893629" y="4621431"/>
            <a:ext cx="144670" cy="20892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140B231-EC3B-4692-3D79-2387A9A2602A}"/>
              </a:ext>
            </a:extLst>
          </p:cNvPr>
          <p:cNvSpPr/>
          <p:nvPr/>
        </p:nvSpPr>
        <p:spPr>
          <a:xfrm>
            <a:off x="9893629" y="4964049"/>
            <a:ext cx="144670" cy="20892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496EDB2-676E-A734-B431-69044F634EF0}"/>
              </a:ext>
            </a:extLst>
          </p:cNvPr>
          <p:cNvSpPr/>
          <p:nvPr/>
        </p:nvSpPr>
        <p:spPr>
          <a:xfrm>
            <a:off x="9899924" y="5275332"/>
            <a:ext cx="144670" cy="20892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195C79F-33C7-3BCF-7A4B-CF0CE8B15175}"/>
              </a:ext>
            </a:extLst>
          </p:cNvPr>
          <p:cNvSpPr/>
          <p:nvPr/>
        </p:nvSpPr>
        <p:spPr>
          <a:xfrm>
            <a:off x="9903345" y="5643496"/>
            <a:ext cx="144670" cy="20892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A3AE8E-98D4-ADA0-7B43-5D8E6F9C2272}"/>
              </a:ext>
            </a:extLst>
          </p:cNvPr>
          <p:cNvSpPr/>
          <p:nvPr/>
        </p:nvSpPr>
        <p:spPr>
          <a:xfrm>
            <a:off x="9909864" y="6008156"/>
            <a:ext cx="144670" cy="20892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244FCCE-A8C1-E990-A86A-315EB4391D2B}"/>
              </a:ext>
            </a:extLst>
          </p:cNvPr>
          <p:cNvSpPr/>
          <p:nvPr/>
        </p:nvSpPr>
        <p:spPr>
          <a:xfrm>
            <a:off x="9909864" y="6358694"/>
            <a:ext cx="144670" cy="20892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951371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E11835-CBDB-21E7-FAF9-4FE675D252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ACEF3-7865-6F4D-AB77-EFB351F20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49" y="268356"/>
            <a:ext cx="10515600" cy="1325563"/>
          </a:xfrm>
        </p:spPr>
        <p:txBody>
          <a:bodyPr/>
          <a:lstStyle/>
          <a:p>
            <a:r>
              <a:rPr lang="en-US" sz="3600" b="1" dirty="0">
                <a:highlight>
                  <a:srgbClr val="FFFF00"/>
                </a:highlight>
              </a:rPr>
              <a:t>GTP-U @ IPFIX</a:t>
            </a:r>
            <a:br>
              <a:rPr lang="en-US" dirty="0">
                <a:highlight>
                  <a:srgbClr val="FFFF00"/>
                </a:highlight>
              </a:rPr>
            </a:br>
            <a:r>
              <a:rPr lang="en-US" sz="3600" dirty="0">
                <a:solidFill>
                  <a:schemeClr val="bg2">
                    <a:lumMod val="75000"/>
                  </a:schemeClr>
                </a:solidFill>
                <a:highlight>
                  <a:srgbClr val="FFFF00"/>
                </a:highlight>
              </a:rPr>
              <a:t>IANA assigned IE numbers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EB328A2-7475-B6EA-06EF-4A34D996E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7</a:t>
            </a:fld>
            <a:endParaRPr lang="en-US" sz="220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A6998C6-43BF-5B08-7968-E3DC74254F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851963"/>
              </p:ext>
            </p:extLst>
          </p:nvPr>
        </p:nvGraphicFramePr>
        <p:xfrm>
          <a:off x="1376017" y="2140963"/>
          <a:ext cx="7410174" cy="2940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035">
                  <a:extLst>
                    <a:ext uri="{9D8B030D-6E8A-4147-A177-3AD203B41FA5}">
                      <a16:colId xmlns:a16="http://schemas.microsoft.com/office/drawing/2014/main" val="2749089141"/>
                    </a:ext>
                  </a:extLst>
                </a:gridCol>
                <a:gridCol w="2007705">
                  <a:extLst>
                    <a:ext uri="{9D8B030D-6E8A-4147-A177-3AD203B41FA5}">
                      <a16:colId xmlns:a16="http://schemas.microsoft.com/office/drawing/2014/main" val="2517257064"/>
                    </a:ext>
                  </a:extLst>
                </a:gridCol>
                <a:gridCol w="1977886">
                  <a:extLst>
                    <a:ext uri="{9D8B030D-6E8A-4147-A177-3AD203B41FA5}">
                      <a16:colId xmlns:a16="http://schemas.microsoft.com/office/drawing/2014/main" val="1006458333"/>
                    </a:ext>
                  </a:extLst>
                </a:gridCol>
                <a:gridCol w="2196548">
                  <a:extLst>
                    <a:ext uri="{9D8B030D-6E8A-4147-A177-3AD203B41FA5}">
                      <a16:colId xmlns:a16="http://schemas.microsoft.com/office/drawing/2014/main" val="590178051"/>
                    </a:ext>
                  </a:extLst>
                </a:gridCol>
              </a:tblGrid>
              <a:tr h="657008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ElementID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Abstract 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Data Type Semantics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427687"/>
                  </a:ext>
                </a:extLst>
              </a:tr>
              <a:tr h="380648">
                <a:tc>
                  <a:txBody>
                    <a:bodyPr/>
                    <a:lstStyle/>
                    <a:p>
                      <a:r>
                        <a:rPr lang="en-US" dirty="0"/>
                        <a:t>505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gtpuFlags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unsigned8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flags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915150"/>
                  </a:ext>
                </a:extLst>
              </a:tr>
              <a:tr h="380648">
                <a:tc>
                  <a:txBody>
                    <a:bodyPr/>
                    <a:lstStyle/>
                    <a:p>
                      <a:r>
                        <a:rPr lang="en-US" dirty="0"/>
                        <a:t>506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gtpuMsgType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unsigned8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identifier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268905"/>
                  </a:ext>
                </a:extLst>
              </a:tr>
              <a:tr h="380648">
                <a:tc>
                  <a:txBody>
                    <a:bodyPr/>
                    <a:lstStyle/>
                    <a:p>
                      <a:r>
                        <a:rPr lang="en-US" dirty="0"/>
                        <a:t>507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gtpuTEid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unsigned32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identifier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264381"/>
                  </a:ext>
                </a:extLst>
              </a:tr>
              <a:tr h="380648">
                <a:tc>
                  <a:txBody>
                    <a:bodyPr/>
                    <a:lstStyle/>
                    <a:p>
                      <a:r>
                        <a:rPr lang="en-US" dirty="0"/>
                        <a:t>508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gtpuSequenceNum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unsigned16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identifier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972891"/>
                  </a:ext>
                </a:extLst>
              </a:tr>
              <a:tr h="380648">
                <a:tc>
                  <a:txBody>
                    <a:bodyPr/>
                    <a:lstStyle/>
                    <a:p>
                      <a:r>
                        <a:rPr lang="en-US" dirty="0"/>
                        <a:t>509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gtpuQFI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unsigned8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identifier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560612"/>
                  </a:ext>
                </a:extLst>
              </a:tr>
              <a:tr h="380648">
                <a:tc>
                  <a:txBody>
                    <a:bodyPr/>
                    <a:lstStyle/>
                    <a:p>
                      <a:r>
                        <a:rPr lang="en-US" dirty="0"/>
                        <a:t>510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gtpuPduType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unsigned8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identifier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529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5653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highlight>
                  <a:srgbClr val="FFFF00"/>
                </a:highlight>
              </a:rPr>
              <a:t>GTP-U @ IPFIX</a:t>
            </a:r>
            <a:br>
              <a:rPr lang="en-US" sz="3600" dirty="0">
                <a:highlight>
                  <a:srgbClr val="FFFF00"/>
                </a:highlight>
              </a:rPr>
            </a:br>
            <a:r>
              <a:rPr lang="en-US" sz="3600" dirty="0">
                <a:solidFill>
                  <a:schemeClr val="bg2">
                    <a:lumMod val="75000"/>
                  </a:schemeClr>
                </a:solidFill>
                <a:highlight>
                  <a:srgbClr val="FFFF00"/>
                </a:highlight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53204"/>
          </a:xfrm>
        </p:spPr>
        <p:txBody>
          <a:bodyPr>
            <a:normAutofit/>
          </a:bodyPr>
          <a:lstStyle/>
          <a:p>
            <a:r>
              <a:rPr lang="en-US" sz="2400" dirty="0"/>
              <a:t>Data-Plane visibility is missing in GTP. </a:t>
            </a:r>
            <a:endParaRPr lang="en-US" sz="2400" b="1" dirty="0"/>
          </a:p>
          <a:p>
            <a:r>
              <a:rPr lang="en-US" sz="2400" dirty="0"/>
              <a:t>Authors want to avoid private enterprise code points being used in GTP 5G deployments.</a:t>
            </a:r>
          </a:p>
          <a:p>
            <a:r>
              <a:rPr lang="en-US" sz="2400" i="0" u="none" strike="noStrike" dirty="0">
                <a:solidFill>
                  <a:srgbClr val="212121"/>
                </a:solidFill>
                <a:effectLst/>
              </a:rPr>
              <a:t>This draft could progress to document the use cases </a:t>
            </a:r>
            <a:r>
              <a:rPr lang="en-US" sz="2400" dirty="0">
                <a:solidFill>
                  <a:srgbClr val="212121"/>
                </a:solidFill>
              </a:rPr>
              <a:t>and will be</a:t>
            </a:r>
            <a:r>
              <a:rPr lang="en-US" sz="2400" i="0" u="none" strike="noStrike" dirty="0">
                <a:solidFill>
                  <a:srgbClr val="212121"/>
                </a:solidFill>
                <a:effectLst/>
              </a:rPr>
              <a:t> helpful for 3GPP references also.</a:t>
            </a:r>
          </a:p>
          <a:p>
            <a:endParaRPr lang="en-US" sz="2400" dirty="0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F0EC51CE-09A9-4E4B-B5C0-99570D63C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8</a:t>
            </a:fld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89190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14242</TotalTime>
  <Words>692</Words>
  <Application>Microsoft Macintosh PowerPoint</Application>
  <PresentationFormat>Widescreen</PresentationFormat>
  <Paragraphs>93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GTP-U @ IPFIX Draft Status since last review @ IETF119</vt:lpstr>
      <vt:lpstr>GTP-U @ IPFIX Data-Plane visibility is missing in GTP</vt:lpstr>
      <vt:lpstr>GTP-U @ IPFIX IPFIX entities in context of the GTP-U (1)</vt:lpstr>
      <vt:lpstr>GTP-U @ IPFIX IPFIX entities in context of the GTP-U (2)</vt:lpstr>
      <vt:lpstr>GTP-U @ IPFIX – Cisco IOS-XR Implementation status IPFIX Records exposed</vt:lpstr>
      <vt:lpstr>GTP-U @ IPFIX IANA assigned IE numbers</vt:lpstr>
      <vt:lpstr>GTP-U @ IPFIX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 Präsentation</dc:title>
  <dc:creator>Graf Thomas, INI-ONE-WSN-DCF</dc:creator>
  <cp:lastModifiedBy>Voyer, Daniel</cp:lastModifiedBy>
  <cp:revision>129</cp:revision>
  <dcterms:created xsi:type="dcterms:W3CDTF">2019-11-29T14:22:02Z</dcterms:created>
  <dcterms:modified xsi:type="dcterms:W3CDTF">2024-10-24T20:16:40Z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1fccfb-80ca-4fe1-a574-1516544edb53_Enabled">
    <vt:lpwstr>true</vt:lpwstr>
  </property>
  <property fmtid="{D5CDD505-2E9C-101B-9397-08002B2CF9AE}" pid="3" name="MSIP_Label_2e1fccfb-80ca-4fe1-a574-1516544edb53_SetDate">
    <vt:lpwstr>2022-03-21T14:03:25Z</vt:lpwstr>
  </property>
  <property fmtid="{D5CDD505-2E9C-101B-9397-08002B2CF9AE}" pid="4" name="MSIP_Label_2e1fccfb-80ca-4fe1-a574-1516544edb53_Method">
    <vt:lpwstr>Standard</vt:lpwstr>
  </property>
  <property fmtid="{D5CDD505-2E9C-101B-9397-08002B2CF9AE}" pid="5" name="MSIP_Label_2e1fccfb-80ca-4fe1-a574-1516544edb53_Name">
    <vt:lpwstr>C2 Internal</vt:lpwstr>
  </property>
  <property fmtid="{D5CDD505-2E9C-101B-9397-08002B2CF9AE}" pid="6" name="MSIP_Label_2e1fccfb-80ca-4fe1-a574-1516544edb53_SiteId">
    <vt:lpwstr>364e5b87-c1c7-420d-9bee-c35d19b557a1</vt:lpwstr>
  </property>
  <property fmtid="{D5CDD505-2E9C-101B-9397-08002B2CF9AE}" pid="7" name="MSIP_Label_2e1fccfb-80ca-4fe1-a574-1516544edb53_ActionId">
    <vt:lpwstr>f20e7325-fc30-45a7-a02f-991797c0d813</vt:lpwstr>
  </property>
  <property fmtid="{D5CDD505-2E9C-101B-9397-08002B2CF9AE}" pid="8" name="MSIP_Label_2e1fccfb-80ca-4fe1-a574-1516544edb53_ContentBits">
    <vt:lpwstr>0</vt:lpwstr>
  </property>
  <property fmtid="{D5CDD505-2E9C-101B-9397-08002B2CF9AE}" pid="9" name="MSIP_Label_c8f49a32-fde3-48a5-9266-b5b0972a22dc_Enabled">
    <vt:lpwstr>true</vt:lpwstr>
  </property>
  <property fmtid="{D5CDD505-2E9C-101B-9397-08002B2CF9AE}" pid="10" name="MSIP_Label_c8f49a32-fde3-48a5-9266-b5b0972a22dc_SetDate">
    <vt:lpwstr>2024-10-23T14:10:26Z</vt:lpwstr>
  </property>
  <property fmtid="{D5CDD505-2E9C-101B-9397-08002B2CF9AE}" pid="11" name="MSIP_Label_c8f49a32-fde3-48a5-9266-b5b0972a22dc_Method">
    <vt:lpwstr>Standard</vt:lpwstr>
  </property>
  <property fmtid="{D5CDD505-2E9C-101B-9397-08002B2CF9AE}" pid="12" name="MSIP_Label_c8f49a32-fde3-48a5-9266-b5b0972a22dc_Name">
    <vt:lpwstr>Cisco Confidential</vt:lpwstr>
  </property>
  <property fmtid="{D5CDD505-2E9C-101B-9397-08002B2CF9AE}" pid="13" name="MSIP_Label_c8f49a32-fde3-48a5-9266-b5b0972a22dc_SiteId">
    <vt:lpwstr>5ae1af62-9505-4097-a69a-c1553ef7840e</vt:lpwstr>
  </property>
  <property fmtid="{D5CDD505-2E9C-101B-9397-08002B2CF9AE}" pid="14" name="MSIP_Label_c8f49a32-fde3-48a5-9266-b5b0972a22dc_ActionId">
    <vt:lpwstr>62921307-f79d-4c0b-8ad2-a577e9078cb4</vt:lpwstr>
  </property>
  <property fmtid="{D5CDD505-2E9C-101B-9397-08002B2CF9AE}" pid="15" name="MSIP_Label_c8f49a32-fde3-48a5-9266-b5b0972a22dc_ContentBits">
    <vt:lpwstr>2</vt:lpwstr>
  </property>
  <property fmtid="{D5CDD505-2E9C-101B-9397-08002B2CF9AE}" pid="16" name="ClassificationContentMarkingFooterLocations">
    <vt:lpwstr>Office Theme:8</vt:lpwstr>
  </property>
  <property fmtid="{D5CDD505-2E9C-101B-9397-08002B2CF9AE}" pid="17" name="ClassificationContentMarkingFooterText">
    <vt:lpwstr>Cisco Confidential</vt:lpwstr>
  </property>
</Properties>
</file>