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matic SC"/>
      <p:regular r:id="rId7"/>
      <p:bold r:id="rId8"/>
    </p:embeddedFont>
    <p:embeddedFont>
      <p:font typeface="Source Code Pr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SourceCodePro-italic.fntdata"/><Relationship Id="rId10" Type="http://schemas.openxmlformats.org/officeDocument/2006/relationships/font" Target="fonts/SourceCodePro-bold.fntdata"/><Relationship Id="rId12" Type="http://schemas.openxmlformats.org/officeDocument/2006/relationships/font" Target="fonts/SourceCodePro-boldItalic.fntdata"/><Relationship Id="rId9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maticSC-regular.fntdata"/><Relationship Id="rId8" Type="http://schemas.openxmlformats.org/officeDocument/2006/relationships/font" Target="fonts/AmaticS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625" y="0"/>
            <a:ext cx="3422750" cy="34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