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76" r:id="rId5"/>
    <p:sldId id="277" r:id="rId6"/>
    <p:sldId id="278" r:id="rId7"/>
    <p:sldId id="279" r:id="rId8"/>
    <p:sldId id="273" r:id="rId9"/>
    <p:sldId id="281" r:id="rId10"/>
    <p:sldId id="282" r:id="rId11"/>
    <p:sldId id="283" r:id="rId12"/>
    <p:sldId id="284" r:id="rId13"/>
    <p:sldId id="285" r:id="rId14"/>
    <p:sldId id="286" r:id="rId15"/>
    <p:sldId id="290" r:id="rId16"/>
    <p:sldId id="287" r:id="rId17"/>
    <p:sldId id="291" r:id="rId18"/>
    <p:sldId id="288" r:id="rId19"/>
    <p:sldId id="292" r:id="rId20"/>
    <p:sldId id="289" r:id="rId21"/>
    <p:sldId id="293" r:id="rId22"/>
    <p:sldId id="294" r:id="rId23"/>
    <p:sldId id="280" r:id="rId24"/>
    <p:sldId id="27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19E7D-BDE7-6B4B-AFE5-6EF6DC7C1410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10267-70B3-B642-9881-2B72BD197349}">
      <dgm:prSet phldrT="[Text]"/>
      <dgm:spPr/>
      <dgm:t>
        <a:bodyPr/>
        <a:lstStyle/>
        <a:p>
          <a:r>
            <a:rPr lang="en-US" dirty="0" smtClean="0"/>
            <a:t>30</a:t>
          </a:r>
          <a:endParaRPr lang="en-US" dirty="0"/>
        </a:p>
      </dgm:t>
    </dgm:pt>
    <dgm:pt modelId="{741C7DBC-0F3F-8C4F-AF99-CAA5AFC18B66}" type="parTrans" cxnId="{2AB0346B-AA4B-FC4B-B15B-4221DEF92EE2}">
      <dgm:prSet/>
      <dgm:spPr/>
      <dgm:t>
        <a:bodyPr/>
        <a:lstStyle/>
        <a:p>
          <a:endParaRPr lang="en-US"/>
        </a:p>
      </dgm:t>
    </dgm:pt>
    <dgm:pt modelId="{03528328-0D81-494F-B756-024830BF2E41}" type="sibTrans" cxnId="{2AB0346B-AA4B-FC4B-B15B-4221DEF92EE2}">
      <dgm:prSet/>
      <dgm:spPr/>
      <dgm:t>
        <a:bodyPr/>
        <a:lstStyle/>
        <a:p>
          <a:endParaRPr lang="en-US"/>
        </a:p>
      </dgm:t>
    </dgm:pt>
    <dgm:pt modelId="{A627A231-D1D8-AC49-8A57-E753AF441349}">
      <dgm:prSet phldrT="[Text]"/>
      <dgm:spPr/>
      <dgm:t>
        <a:bodyPr/>
        <a:lstStyle/>
        <a:p>
          <a:r>
            <a:rPr lang="en-US" dirty="0" smtClean="0"/>
            <a:t>20</a:t>
          </a:r>
          <a:endParaRPr lang="en-US" dirty="0"/>
        </a:p>
      </dgm:t>
    </dgm:pt>
    <dgm:pt modelId="{9F1AD4B7-2F0F-1343-BEDE-965222C19963}" type="parTrans" cxnId="{9B12C2E4-A774-684A-8D4D-47512272F33C}">
      <dgm:prSet/>
      <dgm:spPr/>
      <dgm:t>
        <a:bodyPr/>
        <a:lstStyle/>
        <a:p>
          <a:endParaRPr lang="en-US"/>
        </a:p>
      </dgm:t>
    </dgm:pt>
    <dgm:pt modelId="{69BDF55A-B190-CB45-8589-8532CA18F3B1}" type="sibTrans" cxnId="{9B12C2E4-A774-684A-8D4D-47512272F33C}">
      <dgm:prSet/>
      <dgm:spPr/>
      <dgm:t>
        <a:bodyPr/>
        <a:lstStyle/>
        <a:p>
          <a:endParaRPr lang="en-US"/>
        </a:p>
      </dgm:t>
    </dgm:pt>
    <dgm:pt modelId="{89428ED9-5CA9-EC41-B1E8-387BD8DAB33D}">
      <dgm:prSet phldrT="[Text]"/>
      <dgm:spPr/>
      <dgm:t>
        <a:bodyPr/>
        <a:lstStyle/>
        <a:p>
          <a:r>
            <a:rPr lang="en-US" dirty="0" smtClean="0"/>
            <a:t>40</a:t>
          </a:r>
          <a:endParaRPr lang="en-US" dirty="0"/>
        </a:p>
      </dgm:t>
    </dgm:pt>
    <dgm:pt modelId="{5C17C475-2745-CD45-B5D8-61C6040274E4}" type="parTrans" cxnId="{1D5E4A25-6542-7441-8852-5ACA403B8385}">
      <dgm:prSet/>
      <dgm:spPr/>
      <dgm:t>
        <a:bodyPr/>
        <a:lstStyle/>
        <a:p>
          <a:endParaRPr lang="en-US"/>
        </a:p>
      </dgm:t>
    </dgm:pt>
    <dgm:pt modelId="{5BC752B4-3D5A-CE4A-A8F5-D3212FCED48C}" type="sibTrans" cxnId="{1D5E4A25-6542-7441-8852-5ACA403B8385}">
      <dgm:prSet/>
      <dgm:spPr/>
      <dgm:t>
        <a:bodyPr/>
        <a:lstStyle/>
        <a:p>
          <a:endParaRPr lang="en-US"/>
        </a:p>
      </dgm:t>
    </dgm:pt>
    <dgm:pt modelId="{A20BE8B0-59D7-F249-96B7-E84AB7995861}">
      <dgm:prSet phldrT="[Text]"/>
      <dgm:spPr/>
      <dgm:t>
        <a:bodyPr/>
        <a:lstStyle/>
        <a:p>
          <a:r>
            <a:rPr lang="en-US" dirty="0" smtClean="0"/>
            <a:t>25</a:t>
          </a:r>
          <a:endParaRPr lang="en-US" dirty="0"/>
        </a:p>
      </dgm:t>
    </dgm:pt>
    <dgm:pt modelId="{912A4B09-DD0E-5E44-8489-281874CA9B98}" type="parTrans" cxnId="{F229A66C-6DDB-A548-AEFE-962D5A226C04}">
      <dgm:prSet/>
      <dgm:spPr/>
      <dgm:t>
        <a:bodyPr/>
        <a:lstStyle/>
        <a:p>
          <a:endParaRPr lang="en-US"/>
        </a:p>
      </dgm:t>
    </dgm:pt>
    <dgm:pt modelId="{ADF773BC-FEA9-F842-9747-83281F0B467F}" type="sibTrans" cxnId="{F229A66C-6DDB-A548-AEFE-962D5A226C04}">
      <dgm:prSet/>
      <dgm:spPr/>
      <dgm:t>
        <a:bodyPr/>
        <a:lstStyle/>
        <a:p>
          <a:endParaRPr lang="en-US"/>
        </a:p>
      </dgm:t>
    </dgm:pt>
    <dgm:pt modelId="{8EBFA8F0-9DFA-314A-9057-D939742F4AD6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C0F29E05-2CB2-6741-9E0A-CB3A3CA788DE}" type="parTrans" cxnId="{A25D3A21-8E4B-434C-917C-604CE4A00C12}">
      <dgm:prSet/>
      <dgm:spPr/>
      <dgm:t>
        <a:bodyPr/>
        <a:lstStyle/>
        <a:p>
          <a:endParaRPr lang="en-US"/>
        </a:p>
      </dgm:t>
    </dgm:pt>
    <dgm:pt modelId="{11103BFF-587A-CC40-9EB7-CDB29CD41577}" type="sibTrans" cxnId="{A25D3A21-8E4B-434C-917C-604CE4A00C12}">
      <dgm:prSet/>
      <dgm:spPr/>
      <dgm:t>
        <a:bodyPr/>
        <a:lstStyle/>
        <a:p>
          <a:endParaRPr lang="en-US"/>
        </a:p>
      </dgm:t>
    </dgm:pt>
    <dgm:pt modelId="{2E950604-B05D-8544-BFB2-A5085CD22F59}">
      <dgm:prSet phldrT="[Text]"/>
      <dgm:spPr/>
      <dgm:t>
        <a:bodyPr/>
        <a:lstStyle/>
        <a:p>
          <a:r>
            <a:rPr lang="en-US" dirty="0" smtClean="0"/>
            <a:t>35</a:t>
          </a:r>
          <a:endParaRPr lang="en-US" dirty="0"/>
        </a:p>
      </dgm:t>
    </dgm:pt>
    <dgm:pt modelId="{F03694E0-BAEA-0348-84F9-BF7497D3AF04}" type="parTrans" cxnId="{0A1012AB-535E-9B48-9D31-DADBCA7F6985}">
      <dgm:prSet/>
      <dgm:spPr/>
      <dgm:t>
        <a:bodyPr/>
        <a:lstStyle/>
        <a:p>
          <a:endParaRPr lang="en-US"/>
        </a:p>
      </dgm:t>
    </dgm:pt>
    <dgm:pt modelId="{E3763642-C564-5543-9F83-AA615167DE24}" type="sibTrans" cxnId="{0A1012AB-535E-9B48-9D31-DADBCA7F6985}">
      <dgm:prSet/>
      <dgm:spPr/>
      <dgm:t>
        <a:bodyPr/>
        <a:lstStyle/>
        <a:p>
          <a:endParaRPr lang="en-US"/>
        </a:p>
      </dgm:t>
    </dgm:pt>
    <dgm:pt modelId="{BB3ECD73-4F68-FA4C-8388-1EFD318F505A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065969DA-F716-ED46-AE71-E4F9B2CE323C}" type="parTrans" cxnId="{A4C7B8D3-E2B7-6041-969B-28D83049B1A8}">
      <dgm:prSet/>
      <dgm:spPr/>
      <dgm:t>
        <a:bodyPr/>
        <a:lstStyle/>
        <a:p>
          <a:endParaRPr lang="en-US"/>
        </a:p>
      </dgm:t>
    </dgm:pt>
    <dgm:pt modelId="{214BD720-2AAF-EA43-9747-7093214EB316}" type="sibTrans" cxnId="{A4C7B8D3-E2B7-6041-969B-28D83049B1A8}">
      <dgm:prSet/>
      <dgm:spPr/>
      <dgm:t>
        <a:bodyPr/>
        <a:lstStyle/>
        <a:p>
          <a:endParaRPr lang="en-US"/>
        </a:p>
      </dgm:t>
    </dgm:pt>
    <dgm:pt modelId="{38060DBE-6C96-EB49-9FA4-6E7AE06A16EE}" type="pres">
      <dgm:prSet presAssocID="{B5119E7D-BDE7-6B4B-AFE5-6EF6DC7C141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0466998-0FA9-674C-8FE2-2FD9BC086D96}" type="pres">
      <dgm:prSet presAssocID="{9E710267-70B3-B642-9881-2B72BD197349}" presName="hierRoot1" presStyleCnt="0">
        <dgm:presLayoutVars>
          <dgm:hierBranch val="init"/>
        </dgm:presLayoutVars>
      </dgm:prSet>
      <dgm:spPr/>
    </dgm:pt>
    <dgm:pt modelId="{44F82902-BC86-E947-880A-1EEB67BB644C}" type="pres">
      <dgm:prSet presAssocID="{9E710267-70B3-B642-9881-2B72BD197349}" presName="rootComposite1" presStyleCnt="0"/>
      <dgm:spPr/>
    </dgm:pt>
    <dgm:pt modelId="{5082A6D6-6160-6E43-A6F1-14ED705F5A49}" type="pres">
      <dgm:prSet presAssocID="{9E710267-70B3-B642-9881-2B72BD197349}" presName="rootText1" presStyleLbl="alignAcc1" presStyleIdx="0" presStyleCnt="0" custLinFactNeighborX="389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6D741-10D1-574E-8C5F-80DB037E7141}" type="pres">
      <dgm:prSet presAssocID="{9E710267-70B3-B642-9881-2B72BD197349}" presName="topArc1" presStyleLbl="parChTrans1D1" presStyleIdx="0" presStyleCnt="14"/>
      <dgm:spPr/>
    </dgm:pt>
    <dgm:pt modelId="{8D0AD92A-6800-C54A-A838-7A1B06BC7067}" type="pres">
      <dgm:prSet presAssocID="{9E710267-70B3-B642-9881-2B72BD197349}" presName="bottomArc1" presStyleLbl="parChTrans1D1" presStyleIdx="1" presStyleCnt="14"/>
      <dgm:spPr/>
    </dgm:pt>
    <dgm:pt modelId="{E3006A19-BEB7-764C-928E-F20FB8687D76}" type="pres">
      <dgm:prSet presAssocID="{9E710267-70B3-B642-9881-2B72BD197349}" presName="topConnNode1" presStyleLbl="node1" presStyleIdx="0" presStyleCnt="0"/>
      <dgm:spPr/>
      <dgm:t>
        <a:bodyPr/>
        <a:lstStyle/>
        <a:p>
          <a:endParaRPr lang="en-US"/>
        </a:p>
      </dgm:t>
    </dgm:pt>
    <dgm:pt modelId="{E1B2B6EA-D23D-D343-A041-4637F8601F82}" type="pres">
      <dgm:prSet presAssocID="{9E710267-70B3-B642-9881-2B72BD197349}" presName="hierChild2" presStyleCnt="0"/>
      <dgm:spPr/>
    </dgm:pt>
    <dgm:pt modelId="{7CEE045D-9E44-FF41-96E2-AB0B81BB8941}" type="pres">
      <dgm:prSet presAssocID="{9F1AD4B7-2F0F-1343-BEDE-965222C19963}" presName="Name28" presStyleLbl="parChTrans1D2" presStyleIdx="0" presStyleCnt="2"/>
      <dgm:spPr/>
      <dgm:t>
        <a:bodyPr/>
        <a:lstStyle/>
        <a:p>
          <a:endParaRPr lang="en-US"/>
        </a:p>
      </dgm:t>
    </dgm:pt>
    <dgm:pt modelId="{25324A44-898F-F54D-9C02-B2076B0EBA91}" type="pres">
      <dgm:prSet presAssocID="{A627A231-D1D8-AC49-8A57-E753AF441349}" presName="hierRoot2" presStyleCnt="0">
        <dgm:presLayoutVars>
          <dgm:hierBranch val="init"/>
        </dgm:presLayoutVars>
      </dgm:prSet>
      <dgm:spPr/>
    </dgm:pt>
    <dgm:pt modelId="{176C5F2D-90FB-0C40-ADBD-5B8ABCD58BED}" type="pres">
      <dgm:prSet presAssocID="{A627A231-D1D8-AC49-8A57-E753AF441349}" presName="rootComposite2" presStyleCnt="0"/>
      <dgm:spPr/>
    </dgm:pt>
    <dgm:pt modelId="{62857F7F-EC27-5143-83F3-3621E541A88F}" type="pres">
      <dgm:prSet presAssocID="{A627A231-D1D8-AC49-8A57-E753AF4413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612706-85D8-6E4C-BFB7-6EEE8A6063A4}" type="pres">
      <dgm:prSet presAssocID="{A627A231-D1D8-AC49-8A57-E753AF441349}" presName="topArc2" presStyleLbl="parChTrans1D1" presStyleIdx="2" presStyleCnt="14"/>
      <dgm:spPr/>
    </dgm:pt>
    <dgm:pt modelId="{8BEA8335-B609-9B43-A6C2-5DF1A81B01F6}" type="pres">
      <dgm:prSet presAssocID="{A627A231-D1D8-AC49-8A57-E753AF441349}" presName="bottomArc2" presStyleLbl="parChTrans1D1" presStyleIdx="3" presStyleCnt="14"/>
      <dgm:spPr/>
    </dgm:pt>
    <dgm:pt modelId="{0AF67061-C54F-1D44-BE19-5CF9010FA504}" type="pres">
      <dgm:prSet presAssocID="{A627A231-D1D8-AC49-8A57-E753AF441349}" presName="topConnNode2" presStyleLbl="node2" presStyleIdx="0" presStyleCnt="0"/>
      <dgm:spPr/>
      <dgm:t>
        <a:bodyPr/>
        <a:lstStyle/>
        <a:p>
          <a:endParaRPr lang="en-US"/>
        </a:p>
      </dgm:t>
    </dgm:pt>
    <dgm:pt modelId="{7914E3D8-4EF3-594D-B2A1-2C8284385D28}" type="pres">
      <dgm:prSet presAssocID="{A627A231-D1D8-AC49-8A57-E753AF441349}" presName="hierChild4" presStyleCnt="0"/>
      <dgm:spPr/>
    </dgm:pt>
    <dgm:pt modelId="{78E9E72C-4149-934A-BB6F-A2E386308522}" type="pres">
      <dgm:prSet presAssocID="{912A4B09-DD0E-5E44-8489-281874CA9B98}" presName="Name28" presStyleLbl="parChTrans1D3" presStyleIdx="0" presStyleCnt="4"/>
      <dgm:spPr/>
      <dgm:t>
        <a:bodyPr/>
        <a:lstStyle/>
        <a:p>
          <a:endParaRPr lang="en-US"/>
        </a:p>
      </dgm:t>
    </dgm:pt>
    <dgm:pt modelId="{2359C99D-6654-4A43-B2FF-8EC8DFA2DE11}" type="pres">
      <dgm:prSet presAssocID="{A20BE8B0-59D7-F249-96B7-E84AB7995861}" presName="hierRoot2" presStyleCnt="0">
        <dgm:presLayoutVars>
          <dgm:hierBranch val="init"/>
        </dgm:presLayoutVars>
      </dgm:prSet>
      <dgm:spPr/>
    </dgm:pt>
    <dgm:pt modelId="{CB54E824-5CF5-0D49-B1F1-1E4D4A0A24FC}" type="pres">
      <dgm:prSet presAssocID="{A20BE8B0-59D7-F249-96B7-E84AB7995861}" presName="rootComposite2" presStyleCnt="0"/>
      <dgm:spPr/>
    </dgm:pt>
    <dgm:pt modelId="{95649BA0-321C-824B-9C8C-43FC723AB8CA}" type="pres">
      <dgm:prSet presAssocID="{A20BE8B0-59D7-F249-96B7-E84AB7995861}" presName="rootText2" presStyleLbl="alignAcc1" presStyleIdx="0" presStyleCnt="0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4FFB9-6E4F-664B-9FC8-4AD0BB164C08}" type="pres">
      <dgm:prSet presAssocID="{A20BE8B0-59D7-F249-96B7-E84AB7995861}" presName="topArc2" presStyleLbl="parChTrans1D1" presStyleIdx="4" presStyleCnt="14"/>
      <dgm:spPr/>
    </dgm:pt>
    <dgm:pt modelId="{FB4BCE03-E054-2F43-BDFF-5D8395BF11F3}" type="pres">
      <dgm:prSet presAssocID="{A20BE8B0-59D7-F249-96B7-E84AB7995861}" presName="bottomArc2" presStyleLbl="parChTrans1D1" presStyleIdx="5" presStyleCnt="14"/>
      <dgm:spPr/>
    </dgm:pt>
    <dgm:pt modelId="{3BA7B37A-0E5D-F543-912F-C20EE904355C}" type="pres">
      <dgm:prSet presAssocID="{A20BE8B0-59D7-F249-96B7-E84AB7995861}" presName="topConnNode2" presStyleLbl="node3" presStyleIdx="0" presStyleCnt="0"/>
      <dgm:spPr/>
      <dgm:t>
        <a:bodyPr/>
        <a:lstStyle/>
        <a:p>
          <a:endParaRPr lang="en-US"/>
        </a:p>
      </dgm:t>
    </dgm:pt>
    <dgm:pt modelId="{DA161F37-2088-6545-857F-8FD4695E1716}" type="pres">
      <dgm:prSet presAssocID="{A20BE8B0-59D7-F249-96B7-E84AB7995861}" presName="hierChild4" presStyleCnt="0"/>
      <dgm:spPr/>
    </dgm:pt>
    <dgm:pt modelId="{6A3AC2FC-9BA3-024A-8244-74DD0447C306}" type="pres">
      <dgm:prSet presAssocID="{A20BE8B0-59D7-F249-96B7-E84AB7995861}" presName="hierChild5" presStyleCnt="0"/>
      <dgm:spPr/>
    </dgm:pt>
    <dgm:pt modelId="{619AA313-561B-8E4F-A9C0-2205B0455D97}" type="pres">
      <dgm:prSet presAssocID="{C0F29E05-2CB2-6741-9E0A-CB3A3CA788DE}" presName="Name28" presStyleLbl="parChTrans1D3" presStyleIdx="1" presStyleCnt="4"/>
      <dgm:spPr/>
      <dgm:t>
        <a:bodyPr/>
        <a:lstStyle/>
        <a:p>
          <a:endParaRPr lang="en-US"/>
        </a:p>
      </dgm:t>
    </dgm:pt>
    <dgm:pt modelId="{D9E3A5DB-C18C-4A41-B33D-ED7308F50ABC}" type="pres">
      <dgm:prSet presAssocID="{8EBFA8F0-9DFA-314A-9057-D939742F4AD6}" presName="hierRoot2" presStyleCnt="0">
        <dgm:presLayoutVars>
          <dgm:hierBranch val="init"/>
        </dgm:presLayoutVars>
      </dgm:prSet>
      <dgm:spPr/>
    </dgm:pt>
    <dgm:pt modelId="{34D5B821-2FA6-E048-A33D-083618AFA350}" type="pres">
      <dgm:prSet presAssocID="{8EBFA8F0-9DFA-314A-9057-D939742F4AD6}" presName="rootComposite2" presStyleCnt="0"/>
      <dgm:spPr/>
    </dgm:pt>
    <dgm:pt modelId="{E20B7B10-DBCF-3540-AF72-99CCC8EE0FA5}" type="pres">
      <dgm:prSet presAssocID="{8EBFA8F0-9DFA-314A-9057-D939742F4AD6}" presName="rootText2" presStyleLbl="alignAcc1" presStyleIdx="0" presStyleCnt="0" custLinFactX="-22199" custLinFactY="-100000" custLinFactNeighborX="-100000" custLinFactNeighborY="-1264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35D3A-71C5-3F46-B6F0-C47CCB4F8F03}" type="pres">
      <dgm:prSet presAssocID="{8EBFA8F0-9DFA-314A-9057-D939742F4AD6}" presName="topArc2" presStyleLbl="parChTrans1D1" presStyleIdx="6" presStyleCnt="14"/>
      <dgm:spPr/>
    </dgm:pt>
    <dgm:pt modelId="{3C5A12F0-AC74-8042-AB45-E97E2F5E0CBC}" type="pres">
      <dgm:prSet presAssocID="{8EBFA8F0-9DFA-314A-9057-D939742F4AD6}" presName="bottomArc2" presStyleLbl="parChTrans1D1" presStyleIdx="7" presStyleCnt="14"/>
      <dgm:spPr/>
    </dgm:pt>
    <dgm:pt modelId="{FD6A3478-C604-3044-887F-C53F6533D3D5}" type="pres">
      <dgm:prSet presAssocID="{8EBFA8F0-9DFA-314A-9057-D939742F4AD6}" presName="topConnNode2" presStyleLbl="node3" presStyleIdx="0" presStyleCnt="0"/>
      <dgm:spPr/>
      <dgm:t>
        <a:bodyPr/>
        <a:lstStyle/>
        <a:p>
          <a:endParaRPr lang="en-US"/>
        </a:p>
      </dgm:t>
    </dgm:pt>
    <dgm:pt modelId="{AF83DBF5-6EB9-3840-9C06-1056D7C96E2A}" type="pres">
      <dgm:prSet presAssocID="{8EBFA8F0-9DFA-314A-9057-D939742F4AD6}" presName="hierChild4" presStyleCnt="0"/>
      <dgm:spPr/>
    </dgm:pt>
    <dgm:pt modelId="{E5425200-9199-5F44-86F3-A6D0D5D30C38}" type="pres">
      <dgm:prSet presAssocID="{8EBFA8F0-9DFA-314A-9057-D939742F4AD6}" presName="hierChild5" presStyleCnt="0"/>
      <dgm:spPr/>
    </dgm:pt>
    <dgm:pt modelId="{06C2BA6A-8D3F-B944-A026-5D69735542CF}" type="pres">
      <dgm:prSet presAssocID="{A627A231-D1D8-AC49-8A57-E753AF441349}" presName="hierChild5" presStyleCnt="0"/>
      <dgm:spPr/>
    </dgm:pt>
    <dgm:pt modelId="{18C4FEB1-8C46-5E4A-9B62-0F5705AD47A9}" type="pres">
      <dgm:prSet presAssocID="{5C17C475-2745-CD45-B5D8-61C6040274E4}" presName="Name28" presStyleLbl="parChTrans1D2" presStyleIdx="1" presStyleCnt="2"/>
      <dgm:spPr/>
      <dgm:t>
        <a:bodyPr/>
        <a:lstStyle/>
        <a:p>
          <a:endParaRPr lang="en-US"/>
        </a:p>
      </dgm:t>
    </dgm:pt>
    <dgm:pt modelId="{B24CD180-DE26-5744-9DEC-DA7CA85A4052}" type="pres">
      <dgm:prSet presAssocID="{89428ED9-5CA9-EC41-B1E8-387BD8DAB33D}" presName="hierRoot2" presStyleCnt="0">
        <dgm:presLayoutVars>
          <dgm:hierBranch val="init"/>
        </dgm:presLayoutVars>
      </dgm:prSet>
      <dgm:spPr/>
    </dgm:pt>
    <dgm:pt modelId="{B9AD3F43-0B04-3443-AE37-E0993BFECCA2}" type="pres">
      <dgm:prSet presAssocID="{89428ED9-5CA9-EC41-B1E8-387BD8DAB33D}" presName="rootComposite2" presStyleCnt="0"/>
      <dgm:spPr/>
    </dgm:pt>
    <dgm:pt modelId="{9BB81859-A06E-B248-B65D-FCE9AAB85F28}" type="pres">
      <dgm:prSet presAssocID="{89428ED9-5CA9-EC41-B1E8-387BD8DAB33D}" presName="rootText2" presStyleLbl="alignAcc1" presStyleIdx="0" presStyleCnt="0" custLinFactNeighborX="681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4794AD-19FA-C44F-9CF0-3371DF732D00}" type="pres">
      <dgm:prSet presAssocID="{89428ED9-5CA9-EC41-B1E8-387BD8DAB33D}" presName="topArc2" presStyleLbl="parChTrans1D1" presStyleIdx="8" presStyleCnt="14"/>
      <dgm:spPr/>
    </dgm:pt>
    <dgm:pt modelId="{6B1E7898-952E-AA4C-940E-108157748764}" type="pres">
      <dgm:prSet presAssocID="{89428ED9-5CA9-EC41-B1E8-387BD8DAB33D}" presName="bottomArc2" presStyleLbl="parChTrans1D1" presStyleIdx="9" presStyleCnt="14"/>
      <dgm:spPr/>
    </dgm:pt>
    <dgm:pt modelId="{4918B098-56C4-3548-A99B-3A7BA7F8FAFC}" type="pres">
      <dgm:prSet presAssocID="{89428ED9-5CA9-EC41-B1E8-387BD8DAB33D}" presName="topConnNode2" presStyleLbl="node2" presStyleIdx="0" presStyleCnt="0"/>
      <dgm:spPr/>
      <dgm:t>
        <a:bodyPr/>
        <a:lstStyle/>
        <a:p>
          <a:endParaRPr lang="en-US"/>
        </a:p>
      </dgm:t>
    </dgm:pt>
    <dgm:pt modelId="{4F5BC749-7022-E344-867D-4255BD9FF619}" type="pres">
      <dgm:prSet presAssocID="{89428ED9-5CA9-EC41-B1E8-387BD8DAB33D}" presName="hierChild4" presStyleCnt="0"/>
      <dgm:spPr/>
    </dgm:pt>
    <dgm:pt modelId="{CC59A1DB-EB58-1741-AF71-20C894A33B60}" type="pres">
      <dgm:prSet presAssocID="{F03694E0-BAEA-0348-84F9-BF7497D3AF04}" presName="Name28" presStyleLbl="parChTrans1D3" presStyleIdx="2" presStyleCnt="4"/>
      <dgm:spPr/>
      <dgm:t>
        <a:bodyPr/>
        <a:lstStyle/>
        <a:p>
          <a:endParaRPr lang="en-US"/>
        </a:p>
      </dgm:t>
    </dgm:pt>
    <dgm:pt modelId="{1B270705-1CC4-FD45-B691-AE835489DCBC}" type="pres">
      <dgm:prSet presAssocID="{2E950604-B05D-8544-BFB2-A5085CD22F59}" presName="hierRoot2" presStyleCnt="0">
        <dgm:presLayoutVars>
          <dgm:hierBranch val="init"/>
        </dgm:presLayoutVars>
      </dgm:prSet>
      <dgm:spPr/>
    </dgm:pt>
    <dgm:pt modelId="{3F44B222-3ED9-2B49-AACB-596F5F6C9B5D}" type="pres">
      <dgm:prSet presAssocID="{2E950604-B05D-8544-BFB2-A5085CD22F59}" presName="rootComposite2" presStyleCnt="0"/>
      <dgm:spPr/>
    </dgm:pt>
    <dgm:pt modelId="{1A68E399-B019-B844-85AD-0D6852F161D7}" type="pres">
      <dgm:prSet presAssocID="{2E950604-B05D-8544-BFB2-A5085CD22F59}" presName="rootText2" presStyleLbl="alignAcc1" presStyleIdx="0" presStyleCnt="0" custLinFactNeighborX="-432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844785-AABE-CB41-B613-C86E83AB5FED}" type="pres">
      <dgm:prSet presAssocID="{2E950604-B05D-8544-BFB2-A5085CD22F59}" presName="topArc2" presStyleLbl="parChTrans1D1" presStyleIdx="10" presStyleCnt="14"/>
      <dgm:spPr/>
    </dgm:pt>
    <dgm:pt modelId="{F549335A-49C9-3246-9DFF-E489DC6CD7F6}" type="pres">
      <dgm:prSet presAssocID="{2E950604-B05D-8544-BFB2-A5085CD22F59}" presName="bottomArc2" presStyleLbl="parChTrans1D1" presStyleIdx="11" presStyleCnt="14"/>
      <dgm:spPr/>
    </dgm:pt>
    <dgm:pt modelId="{21691C7B-A2BE-0F47-97D2-3FDE8B2FEFBB}" type="pres">
      <dgm:prSet presAssocID="{2E950604-B05D-8544-BFB2-A5085CD22F59}" presName="topConnNode2" presStyleLbl="node3" presStyleIdx="0" presStyleCnt="0"/>
      <dgm:spPr/>
      <dgm:t>
        <a:bodyPr/>
        <a:lstStyle/>
        <a:p>
          <a:endParaRPr lang="en-US"/>
        </a:p>
      </dgm:t>
    </dgm:pt>
    <dgm:pt modelId="{6F43CBF7-91B0-9448-8EF0-21E11F9DBC6F}" type="pres">
      <dgm:prSet presAssocID="{2E950604-B05D-8544-BFB2-A5085CD22F59}" presName="hierChild4" presStyleCnt="0"/>
      <dgm:spPr/>
    </dgm:pt>
    <dgm:pt modelId="{E7010E4B-C9C7-5F45-9461-64EAAEDA8B21}" type="pres">
      <dgm:prSet presAssocID="{2E950604-B05D-8544-BFB2-A5085CD22F59}" presName="hierChild5" presStyleCnt="0"/>
      <dgm:spPr/>
    </dgm:pt>
    <dgm:pt modelId="{985C695C-5D49-E34A-981D-18B7E7191623}" type="pres">
      <dgm:prSet presAssocID="{065969DA-F716-ED46-AE71-E4F9B2CE323C}" presName="Name28" presStyleLbl="parChTrans1D3" presStyleIdx="3" presStyleCnt="4"/>
      <dgm:spPr/>
      <dgm:t>
        <a:bodyPr/>
        <a:lstStyle/>
        <a:p>
          <a:endParaRPr lang="en-US"/>
        </a:p>
      </dgm:t>
    </dgm:pt>
    <dgm:pt modelId="{CDDA1DE4-298C-554E-80FC-2B618846BEB5}" type="pres">
      <dgm:prSet presAssocID="{BB3ECD73-4F68-FA4C-8388-1EFD318F505A}" presName="hierRoot2" presStyleCnt="0">
        <dgm:presLayoutVars>
          <dgm:hierBranch val="init"/>
        </dgm:presLayoutVars>
      </dgm:prSet>
      <dgm:spPr/>
    </dgm:pt>
    <dgm:pt modelId="{4A988EA2-531A-6142-9191-E3471A8AFF02}" type="pres">
      <dgm:prSet presAssocID="{BB3ECD73-4F68-FA4C-8388-1EFD318F505A}" presName="rootComposite2" presStyleCnt="0"/>
      <dgm:spPr/>
    </dgm:pt>
    <dgm:pt modelId="{DBDFC57C-AA63-774E-A5CD-26B43C47A028}" type="pres">
      <dgm:prSet presAssocID="{BB3ECD73-4F68-FA4C-8388-1EFD318F505A}" presName="rootText2" presStyleLbl="alignAcc1" presStyleIdx="0" presStyleCnt="0" custLinFactY="-100000" custLinFactNeighborX="60533" custLinFactNeighborY="-1230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55A916-6777-8140-AF7E-A19782A408C7}" type="pres">
      <dgm:prSet presAssocID="{BB3ECD73-4F68-FA4C-8388-1EFD318F505A}" presName="topArc2" presStyleLbl="parChTrans1D1" presStyleIdx="12" presStyleCnt="14"/>
      <dgm:spPr/>
    </dgm:pt>
    <dgm:pt modelId="{0F5CFA4C-7D4A-4643-8361-49FEF68E2C08}" type="pres">
      <dgm:prSet presAssocID="{BB3ECD73-4F68-FA4C-8388-1EFD318F505A}" presName="bottomArc2" presStyleLbl="parChTrans1D1" presStyleIdx="13" presStyleCnt="14"/>
      <dgm:spPr/>
    </dgm:pt>
    <dgm:pt modelId="{524B598A-C819-EE4B-9C7A-DA702B0FC000}" type="pres">
      <dgm:prSet presAssocID="{BB3ECD73-4F68-FA4C-8388-1EFD318F505A}" presName="topConnNode2" presStyleLbl="node3" presStyleIdx="0" presStyleCnt="0"/>
      <dgm:spPr/>
      <dgm:t>
        <a:bodyPr/>
        <a:lstStyle/>
        <a:p>
          <a:endParaRPr lang="en-US"/>
        </a:p>
      </dgm:t>
    </dgm:pt>
    <dgm:pt modelId="{784F26BF-F7AF-B94B-BFD4-C45EC01D455F}" type="pres">
      <dgm:prSet presAssocID="{BB3ECD73-4F68-FA4C-8388-1EFD318F505A}" presName="hierChild4" presStyleCnt="0"/>
      <dgm:spPr/>
    </dgm:pt>
    <dgm:pt modelId="{489BC3BB-4007-2F4A-82DF-A879993871DE}" type="pres">
      <dgm:prSet presAssocID="{BB3ECD73-4F68-FA4C-8388-1EFD318F505A}" presName="hierChild5" presStyleCnt="0"/>
      <dgm:spPr/>
    </dgm:pt>
    <dgm:pt modelId="{B24874B8-94F7-284A-9714-47FADDABFDE6}" type="pres">
      <dgm:prSet presAssocID="{89428ED9-5CA9-EC41-B1E8-387BD8DAB33D}" presName="hierChild5" presStyleCnt="0"/>
      <dgm:spPr/>
    </dgm:pt>
    <dgm:pt modelId="{804543EB-6E04-FD47-91A7-915CA984ED56}" type="pres">
      <dgm:prSet presAssocID="{9E710267-70B3-B642-9881-2B72BD197349}" presName="hierChild3" presStyleCnt="0"/>
      <dgm:spPr/>
    </dgm:pt>
  </dgm:ptLst>
  <dgm:cxnLst>
    <dgm:cxn modelId="{1D5E4A25-6542-7441-8852-5ACA403B8385}" srcId="{9E710267-70B3-B642-9881-2B72BD197349}" destId="{89428ED9-5CA9-EC41-B1E8-387BD8DAB33D}" srcOrd="1" destOrd="0" parTransId="{5C17C475-2745-CD45-B5D8-61C6040274E4}" sibTransId="{5BC752B4-3D5A-CE4A-A8F5-D3212FCED48C}"/>
    <dgm:cxn modelId="{791E0E86-3719-E742-A866-5FD7EFB9C010}" type="presOf" srcId="{BB3ECD73-4F68-FA4C-8388-1EFD318F505A}" destId="{DBDFC57C-AA63-774E-A5CD-26B43C47A028}" srcOrd="0" destOrd="0" presId="urn:microsoft.com/office/officeart/2008/layout/HalfCircleOrganizationChart"/>
    <dgm:cxn modelId="{59F17ECE-0C7B-1040-AEC3-2302F6634CFC}" type="presOf" srcId="{8EBFA8F0-9DFA-314A-9057-D939742F4AD6}" destId="{FD6A3478-C604-3044-887F-C53F6533D3D5}" srcOrd="1" destOrd="0" presId="urn:microsoft.com/office/officeart/2008/layout/HalfCircleOrganizationChart"/>
    <dgm:cxn modelId="{2AB0346B-AA4B-FC4B-B15B-4221DEF92EE2}" srcId="{B5119E7D-BDE7-6B4B-AFE5-6EF6DC7C1410}" destId="{9E710267-70B3-B642-9881-2B72BD197349}" srcOrd="0" destOrd="0" parTransId="{741C7DBC-0F3F-8C4F-AF99-CAA5AFC18B66}" sibTransId="{03528328-0D81-494F-B756-024830BF2E41}"/>
    <dgm:cxn modelId="{92441A6A-A3A4-6041-AC99-A8A4306428CA}" type="presOf" srcId="{B5119E7D-BDE7-6B4B-AFE5-6EF6DC7C1410}" destId="{38060DBE-6C96-EB49-9FA4-6E7AE06A16EE}" srcOrd="0" destOrd="0" presId="urn:microsoft.com/office/officeart/2008/layout/HalfCircleOrganizationChart"/>
    <dgm:cxn modelId="{D9749F8C-D0F0-1A4E-918E-6333B04C18E2}" type="presOf" srcId="{5C17C475-2745-CD45-B5D8-61C6040274E4}" destId="{18C4FEB1-8C46-5E4A-9B62-0F5705AD47A9}" srcOrd="0" destOrd="0" presId="urn:microsoft.com/office/officeart/2008/layout/HalfCircleOrganizationChart"/>
    <dgm:cxn modelId="{A4C7B8D3-E2B7-6041-969B-28D83049B1A8}" srcId="{89428ED9-5CA9-EC41-B1E8-387BD8DAB33D}" destId="{BB3ECD73-4F68-FA4C-8388-1EFD318F505A}" srcOrd="1" destOrd="0" parTransId="{065969DA-F716-ED46-AE71-E4F9B2CE323C}" sibTransId="{214BD720-2AAF-EA43-9747-7093214EB316}"/>
    <dgm:cxn modelId="{EB45C709-7F53-4E44-9BDE-CBF5FFB80552}" type="presOf" srcId="{A20BE8B0-59D7-F249-96B7-E84AB7995861}" destId="{3BA7B37A-0E5D-F543-912F-C20EE904355C}" srcOrd="1" destOrd="0" presId="urn:microsoft.com/office/officeart/2008/layout/HalfCircleOrganizationChart"/>
    <dgm:cxn modelId="{9483C3FA-51FE-F646-9917-7724E5F50CE0}" type="presOf" srcId="{912A4B09-DD0E-5E44-8489-281874CA9B98}" destId="{78E9E72C-4149-934A-BB6F-A2E386308522}" srcOrd="0" destOrd="0" presId="urn:microsoft.com/office/officeart/2008/layout/HalfCircleOrganizationChart"/>
    <dgm:cxn modelId="{CB41DABE-4A8D-094C-B1B6-5390284C90C1}" type="presOf" srcId="{8EBFA8F0-9DFA-314A-9057-D939742F4AD6}" destId="{E20B7B10-DBCF-3540-AF72-99CCC8EE0FA5}" srcOrd="0" destOrd="0" presId="urn:microsoft.com/office/officeart/2008/layout/HalfCircleOrganizationChart"/>
    <dgm:cxn modelId="{3ECA6439-CD85-0E43-8148-CF0E87CC3CEF}" type="presOf" srcId="{065969DA-F716-ED46-AE71-E4F9B2CE323C}" destId="{985C695C-5D49-E34A-981D-18B7E7191623}" srcOrd="0" destOrd="0" presId="urn:microsoft.com/office/officeart/2008/layout/HalfCircleOrganizationChart"/>
    <dgm:cxn modelId="{BEC8BBB9-535E-1046-B630-52600FEA5B0B}" type="presOf" srcId="{89428ED9-5CA9-EC41-B1E8-387BD8DAB33D}" destId="{9BB81859-A06E-B248-B65D-FCE9AAB85F28}" srcOrd="0" destOrd="0" presId="urn:microsoft.com/office/officeart/2008/layout/HalfCircleOrganizationChart"/>
    <dgm:cxn modelId="{CCADAD44-4437-B844-89C2-54F9490C573A}" type="presOf" srcId="{2E950604-B05D-8544-BFB2-A5085CD22F59}" destId="{1A68E399-B019-B844-85AD-0D6852F161D7}" srcOrd="0" destOrd="0" presId="urn:microsoft.com/office/officeart/2008/layout/HalfCircleOrganizationChart"/>
    <dgm:cxn modelId="{9A242440-CFE4-4F4A-A62D-83259CE35A9C}" type="presOf" srcId="{9E710267-70B3-B642-9881-2B72BD197349}" destId="{E3006A19-BEB7-764C-928E-F20FB8687D76}" srcOrd="1" destOrd="0" presId="urn:microsoft.com/office/officeart/2008/layout/HalfCircleOrganizationChart"/>
    <dgm:cxn modelId="{0A1012AB-535E-9B48-9D31-DADBCA7F6985}" srcId="{89428ED9-5CA9-EC41-B1E8-387BD8DAB33D}" destId="{2E950604-B05D-8544-BFB2-A5085CD22F59}" srcOrd="0" destOrd="0" parTransId="{F03694E0-BAEA-0348-84F9-BF7497D3AF04}" sibTransId="{E3763642-C564-5543-9F83-AA615167DE24}"/>
    <dgm:cxn modelId="{3569C603-F4C9-B345-A427-6DB9EC57D065}" type="presOf" srcId="{BB3ECD73-4F68-FA4C-8388-1EFD318F505A}" destId="{524B598A-C819-EE4B-9C7A-DA702B0FC000}" srcOrd="1" destOrd="0" presId="urn:microsoft.com/office/officeart/2008/layout/HalfCircleOrganizationChart"/>
    <dgm:cxn modelId="{F229A66C-6DDB-A548-AEFE-962D5A226C04}" srcId="{A627A231-D1D8-AC49-8A57-E753AF441349}" destId="{A20BE8B0-59D7-F249-96B7-E84AB7995861}" srcOrd="0" destOrd="0" parTransId="{912A4B09-DD0E-5E44-8489-281874CA9B98}" sibTransId="{ADF773BC-FEA9-F842-9747-83281F0B467F}"/>
    <dgm:cxn modelId="{7F972389-DE74-954D-9622-A039BAB771F4}" type="presOf" srcId="{C0F29E05-2CB2-6741-9E0A-CB3A3CA788DE}" destId="{619AA313-561B-8E4F-A9C0-2205B0455D97}" srcOrd="0" destOrd="0" presId="urn:microsoft.com/office/officeart/2008/layout/HalfCircleOrganizationChart"/>
    <dgm:cxn modelId="{FD450FEB-60F4-4D47-BA4F-0707DB2C9E70}" type="presOf" srcId="{A20BE8B0-59D7-F249-96B7-E84AB7995861}" destId="{95649BA0-321C-824B-9C8C-43FC723AB8CA}" srcOrd="0" destOrd="0" presId="urn:microsoft.com/office/officeart/2008/layout/HalfCircleOrganizationChart"/>
    <dgm:cxn modelId="{27F87BC2-33AB-D74C-AB05-A7F975E7E481}" type="presOf" srcId="{F03694E0-BAEA-0348-84F9-BF7497D3AF04}" destId="{CC59A1DB-EB58-1741-AF71-20C894A33B60}" srcOrd="0" destOrd="0" presId="urn:microsoft.com/office/officeart/2008/layout/HalfCircleOrganizationChart"/>
    <dgm:cxn modelId="{1138F73F-F3F2-E14C-A5D9-DAA1E99EF7AE}" type="presOf" srcId="{A627A231-D1D8-AC49-8A57-E753AF441349}" destId="{0AF67061-C54F-1D44-BE19-5CF9010FA504}" srcOrd="1" destOrd="0" presId="urn:microsoft.com/office/officeart/2008/layout/HalfCircleOrganizationChart"/>
    <dgm:cxn modelId="{9B12C2E4-A774-684A-8D4D-47512272F33C}" srcId="{9E710267-70B3-B642-9881-2B72BD197349}" destId="{A627A231-D1D8-AC49-8A57-E753AF441349}" srcOrd="0" destOrd="0" parTransId="{9F1AD4B7-2F0F-1343-BEDE-965222C19963}" sibTransId="{69BDF55A-B190-CB45-8589-8532CA18F3B1}"/>
    <dgm:cxn modelId="{27C0B6D5-B572-C04A-8BCC-2EB2072400E1}" type="presOf" srcId="{A627A231-D1D8-AC49-8A57-E753AF441349}" destId="{62857F7F-EC27-5143-83F3-3621E541A88F}" srcOrd="0" destOrd="0" presId="urn:microsoft.com/office/officeart/2008/layout/HalfCircleOrganizationChart"/>
    <dgm:cxn modelId="{6947E1C3-FFFA-FF4D-B5B6-46F33B9E415C}" type="presOf" srcId="{2E950604-B05D-8544-BFB2-A5085CD22F59}" destId="{21691C7B-A2BE-0F47-97D2-3FDE8B2FEFBB}" srcOrd="1" destOrd="0" presId="urn:microsoft.com/office/officeart/2008/layout/HalfCircleOrganizationChart"/>
    <dgm:cxn modelId="{612FE872-242B-8248-B19C-F539B45DDB81}" type="presOf" srcId="{9F1AD4B7-2F0F-1343-BEDE-965222C19963}" destId="{7CEE045D-9E44-FF41-96E2-AB0B81BB8941}" srcOrd="0" destOrd="0" presId="urn:microsoft.com/office/officeart/2008/layout/HalfCircleOrganizationChart"/>
    <dgm:cxn modelId="{A25D3A21-8E4B-434C-917C-604CE4A00C12}" srcId="{A627A231-D1D8-AC49-8A57-E753AF441349}" destId="{8EBFA8F0-9DFA-314A-9057-D939742F4AD6}" srcOrd="1" destOrd="0" parTransId="{C0F29E05-2CB2-6741-9E0A-CB3A3CA788DE}" sibTransId="{11103BFF-587A-CC40-9EB7-CDB29CD41577}"/>
    <dgm:cxn modelId="{D3C0CB13-F7FA-1E4B-9B96-827B52070900}" type="presOf" srcId="{89428ED9-5CA9-EC41-B1E8-387BD8DAB33D}" destId="{4918B098-56C4-3548-A99B-3A7BA7F8FAFC}" srcOrd="1" destOrd="0" presId="urn:microsoft.com/office/officeart/2008/layout/HalfCircleOrganizationChart"/>
    <dgm:cxn modelId="{DD4861DA-634F-AF4E-AC7C-6BB04192F710}" type="presOf" srcId="{9E710267-70B3-B642-9881-2B72BD197349}" destId="{5082A6D6-6160-6E43-A6F1-14ED705F5A49}" srcOrd="0" destOrd="0" presId="urn:microsoft.com/office/officeart/2008/layout/HalfCircleOrganizationChart"/>
    <dgm:cxn modelId="{B895B150-35D4-7146-8105-4702B5B21DC5}" type="presParOf" srcId="{38060DBE-6C96-EB49-9FA4-6E7AE06A16EE}" destId="{D0466998-0FA9-674C-8FE2-2FD9BC086D96}" srcOrd="0" destOrd="0" presId="urn:microsoft.com/office/officeart/2008/layout/HalfCircleOrganizationChart"/>
    <dgm:cxn modelId="{3F48A826-969F-8948-B9D3-684F92B979C6}" type="presParOf" srcId="{D0466998-0FA9-674C-8FE2-2FD9BC086D96}" destId="{44F82902-BC86-E947-880A-1EEB67BB644C}" srcOrd="0" destOrd="0" presId="urn:microsoft.com/office/officeart/2008/layout/HalfCircleOrganizationChart"/>
    <dgm:cxn modelId="{DCD18656-5AB2-FA46-8C68-273EF88103AE}" type="presParOf" srcId="{44F82902-BC86-E947-880A-1EEB67BB644C}" destId="{5082A6D6-6160-6E43-A6F1-14ED705F5A49}" srcOrd="0" destOrd="0" presId="urn:microsoft.com/office/officeart/2008/layout/HalfCircleOrganizationChart"/>
    <dgm:cxn modelId="{F38EBC87-079B-524B-BA62-FE81BBD42A2B}" type="presParOf" srcId="{44F82902-BC86-E947-880A-1EEB67BB644C}" destId="{AF26D741-10D1-574E-8C5F-80DB037E7141}" srcOrd="1" destOrd="0" presId="urn:microsoft.com/office/officeart/2008/layout/HalfCircleOrganizationChart"/>
    <dgm:cxn modelId="{9EBC16C0-D3B5-E343-8879-073C37B212B7}" type="presParOf" srcId="{44F82902-BC86-E947-880A-1EEB67BB644C}" destId="{8D0AD92A-6800-C54A-A838-7A1B06BC7067}" srcOrd="2" destOrd="0" presId="urn:microsoft.com/office/officeart/2008/layout/HalfCircleOrganizationChart"/>
    <dgm:cxn modelId="{8E4DFAB3-AB70-624D-ADB1-C174E767F622}" type="presParOf" srcId="{44F82902-BC86-E947-880A-1EEB67BB644C}" destId="{E3006A19-BEB7-764C-928E-F20FB8687D76}" srcOrd="3" destOrd="0" presId="urn:microsoft.com/office/officeart/2008/layout/HalfCircleOrganizationChart"/>
    <dgm:cxn modelId="{90B21AFF-CDCE-5A4A-A756-C1A0B8129B59}" type="presParOf" srcId="{D0466998-0FA9-674C-8FE2-2FD9BC086D96}" destId="{E1B2B6EA-D23D-D343-A041-4637F8601F82}" srcOrd="1" destOrd="0" presId="urn:microsoft.com/office/officeart/2008/layout/HalfCircleOrganizationChart"/>
    <dgm:cxn modelId="{F1C00898-2EBE-FE47-A200-00A8FEC11383}" type="presParOf" srcId="{E1B2B6EA-D23D-D343-A041-4637F8601F82}" destId="{7CEE045D-9E44-FF41-96E2-AB0B81BB8941}" srcOrd="0" destOrd="0" presId="urn:microsoft.com/office/officeart/2008/layout/HalfCircleOrganizationChart"/>
    <dgm:cxn modelId="{2F089FEF-BFA5-4B4F-8EC8-B38D008E9E70}" type="presParOf" srcId="{E1B2B6EA-D23D-D343-A041-4637F8601F82}" destId="{25324A44-898F-F54D-9C02-B2076B0EBA91}" srcOrd="1" destOrd="0" presId="urn:microsoft.com/office/officeart/2008/layout/HalfCircleOrganizationChart"/>
    <dgm:cxn modelId="{371FA044-3EC2-BB47-AEF7-3E146E4D82F5}" type="presParOf" srcId="{25324A44-898F-F54D-9C02-B2076B0EBA91}" destId="{176C5F2D-90FB-0C40-ADBD-5B8ABCD58BED}" srcOrd="0" destOrd="0" presId="urn:microsoft.com/office/officeart/2008/layout/HalfCircleOrganizationChart"/>
    <dgm:cxn modelId="{DCC63B2D-DC36-DC49-B6FF-DB93CB00712D}" type="presParOf" srcId="{176C5F2D-90FB-0C40-ADBD-5B8ABCD58BED}" destId="{62857F7F-EC27-5143-83F3-3621E541A88F}" srcOrd="0" destOrd="0" presId="urn:microsoft.com/office/officeart/2008/layout/HalfCircleOrganizationChart"/>
    <dgm:cxn modelId="{0A08A1E7-BA30-9A43-8845-04C5F91B3A8B}" type="presParOf" srcId="{176C5F2D-90FB-0C40-ADBD-5B8ABCD58BED}" destId="{7D612706-85D8-6E4C-BFB7-6EEE8A6063A4}" srcOrd="1" destOrd="0" presId="urn:microsoft.com/office/officeart/2008/layout/HalfCircleOrganizationChart"/>
    <dgm:cxn modelId="{A67764CB-65FD-1440-A78B-CF1C2E0517E2}" type="presParOf" srcId="{176C5F2D-90FB-0C40-ADBD-5B8ABCD58BED}" destId="{8BEA8335-B609-9B43-A6C2-5DF1A81B01F6}" srcOrd="2" destOrd="0" presId="urn:microsoft.com/office/officeart/2008/layout/HalfCircleOrganizationChart"/>
    <dgm:cxn modelId="{EAE7E68E-11C7-704F-9613-4ABA711C3CDF}" type="presParOf" srcId="{176C5F2D-90FB-0C40-ADBD-5B8ABCD58BED}" destId="{0AF67061-C54F-1D44-BE19-5CF9010FA504}" srcOrd="3" destOrd="0" presId="urn:microsoft.com/office/officeart/2008/layout/HalfCircleOrganizationChart"/>
    <dgm:cxn modelId="{A6C84FDD-723C-1E4C-833F-0950F7DA19A4}" type="presParOf" srcId="{25324A44-898F-F54D-9C02-B2076B0EBA91}" destId="{7914E3D8-4EF3-594D-B2A1-2C8284385D28}" srcOrd="1" destOrd="0" presId="urn:microsoft.com/office/officeart/2008/layout/HalfCircleOrganizationChart"/>
    <dgm:cxn modelId="{EDC37BDE-B1B1-DE42-9382-E52E99E31521}" type="presParOf" srcId="{7914E3D8-4EF3-594D-B2A1-2C8284385D28}" destId="{78E9E72C-4149-934A-BB6F-A2E386308522}" srcOrd="0" destOrd="0" presId="urn:microsoft.com/office/officeart/2008/layout/HalfCircleOrganizationChart"/>
    <dgm:cxn modelId="{A36DBD8A-34F7-6047-B1F5-D8AFAF2D64B2}" type="presParOf" srcId="{7914E3D8-4EF3-594D-B2A1-2C8284385D28}" destId="{2359C99D-6654-4A43-B2FF-8EC8DFA2DE11}" srcOrd="1" destOrd="0" presId="urn:microsoft.com/office/officeart/2008/layout/HalfCircleOrganizationChart"/>
    <dgm:cxn modelId="{E93151A7-EDD9-CD46-AEA5-E4E91FD2A9C2}" type="presParOf" srcId="{2359C99D-6654-4A43-B2FF-8EC8DFA2DE11}" destId="{CB54E824-5CF5-0D49-B1F1-1E4D4A0A24FC}" srcOrd="0" destOrd="0" presId="urn:microsoft.com/office/officeart/2008/layout/HalfCircleOrganizationChart"/>
    <dgm:cxn modelId="{56862533-1768-2F49-B097-39CFCC0D92C8}" type="presParOf" srcId="{CB54E824-5CF5-0D49-B1F1-1E4D4A0A24FC}" destId="{95649BA0-321C-824B-9C8C-43FC723AB8CA}" srcOrd="0" destOrd="0" presId="urn:microsoft.com/office/officeart/2008/layout/HalfCircleOrganizationChart"/>
    <dgm:cxn modelId="{0F9B236B-CC9A-824E-A390-563CB63B8DCF}" type="presParOf" srcId="{CB54E824-5CF5-0D49-B1F1-1E4D4A0A24FC}" destId="{FC94FFB9-6E4F-664B-9FC8-4AD0BB164C08}" srcOrd="1" destOrd="0" presId="urn:microsoft.com/office/officeart/2008/layout/HalfCircleOrganizationChart"/>
    <dgm:cxn modelId="{B536F9E0-E98F-714F-A51C-A4BF2C665E61}" type="presParOf" srcId="{CB54E824-5CF5-0D49-B1F1-1E4D4A0A24FC}" destId="{FB4BCE03-E054-2F43-BDFF-5D8395BF11F3}" srcOrd="2" destOrd="0" presId="urn:microsoft.com/office/officeart/2008/layout/HalfCircleOrganizationChart"/>
    <dgm:cxn modelId="{4D298AAD-C829-9F45-A3E4-759CA5AE0F21}" type="presParOf" srcId="{CB54E824-5CF5-0D49-B1F1-1E4D4A0A24FC}" destId="{3BA7B37A-0E5D-F543-912F-C20EE904355C}" srcOrd="3" destOrd="0" presId="urn:microsoft.com/office/officeart/2008/layout/HalfCircleOrganizationChart"/>
    <dgm:cxn modelId="{4FC2D06E-DC62-1441-8CCE-76E16FEAFFDD}" type="presParOf" srcId="{2359C99D-6654-4A43-B2FF-8EC8DFA2DE11}" destId="{DA161F37-2088-6545-857F-8FD4695E1716}" srcOrd="1" destOrd="0" presId="urn:microsoft.com/office/officeart/2008/layout/HalfCircleOrganizationChart"/>
    <dgm:cxn modelId="{792258A6-FAC7-814A-B94B-511E9FFD6F78}" type="presParOf" srcId="{2359C99D-6654-4A43-B2FF-8EC8DFA2DE11}" destId="{6A3AC2FC-9BA3-024A-8244-74DD0447C306}" srcOrd="2" destOrd="0" presId="urn:microsoft.com/office/officeart/2008/layout/HalfCircleOrganizationChart"/>
    <dgm:cxn modelId="{6050FAB3-B042-3745-A59A-8F8A2E00A344}" type="presParOf" srcId="{7914E3D8-4EF3-594D-B2A1-2C8284385D28}" destId="{619AA313-561B-8E4F-A9C0-2205B0455D97}" srcOrd="2" destOrd="0" presId="urn:microsoft.com/office/officeart/2008/layout/HalfCircleOrganizationChart"/>
    <dgm:cxn modelId="{AEA8D5CD-685F-9448-9008-34C46A2D2977}" type="presParOf" srcId="{7914E3D8-4EF3-594D-B2A1-2C8284385D28}" destId="{D9E3A5DB-C18C-4A41-B33D-ED7308F50ABC}" srcOrd="3" destOrd="0" presId="urn:microsoft.com/office/officeart/2008/layout/HalfCircleOrganizationChart"/>
    <dgm:cxn modelId="{6C0B2A9F-B53F-6044-A5D7-D21A48080DC7}" type="presParOf" srcId="{D9E3A5DB-C18C-4A41-B33D-ED7308F50ABC}" destId="{34D5B821-2FA6-E048-A33D-083618AFA350}" srcOrd="0" destOrd="0" presId="urn:microsoft.com/office/officeart/2008/layout/HalfCircleOrganizationChart"/>
    <dgm:cxn modelId="{16F82B49-7411-B24E-A0AF-6099B86CB035}" type="presParOf" srcId="{34D5B821-2FA6-E048-A33D-083618AFA350}" destId="{E20B7B10-DBCF-3540-AF72-99CCC8EE0FA5}" srcOrd="0" destOrd="0" presId="urn:microsoft.com/office/officeart/2008/layout/HalfCircleOrganizationChart"/>
    <dgm:cxn modelId="{FCBC39EE-199B-4047-A6AE-772454CB1867}" type="presParOf" srcId="{34D5B821-2FA6-E048-A33D-083618AFA350}" destId="{D0B35D3A-71C5-3F46-B6F0-C47CCB4F8F03}" srcOrd="1" destOrd="0" presId="urn:microsoft.com/office/officeart/2008/layout/HalfCircleOrganizationChart"/>
    <dgm:cxn modelId="{2A2C6310-A413-184E-B4C9-A5EC4E193951}" type="presParOf" srcId="{34D5B821-2FA6-E048-A33D-083618AFA350}" destId="{3C5A12F0-AC74-8042-AB45-E97E2F5E0CBC}" srcOrd="2" destOrd="0" presId="urn:microsoft.com/office/officeart/2008/layout/HalfCircleOrganizationChart"/>
    <dgm:cxn modelId="{7F5C4C7A-CF68-9E4E-9199-B7ED61AC6AD6}" type="presParOf" srcId="{34D5B821-2FA6-E048-A33D-083618AFA350}" destId="{FD6A3478-C604-3044-887F-C53F6533D3D5}" srcOrd="3" destOrd="0" presId="urn:microsoft.com/office/officeart/2008/layout/HalfCircleOrganizationChart"/>
    <dgm:cxn modelId="{BE1EB859-34C4-C744-ACB6-D50652EAD154}" type="presParOf" srcId="{D9E3A5DB-C18C-4A41-B33D-ED7308F50ABC}" destId="{AF83DBF5-6EB9-3840-9C06-1056D7C96E2A}" srcOrd="1" destOrd="0" presId="urn:microsoft.com/office/officeart/2008/layout/HalfCircleOrganizationChart"/>
    <dgm:cxn modelId="{4B4334B2-B90D-7C45-B3F6-B05DCACDF03E}" type="presParOf" srcId="{D9E3A5DB-C18C-4A41-B33D-ED7308F50ABC}" destId="{E5425200-9199-5F44-86F3-A6D0D5D30C38}" srcOrd="2" destOrd="0" presId="urn:microsoft.com/office/officeart/2008/layout/HalfCircleOrganizationChart"/>
    <dgm:cxn modelId="{FEE2F75F-0C87-C24A-8656-860AC5C6C44C}" type="presParOf" srcId="{25324A44-898F-F54D-9C02-B2076B0EBA91}" destId="{06C2BA6A-8D3F-B944-A026-5D69735542CF}" srcOrd="2" destOrd="0" presId="urn:microsoft.com/office/officeart/2008/layout/HalfCircleOrganizationChart"/>
    <dgm:cxn modelId="{564CEC86-95EE-C74E-B16E-F0FB273822E4}" type="presParOf" srcId="{E1B2B6EA-D23D-D343-A041-4637F8601F82}" destId="{18C4FEB1-8C46-5E4A-9B62-0F5705AD47A9}" srcOrd="2" destOrd="0" presId="urn:microsoft.com/office/officeart/2008/layout/HalfCircleOrganizationChart"/>
    <dgm:cxn modelId="{51B115DF-F891-584A-9E3F-3BFB8D46D0B4}" type="presParOf" srcId="{E1B2B6EA-D23D-D343-A041-4637F8601F82}" destId="{B24CD180-DE26-5744-9DEC-DA7CA85A4052}" srcOrd="3" destOrd="0" presId="urn:microsoft.com/office/officeart/2008/layout/HalfCircleOrganizationChart"/>
    <dgm:cxn modelId="{7A6A776F-5627-1246-93FF-2FE5556220C4}" type="presParOf" srcId="{B24CD180-DE26-5744-9DEC-DA7CA85A4052}" destId="{B9AD3F43-0B04-3443-AE37-E0993BFECCA2}" srcOrd="0" destOrd="0" presId="urn:microsoft.com/office/officeart/2008/layout/HalfCircleOrganizationChart"/>
    <dgm:cxn modelId="{A426038E-A9D4-AE40-A117-5278CF9D847E}" type="presParOf" srcId="{B9AD3F43-0B04-3443-AE37-E0993BFECCA2}" destId="{9BB81859-A06E-B248-B65D-FCE9AAB85F28}" srcOrd="0" destOrd="0" presId="urn:microsoft.com/office/officeart/2008/layout/HalfCircleOrganizationChart"/>
    <dgm:cxn modelId="{7ECCBF5A-5012-854C-981B-A03701C42FC5}" type="presParOf" srcId="{B9AD3F43-0B04-3443-AE37-E0993BFECCA2}" destId="{3D4794AD-19FA-C44F-9CF0-3371DF732D00}" srcOrd="1" destOrd="0" presId="urn:microsoft.com/office/officeart/2008/layout/HalfCircleOrganizationChart"/>
    <dgm:cxn modelId="{E9DAA5E3-66F3-2640-A625-8E4FBA8F9181}" type="presParOf" srcId="{B9AD3F43-0B04-3443-AE37-E0993BFECCA2}" destId="{6B1E7898-952E-AA4C-940E-108157748764}" srcOrd="2" destOrd="0" presId="urn:microsoft.com/office/officeart/2008/layout/HalfCircleOrganizationChart"/>
    <dgm:cxn modelId="{CF75F3DD-BE29-664A-8D69-491CC59DEE13}" type="presParOf" srcId="{B9AD3F43-0B04-3443-AE37-E0993BFECCA2}" destId="{4918B098-56C4-3548-A99B-3A7BA7F8FAFC}" srcOrd="3" destOrd="0" presId="urn:microsoft.com/office/officeart/2008/layout/HalfCircleOrganizationChart"/>
    <dgm:cxn modelId="{D206F3D8-0894-FF42-BA98-02FAA92752C8}" type="presParOf" srcId="{B24CD180-DE26-5744-9DEC-DA7CA85A4052}" destId="{4F5BC749-7022-E344-867D-4255BD9FF619}" srcOrd="1" destOrd="0" presId="urn:microsoft.com/office/officeart/2008/layout/HalfCircleOrganizationChart"/>
    <dgm:cxn modelId="{E7CB89F5-9B41-1F4E-B211-0EE053BD2621}" type="presParOf" srcId="{4F5BC749-7022-E344-867D-4255BD9FF619}" destId="{CC59A1DB-EB58-1741-AF71-20C894A33B60}" srcOrd="0" destOrd="0" presId="urn:microsoft.com/office/officeart/2008/layout/HalfCircleOrganizationChart"/>
    <dgm:cxn modelId="{A8D5F7FC-F6BD-F741-915C-6045C9328C17}" type="presParOf" srcId="{4F5BC749-7022-E344-867D-4255BD9FF619}" destId="{1B270705-1CC4-FD45-B691-AE835489DCBC}" srcOrd="1" destOrd="0" presId="urn:microsoft.com/office/officeart/2008/layout/HalfCircleOrganizationChart"/>
    <dgm:cxn modelId="{D53E372C-4E98-674A-8B55-2B5DD1C58E6C}" type="presParOf" srcId="{1B270705-1CC4-FD45-B691-AE835489DCBC}" destId="{3F44B222-3ED9-2B49-AACB-596F5F6C9B5D}" srcOrd="0" destOrd="0" presId="urn:microsoft.com/office/officeart/2008/layout/HalfCircleOrganizationChart"/>
    <dgm:cxn modelId="{A863995B-3EF0-944C-84F4-4E78A11934DE}" type="presParOf" srcId="{3F44B222-3ED9-2B49-AACB-596F5F6C9B5D}" destId="{1A68E399-B019-B844-85AD-0D6852F161D7}" srcOrd="0" destOrd="0" presId="urn:microsoft.com/office/officeart/2008/layout/HalfCircleOrganizationChart"/>
    <dgm:cxn modelId="{B686B68A-9C1D-0040-AC15-2AFCE2CA63AE}" type="presParOf" srcId="{3F44B222-3ED9-2B49-AACB-596F5F6C9B5D}" destId="{50844785-AABE-CB41-B613-C86E83AB5FED}" srcOrd="1" destOrd="0" presId="urn:microsoft.com/office/officeart/2008/layout/HalfCircleOrganizationChart"/>
    <dgm:cxn modelId="{E0B87BE6-11AD-D847-84FB-3ACE726EA40B}" type="presParOf" srcId="{3F44B222-3ED9-2B49-AACB-596F5F6C9B5D}" destId="{F549335A-49C9-3246-9DFF-E489DC6CD7F6}" srcOrd="2" destOrd="0" presId="urn:microsoft.com/office/officeart/2008/layout/HalfCircleOrganizationChart"/>
    <dgm:cxn modelId="{4EB3C960-C11D-604E-AA1D-3B515545EF4F}" type="presParOf" srcId="{3F44B222-3ED9-2B49-AACB-596F5F6C9B5D}" destId="{21691C7B-A2BE-0F47-97D2-3FDE8B2FEFBB}" srcOrd="3" destOrd="0" presId="urn:microsoft.com/office/officeart/2008/layout/HalfCircleOrganizationChart"/>
    <dgm:cxn modelId="{8DA2FABE-AD8A-9E45-A5A5-076AF79D15E0}" type="presParOf" srcId="{1B270705-1CC4-FD45-B691-AE835489DCBC}" destId="{6F43CBF7-91B0-9448-8EF0-21E11F9DBC6F}" srcOrd="1" destOrd="0" presId="urn:microsoft.com/office/officeart/2008/layout/HalfCircleOrganizationChart"/>
    <dgm:cxn modelId="{924E7320-75EA-B34A-8469-BDFE0F9C74B7}" type="presParOf" srcId="{1B270705-1CC4-FD45-B691-AE835489DCBC}" destId="{E7010E4B-C9C7-5F45-9461-64EAAEDA8B21}" srcOrd="2" destOrd="0" presId="urn:microsoft.com/office/officeart/2008/layout/HalfCircleOrganizationChart"/>
    <dgm:cxn modelId="{CF1FA869-B4F4-3F4E-AC7E-48D1F3B0EC71}" type="presParOf" srcId="{4F5BC749-7022-E344-867D-4255BD9FF619}" destId="{985C695C-5D49-E34A-981D-18B7E7191623}" srcOrd="2" destOrd="0" presId="urn:microsoft.com/office/officeart/2008/layout/HalfCircleOrganizationChart"/>
    <dgm:cxn modelId="{5B7E97CF-D980-784C-82F9-A5383ACDCA20}" type="presParOf" srcId="{4F5BC749-7022-E344-867D-4255BD9FF619}" destId="{CDDA1DE4-298C-554E-80FC-2B618846BEB5}" srcOrd="3" destOrd="0" presId="urn:microsoft.com/office/officeart/2008/layout/HalfCircleOrganizationChart"/>
    <dgm:cxn modelId="{2FDAC6F9-DF85-BC49-B9A4-8531C4E5D0CB}" type="presParOf" srcId="{CDDA1DE4-298C-554E-80FC-2B618846BEB5}" destId="{4A988EA2-531A-6142-9191-E3471A8AFF02}" srcOrd="0" destOrd="0" presId="urn:microsoft.com/office/officeart/2008/layout/HalfCircleOrganizationChart"/>
    <dgm:cxn modelId="{55DA3E0A-1C2E-6849-9BA2-A3B1AE9F55D8}" type="presParOf" srcId="{4A988EA2-531A-6142-9191-E3471A8AFF02}" destId="{DBDFC57C-AA63-774E-A5CD-26B43C47A028}" srcOrd="0" destOrd="0" presId="urn:microsoft.com/office/officeart/2008/layout/HalfCircleOrganizationChart"/>
    <dgm:cxn modelId="{422BBC24-8656-AC4A-AD2E-72F684612922}" type="presParOf" srcId="{4A988EA2-531A-6142-9191-E3471A8AFF02}" destId="{8655A916-6777-8140-AF7E-A19782A408C7}" srcOrd="1" destOrd="0" presId="urn:microsoft.com/office/officeart/2008/layout/HalfCircleOrganizationChart"/>
    <dgm:cxn modelId="{024237D0-C973-394A-AA32-BA2B7A4C8D7A}" type="presParOf" srcId="{4A988EA2-531A-6142-9191-E3471A8AFF02}" destId="{0F5CFA4C-7D4A-4643-8361-49FEF68E2C08}" srcOrd="2" destOrd="0" presId="urn:microsoft.com/office/officeart/2008/layout/HalfCircleOrganizationChart"/>
    <dgm:cxn modelId="{CFE75A59-7C51-4643-B570-AEDA52FD3BC6}" type="presParOf" srcId="{4A988EA2-531A-6142-9191-E3471A8AFF02}" destId="{524B598A-C819-EE4B-9C7A-DA702B0FC000}" srcOrd="3" destOrd="0" presId="urn:microsoft.com/office/officeart/2008/layout/HalfCircleOrganizationChart"/>
    <dgm:cxn modelId="{C15D4773-33BE-DF4B-84F0-C76938C45388}" type="presParOf" srcId="{CDDA1DE4-298C-554E-80FC-2B618846BEB5}" destId="{784F26BF-F7AF-B94B-BFD4-C45EC01D455F}" srcOrd="1" destOrd="0" presId="urn:microsoft.com/office/officeart/2008/layout/HalfCircleOrganizationChart"/>
    <dgm:cxn modelId="{62E6CF1B-9D0A-194C-A076-588DCE307D0E}" type="presParOf" srcId="{CDDA1DE4-298C-554E-80FC-2B618846BEB5}" destId="{489BC3BB-4007-2F4A-82DF-A879993871DE}" srcOrd="2" destOrd="0" presId="urn:microsoft.com/office/officeart/2008/layout/HalfCircleOrganizationChart"/>
    <dgm:cxn modelId="{14BD1AB4-4FFE-284A-9362-71F7A08C649E}" type="presParOf" srcId="{B24CD180-DE26-5744-9DEC-DA7CA85A4052}" destId="{B24874B8-94F7-284A-9714-47FADDABFDE6}" srcOrd="2" destOrd="0" presId="urn:microsoft.com/office/officeart/2008/layout/HalfCircleOrganizationChart"/>
    <dgm:cxn modelId="{5BB902DD-E469-3442-9A70-FF9CF92137CB}" type="presParOf" srcId="{D0466998-0FA9-674C-8FE2-2FD9BC086D96}" destId="{804543EB-6E04-FD47-91A7-915CA984ED5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19E7D-BDE7-6B4B-AFE5-6EF6DC7C1410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10267-70B3-B642-9881-2B72BD197349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741C7DBC-0F3F-8C4F-AF99-CAA5AFC18B66}" type="parTrans" cxnId="{2AB0346B-AA4B-FC4B-B15B-4221DEF92EE2}">
      <dgm:prSet/>
      <dgm:spPr/>
      <dgm:t>
        <a:bodyPr/>
        <a:lstStyle/>
        <a:p>
          <a:endParaRPr lang="en-US"/>
        </a:p>
      </dgm:t>
    </dgm:pt>
    <dgm:pt modelId="{03528328-0D81-494F-B756-024830BF2E41}" type="sibTrans" cxnId="{2AB0346B-AA4B-FC4B-B15B-4221DEF92EE2}">
      <dgm:prSet/>
      <dgm:spPr/>
      <dgm:t>
        <a:bodyPr/>
        <a:lstStyle/>
        <a:p>
          <a:endParaRPr lang="en-US"/>
        </a:p>
      </dgm:t>
    </dgm:pt>
    <dgm:pt modelId="{CC4607F4-2497-8E45-A71B-72E96A48FC6F}">
      <dgm:prSet phldrT="[Text]"/>
      <dgm:spPr/>
      <dgm:t>
        <a:bodyPr/>
        <a:lstStyle/>
        <a:p>
          <a:r>
            <a:rPr lang="en-US" dirty="0" smtClean="0"/>
            <a:t>20</a:t>
          </a:r>
          <a:endParaRPr lang="en-US" dirty="0"/>
        </a:p>
      </dgm:t>
    </dgm:pt>
    <dgm:pt modelId="{BDB1475F-13AD-C94E-9A93-BE055E9604AA}" type="parTrans" cxnId="{AC8CB7F2-8946-014A-BFF2-C6225B7792B8}">
      <dgm:prSet/>
      <dgm:spPr/>
      <dgm:t>
        <a:bodyPr/>
        <a:lstStyle/>
        <a:p>
          <a:endParaRPr lang="en-US"/>
        </a:p>
      </dgm:t>
    </dgm:pt>
    <dgm:pt modelId="{D961819A-29DC-B64D-9740-C4CB16F9077B}" type="sibTrans" cxnId="{AC8CB7F2-8946-014A-BFF2-C6225B7792B8}">
      <dgm:prSet/>
      <dgm:spPr/>
      <dgm:t>
        <a:bodyPr/>
        <a:lstStyle/>
        <a:p>
          <a:endParaRPr lang="en-US"/>
        </a:p>
      </dgm:t>
    </dgm:pt>
    <dgm:pt modelId="{BBCCD341-4DEF-0E44-B314-25C990CD63CF}">
      <dgm:prSet phldrT="[Text]"/>
      <dgm:spPr/>
      <dgm:t>
        <a:bodyPr/>
        <a:lstStyle/>
        <a:p>
          <a:r>
            <a:rPr lang="en-US" dirty="0" smtClean="0"/>
            <a:t>25</a:t>
          </a:r>
          <a:endParaRPr lang="en-US" dirty="0"/>
        </a:p>
      </dgm:t>
    </dgm:pt>
    <dgm:pt modelId="{27197170-DE50-154C-9FE7-C5A6CDECC37F}" type="parTrans" cxnId="{25B48372-7E3B-A14C-AAFA-D899E472017F}">
      <dgm:prSet/>
      <dgm:spPr/>
      <dgm:t>
        <a:bodyPr/>
        <a:lstStyle/>
        <a:p>
          <a:endParaRPr lang="en-US"/>
        </a:p>
      </dgm:t>
    </dgm:pt>
    <dgm:pt modelId="{443973A5-1C95-5343-BC9D-99B8976C5BC5}" type="sibTrans" cxnId="{25B48372-7E3B-A14C-AAFA-D899E472017F}">
      <dgm:prSet/>
      <dgm:spPr/>
      <dgm:t>
        <a:bodyPr/>
        <a:lstStyle/>
        <a:p>
          <a:endParaRPr lang="en-US"/>
        </a:p>
      </dgm:t>
    </dgm:pt>
    <dgm:pt modelId="{7A26D534-AF3B-B445-88C1-22BE95E6C899}">
      <dgm:prSet phldrT="[Text]"/>
      <dgm:spPr/>
      <dgm:t>
        <a:bodyPr/>
        <a:lstStyle/>
        <a:p>
          <a:r>
            <a:rPr lang="en-US" dirty="0" smtClean="0"/>
            <a:t>30</a:t>
          </a:r>
          <a:endParaRPr lang="en-US" dirty="0"/>
        </a:p>
      </dgm:t>
    </dgm:pt>
    <dgm:pt modelId="{5222CBC4-E65C-434C-89BA-E7C6D6356EA9}" type="parTrans" cxnId="{D0CAB276-27F8-C940-A5AC-B4D0A28B73C1}">
      <dgm:prSet/>
      <dgm:spPr/>
      <dgm:t>
        <a:bodyPr/>
        <a:lstStyle/>
        <a:p>
          <a:endParaRPr lang="en-US"/>
        </a:p>
      </dgm:t>
    </dgm:pt>
    <dgm:pt modelId="{B61737B7-A3CB-F04C-AF05-69D274E89D1B}" type="sibTrans" cxnId="{D0CAB276-27F8-C940-A5AC-B4D0A28B73C1}">
      <dgm:prSet/>
      <dgm:spPr/>
      <dgm:t>
        <a:bodyPr/>
        <a:lstStyle/>
        <a:p>
          <a:endParaRPr lang="en-US"/>
        </a:p>
      </dgm:t>
    </dgm:pt>
    <dgm:pt modelId="{79DCA31F-274C-C04E-AE8C-C8EB0076AFF1}">
      <dgm:prSet phldrT="[Text]"/>
      <dgm:spPr/>
      <dgm:t>
        <a:bodyPr/>
        <a:lstStyle/>
        <a:p>
          <a:r>
            <a:rPr lang="en-US" dirty="0" smtClean="0"/>
            <a:t>35</a:t>
          </a:r>
          <a:endParaRPr lang="en-US" dirty="0"/>
        </a:p>
      </dgm:t>
    </dgm:pt>
    <dgm:pt modelId="{E4BFCA42-8F3F-C344-8298-EA85106DF486}" type="parTrans" cxnId="{D2A3D4FE-18CA-3547-AC2A-AFE383DB5CC6}">
      <dgm:prSet/>
      <dgm:spPr/>
      <dgm:t>
        <a:bodyPr/>
        <a:lstStyle/>
        <a:p>
          <a:endParaRPr lang="en-US"/>
        </a:p>
      </dgm:t>
    </dgm:pt>
    <dgm:pt modelId="{578F178A-9235-5A4A-987F-B9A31E398C62}" type="sibTrans" cxnId="{D2A3D4FE-18CA-3547-AC2A-AFE383DB5CC6}">
      <dgm:prSet/>
      <dgm:spPr/>
      <dgm:t>
        <a:bodyPr/>
        <a:lstStyle/>
        <a:p>
          <a:endParaRPr lang="en-US"/>
        </a:p>
      </dgm:t>
    </dgm:pt>
    <dgm:pt modelId="{0CD2BECF-415E-8143-B9EC-F3AB39A5316A}">
      <dgm:prSet phldrT="[Text]"/>
      <dgm:spPr/>
      <dgm:t>
        <a:bodyPr/>
        <a:lstStyle/>
        <a:p>
          <a:r>
            <a:rPr lang="en-US" dirty="0" smtClean="0"/>
            <a:t>40</a:t>
          </a:r>
          <a:endParaRPr lang="en-US" dirty="0"/>
        </a:p>
      </dgm:t>
    </dgm:pt>
    <dgm:pt modelId="{02E8DF74-8807-CC42-A272-5BA2FBAC83F9}" type="parTrans" cxnId="{72B83250-F3B6-7F4D-8FD3-C90CECACDCB2}">
      <dgm:prSet/>
      <dgm:spPr/>
      <dgm:t>
        <a:bodyPr/>
        <a:lstStyle/>
        <a:p>
          <a:endParaRPr lang="en-US"/>
        </a:p>
      </dgm:t>
    </dgm:pt>
    <dgm:pt modelId="{8FD84202-A558-1344-85A8-E77161928FD5}" type="sibTrans" cxnId="{72B83250-F3B6-7F4D-8FD3-C90CECACDCB2}">
      <dgm:prSet/>
      <dgm:spPr/>
      <dgm:t>
        <a:bodyPr/>
        <a:lstStyle/>
        <a:p>
          <a:endParaRPr lang="en-US"/>
        </a:p>
      </dgm:t>
    </dgm:pt>
    <dgm:pt modelId="{CD433553-2992-0E4E-8E21-A0548AB88F2C}">
      <dgm:prSet phldrT="[Text]"/>
      <dgm:spPr/>
      <dgm:t>
        <a:bodyPr/>
        <a:lstStyle/>
        <a:p>
          <a:r>
            <a:rPr lang="en-US" smtClean="0"/>
            <a:t>50</a:t>
          </a:r>
          <a:endParaRPr lang="en-US" dirty="0"/>
        </a:p>
      </dgm:t>
    </dgm:pt>
    <dgm:pt modelId="{BC31F455-B6C7-0D48-B0FE-63FDB2AB39FD}" type="parTrans" cxnId="{F790C5C4-2A42-9646-8C0D-F3414DD59C04}">
      <dgm:prSet/>
      <dgm:spPr/>
      <dgm:t>
        <a:bodyPr/>
        <a:lstStyle/>
        <a:p>
          <a:endParaRPr lang="en-US"/>
        </a:p>
      </dgm:t>
    </dgm:pt>
    <dgm:pt modelId="{D1942C4A-77E4-ED44-ABE9-CCE1733FBE78}" type="sibTrans" cxnId="{F790C5C4-2A42-9646-8C0D-F3414DD59C04}">
      <dgm:prSet/>
      <dgm:spPr/>
      <dgm:t>
        <a:bodyPr/>
        <a:lstStyle/>
        <a:p>
          <a:endParaRPr lang="en-US"/>
        </a:p>
      </dgm:t>
    </dgm:pt>
    <dgm:pt modelId="{38060DBE-6C96-EB49-9FA4-6E7AE06A16EE}" type="pres">
      <dgm:prSet presAssocID="{B5119E7D-BDE7-6B4B-AFE5-6EF6DC7C141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0466998-0FA9-674C-8FE2-2FD9BC086D96}" type="pres">
      <dgm:prSet presAssocID="{9E710267-70B3-B642-9881-2B72BD197349}" presName="hierRoot1" presStyleCnt="0">
        <dgm:presLayoutVars>
          <dgm:hierBranch val="init"/>
        </dgm:presLayoutVars>
      </dgm:prSet>
      <dgm:spPr/>
    </dgm:pt>
    <dgm:pt modelId="{44F82902-BC86-E947-880A-1EEB67BB644C}" type="pres">
      <dgm:prSet presAssocID="{9E710267-70B3-B642-9881-2B72BD197349}" presName="rootComposite1" presStyleCnt="0"/>
      <dgm:spPr/>
    </dgm:pt>
    <dgm:pt modelId="{5082A6D6-6160-6E43-A6F1-14ED705F5A49}" type="pres">
      <dgm:prSet presAssocID="{9E710267-70B3-B642-9881-2B72BD197349}" presName="rootText1" presStyleLbl="alignAcc1" presStyleIdx="0" presStyleCnt="0" custLinFactNeighborX="-39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6D741-10D1-574E-8C5F-80DB037E7141}" type="pres">
      <dgm:prSet presAssocID="{9E710267-70B3-B642-9881-2B72BD197349}" presName="topArc1" presStyleLbl="parChTrans1D1" presStyleIdx="0" presStyleCnt="14"/>
      <dgm:spPr/>
    </dgm:pt>
    <dgm:pt modelId="{8D0AD92A-6800-C54A-A838-7A1B06BC7067}" type="pres">
      <dgm:prSet presAssocID="{9E710267-70B3-B642-9881-2B72BD197349}" presName="bottomArc1" presStyleLbl="parChTrans1D1" presStyleIdx="1" presStyleCnt="14"/>
      <dgm:spPr/>
    </dgm:pt>
    <dgm:pt modelId="{E3006A19-BEB7-764C-928E-F20FB8687D76}" type="pres">
      <dgm:prSet presAssocID="{9E710267-70B3-B642-9881-2B72BD197349}" presName="topConnNode1" presStyleLbl="node1" presStyleIdx="0" presStyleCnt="0"/>
      <dgm:spPr/>
      <dgm:t>
        <a:bodyPr/>
        <a:lstStyle/>
        <a:p>
          <a:endParaRPr lang="en-US"/>
        </a:p>
      </dgm:t>
    </dgm:pt>
    <dgm:pt modelId="{E1B2B6EA-D23D-D343-A041-4637F8601F82}" type="pres">
      <dgm:prSet presAssocID="{9E710267-70B3-B642-9881-2B72BD197349}" presName="hierChild2" presStyleCnt="0"/>
      <dgm:spPr/>
    </dgm:pt>
    <dgm:pt modelId="{EFEEDD4C-E31A-2845-8293-1B1CB66D7A13}" type="pres">
      <dgm:prSet presAssocID="{BDB1475F-13AD-C94E-9A93-BE055E9604AA}" presName="Name28" presStyleLbl="parChTrans1D2" presStyleIdx="0" presStyleCnt="1"/>
      <dgm:spPr/>
      <dgm:t>
        <a:bodyPr/>
        <a:lstStyle/>
        <a:p>
          <a:endParaRPr lang="en-US"/>
        </a:p>
      </dgm:t>
    </dgm:pt>
    <dgm:pt modelId="{1C3B10F1-9EBF-A44D-874B-1A585F6A7303}" type="pres">
      <dgm:prSet presAssocID="{CC4607F4-2497-8E45-A71B-72E96A48FC6F}" presName="hierRoot2" presStyleCnt="0">
        <dgm:presLayoutVars>
          <dgm:hierBranch val="init"/>
        </dgm:presLayoutVars>
      </dgm:prSet>
      <dgm:spPr/>
    </dgm:pt>
    <dgm:pt modelId="{28F96E54-6330-3D41-A6C7-DE015C127C90}" type="pres">
      <dgm:prSet presAssocID="{CC4607F4-2497-8E45-A71B-72E96A48FC6F}" presName="rootComposite2" presStyleCnt="0"/>
      <dgm:spPr/>
    </dgm:pt>
    <dgm:pt modelId="{88C44FAC-6284-0643-9BAE-A2AE90A21289}" type="pres">
      <dgm:prSet presAssocID="{CC4607F4-2497-8E45-A71B-72E96A48FC6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F65205-6B77-8C4C-ABE3-F843BB90433F}" type="pres">
      <dgm:prSet presAssocID="{CC4607F4-2497-8E45-A71B-72E96A48FC6F}" presName="topArc2" presStyleLbl="parChTrans1D1" presStyleIdx="2" presStyleCnt="14"/>
      <dgm:spPr/>
    </dgm:pt>
    <dgm:pt modelId="{73BD71BB-361F-FC40-B570-F09D44A47E43}" type="pres">
      <dgm:prSet presAssocID="{CC4607F4-2497-8E45-A71B-72E96A48FC6F}" presName="bottomArc2" presStyleLbl="parChTrans1D1" presStyleIdx="3" presStyleCnt="14"/>
      <dgm:spPr/>
    </dgm:pt>
    <dgm:pt modelId="{9595ACAB-2485-9B4F-8666-1831E07B65FE}" type="pres">
      <dgm:prSet presAssocID="{CC4607F4-2497-8E45-A71B-72E96A48FC6F}" presName="topConnNode2" presStyleLbl="node2" presStyleIdx="0" presStyleCnt="0"/>
      <dgm:spPr/>
      <dgm:t>
        <a:bodyPr/>
        <a:lstStyle/>
        <a:p>
          <a:endParaRPr lang="en-US"/>
        </a:p>
      </dgm:t>
    </dgm:pt>
    <dgm:pt modelId="{16FAE26F-667C-4446-8DDF-0E5EEBA1FE3E}" type="pres">
      <dgm:prSet presAssocID="{CC4607F4-2497-8E45-A71B-72E96A48FC6F}" presName="hierChild4" presStyleCnt="0"/>
      <dgm:spPr/>
    </dgm:pt>
    <dgm:pt modelId="{E1032ACF-FD13-754B-BE33-5F75810893A4}" type="pres">
      <dgm:prSet presAssocID="{27197170-DE50-154C-9FE7-C5A6CDECC37F}" presName="Name28" presStyleLbl="parChTrans1D3" presStyleIdx="0" presStyleCnt="1"/>
      <dgm:spPr/>
      <dgm:t>
        <a:bodyPr/>
        <a:lstStyle/>
        <a:p>
          <a:endParaRPr lang="en-US"/>
        </a:p>
      </dgm:t>
    </dgm:pt>
    <dgm:pt modelId="{57EEF542-0E2F-9849-B23C-6FB55C36AFE1}" type="pres">
      <dgm:prSet presAssocID="{BBCCD341-4DEF-0E44-B314-25C990CD63CF}" presName="hierRoot2" presStyleCnt="0">
        <dgm:presLayoutVars>
          <dgm:hierBranch val="init"/>
        </dgm:presLayoutVars>
      </dgm:prSet>
      <dgm:spPr/>
    </dgm:pt>
    <dgm:pt modelId="{75CD534B-38E6-9B47-BDFC-4AB496A42891}" type="pres">
      <dgm:prSet presAssocID="{BBCCD341-4DEF-0E44-B314-25C990CD63CF}" presName="rootComposite2" presStyleCnt="0"/>
      <dgm:spPr/>
    </dgm:pt>
    <dgm:pt modelId="{81DD4D3C-F040-214F-8B42-7AB5DF047CAB}" type="pres">
      <dgm:prSet presAssocID="{BBCCD341-4DEF-0E44-B314-25C990CD63CF}" presName="rootText2" presStyleLbl="alignAcc1" presStyleIdx="0" presStyleCnt="0" custLinFactNeighborX="234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E2226B-39BB-DA4D-9DBC-65E191A459ED}" type="pres">
      <dgm:prSet presAssocID="{BBCCD341-4DEF-0E44-B314-25C990CD63CF}" presName="topArc2" presStyleLbl="parChTrans1D1" presStyleIdx="4" presStyleCnt="14"/>
      <dgm:spPr/>
    </dgm:pt>
    <dgm:pt modelId="{F8701322-DFF4-EB4B-80D0-445B0BDAF3F1}" type="pres">
      <dgm:prSet presAssocID="{BBCCD341-4DEF-0E44-B314-25C990CD63CF}" presName="bottomArc2" presStyleLbl="parChTrans1D1" presStyleIdx="5" presStyleCnt="14"/>
      <dgm:spPr/>
    </dgm:pt>
    <dgm:pt modelId="{CB63AE79-8676-EB48-9953-583DDA99BBD6}" type="pres">
      <dgm:prSet presAssocID="{BBCCD341-4DEF-0E44-B314-25C990CD63CF}" presName="topConnNode2" presStyleLbl="node3" presStyleIdx="0" presStyleCnt="0"/>
      <dgm:spPr/>
      <dgm:t>
        <a:bodyPr/>
        <a:lstStyle/>
        <a:p>
          <a:endParaRPr lang="en-US"/>
        </a:p>
      </dgm:t>
    </dgm:pt>
    <dgm:pt modelId="{7E2EAA82-D2ED-634E-990C-97E9DD810CC6}" type="pres">
      <dgm:prSet presAssocID="{BBCCD341-4DEF-0E44-B314-25C990CD63CF}" presName="hierChild4" presStyleCnt="0"/>
      <dgm:spPr/>
    </dgm:pt>
    <dgm:pt modelId="{CEA892F3-13A6-8440-A973-3DD52E7EB6E7}" type="pres">
      <dgm:prSet presAssocID="{5222CBC4-E65C-434C-89BA-E7C6D6356EA9}" presName="Name28" presStyleLbl="parChTrans1D4" presStyleIdx="0" presStyleCnt="4"/>
      <dgm:spPr/>
      <dgm:t>
        <a:bodyPr/>
        <a:lstStyle/>
        <a:p>
          <a:endParaRPr lang="en-US"/>
        </a:p>
      </dgm:t>
    </dgm:pt>
    <dgm:pt modelId="{2CDD5D03-784E-E041-9837-C0DE51442338}" type="pres">
      <dgm:prSet presAssocID="{7A26D534-AF3B-B445-88C1-22BE95E6C899}" presName="hierRoot2" presStyleCnt="0">
        <dgm:presLayoutVars>
          <dgm:hierBranch val="init"/>
        </dgm:presLayoutVars>
      </dgm:prSet>
      <dgm:spPr/>
    </dgm:pt>
    <dgm:pt modelId="{4AFFC342-48BF-7842-91A6-F07B4A5AA9AE}" type="pres">
      <dgm:prSet presAssocID="{7A26D534-AF3B-B445-88C1-22BE95E6C899}" presName="rootComposite2" presStyleCnt="0"/>
      <dgm:spPr/>
    </dgm:pt>
    <dgm:pt modelId="{D44E0BF6-3DF8-9B41-9343-E3F17940C810}" type="pres">
      <dgm:prSet presAssocID="{7A26D534-AF3B-B445-88C1-22BE95E6C899}" presName="rootText2" presStyleLbl="alignAcc1" presStyleIdx="0" presStyleCnt="0" custLinFactNeighborX="469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EBF055-E84E-184D-BEF4-873407913C11}" type="pres">
      <dgm:prSet presAssocID="{7A26D534-AF3B-B445-88C1-22BE95E6C899}" presName="topArc2" presStyleLbl="parChTrans1D1" presStyleIdx="6" presStyleCnt="14"/>
      <dgm:spPr/>
    </dgm:pt>
    <dgm:pt modelId="{3CCBBB37-368E-4D4B-A2A9-CFD38038BC64}" type="pres">
      <dgm:prSet presAssocID="{7A26D534-AF3B-B445-88C1-22BE95E6C899}" presName="bottomArc2" presStyleLbl="parChTrans1D1" presStyleIdx="7" presStyleCnt="14"/>
      <dgm:spPr/>
    </dgm:pt>
    <dgm:pt modelId="{4B38209D-9241-204E-99F8-A6EF3F55AC94}" type="pres">
      <dgm:prSet presAssocID="{7A26D534-AF3B-B445-88C1-22BE95E6C899}" presName="topConnNode2" presStyleLbl="node4" presStyleIdx="0" presStyleCnt="0"/>
      <dgm:spPr/>
      <dgm:t>
        <a:bodyPr/>
        <a:lstStyle/>
        <a:p>
          <a:endParaRPr lang="en-US"/>
        </a:p>
      </dgm:t>
    </dgm:pt>
    <dgm:pt modelId="{1A8BEECB-0D9E-D04D-A2A6-77255A11E282}" type="pres">
      <dgm:prSet presAssocID="{7A26D534-AF3B-B445-88C1-22BE95E6C899}" presName="hierChild4" presStyleCnt="0"/>
      <dgm:spPr/>
    </dgm:pt>
    <dgm:pt modelId="{C7690427-F9B3-7B4F-83C8-1F5F0171B9ED}" type="pres">
      <dgm:prSet presAssocID="{E4BFCA42-8F3F-C344-8298-EA85106DF486}" presName="Name28" presStyleLbl="parChTrans1D4" presStyleIdx="1" presStyleCnt="4"/>
      <dgm:spPr/>
      <dgm:t>
        <a:bodyPr/>
        <a:lstStyle/>
        <a:p>
          <a:endParaRPr lang="en-US"/>
        </a:p>
      </dgm:t>
    </dgm:pt>
    <dgm:pt modelId="{36B1354B-1579-F644-8FC3-20C13CADBF88}" type="pres">
      <dgm:prSet presAssocID="{79DCA31F-274C-C04E-AE8C-C8EB0076AFF1}" presName="hierRoot2" presStyleCnt="0">
        <dgm:presLayoutVars>
          <dgm:hierBranch val="init"/>
        </dgm:presLayoutVars>
      </dgm:prSet>
      <dgm:spPr/>
    </dgm:pt>
    <dgm:pt modelId="{B11F8059-26DF-E647-8870-D3FF518B4F35}" type="pres">
      <dgm:prSet presAssocID="{79DCA31F-274C-C04E-AE8C-C8EB0076AFF1}" presName="rootComposite2" presStyleCnt="0"/>
      <dgm:spPr/>
    </dgm:pt>
    <dgm:pt modelId="{80D21619-A1D2-0C40-9ACB-09300D6A0C2B}" type="pres">
      <dgm:prSet presAssocID="{79DCA31F-274C-C04E-AE8C-C8EB0076AFF1}" presName="rootText2" presStyleLbl="alignAcc1" presStyleIdx="0" presStyleCnt="0" custLinFactNeighborX="665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4A040-4CC6-3942-8DE7-43169D5718C7}" type="pres">
      <dgm:prSet presAssocID="{79DCA31F-274C-C04E-AE8C-C8EB0076AFF1}" presName="topArc2" presStyleLbl="parChTrans1D1" presStyleIdx="8" presStyleCnt="14"/>
      <dgm:spPr/>
    </dgm:pt>
    <dgm:pt modelId="{F7D3B1AC-5A4B-EB46-A2A6-B4B3536EDB52}" type="pres">
      <dgm:prSet presAssocID="{79DCA31F-274C-C04E-AE8C-C8EB0076AFF1}" presName="bottomArc2" presStyleLbl="parChTrans1D1" presStyleIdx="9" presStyleCnt="14"/>
      <dgm:spPr/>
    </dgm:pt>
    <dgm:pt modelId="{4479B4A2-6736-4B41-B88E-460296F871B0}" type="pres">
      <dgm:prSet presAssocID="{79DCA31F-274C-C04E-AE8C-C8EB0076AFF1}" presName="topConnNode2" presStyleLbl="node4" presStyleIdx="0" presStyleCnt="0"/>
      <dgm:spPr/>
      <dgm:t>
        <a:bodyPr/>
        <a:lstStyle/>
        <a:p>
          <a:endParaRPr lang="en-US"/>
        </a:p>
      </dgm:t>
    </dgm:pt>
    <dgm:pt modelId="{CD5A6F45-EF01-D140-8F8A-DE25E9411008}" type="pres">
      <dgm:prSet presAssocID="{79DCA31F-274C-C04E-AE8C-C8EB0076AFF1}" presName="hierChild4" presStyleCnt="0"/>
      <dgm:spPr/>
    </dgm:pt>
    <dgm:pt modelId="{D7730BAE-5418-C04F-8508-C0AE2E12853C}" type="pres">
      <dgm:prSet presAssocID="{02E8DF74-8807-CC42-A272-5BA2FBAC83F9}" presName="Name28" presStyleLbl="parChTrans1D4" presStyleIdx="2" presStyleCnt="4"/>
      <dgm:spPr/>
      <dgm:t>
        <a:bodyPr/>
        <a:lstStyle/>
        <a:p>
          <a:endParaRPr lang="en-US"/>
        </a:p>
      </dgm:t>
    </dgm:pt>
    <dgm:pt modelId="{AF0A6752-3CC8-714C-BCD3-BC8780EF4151}" type="pres">
      <dgm:prSet presAssocID="{0CD2BECF-415E-8143-B9EC-F3AB39A5316A}" presName="hierRoot2" presStyleCnt="0">
        <dgm:presLayoutVars>
          <dgm:hierBranch val="init"/>
        </dgm:presLayoutVars>
      </dgm:prSet>
      <dgm:spPr/>
    </dgm:pt>
    <dgm:pt modelId="{F101179F-F56F-B64E-927E-BA240116E504}" type="pres">
      <dgm:prSet presAssocID="{0CD2BECF-415E-8143-B9EC-F3AB39A5316A}" presName="rootComposite2" presStyleCnt="0"/>
      <dgm:spPr/>
    </dgm:pt>
    <dgm:pt modelId="{7ADFD8CB-D3CC-CA47-98B0-EE226F4A24AE}" type="pres">
      <dgm:prSet presAssocID="{0CD2BECF-415E-8143-B9EC-F3AB39A5316A}" presName="rootText2" presStyleLbl="alignAcc1" presStyleIdx="0" presStyleCnt="0" custLinFactNeighborX="90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5523-1A1E-6441-929A-FC1513961F7D}" type="pres">
      <dgm:prSet presAssocID="{0CD2BECF-415E-8143-B9EC-F3AB39A5316A}" presName="topArc2" presStyleLbl="parChTrans1D1" presStyleIdx="10" presStyleCnt="14"/>
      <dgm:spPr/>
    </dgm:pt>
    <dgm:pt modelId="{01C3295A-21D3-1D40-AA47-B142C22596F5}" type="pres">
      <dgm:prSet presAssocID="{0CD2BECF-415E-8143-B9EC-F3AB39A5316A}" presName="bottomArc2" presStyleLbl="parChTrans1D1" presStyleIdx="11" presStyleCnt="14"/>
      <dgm:spPr/>
    </dgm:pt>
    <dgm:pt modelId="{A2CABC59-38D2-334C-85F8-9EE648B4CBE0}" type="pres">
      <dgm:prSet presAssocID="{0CD2BECF-415E-8143-B9EC-F3AB39A5316A}" presName="topConnNode2" presStyleLbl="node4" presStyleIdx="0" presStyleCnt="0"/>
      <dgm:spPr/>
      <dgm:t>
        <a:bodyPr/>
        <a:lstStyle/>
        <a:p>
          <a:endParaRPr lang="en-US"/>
        </a:p>
      </dgm:t>
    </dgm:pt>
    <dgm:pt modelId="{4BF7F33B-7C68-7A46-BE0D-22F32F409078}" type="pres">
      <dgm:prSet presAssocID="{0CD2BECF-415E-8143-B9EC-F3AB39A5316A}" presName="hierChild4" presStyleCnt="0"/>
      <dgm:spPr/>
    </dgm:pt>
    <dgm:pt modelId="{702A0E28-0991-1749-ACEC-CE14094638B7}" type="pres">
      <dgm:prSet presAssocID="{BC31F455-B6C7-0D48-B0FE-63FDB2AB39FD}" presName="Name28" presStyleLbl="parChTrans1D4" presStyleIdx="3" presStyleCnt="4"/>
      <dgm:spPr/>
      <dgm:t>
        <a:bodyPr/>
        <a:lstStyle/>
        <a:p>
          <a:endParaRPr lang="en-US"/>
        </a:p>
      </dgm:t>
    </dgm:pt>
    <dgm:pt modelId="{5DD9BA5A-5AAB-8F4D-86B9-99AC9C9DFF18}" type="pres">
      <dgm:prSet presAssocID="{CD433553-2992-0E4E-8E21-A0548AB88F2C}" presName="hierRoot2" presStyleCnt="0">
        <dgm:presLayoutVars>
          <dgm:hierBranch val="init"/>
        </dgm:presLayoutVars>
      </dgm:prSet>
      <dgm:spPr/>
    </dgm:pt>
    <dgm:pt modelId="{588578BD-B082-0B47-8CE6-D6BC1FDC0DCC}" type="pres">
      <dgm:prSet presAssocID="{CD433553-2992-0E4E-8E21-A0548AB88F2C}" presName="rootComposite2" presStyleCnt="0"/>
      <dgm:spPr/>
    </dgm:pt>
    <dgm:pt modelId="{A1B5D956-A250-4F41-BFD4-37E878B021A4}" type="pres">
      <dgm:prSet presAssocID="{CD433553-2992-0E4E-8E21-A0548AB88F2C}" presName="rootText2" presStyleLbl="alignAcc1" presStyleIdx="0" presStyleCnt="0" custLinFactNeighborX="548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98DED-078A-0144-ABBA-E9046584F7B9}" type="pres">
      <dgm:prSet presAssocID="{CD433553-2992-0E4E-8E21-A0548AB88F2C}" presName="topArc2" presStyleLbl="parChTrans1D1" presStyleIdx="12" presStyleCnt="14"/>
      <dgm:spPr/>
    </dgm:pt>
    <dgm:pt modelId="{062D6C6B-E21F-564B-9F34-AB0E4A5A2F24}" type="pres">
      <dgm:prSet presAssocID="{CD433553-2992-0E4E-8E21-A0548AB88F2C}" presName="bottomArc2" presStyleLbl="parChTrans1D1" presStyleIdx="13" presStyleCnt="14"/>
      <dgm:spPr/>
    </dgm:pt>
    <dgm:pt modelId="{9CEDCBB1-302D-5242-8071-B14AE2F056F9}" type="pres">
      <dgm:prSet presAssocID="{CD433553-2992-0E4E-8E21-A0548AB88F2C}" presName="topConnNode2" presStyleLbl="node4" presStyleIdx="0" presStyleCnt="0"/>
      <dgm:spPr/>
      <dgm:t>
        <a:bodyPr/>
        <a:lstStyle/>
        <a:p>
          <a:endParaRPr lang="en-US"/>
        </a:p>
      </dgm:t>
    </dgm:pt>
    <dgm:pt modelId="{601627C0-BF8E-274C-A255-C95EA88BA4DF}" type="pres">
      <dgm:prSet presAssocID="{CD433553-2992-0E4E-8E21-A0548AB88F2C}" presName="hierChild4" presStyleCnt="0"/>
      <dgm:spPr/>
    </dgm:pt>
    <dgm:pt modelId="{99F67CBF-9A99-714F-A490-F8F7AAC5D1FD}" type="pres">
      <dgm:prSet presAssocID="{CD433553-2992-0E4E-8E21-A0548AB88F2C}" presName="hierChild5" presStyleCnt="0"/>
      <dgm:spPr/>
    </dgm:pt>
    <dgm:pt modelId="{814D352B-62D7-BA4D-9904-A2596D66A947}" type="pres">
      <dgm:prSet presAssocID="{0CD2BECF-415E-8143-B9EC-F3AB39A5316A}" presName="hierChild5" presStyleCnt="0"/>
      <dgm:spPr/>
    </dgm:pt>
    <dgm:pt modelId="{08B0B162-CD1A-CC44-BF2D-426740136F27}" type="pres">
      <dgm:prSet presAssocID="{79DCA31F-274C-C04E-AE8C-C8EB0076AFF1}" presName="hierChild5" presStyleCnt="0"/>
      <dgm:spPr/>
    </dgm:pt>
    <dgm:pt modelId="{7AF1F1D7-5D49-0B47-BC55-28549AB30664}" type="pres">
      <dgm:prSet presAssocID="{7A26D534-AF3B-B445-88C1-22BE95E6C899}" presName="hierChild5" presStyleCnt="0"/>
      <dgm:spPr/>
    </dgm:pt>
    <dgm:pt modelId="{2AF33C9E-3A1D-8048-BFB1-21F435C5929E}" type="pres">
      <dgm:prSet presAssocID="{BBCCD341-4DEF-0E44-B314-25C990CD63CF}" presName="hierChild5" presStyleCnt="0"/>
      <dgm:spPr/>
    </dgm:pt>
    <dgm:pt modelId="{C760910F-13E7-384A-B5B1-C48AC846732D}" type="pres">
      <dgm:prSet presAssocID="{CC4607F4-2497-8E45-A71B-72E96A48FC6F}" presName="hierChild5" presStyleCnt="0"/>
      <dgm:spPr/>
    </dgm:pt>
    <dgm:pt modelId="{804543EB-6E04-FD47-91A7-915CA984ED56}" type="pres">
      <dgm:prSet presAssocID="{9E710267-70B3-B642-9881-2B72BD197349}" presName="hierChild3" presStyleCnt="0"/>
      <dgm:spPr/>
    </dgm:pt>
  </dgm:ptLst>
  <dgm:cxnLst>
    <dgm:cxn modelId="{3C840347-4DB0-A844-9F91-C246323808AF}" type="presOf" srcId="{7A26D534-AF3B-B445-88C1-22BE95E6C899}" destId="{4B38209D-9241-204E-99F8-A6EF3F55AC94}" srcOrd="1" destOrd="0" presId="urn:microsoft.com/office/officeart/2008/layout/HalfCircleOrganizationChart"/>
    <dgm:cxn modelId="{084D59BA-B540-2545-97C0-32A6F209EBA3}" type="presOf" srcId="{CC4607F4-2497-8E45-A71B-72E96A48FC6F}" destId="{88C44FAC-6284-0643-9BAE-A2AE90A21289}" srcOrd="0" destOrd="0" presId="urn:microsoft.com/office/officeart/2008/layout/HalfCircleOrganizationChart"/>
    <dgm:cxn modelId="{AC8CB7F2-8946-014A-BFF2-C6225B7792B8}" srcId="{9E710267-70B3-B642-9881-2B72BD197349}" destId="{CC4607F4-2497-8E45-A71B-72E96A48FC6F}" srcOrd="0" destOrd="0" parTransId="{BDB1475F-13AD-C94E-9A93-BE055E9604AA}" sibTransId="{D961819A-29DC-B64D-9740-C4CB16F9077B}"/>
    <dgm:cxn modelId="{25B48372-7E3B-A14C-AAFA-D899E472017F}" srcId="{CC4607F4-2497-8E45-A71B-72E96A48FC6F}" destId="{BBCCD341-4DEF-0E44-B314-25C990CD63CF}" srcOrd="0" destOrd="0" parTransId="{27197170-DE50-154C-9FE7-C5A6CDECC37F}" sibTransId="{443973A5-1C95-5343-BC9D-99B8976C5BC5}"/>
    <dgm:cxn modelId="{D9380206-48AF-B34B-84D7-6BBE26EC9B77}" type="presOf" srcId="{CD433553-2992-0E4E-8E21-A0548AB88F2C}" destId="{9CEDCBB1-302D-5242-8071-B14AE2F056F9}" srcOrd="1" destOrd="0" presId="urn:microsoft.com/office/officeart/2008/layout/HalfCircleOrganizationChart"/>
    <dgm:cxn modelId="{B31684E9-BEDA-AB49-9933-1A05562B845C}" type="presOf" srcId="{BBCCD341-4DEF-0E44-B314-25C990CD63CF}" destId="{81DD4D3C-F040-214F-8B42-7AB5DF047CAB}" srcOrd="0" destOrd="0" presId="urn:microsoft.com/office/officeart/2008/layout/HalfCircleOrganizationChart"/>
    <dgm:cxn modelId="{60FF7C92-60EC-4749-BE0C-F227F1E99BF2}" type="presOf" srcId="{BBCCD341-4DEF-0E44-B314-25C990CD63CF}" destId="{CB63AE79-8676-EB48-9953-583DDA99BBD6}" srcOrd="1" destOrd="0" presId="urn:microsoft.com/office/officeart/2008/layout/HalfCircleOrganizationChart"/>
    <dgm:cxn modelId="{8DE5AD13-DA2C-7448-A2FB-BF1289261442}" type="presOf" srcId="{79DCA31F-274C-C04E-AE8C-C8EB0076AFF1}" destId="{4479B4A2-6736-4B41-B88E-460296F871B0}" srcOrd="1" destOrd="0" presId="urn:microsoft.com/office/officeart/2008/layout/HalfCircleOrganizationChart"/>
    <dgm:cxn modelId="{D0CAB276-27F8-C940-A5AC-B4D0A28B73C1}" srcId="{BBCCD341-4DEF-0E44-B314-25C990CD63CF}" destId="{7A26D534-AF3B-B445-88C1-22BE95E6C899}" srcOrd="0" destOrd="0" parTransId="{5222CBC4-E65C-434C-89BA-E7C6D6356EA9}" sibTransId="{B61737B7-A3CB-F04C-AF05-69D274E89D1B}"/>
    <dgm:cxn modelId="{4FD4D50F-7484-3345-AA83-FA38A36668C4}" type="presOf" srcId="{CC4607F4-2497-8E45-A71B-72E96A48FC6F}" destId="{9595ACAB-2485-9B4F-8666-1831E07B65FE}" srcOrd="1" destOrd="0" presId="urn:microsoft.com/office/officeart/2008/layout/HalfCircleOrganizationChart"/>
    <dgm:cxn modelId="{56C63067-25E4-CF4B-8AA1-187B228961EB}" type="presOf" srcId="{0CD2BECF-415E-8143-B9EC-F3AB39A5316A}" destId="{A2CABC59-38D2-334C-85F8-9EE648B4CBE0}" srcOrd="1" destOrd="0" presId="urn:microsoft.com/office/officeart/2008/layout/HalfCircleOrganizationChart"/>
    <dgm:cxn modelId="{BC9C92CB-B58F-914C-96AF-704CC0C44C61}" type="presOf" srcId="{7A26D534-AF3B-B445-88C1-22BE95E6C899}" destId="{D44E0BF6-3DF8-9B41-9343-E3F17940C810}" srcOrd="0" destOrd="0" presId="urn:microsoft.com/office/officeart/2008/layout/HalfCircleOrganizationChart"/>
    <dgm:cxn modelId="{72B83250-F3B6-7F4D-8FD3-C90CECACDCB2}" srcId="{79DCA31F-274C-C04E-AE8C-C8EB0076AFF1}" destId="{0CD2BECF-415E-8143-B9EC-F3AB39A5316A}" srcOrd="0" destOrd="0" parTransId="{02E8DF74-8807-CC42-A272-5BA2FBAC83F9}" sibTransId="{8FD84202-A558-1344-85A8-E77161928FD5}"/>
    <dgm:cxn modelId="{0AE262E9-4913-9F41-B27D-AA194305FF1A}" type="presOf" srcId="{9E710267-70B3-B642-9881-2B72BD197349}" destId="{E3006A19-BEB7-764C-928E-F20FB8687D76}" srcOrd="1" destOrd="0" presId="urn:microsoft.com/office/officeart/2008/layout/HalfCircleOrganizationChart"/>
    <dgm:cxn modelId="{BFA460B6-0226-2345-A631-67B6018E23A5}" type="presOf" srcId="{27197170-DE50-154C-9FE7-C5A6CDECC37F}" destId="{E1032ACF-FD13-754B-BE33-5F75810893A4}" srcOrd="0" destOrd="0" presId="urn:microsoft.com/office/officeart/2008/layout/HalfCircleOrganizationChart"/>
    <dgm:cxn modelId="{B2C3E77A-C1BF-4C44-B8B2-9144B01CE871}" type="presOf" srcId="{BC31F455-B6C7-0D48-B0FE-63FDB2AB39FD}" destId="{702A0E28-0991-1749-ACEC-CE14094638B7}" srcOrd="0" destOrd="0" presId="urn:microsoft.com/office/officeart/2008/layout/HalfCircleOrganizationChart"/>
    <dgm:cxn modelId="{FA03D14B-E249-4449-84E7-1A27EBB8D240}" type="presOf" srcId="{02E8DF74-8807-CC42-A272-5BA2FBAC83F9}" destId="{D7730BAE-5418-C04F-8508-C0AE2E12853C}" srcOrd="0" destOrd="0" presId="urn:microsoft.com/office/officeart/2008/layout/HalfCircleOrganizationChart"/>
    <dgm:cxn modelId="{00E7A339-A29A-CC48-8A4F-AB50825340F1}" type="presOf" srcId="{79DCA31F-274C-C04E-AE8C-C8EB0076AFF1}" destId="{80D21619-A1D2-0C40-9ACB-09300D6A0C2B}" srcOrd="0" destOrd="0" presId="urn:microsoft.com/office/officeart/2008/layout/HalfCircleOrganizationChart"/>
    <dgm:cxn modelId="{F790C5C4-2A42-9646-8C0D-F3414DD59C04}" srcId="{0CD2BECF-415E-8143-B9EC-F3AB39A5316A}" destId="{CD433553-2992-0E4E-8E21-A0548AB88F2C}" srcOrd="0" destOrd="0" parTransId="{BC31F455-B6C7-0D48-B0FE-63FDB2AB39FD}" sibTransId="{D1942C4A-77E4-ED44-ABE9-CCE1733FBE78}"/>
    <dgm:cxn modelId="{CDA651C3-0634-F74C-9667-F98C607C0391}" type="presOf" srcId="{9E710267-70B3-B642-9881-2B72BD197349}" destId="{5082A6D6-6160-6E43-A6F1-14ED705F5A49}" srcOrd="0" destOrd="0" presId="urn:microsoft.com/office/officeart/2008/layout/HalfCircleOrganizationChart"/>
    <dgm:cxn modelId="{D88D9BD7-05C2-1C4C-86EC-D5D13C8DA4A2}" type="presOf" srcId="{CD433553-2992-0E4E-8E21-A0548AB88F2C}" destId="{A1B5D956-A250-4F41-BFD4-37E878B021A4}" srcOrd="0" destOrd="0" presId="urn:microsoft.com/office/officeart/2008/layout/HalfCircleOrganizationChart"/>
    <dgm:cxn modelId="{85BB5738-37B0-9F4F-BFEB-21FE22D785C0}" type="presOf" srcId="{B5119E7D-BDE7-6B4B-AFE5-6EF6DC7C1410}" destId="{38060DBE-6C96-EB49-9FA4-6E7AE06A16EE}" srcOrd="0" destOrd="0" presId="urn:microsoft.com/office/officeart/2008/layout/HalfCircleOrganizationChart"/>
    <dgm:cxn modelId="{D2A3D4FE-18CA-3547-AC2A-AFE383DB5CC6}" srcId="{7A26D534-AF3B-B445-88C1-22BE95E6C899}" destId="{79DCA31F-274C-C04E-AE8C-C8EB0076AFF1}" srcOrd="0" destOrd="0" parTransId="{E4BFCA42-8F3F-C344-8298-EA85106DF486}" sibTransId="{578F178A-9235-5A4A-987F-B9A31E398C62}"/>
    <dgm:cxn modelId="{3CAB04B0-A0A0-8046-97D0-E4A8D1811701}" type="presOf" srcId="{0CD2BECF-415E-8143-B9EC-F3AB39A5316A}" destId="{7ADFD8CB-D3CC-CA47-98B0-EE226F4A24AE}" srcOrd="0" destOrd="0" presId="urn:microsoft.com/office/officeart/2008/layout/HalfCircleOrganizationChart"/>
    <dgm:cxn modelId="{2AB0346B-AA4B-FC4B-B15B-4221DEF92EE2}" srcId="{B5119E7D-BDE7-6B4B-AFE5-6EF6DC7C1410}" destId="{9E710267-70B3-B642-9881-2B72BD197349}" srcOrd="0" destOrd="0" parTransId="{741C7DBC-0F3F-8C4F-AF99-CAA5AFC18B66}" sibTransId="{03528328-0D81-494F-B756-024830BF2E41}"/>
    <dgm:cxn modelId="{A605D165-5354-1542-84E5-D81B0D5EC7F1}" type="presOf" srcId="{E4BFCA42-8F3F-C344-8298-EA85106DF486}" destId="{C7690427-F9B3-7B4F-83C8-1F5F0171B9ED}" srcOrd="0" destOrd="0" presId="urn:microsoft.com/office/officeart/2008/layout/HalfCircleOrganizationChart"/>
    <dgm:cxn modelId="{B5835BB7-7223-604F-9A07-D75EE3BC88A9}" type="presOf" srcId="{BDB1475F-13AD-C94E-9A93-BE055E9604AA}" destId="{EFEEDD4C-E31A-2845-8293-1B1CB66D7A13}" srcOrd="0" destOrd="0" presId="urn:microsoft.com/office/officeart/2008/layout/HalfCircleOrganizationChart"/>
    <dgm:cxn modelId="{AB1B1F1F-763A-6542-887A-E5BC25DD0BC0}" type="presOf" srcId="{5222CBC4-E65C-434C-89BA-E7C6D6356EA9}" destId="{CEA892F3-13A6-8440-A973-3DD52E7EB6E7}" srcOrd="0" destOrd="0" presId="urn:microsoft.com/office/officeart/2008/layout/HalfCircleOrganizationChart"/>
    <dgm:cxn modelId="{02E5481A-DBD0-9F41-9897-D33DBE07F6E1}" type="presParOf" srcId="{38060DBE-6C96-EB49-9FA4-6E7AE06A16EE}" destId="{D0466998-0FA9-674C-8FE2-2FD9BC086D96}" srcOrd="0" destOrd="0" presId="urn:microsoft.com/office/officeart/2008/layout/HalfCircleOrganizationChart"/>
    <dgm:cxn modelId="{DE38E821-520E-6444-AEA2-BBE8189246E1}" type="presParOf" srcId="{D0466998-0FA9-674C-8FE2-2FD9BC086D96}" destId="{44F82902-BC86-E947-880A-1EEB67BB644C}" srcOrd="0" destOrd="0" presId="urn:microsoft.com/office/officeart/2008/layout/HalfCircleOrganizationChart"/>
    <dgm:cxn modelId="{BF1ADAEE-1304-6A4D-861C-23EA4F4C68BE}" type="presParOf" srcId="{44F82902-BC86-E947-880A-1EEB67BB644C}" destId="{5082A6D6-6160-6E43-A6F1-14ED705F5A49}" srcOrd="0" destOrd="0" presId="urn:microsoft.com/office/officeart/2008/layout/HalfCircleOrganizationChart"/>
    <dgm:cxn modelId="{ABA1D5BE-E39B-9F47-BE00-FF3C631AA735}" type="presParOf" srcId="{44F82902-BC86-E947-880A-1EEB67BB644C}" destId="{AF26D741-10D1-574E-8C5F-80DB037E7141}" srcOrd="1" destOrd="0" presId="urn:microsoft.com/office/officeart/2008/layout/HalfCircleOrganizationChart"/>
    <dgm:cxn modelId="{0C58D302-CA0F-1846-8AC2-A31EAB696C5B}" type="presParOf" srcId="{44F82902-BC86-E947-880A-1EEB67BB644C}" destId="{8D0AD92A-6800-C54A-A838-7A1B06BC7067}" srcOrd="2" destOrd="0" presId="urn:microsoft.com/office/officeart/2008/layout/HalfCircleOrganizationChart"/>
    <dgm:cxn modelId="{9F4B338C-1F4C-9042-B306-F3B7ABCC9586}" type="presParOf" srcId="{44F82902-BC86-E947-880A-1EEB67BB644C}" destId="{E3006A19-BEB7-764C-928E-F20FB8687D76}" srcOrd="3" destOrd="0" presId="urn:microsoft.com/office/officeart/2008/layout/HalfCircleOrganizationChart"/>
    <dgm:cxn modelId="{81B484A8-1655-C746-AE36-25665BDC154C}" type="presParOf" srcId="{D0466998-0FA9-674C-8FE2-2FD9BC086D96}" destId="{E1B2B6EA-D23D-D343-A041-4637F8601F82}" srcOrd="1" destOrd="0" presId="urn:microsoft.com/office/officeart/2008/layout/HalfCircleOrganizationChart"/>
    <dgm:cxn modelId="{1BFE587D-6005-7F4D-96C3-E5B9FFB651CE}" type="presParOf" srcId="{E1B2B6EA-D23D-D343-A041-4637F8601F82}" destId="{EFEEDD4C-E31A-2845-8293-1B1CB66D7A13}" srcOrd="0" destOrd="0" presId="urn:microsoft.com/office/officeart/2008/layout/HalfCircleOrganizationChart"/>
    <dgm:cxn modelId="{F9EF2F65-37F1-BB42-A5F2-13208E9A0571}" type="presParOf" srcId="{E1B2B6EA-D23D-D343-A041-4637F8601F82}" destId="{1C3B10F1-9EBF-A44D-874B-1A585F6A7303}" srcOrd="1" destOrd="0" presId="urn:microsoft.com/office/officeart/2008/layout/HalfCircleOrganizationChart"/>
    <dgm:cxn modelId="{C02C71E5-D6CC-D44C-BF64-523ADDD39E76}" type="presParOf" srcId="{1C3B10F1-9EBF-A44D-874B-1A585F6A7303}" destId="{28F96E54-6330-3D41-A6C7-DE015C127C90}" srcOrd="0" destOrd="0" presId="urn:microsoft.com/office/officeart/2008/layout/HalfCircleOrganizationChart"/>
    <dgm:cxn modelId="{656EF537-C966-654C-8011-523ADBF2DBC6}" type="presParOf" srcId="{28F96E54-6330-3D41-A6C7-DE015C127C90}" destId="{88C44FAC-6284-0643-9BAE-A2AE90A21289}" srcOrd="0" destOrd="0" presId="urn:microsoft.com/office/officeart/2008/layout/HalfCircleOrganizationChart"/>
    <dgm:cxn modelId="{E5CCA6D0-38AA-5E4E-89D2-9950455CCAC7}" type="presParOf" srcId="{28F96E54-6330-3D41-A6C7-DE015C127C90}" destId="{9DF65205-6B77-8C4C-ABE3-F843BB90433F}" srcOrd="1" destOrd="0" presId="urn:microsoft.com/office/officeart/2008/layout/HalfCircleOrganizationChart"/>
    <dgm:cxn modelId="{C3E7114D-D7BC-B642-93E8-F2F1ED549323}" type="presParOf" srcId="{28F96E54-6330-3D41-A6C7-DE015C127C90}" destId="{73BD71BB-361F-FC40-B570-F09D44A47E43}" srcOrd="2" destOrd="0" presId="urn:microsoft.com/office/officeart/2008/layout/HalfCircleOrganizationChart"/>
    <dgm:cxn modelId="{523B20E9-2DE6-E74A-95BD-852811E5D215}" type="presParOf" srcId="{28F96E54-6330-3D41-A6C7-DE015C127C90}" destId="{9595ACAB-2485-9B4F-8666-1831E07B65FE}" srcOrd="3" destOrd="0" presId="urn:microsoft.com/office/officeart/2008/layout/HalfCircleOrganizationChart"/>
    <dgm:cxn modelId="{487AA996-A9A2-3A41-9474-6AD99FDD8162}" type="presParOf" srcId="{1C3B10F1-9EBF-A44D-874B-1A585F6A7303}" destId="{16FAE26F-667C-4446-8DDF-0E5EEBA1FE3E}" srcOrd="1" destOrd="0" presId="urn:microsoft.com/office/officeart/2008/layout/HalfCircleOrganizationChart"/>
    <dgm:cxn modelId="{5DFB2623-ADC6-D64E-9FEB-33D4928ACC8E}" type="presParOf" srcId="{16FAE26F-667C-4446-8DDF-0E5EEBA1FE3E}" destId="{E1032ACF-FD13-754B-BE33-5F75810893A4}" srcOrd="0" destOrd="0" presId="urn:microsoft.com/office/officeart/2008/layout/HalfCircleOrganizationChart"/>
    <dgm:cxn modelId="{8DC23DB8-CFCF-544C-9E5F-129A25B05A39}" type="presParOf" srcId="{16FAE26F-667C-4446-8DDF-0E5EEBA1FE3E}" destId="{57EEF542-0E2F-9849-B23C-6FB55C36AFE1}" srcOrd="1" destOrd="0" presId="urn:microsoft.com/office/officeart/2008/layout/HalfCircleOrganizationChart"/>
    <dgm:cxn modelId="{E501FC84-5B51-8A43-B16E-8BC795DB44BD}" type="presParOf" srcId="{57EEF542-0E2F-9849-B23C-6FB55C36AFE1}" destId="{75CD534B-38E6-9B47-BDFC-4AB496A42891}" srcOrd="0" destOrd="0" presId="urn:microsoft.com/office/officeart/2008/layout/HalfCircleOrganizationChart"/>
    <dgm:cxn modelId="{6FB9B632-B46D-C542-BE74-B0463419D576}" type="presParOf" srcId="{75CD534B-38E6-9B47-BDFC-4AB496A42891}" destId="{81DD4D3C-F040-214F-8B42-7AB5DF047CAB}" srcOrd="0" destOrd="0" presId="urn:microsoft.com/office/officeart/2008/layout/HalfCircleOrganizationChart"/>
    <dgm:cxn modelId="{06151674-FE81-B248-9D9D-974884D18D4E}" type="presParOf" srcId="{75CD534B-38E6-9B47-BDFC-4AB496A42891}" destId="{42E2226B-39BB-DA4D-9DBC-65E191A459ED}" srcOrd="1" destOrd="0" presId="urn:microsoft.com/office/officeart/2008/layout/HalfCircleOrganizationChart"/>
    <dgm:cxn modelId="{8D9AE3FF-43FC-A04F-B09D-BC6CBB562678}" type="presParOf" srcId="{75CD534B-38E6-9B47-BDFC-4AB496A42891}" destId="{F8701322-DFF4-EB4B-80D0-445B0BDAF3F1}" srcOrd="2" destOrd="0" presId="urn:microsoft.com/office/officeart/2008/layout/HalfCircleOrganizationChart"/>
    <dgm:cxn modelId="{57440CD8-5745-BB4D-86B9-B9AD28538A6F}" type="presParOf" srcId="{75CD534B-38E6-9B47-BDFC-4AB496A42891}" destId="{CB63AE79-8676-EB48-9953-583DDA99BBD6}" srcOrd="3" destOrd="0" presId="urn:microsoft.com/office/officeart/2008/layout/HalfCircleOrganizationChart"/>
    <dgm:cxn modelId="{0E6199F2-33DD-8043-A962-9715A48354C0}" type="presParOf" srcId="{57EEF542-0E2F-9849-B23C-6FB55C36AFE1}" destId="{7E2EAA82-D2ED-634E-990C-97E9DD810CC6}" srcOrd="1" destOrd="0" presId="urn:microsoft.com/office/officeart/2008/layout/HalfCircleOrganizationChart"/>
    <dgm:cxn modelId="{1F368C42-A18A-AE46-8D55-1F2FF79DBF53}" type="presParOf" srcId="{7E2EAA82-D2ED-634E-990C-97E9DD810CC6}" destId="{CEA892F3-13A6-8440-A973-3DD52E7EB6E7}" srcOrd="0" destOrd="0" presId="urn:microsoft.com/office/officeart/2008/layout/HalfCircleOrganizationChart"/>
    <dgm:cxn modelId="{0C50820B-3BD7-204D-8F56-9D1DD0FBD85C}" type="presParOf" srcId="{7E2EAA82-D2ED-634E-990C-97E9DD810CC6}" destId="{2CDD5D03-784E-E041-9837-C0DE51442338}" srcOrd="1" destOrd="0" presId="urn:microsoft.com/office/officeart/2008/layout/HalfCircleOrganizationChart"/>
    <dgm:cxn modelId="{29A0D1C3-AE60-0D4F-866B-143FD17147DD}" type="presParOf" srcId="{2CDD5D03-784E-E041-9837-C0DE51442338}" destId="{4AFFC342-48BF-7842-91A6-F07B4A5AA9AE}" srcOrd="0" destOrd="0" presId="urn:microsoft.com/office/officeart/2008/layout/HalfCircleOrganizationChart"/>
    <dgm:cxn modelId="{BC702E9F-8073-514B-B328-5DE3B233B6EF}" type="presParOf" srcId="{4AFFC342-48BF-7842-91A6-F07B4A5AA9AE}" destId="{D44E0BF6-3DF8-9B41-9343-E3F17940C810}" srcOrd="0" destOrd="0" presId="urn:microsoft.com/office/officeart/2008/layout/HalfCircleOrganizationChart"/>
    <dgm:cxn modelId="{7799F3D2-BFDD-F649-BEF5-72D9599D543C}" type="presParOf" srcId="{4AFFC342-48BF-7842-91A6-F07B4A5AA9AE}" destId="{F1EBF055-E84E-184D-BEF4-873407913C11}" srcOrd="1" destOrd="0" presId="urn:microsoft.com/office/officeart/2008/layout/HalfCircleOrganizationChart"/>
    <dgm:cxn modelId="{15765D44-D422-DB44-A703-832CBF25823E}" type="presParOf" srcId="{4AFFC342-48BF-7842-91A6-F07B4A5AA9AE}" destId="{3CCBBB37-368E-4D4B-A2A9-CFD38038BC64}" srcOrd="2" destOrd="0" presId="urn:microsoft.com/office/officeart/2008/layout/HalfCircleOrganizationChart"/>
    <dgm:cxn modelId="{18682B10-21F1-7C4C-85E1-57928CCFC9B7}" type="presParOf" srcId="{4AFFC342-48BF-7842-91A6-F07B4A5AA9AE}" destId="{4B38209D-9241-204E-99F8-A6EF3F55AC94}" srcOrd="3" destOrd="0" presId="urn:microsoft.com/office/officeart/2008/layout/HalfCircleOrganizationChart"/>
    <dgm:cxn modelId="{FEAA7072-0900-0B42-AA84-AE019EF031F5}" type="presParOf" srcId="{2CDD5D03-784E-E041-9837-C0DE51442338}" destId="{1A8BEECB-0D9E-D04D-A2A6-77255A11E282}" srcOrd="1" destOrd="0" presId="urn:microsoft.com/office/officeart/2008/layout/HalfCircleOrganizationChart"/>
    <dgm:cxn modelId="{A27C50A9-152D-1F47-AD1D-49972EDF1A77}" type="presParOf" srcId="{1A8BEECB-0D9E-D04D-A2A6-77255A11E282}" destId="{C7690427-F9B3-7B4F-83C8-1F5F0171B9ED}" srcOrd="0" destOrd="0" presId="urn:microsoft.com/office/officeart/2008/layout/HalfCircleOrganizationChart"/>
    <dgm:cxn modelId="{998E79D2-8B4E-7E4D-B6F3-EC25794FF319}" type="presParOf" srcId="{1A8BEECB-0D9E-D04D-A2A6-77255A11E282}" destId="{36B1354B-1579-F644-8FC3-20C13CADBF88}" srcOrd="1" destOrd="0" presId="urn:microsoft.com/office/officeart/2008/layout/HalfCircleOrganizationChart"/>
    <dgm:cxn modelId="{4D6B8211-B959-CD45-B820-6921A307BEB2}" type="presParOf" srcId="{36B1354B-1579-F644-8FC3-20C13CADBF88}" destId="{B11F8059-26DF-E647-8870-D3FF518B4F35}" srcOrd="0" destOrd="0" presId="urn:microsoft.com/office/officeart/2008/layout/HalfCircleOrganizationChart"/>
    <dgm:cxn modelId="{6E7857C9-9CBE-F145-932A-08EC289F69D2}" type="presParOf" srcId="{B11F8059-26DF-E647-8870-D3FF518B4F35}" destId="{80D21619-A1D2-0C40-9ACB-09300D6A0C2B}" srcOrd="0" destOrd="0" presId="urn:microsoft.com/office/officeart/2008/layout/HalfCircleOrganizationChart"/>
    <dgm:cxn modelId="{75818E17-8F65-BC43-8C07-AC701B2B5F6E}" type="presParOf" srcId="{B11F8059-26DF-E647-8870-D3FF518B4F35}" destId="{A324A040-4CC6-3942-8DE7-43169D5718C7}" srcOrd="1" destOrd="0" presId="urn:microsoft.com/office/officeart/2008/layout/HalfCircleOrganizationChart"/>
    <dgm:cxn modelId="{E9A3AB00-7372-E54E-872A-1499F2455B66}" type="presParOf" srcId="{B11F8059-26DF-E647-8870-D3FF518B4F35}" destId="{F7D3B1AC-5A4B-EB46-A2A6-B4B3536EDB52}" srcOrd="2" destOrd="0" presId="urn:microsoft.com/office/officeart/2008/layout/HalfCircleOrganizationChart"/>
    <dgm:cxn modelId="{CA5A7E7F-96C3-794C-B528-ADEC2F42F758}" type="presParOf" srcId="{B11F8059-26DF-E647-8870-D3FF518B4F35}" destId="{4479B4A2-6736-4B41-B88E-460296F871B0}" srcOrd="3" destOrd="0" presId="urn:microsoft.com/office/officeart/2008/layout/HalfCircleOrganizationChart"/>
    <dgm:cxn modelId="{8187CC92-0123-0946-93EF-45BF5E997D66}" type="presParOf" srcId="{36B1354B-1579-F644-8FC3-20C13CADBF88}" destId="{CD5A6F45-EF01-D140-8F8A-DE25E9411008}" srcOrd="1" destOrd="0" presId="urn:microsoft.com/office/officeart/2008/layout/HalfCircleOrganizationChart"/>
    <dgm:cxn modelId="{B89088DB-3FF3-F749-B33E-0F2C02C1057D}" type="presParOf" srcId="{CD5A6F45-EF01-D140-8F8A-DE25E9411008}" destId="{D7730BAE-5418-C04F-8508-C0AE2E12853C}" srcOrd="0" destOrd="0" presId="urn:microsoft.com/office/officeart/2008/layout/HalfCircleOrganizationChart"/>
    <dgm:cxn modelId="{55F8B049-C505-BE46-B435-811AA882F601}" type="presParOf" srcId="{CD5A6F45-EF01-D140-8F8A-DE25E9411008}" destId="{AF0A6752-3CC8-714C-BCD3-BC8780EF4151}" srcOrd="1" destOrd="0" presId="urn:microsoft.com/office/officeart/2008/layout/HalfCircleOrganizationChart"/>
    <dgm:cxn modelId="{8F8219AF-7CB0-B247-A843-64700CBDA71A}" type="presParOf" srcId="{AF0A6752-3CC8-714C-BCD3-BC8780EF4151}" destId="{F101179F-F56F-B64E-927E-BA240116E504}" srcOrd="0" destOrd="0" presId="urn:microsoft.com/office/officeart/2008/layout/HalfCircleOrganizationChart"/>
    <dgm:cxn modelId="{33174516-B47D-494A-8E52-89424B030C70}" type="presParOf" srcId="{F101179F-F56F-B64E-927E-BA240116E504}" destId="{7ADFD8CB-D3CC-CA47-98B0-EE226F4A24AE}" srcOrd="0" destOrd="0" presId="urn:microsoft.com/office/officeart/2008/layout/HalfCircleOrganizationChart"/>
    <dgm:cxn modelId="{7871C7CA-4137-1E4F-9B5C-02D5762C78BC}" type="presParOf" srcId="{F101179F-F56F-B64E-927E-BA240116E504}" destId="{4FAE5523-1A1E-6441-929A-FC1513961F7D}" srcOrd="1" destOrd="0" presId="urn:microsoft.com/office/officeart/2008/layout/HalfCircleOrganizationChart"/>
    <dgm:cxn modelId="{CE7746B5-F6FE-6A46-B0C9-C093E428258A}" type="presParOf" srcId="{F101179F-F56F-B64E-927E-BA240116E504}" destId="{01C3295A-21D3-1D40-AA47-B142C22596F5}" srcOrd="2" destOrd="0" presId="urn:microsoft.com/office/officeart/2008/layout/HalfCircleOrganizationChart"/>
    <dgm:cxn modelId="{6AD193C8-0642-6E48-8075-3A8FCC3CC1C0}" type="presParOf" srcId="{F101179F-F56F-B64E-927E-BA240116E504}" destId="{A2CABC59-38D2-334C-85F8-9EE648B4CBE0}" srcOrd="3" destOrd="0" presId="urn:microsoft.com/office/officeart/2008/layout/HalfCircleOrganizationChart"/>
    <dgm:cxn modelId="{FE46DFFF-24D8-0549-8F5E-F38DD75DDF1B}" type="presParOf" srcId="{AF0A6752-3CC8-714C-BCD3-BC8780EF4151}" destId="{4BF7F33B-7C68-7A46-BE0D-22F32F409078}" srcOrd="1" destOrd="0" presId="urn:microsoft.com/office/officeart/2008/layout/HalfCircleOrganizationChart"/>
    <dgm:cxn modelId="{42CB2EF7-04F1-A34E-89D8-8F9B44B373DC}" type="presParOf" srcId="{4BF7F33B-7C68-7A46-BE0D-22F32F409078}" destId="{702A0E28-0991-1749-ACEC-CE14094638B7}" srcOrd="0" destOrd="0" presId="urn:microsoft.com/office/officeart/2008/layout/HalfCircleOrganizationChart"/>
    <dgm:cxn modelId="{2E91735C-4CB0-9546-987D-28DD2CB844DD}" type="presParOf" srcId="{4BF7F33B-7C68-7A46-BE0D-22F32F409078}" destId="{5DD9BA5A-5AAB-8F4D-86B9-99AC9C9DFF18}" srcOrd="1" destOrd="0" presId="urn:microsoft.com/office/officeart/2008/layout/HalfCircleOrganizationChart"/>
    <dgm:cxn modelId="{A15AA646-B8F7-D94E-92E5-514B7DE9DB4F}" type="presParOf" srcId="{5DD9BA5A-5AAB-8F4D-86B9-99AC9C9DFF18}" destId="{588578BD-B082-0B47-8CE6-D6BC1FDC0DCC}" srcOrd="0" destOrd="0" presId="urn:microsoft.com/office/officeart/2008/layout/HalfCircleOrganizationChart"/>
    <dgm:cxn modelId="{1FC43CA7-2DE7-2A4B-8074-0B77DC5F6A4D}" type="presParOf" srcId="{588578BD-B082-0B47-8CE6-D6BC1FDC0DCC}" destId="{A1B5D956-A250-4F41-BFD4-37E878B021A4}" srcOrd="0" destOrd="0" presId="urn:microsoft.com/office/officeart/2008/layout/HalfCircleOrganizationChart"/>
    <dgm:cxn modelId="{7D881842-A3EE-154A-9F55-11E7E6B46403}" type="presParOf" srcId="{588578BD-B082-0B47-8CE6-D6BC1FDC0DCC}" destId="{B0598DED-078A-0144-ABBA-E9046584F7B9}" srcOrd="1" destOrd="0" presId="urn:microsoft.com/office/officeart/2008/layout/HalfCircleOrganizationChart"/>
    <dgm:cxn modelId="{E1303F6B-B055-C04F-9D4C-C5D07A46C1F4}" type="presParOf" srcId="{588578BD-B082-0B47-8CE6-D6BC1FDC0DCC}" destId="{062D6C6B-E21F-564B-9F34-AB0E4A5A2F24}" srcOrd="2" destOrd="0" presId="urn:microsoft.com/office/officeart/2008/layout/HalfCircleOrganizationChart"/>
    <dgm:cxn modelId="{2F9FAE22-672B-E44E-AC31-362011D2459D}" type="presParOf" srcId="{588578BD-B082-0B47-8CE6-D6BC1FDC0DCC}" destId="{9CEDCBB1-302D-5242-8071-B14AE2F056F9}" srcOrd="3" destOrd="0" presId="urn:microsoft.com/office/officeart/2008/layout/HalfCircleOrganizationChart"/>
    <dgm:cxn modelId="{0ED87E28-346C-A040-B454-158129D0EDEA}" type="presParOf" srcId="{5DD9BA5A-5AAB-8F4D-86B9-99AC9C9DFF18}" destId="{601627C0-BF8E-274C-A255-C95EA88BA4DF}" srcOrd="1" destOrd="0" presId="urn:microsoft.com/office/officeart/2008/layout/HalfCircleOrganizationChart"/>
    <dgm:cxn modelId="{555BDA67-D7B6-834D-98A9-F20A1FD0FDB3}" type="presParOf" srcId="{5DD9BA5A-5AAB-8F4D-86B9-99AC9C9DFF18}" destId="{99F67CBF-9A99-714F-A490-F8F7AAC5D1FD}" srcOrd="2" destOrd="0" presId="urn:microsoft.com/office/officeart/2008/layout/HalfCircleOrganizationChart"/>
    <dgm:cxn modelId="{F1D237C7-97C1-794E-B2E4-42EF35DCA614}" type="presParOf" srcId="{AF0A6752-3CC8-714C-BCD3-BC8780EF4151}" destId="{814D352B-62D7-BA4D-9904-A2596D66A947}" srcOrd="2" destOrd="0" presId="urn:microsoft.com/office/officeart/2008/layout/HalfCircleOrganizationChart"/>
    <dgm:cxn modelId="{FEE74410-FE04-3349-A0C8-0AF1F137F9E2}" type="presParOf" srcId="{36B1354B-1579-F644-8FC3-20C13CADBF88}" destId="{08B0B162-CD1A-CC44-BF2D-426740136F27}" srcOrd="2" destOrd="0" presId="urn:microsoft.com/office/officeart/2008/layout/HalfCircleOrganizationChart"/>
    <dgm:cxn modelId="{9D605FE4-78FB-0C4A-960F-753FB85090C8}" type="presParOf" srcId="{2CDD5D03-784E-E041-9837-C0DE51442338}" destId="{7AF1F1D7-5D49-0B47-BC55-28549AB30664}" srcOrd="2" destOrd="0" presId="urn:microsoft.com/office/officeart/2008/layout/HalfCircleOrganizationChart"/>
    <dgm:cxn modelId="{3BE81A8F-EA60-3E4C-ADAD-E795DA5BE1BF}" type="presParOf" srcId="{57EEF542-0E2F-9849-B23C-6FB55C36AFE1}" destId="{2AF33C9E-3A1D-8048-BFB1-21F435C5929E}" srcOrd="2" destOrd="0" presId="urn:microsoft.com/office/officeart/2008/layout/HalfCircleOrganizationChart"/>
    <dgm:cxn modelId="{5E826BDA-F146-094A-A592-297D7D4930CF}" type="presParOf" srcId="{1C3B10F1-9EBF-A44D-874B-1A585F6A7303}" destId="{C760910F-13E7-384A-B5B1-C48AC846732D}" srcOrd="2" destOrd="0" presId="urn:microsoft.com/office/officeart/2008/layout/HalfCircleOrganizationChart"/>
    <dgm:cxn modelId="{6385CB31-13A5-3049-9853-05AE4737304F}" type="presParOf" srcId="{D0466998-0FA9-674C-8FE2-2FD9BC086D96}" destId="{804543EB-6E04-FD47-91A7-915CA984ED5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695C-5D49-E34A-981D-18B7E7191623}">
      <dsp:nvSpPr>
        <dsp:cNvPr id="0" name=""/>
        <dsp:cNvSpPr/>
      </dsp:nvSpPr>
      <dsp:spPr>
        <a:xfrm>
          <a:off x="5761126" y="1869762"/>
          <a:ext cx="593789" cy="457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07"/>
              </a:lnTo>
              <a:lnTo>
                <a:pt x="593789" y="45760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9A1DB-EB58-1741-AF71-20C894A33B60}">
      <dsp:nvSpPr>
        <dsp:cNvPr id="0" name=""/>
        <dsp:cNvSpPr/>
      </dsp:nvSpPr>
      <dsp:spPr>
        <a:xfrm>
          <a:off x="5338057" y="1869762"/>
          <a:ext cx="423069" cy="463535"/>
        </a:xfrm>
        <a:custGeom>
          <a:avLst/>
          <a:gdLst/>
          <a:ahLst/>
          <a:cxnLst/>
          <a:rect l="0" t="0" r="0" b="0"/>
          <a:pathLst>
            <a:path>
              <a:moveTo>
                <a:pt x="423069" y="0"/>
              </a:moveTo>
              <a:lnTo>
                <a:pt x="423069" y="463535"/>
              </a:lnTo>
              <a:lnTo>
                <a:pt x="0" y="4635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FEB1-8C46-5E4A-9B62-0F5705AD47A9}">
      <dsp:nvSpPr>
        <dsp:cNvPr id="0" name=""/>
        <dsp:cNvSpPr/>
      </dsp:nvSpPr>
      <dsp:spPr>
        <a:xfrm>
          <a:off x="4375355" y="772728"/>
          <a:ext cx="1385770" cy="32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237"/>
              </a:lnTo>
              <a:lnTo>
                <a:pt x="1385770" y="162237"/>
              </a:lnTo>
              <a:lnTo>
                <a:pt x="1385770" y="3244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A313-561B-8E4F-A9C0-2205B0455D97}">
      <dsp:nvSpPr>
        <dsp:cNvPr id="0" name=""/>
        <dsp:cNvSpPr/>
      </dsp:nvSpPr>
      <dsp:spPr>
        <a:xfrm>
          <a:off x="2249040" y="1869762"/>
          <a:ext cx="590219" cy="440900"/>
        </a:xfrm>
        <a:custGeom>
          <a:avLst/>
          <a:gdLst/>
          <a:ahLst/>
          <a:cxnLst/>
          <a:rect l="0" t="0" r="0" b="0"/>
          <a:pathLst>
            <a:path>
              <a:moveTo>
                <a:pt x="590219" y="0"/>
              </a:moveTo>
              <a:lnTo>
                <a:pt x="590219" y="440900"/>
              </a:lnTo>
              <a:lnTo>
                <a:pt x="0" y="44090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9E72C-4149-934A-BB6F-A2E386308522}">
      <dsp:nvSpPr>
        <dsp:cNvPr id="0" name=""/>
        <dsp:cNvSpPr/>
      </dsp:nvSpPr>
      <dsp:spPr>
        <a:xfrm>
          <a:off x="2839260" y="1869762"/>
          <a:ext cx="710754" cy="463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535"/>
              </a:lnTo>
              <a:lnTo>
                <a:pt x="710754" y="4635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E045D-9E44-FF41-96E2-AB0B81BB8941}">
      <dsp:nvSpPr>
        <dsp:cNvPr id="0" name=""/>
        <dsp:cNvSpPr/>
      </dsp:nvSpPr>
      <dsp:spPr>
        <a:xfrm>
          <a:off x="2839260" y="772728"/>
          <a:ext cx="1536095" cy="324474"/>
        </a:xfrm>
        <a:custGeom>
          <a:avLst/>
          <a:gdLst/>
          <a:ahLst/>
          <a:cxnLst/>
          <a:rect l="0" t="0" r="0" b="0"/>
          <a:pathLst>
            <a:path>
              <a:moveTo>
                <a:pt x="1536095" y="0"/>
              </a:moveTo>
              <a:lnTo>
                <a:pt x="1536095" y="162237"/>
              </a:lnTo>
              <a:lnTo>
                <a:pt x="0" y="162237"/>
              </a:lnTo>
              <a:lnTo>
                <a:pt x="0" y="3244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D741-10D1-574E-8C5F-80DB037E7141}">
      <dsp:nvSpPr>
        <dsp:cNvPr id="0" name=""/>
        <dsp:cNvSpPr/>
      </dsp:nvSpPr>
      <dsp:spPr>
        <a:xfrm>
          <a:off x="3989076" y="168"/>
          <a:ext cx="772559" cy="77255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AD92A-6800-C54A-A838-7A1B06BC7067}">
      <dsp:nvSpPr>
        <dsp:cNvPr id="0" name=""/>
        <dsp:cNvSpPr/>
      </dsp:nvSpPr>
      <dsp:spPr>
        <a:xfrm>
          <a:off x="3989076" y="168"/>
          <a:ext cx="772559" cy="77255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2A6D6-6160-6E43-A6F1-14ED705F5A49}">
      <dsp:nvSpPr>
        <dsp:cNvPr id="0" name=""/>
        <dsp:cNvSpPr/>
      </dsp:nvSpPr>
      <dsp:spPr>
        <a:xfrm>
          <a:off x="3602796" y="139229"/>
          <a:ext cx="1545118" cy="4944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30</a:t>
          </a:r>
          <a:endParaRPr lang="en-US" sz="3400" kern="1200" dirty="0"/>
        </a:p>
      </dsp:txBody>
      <dsp:txXfrm>
        <a:off x="3602796" y="139229"/>
        <a:ext cx="1545118" cy="494438"/>
      </dsp:txXfrm>
    </dsp:sp>
    <dsp:sp modelId="{7D612706-85D8-6E4C-BFB7-6EEE8A6063A4}">
      <dsp:nvSpPr>
        <dsp:cNvPr id="0" name=""/>
        <dsp:cNvSpPr/>
      </dsp:nvSpPr>
      <dsp:spPr>
        <a:xfrm>
          <a:off x="2452980" y="1097203"/>
          <a:ext cx="772559" cy="77255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A8335-B609-9B43-A6C2-5DF1A81B01F6}">
      <dsp:nvSpPr>
        <dsp:cNvPr id="0" name=""/>
        <dsp:cNvSpPr/>
      </dsp:nvSpPr>
      <dsp:spPr>
        <a:xfrm>
          <a:off x="2452980" y="1097203"/>
          <a:ext cx="772559" cy="77255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57F7F-EC27-5143-83F3-3621E541A88F}">
      <dsp:nvSpPr>
        <dsp:cNvPr id="0" name=""/>
        <dsp:cNvSpPr/>
      </dsp:nvSpPr>
      <dsp:spPr>
        <a:xfrm>
          <a:off x="2066700" y="1236263"/>
          <a:ext cx="1545118" cy="4944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20</a:t>
          </a:r>
          <a:endParaRPr lang="en-US" sz="3400" kern="1200" dirty="0"/>
        </a:p>
      </dsp:txBody>
      <dsp:txXfrm>
        <a:off x="2066700" y="1236263"/>
        <a:ext cx="1545118" cy="494438"/>
      </dsp:txXfrm>
    </dsp:sp>
    <dsp:sp modelId="{FC94FFB9-6E4F-664B-9FC8-4AD0BB164C08}">
      <dsp:nvSpPr>
        <dsp:cNvPr id="0" name=""/>
        <dsp:cNvSpPr/>
      </dsp:nvSpPr>
      <dsp:spPr>
        <a:xfrm>
          <a:off x="3457307" y="2194237"/>
          <a:ext cx="772559" cy="77255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BCE03-E054-2F43-BDFF-5D8395BF11F3}">
      <dsp:nvSpPr>
        <dsp:cNvPr id="0" name=""/>
        <dsp:cNvSpPr/>
      </dsp:nvSpPr>
      <dsp:spPr>
        <a:xfrm>
          <a:off x="3457307" y="2194237"/>
          <a:ext cx="772559" cy="77255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49BA0-321C-824B-9C8C-43FC723AB8CA}">
      <dsp:nvSpPr>
        <dsp:cNvPr id="0" name=""/>
        <dsp:cNvSpPr/>
      </dsp:nvSpPr>
      <dsp:spPr>
        <a:xfrm>
          <a:off x="3071028" y="2333298"/>
          <a:ext cx="1545118" cy="4944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25</a:t>
          </a:r>
          <a:endParaRPr lang="en-US" sz="3400" kern="1200" dirty="0"/>
        </a:p>
      </dsp:txBody>
      <dsp:txXfrm>
        <a:off x="3071028" y="2333298"/>
        <a:ext cx="1545118" cy="494438"/>
      </dsp:txXfrm>
    </dsp:sp>
    <dsp:sp modelId="{D0B35D3A-71C5-3F46-B6F0-C47CCB4F8F03}">
      <dsp:nvSpPr>
        <dsp:cNvPr id="0" name=""/>
        <dsp:cNvSpPr/>
      </dsp:nvSpPr>
      <dsp:spPr>
        <a:xfrm>
          <a:off x="1569188" y="2171602"/>
          <a:ext cx="772559" cy="77255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A12F0-AC74-8042-AB45-E97E2F5E0CBC}">
      <dsp:nvSpPr>
        <dsp:cNvPr id="0" name=""/>
        <dsp:cNvSpPr/>
      </dsp:nvSpPr>
      <dsp:spPr>
        <a:xfrm>
          <a:off x="1569188" y="2171602"/>
          <a:ext cx="772559" cy="77255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B7B10-DBCF-3540-AF72-99CCC8EE0FA5}">
      <dsp:nvSpPr>
        <dsp:cNvPr id="0" name=""/>
        <dsp:cNvSpPr/>
      </dsp:nvSpPr>
      <dsp:spPr>
        <a:xfrm>
          <a:off x="1182908" y="2310662"/>
          <a:ext cx="1545118" cy="4944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10</a:t>
          </a:r>
          <a:endParaRPr lang="en-US" sz="3400" kern="1200" dirty="0"/>
        </a:p>
      </dsp:txBody>
      <dsp:txXfrm>
        <a:off x="1182908" y="2310662"/>
        <a:ext cx="1545118" cy="494438"/>
      </dsp:txXfrm>
    </dsp:sp>
    <dsp:sp modelId="{3D4794AD-19FA-C44F-9CF0-3371DF732D00}">
      <dsp:nvSpPr>
        <dsp:cNvPr id="0" name=""/>
        <dsp:cNvSpPr/>
      </dsp:nvSpPr>
      <dsp:spPr>
        <a:xfrm>
          <a:off x="5374846" y="1097203"/>
          <a:ext cx="772559" cy="77255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E7898-952E-AA4C-940E-108157748764}">
      <dsp:nvSpPr>
        <dsp:cNvPr id="0" name=""/>
        <dsp:cNvSpPr/>
      </dsp:nvSpPr>
      <dsp:spPr>
        <a:xfrm>
          <a:off x="5374846" y="1097203"/>
          <a:ext cx="772559" cy="77255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81859-A06E-B248-B65D-FCE9AAB85F28}">
      <dsp:nvSpPr>
        <dsp:cNvPr id="0" name=""/>
        <dsp:cNvSpPr/>
      </dsp:nvSpPr>
      <dsp:spPr>
        <a:xfrm>
          <a:off x="4988567" y="1236263"/>
          <a:ext cx="1545118" cy="4944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40</a:t>
          </a:r>
          <a:endParaRPr lang="en-US" sz="3400" kern="1200" dirty="0"/>
        </a:p>
      </dsp:txBody>
      <dsp:txXfrm>
        <a:off x="4988567" y="1236263"/>
        <a:ext cx="1545118" cy="494438"/>
      </dsp:txXfrm>
    </dsp:sp>
    <dsp:sp modelId="{50844785-AABE-CB41-B613-C86E83AB5FED}">
      <dsp:nvSpPr>
        <dsp:cNvPr id="0" name=""/>
        <dsp:cNvSpPr/>
      </dsp:nvSpPr>
      <dsp:spPr>
        <a:xfrm>
          <a:off x="4658205" y="2194237"/>
          <a:ext cx="772559" cy="77255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9335A-49C9-3246-9DFF-E489DC6CD7F6}">
      <dsp:nvSpPr>
        <dsp:cNvPr id="0" name=""/>
        <dsp:cNvSpPr/>
      </dsp:nvSpPr>
      <dsp:spPr>
        <a:xfrm>
          <a:off x="4658205" y="2194237"/>
          <a:ext cx="772559" cy="77255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8E399-B019-B844-85AD-0D6852F161D7}">
      <dsp:nvSpPr>
        <dsp:cNvPr id="0" name=""/>
        <dsp:cNvSpPr/>
      </dsp:nvSpPr>
      <dsp:spPr>
        <a:xfrm>
          <a:off x="4271925" y="2333298"/>
          <a:ext cx="1545118" cy="4944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35</a:t>
          </a:r>
          <a:endParaRPr lang="en-US" sz="3400" kern="1200" dirty="0"/>
        </a:p>
      </dsp:txBody>
      <dsp:txXfrm>
        <a:off x="4271925" y="2333298"/>
        <a:ext cx="1545118" cy="494438"/>
      </dsp:txXfrm>
    </dsp:sp>
    <dsp:sp modelId="{8655A916-6777-8140-AF7E-A19782A408C7}">
      <dsp:nvSpPr>
        <dsp:cNvPr id="0" name=""/>
        <dsp:cNvSpPr/>
      </dsp:nvSpPr>
      <dsp:spPr>
        <a:xfrm>
          <a:off x="6262208" y="2188309"/>
          <a:ext cx="772559" cy="77255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CFA4C-7D4A-4643-8361-49FEF68E2C08}">
      <dsp:nvSpPr>
        <dsp:cNvPr id="0" name=""/>
        <dsp:cNvSpPr/>
      </dsp:nvSpPr>
      <dsp:spPr>
        <a:xfrm>
          <a:off x="6262208" y="2188309"/>
          <a:ext cx="772559" cy="77255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FC57C-AA63-774E-A5CD-26B43C47A028}">
      <dsp:nvSpPr>
        <dsp:cNvPr id="0" name=""/>
        <dsp:cNvSpPr/>
      </dsp:nvSpPr>
      <dsp:spPr>
        <a:xfrm>
          <a:off x="5875928" y="2327369"/>
          <a:ext cx="1545118" cy="4944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50</a:t>
          </a:r>
          <a:endParaRPr lang="en-US" sz="3400" kern="1200" dirty="0"/>
        </a:p>
      </dsp:txBody>
      <dsp:txXfrm>
        <a:off x="5875928" y="2327369"/>
        <a:ext cx="1545118" cy="494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0E28-0991-1749-ACEC-CE14094638B7}">
      <dsp:nvSpPr>
        <dsp:cNvPr id="0" name=""/>
        <dsp:cNvSpPr/>
      </dsp:nvSpPr>
      <dsp:spPr>
        <a:xfrm>
          <a:off x="4767546" y="3457293"/>
          <a:ext cx="91799" cy="25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040"/>
              </a:lnTo>
              <a:lnTo>
                <a:pt x="91799" y="2560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30BAE-5418-C04F-8508-C0AE2E12853C}">
      <dsp:nvSpPr>
        <dsp:cNvPr id="0" name=""/>
        <dsp:cNvSpPr/>
      </dsp:nvSpPr>
      <dsp:spPr>
        <a:xfrm>
          <a:off x="4567015" y="2851330"/>
          <a:ext cx="200531" cy="17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200531" y="89614"/>
              </a:lnTo>
              <a:lnTo>
                <a:pt x="200531" y="179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90427-F9B3-7B4F-83C8-1F5F0171B9ED}">
      <dsp:nvSpPr>
        <dsp:cNvPr id="0" name=""/>
        <dsp:cNvSpPr/>
      </dsp:nvSpPr>
      <dsp:spPr>
        <a:xfrm>
          <a:off x="4399905" y="2245367"/>
          <a:ext cx="167109" cy="17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167109" y="89614"/>
              </a:lnTo>
              <a:lnTo>
                <a:pt x="167109" y="179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92F3-13A6-8440-A973-3DD52E7EB6E7}">
      <dsp:nvSpPr>
        <dsp:cNvPr id="0" name=""/>
        <dsp:cNvSpPr/>
      </dsp:nvSpPr>
      <dsp:spPr>
        <a:xfrm>
          <a:off x="4199374" y="1639404"/>
          <a:ext cx="200531" cy="17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200531" y="89614"/>
              </a:lnTo>
              <a:lnTo>
                <a:pt x="200531" y="179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32ACF-FD13-754B-BE33-5F75810893A4}">
      <dsp:nvSpPr>
        <dsp:cNvPr id="0" name=""/>
        <dsp:cNvSpPr/>
      </dsp:nvSpPr>
      <dsp:spPr>
        <a:xfrm>
          <a:off x="3998843" y="1033440"/>
          <a:ext cx="200531" cy="17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200531" y="89614"/>
              </a:lnTo>
              <a:lnTo>
                <a:pt x="200531" y="1792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EDD4C-E31A-2845-8293-1B1CB66D7A13}">
      <dsp:nvSpPr>
        <dsp:cNvPr id="0" name=""/>
        <dsp:cNvSpPr/>
      </dsp:nvSpPr>
      <dsp:spPr>
        <a:xfrm>
          <a:off x="3662542" y="427477"/>
          <a:ext cx="336301" cy="179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14"/>
              </a:lnTo>
              <a:lnTo>
                <a:pt x="336301" y="89614"/>
              </a:lnTo>
              <a:lnTo>
                <a:pt x="336301" y="1792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D741-10D1-574E-8C5F-80DB037E7141}">
      <dsp:nvSpPr>
        <dsp:cNvPr id="0" name=""/>
        <dsp:cNvSpPr/>
      </dsp:nvSpPr>
      <dsp:spPr>
        <a:xfrm>
          <a:off x="3449175" y="742"/>
          <a:ext cx="426734" cy="42673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AD92A-6800-C54A-A838-7A1B06BC7067}">
      <dsp:nvSpPr>
        <dsp:cNvPr id="0" name=""/>
        <dsp:cNvSpPr/>
      </dsp:nvSpPr>
      <dsp:spPr>
        <a:xfrm>
          <a:off x="3449175" y="742"/>
          <a:ext cx="426734" cy="42673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2A6D6-6160-6E43-A6F1-14ED705F5A49}">
      <dsp:nvSpPr>
        <dsp:cNvPr id="0" name=""/>
        <dsp:cNvSpPr/>
      </dsp:nvSpPr>
      <dsp:spPr>
        <a:xfrm>
          <a:off x="3235807" y="77555"/>
          <a:ext cx="853469" cy="273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10</a:t>
          </a:r>
          <a:endParaRPr lang="en-US" sz="1800" kern="1200" dirty="0"/>
        </a:p>
      </dsp:txBody>
      <dsp:txXfrm>
        <a:off x="3235807" y="77555"/>
        <a:ext cx="853469" cy="273110"/>
      </dsp:txXfrm>
    </dsp:sp>
    <dsp:sp modelId="{9DF65205-6B77-8C4C-ABE3-F843BB90433F}">
      <dsp:nvSpPr>
        <dsp:cNvPr id="0" name=""/>
        <dsp:cNvSpPr/>
      </dsp:nvSpPr>
      <dsp:spPr>
        <a:xfrm>
          <a:off x="3785476" y="606706"/>
          <a:ext cx="426734" cy="42673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D71BB-361F-FC40-B570-F09D44A47E43}">
      <dsp:nvSpPr>
        <dsp:cNvPr id="0" name=""/>
        <dsp:cNvSpPr/>
      </dsp:nvSpPr>
      <dsp:spPr>
        <a:xfrm>
          <a:off x="3785476" y="606706"/>
          <a:ext cx="426734" cy="42673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4FAC-6284-0643-9BAE-A2AE90A21289}">
      <dsp:nvSpPr>
        <dsp:cNvPr id="0" name=""/>
        <dsp:cNvSpPr/>
      </dsp:nvSpPr>
      <dsp:spPr>
        <a:xfrm>
          <a:off x="3572108" y="683518"/>
          <a:ext cx="853469" cy="273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20</a:t>
          </a:r>
          <a:endParaRPr lang="en-US" sz="1800" kern="1200" dirty="0"/>
        </a:p>
      </dsp:txBody>
      <dsp:txXfrm>
        <a:off x="3572108" y="683518"/>
        <a:ext cx="853469" cy="273110"/>
      </dsp:txXfrm>
    </dsp:sp>
    <dsp:sp modelId="{42E2226B-39BB-DA4D-9DBC-65E191A459ED}">
      <dsp:nvSpPr>
        <dsp:cNvPr id="0" name=""/>
        <dsp:cNvSpPr/>
      </dsp:nvSpPr>
      <dsp:spPr>
        <a:xfrm>
          <a:off x="3986007" y="1212669"/>
          <a:ext cx="426734" cy="42673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01322-DFF4-EB4B-80D0-445B0BDAF3F1}">
      <dsp:nvSpPr>
        <dsp:cNvPr id="0" name=""/>
        <dsp:cNvSpPr/>
      </dsp:nvSpPr>
      <dsp:spPr>
        <a:xfrm>
          <a:off x="3986007" y="1212669"/>
          <a:ext cx="426734" cy="42673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D4D3C-F040-214F-8B42-7AB5DF047CAB}">
      <dsp:nvSpPr>
        <dsp:cNvPr id="0" name=""/>
        <dsp:cNvSpPr/>
      </dsp:nvSpPr>
      <dsp:spPr>
        <a:xfrm>
          <a:off x="3772639" y="1289481"/>
          <a:ext cx="853469" cy="273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</a:t>
          </a:r>
          <a:endParaRPr lang="en-US" sz="1800" kern="1200" dirty="0"/>
        </a:p>
      </dsp:txBody>
      <dsp:txXfrm>
        <a:off x="3772639" y="1289481"/>
        <a:ext cx="853469" cy="273110"/>
      </dsp:txXfrm>
    </dsp:sp>
    <dsp:sp modelId="{F1EBF055-E84E-184D-BEF4-873407913C11}">
      <dsp:nvSpPr>
        <dsp:cNvPr id="0" name=""/>
        <dsp:cNvSpPr/>
      </dsp:nvSpPr>
      <dsp:spPr>
        <a:xfrm>
          <a:off x="4186538" y="1818632"/>
          <a:ext cx="426734" cy="42673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BBB37-368E-4D4B-A2A9-CFD38038BC64}">
      <dsp:nvSpPr>
        <dsp:cNvPr id="0" name=""/>
        <dsp:cNvSpPr/>
      </dsp:nvSpPr>
      <dsp:spPr>
        <a:xfrm>
          <a:off x="4186538" y="1818632"/>
          <a:ext cx="426734" cy="42673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E0BF6-3DF8-9B41-9343-E3F17940C810}">
      <dsp:nvSpPr>
        <dsp:cNvPr id="0" name=""/>
        <dsp:cNvSpPr/>
      </dsp:nvSpPr>
      <dsp:spPr>
        <a:xfrm>
          <a:off x="3973171" y="1895444"/>
          <a:ext cx="853469" cy="273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30</a:t>
          </a:r>
          <a:endParaRPr lang="en-US" sz="1800" kern="1200" dirty="0"/>
        </a:p>
      </dsp:txBody>
      <dsp:txXfrm>
        <a:off x="3973171" y="1895444"/>
        <a:ext cx="853469" cy="273110"/>
      </dsp:txXfrm>
    </dsp:sp>
    <dsp:sp modelId="{A324A040-4CC6-3942-8DE7-43169D5718C7}">
      <dsp:nvSpPr>
        <dsp:cNvPr id="0" name=""/>
        <dsp:cNvSpPr/>
      </dsp:nvSpPr>
      <dsp:spPr>
        <a:xfrm>
          <a:off x="4353647" y="2424595"/>
          <a:ext cx="426734" cy="42673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3B1AC-5A4B-EB46-A2A6-B4B3536EDB52}">
      <dsp:nvSpPr>
        <dsp:cNvPr id="0" name=""/>
        <dsp:cNvSpPr/>
      </dsp:nvSpPr>
      <dsp:spPr>
        <a:xfrm>
          <a:off x="4353647" y="2424595"/>
          <a:ext cx="426734" cy="42673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21619-A1D2-0C40-9ACB-09300D6A0C2B}">
      <dsp:nvSpPr>
        <dsp:cNvPr id="0" name=""/>
        <dsp:cNvSpPr/>
      </dsp:nvSpPr>
      <dsp:spPr>
        <a:xfrm>
          <a:off x="4140280" y="2501408"/>
          <a:ext cx="853469" cy="273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35</a:t>
          </a:r>
          <a:endParaRPr lang="en-US" sz="1800" kern="1200" dirty="0"/>
        </a:p>
      </dsp:txBody>
      <dsp:txXfrm>
        <a:off x="4140280" y="2501408"/>
        <a:ext cx="853469" cy="273110"/>
      </dsp:txXfrm>
    </dsp:sp>
    <dsp:sp modelId="{4FAE5523-1A1E-6441-929A-FC1513961F7D}">
      <dsp:nvSpPr>
        <dsp:cNvPr id="0" name=""/>
        <dsp:cNvSpPr/>
      </dsp:nvSpPr>
      <dsp:spPr>
        <a:xfrm>
          <a:off x="4554178" y="3030559"/>
          <a:ext cx="426734" cy="42673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3295A-21D3-1D40-AA47-B142C22596F5}">
      <dsp:nvSpPr>
        <dsp:cNvPr id="0" name=""/>
        <dsp:cNvSpPr/>
      </dsp:nvSpPr>
      <dsp:spPr>
        <a:xfrm>
          <a:off x="4554178" y="3030559"/>
          <a:ext cx="426734" cy="42673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FD8CB-D3CC-CA47-98B0-EE226F4A24AE}">
      <dsp:nvSpPr>
        <dsp:cNvPr id="0" name=""/>
        <dsp:cNvSpPr/>
      </dsp:nvSpPr>
      <dsp:spPr>
        <a:xfrm>
          <a:off x="4340811" y="3107371"/>
          <a:ext cx="853469" cy="273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40</a:t>
          </a:r>
          <a:endParaRPr lang="en-US" sz="1800" kern="1200" dirty="0"/>
        </a:p>
      </dsp:txBody>
      <dsp:txXfrm>
        <a:off x="4340811" y="3107371"/>
        <a:ext cx="853469" cy="273110"/>
      </dsp:txXfrm>
    </dsp:sp>
    <dsp:sp modelId="{B0598DED-078A-0144-ABBA-E9046584F7B9}">
      <dsp:nvSpPr>
        <dsp:cNvPr id="0" name=""/>
        <dsp:cNvSpPr/>
      </dsp:nvSpPr>
      <dsp:spPr>
        <a:xfrm>
          <a:off x="4808137" y="3636522"/>
          <a:ext cx="426734" cy="42673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D6C6B-E21F-564B-9F34-AB0E4A5A2F24}">
      <dsp:nvSpPr>
        <dsp:cNvPr id="0" name=""/>
        <dsp:cNvSpPr/>
      </dsp:nvSpPr>
      <dsp:spPr>
        <a:xfrm>
          <a:off x="4808137" y="3636522"/>
          <a:ext cx="426734" cy="42673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5D956-A250-4F41-BFD4-37E878B021A4}">
      <dsp:nvSpPr>
        <dsp:cNvPr id="0" name=""/>
        <dsp:cNvSpPr/>
      </dsp:nvSpPr>
      <dsp:spPr>
        <a:xfrm>
          <a:off x="4594769" y="3713334"/>
          <a:ext cx="853469" cy="27311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50</a:t>
          </a:r>
          <a:endParaRPr lang="en-US" sz="1800" kern="1200" dirty="0"/>
        </a:p>
      </dsp:txBody>
      <dsp:txXfrm>
        <a:off x="4594769" y="3713334"/>
        <a:ext cx="853469" cy="273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30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370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0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/>
              <a:t>Árvore AVL</a:t>
            </a:r>
            <a:endParaRPr lang="pt-BR" sz="4000" dirty="0"/>
          </a:p>
          <a:p>
            <a:r>
              <a:rPr lang="pt-BR" dirty="0"/>
              <a:t>Prof. Dr. Daniel </a:t>
            </a:r>
            <a:r>
              <a:rPr lang="pt-BR" dirty="0" err="1"/>
              <a:t>Vecchiato</a:t>
            </a: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Fator de balanceamento (FB)</a:t>
            </a:r>
          </a:p>
          <a:p>
            <a:pPr lvl="1"/>
            <a:r>
              <a:rPr lang="pt-BR" dirty="0" smtClean="0"/>
              <a:t>O FB </a:t>
            </a:r>
            <a:r>
              <a:rPr lang="pt-BR" dirty="0"/>
              <a:t>de um nó é a diferença entre a altura da sub-árvore esquerda em relação à sub-árvore </a:t>
            </a:r>
            <a:r>
              <a:rPr lang="pt-BR" dirty="0" smtClean="0"/>
              <a:t>direita</a:t>
            </a:r>
            <a:endParaRPr lang="pt-BR" dirty="0"/>
          </a:p>
          <a:p>
            <a:pPr marL="349250" lvl="1" indent="0">
              <a:buNone/>
            </a:pPr>
            <a:endParaRPr lang="pt-BR" dirty="0" smtClean="0"/>
          </a:p>
          <a:p>
            <a:pPr marL="349250" lvl="1" indent="0">
              <a:buNone/>
            </a:pPr>
            <a:r>
              <a:rPr lang="pt-BR" dirty="0" smtClean="0"/>
              <a:t>FB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= altura(sub-árvore esquerda de </a:t>
            </a:r>
            <a:r>
              <a:rPr lang="pt-BR" dirty="0" err="1"/>
              <a:t>p</a:t>
            </a:r>
            <a:r>
              <a:rPr lang="pt-BR" dirty="0"/>
              <a:t>) - altura(sub-árvore direita de </a:t>
            </a:r>
            <a:r>
              <a:rPr lang="pt-BR" dirty="0" err="1"/>
              <a:t>p</a:t>
            </a:r>
            <a:r>
              <a:rPr lang="pt-BR" dirty="0" smtClean="0"/>
              <a:t>)</a:t>
            </a:r>
          </a:p>
          <a:p>
            <a:pPr marL="349250" lvl="1" indent="0">
              <a:buNone/>
            </a:pPr>
            <a:endParaRPr lang="pt-BR" dirty="0"/>
          </a:p>
          <a:p>
            <a:pPr lvl="1"/>
            <a:r>
              <a:rPr lang="pt-BR" dirty="0"/>
              <a:t>Em uma árvore binária balanceada todos os FB de todos os nós estão no intervalo -1 &lt;= FB &lt;= 1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944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Fator de balanceamento (FB)</a:t>
            </a:r>
          </a:p>
          <a:p>
            <a:pPr lvl="1"/>
            <a:r>
              <a:rPr lang="pt-BR" dirty="0" smtClean="0"/>
              <a:t>Altura</a:t>
            </a:r>
            <a:endParaRPr lang="pt-BR" dirty="0"/>
          </a:p>
          <a:p>
            <a:pPr marL="349250" lvl="1" indent="0">
              <a:spcBef>
                <a:spcPts val="0"/>
              </a:spcBef>
              <a:buNone/>
            </a:pPr>
            <a:endParaRPr lang="da-DK" dirty="0" smtClean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 smtClean="0">
                <a:latin typeface="Courier New"/>
                <a:cs typeface="Courier New"/>
              </a:rPr>
              <a:t>int </a:t>
            </a:r>
            <a:r>
              <a:rPr lang="da-DK" dirty="0">
                <a:latin typeface="Courier New"/>
                <a:cs typeface="Courier New"/>
              </a:rPr>
              <a:t>altura (TNo* pRaiz) {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int iEsq, iDir; </a:t>
            </a:r>
          </a:p>
          <a:p>
            <a:pPr marL="349250" lvl="1" indent="0">
              <a:spcBef>
                <a:spcPts val="0"/>
              </a:spcBef>
              <a:buNone/>
            </a:pPr>
            <a:endParaRPr lang="da-DK" dirty="0" smtClean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if (pRaiz == NULL)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	return </a:t>
            </a:r>
            <a:r>
              <a:rPr lang="da-DK" dirty="0" smtClean="0">
                <a:latin typeface="Courier New"/>
                <a:cs typeface="Courier New"/>
              </a:rPr>
              <a:t>-1; </a:t>
            </a:r>
          </a:p>
          <a:p>
            <a:pPr marL="349250" lvl="1" indent="0">
              <a:spcBef>
                <a:spcPts val="0"/>
              </a:spcBef>
              <a:buNone/>
            </a:pPr>
            <a:endParaRPr lang="da-DK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iEsq = altura (pRaiz-&gt;pEsq);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iDir = altura (pRaiz-&gt;pDir); </a:t>
            </a:r>
          </a:p>
          <a:p>
            <a:pPr marL="349250" lvl="1" indent="0">
              <a:spcBef>
                <a:spcPts val="0"/>
              </a:spcBef>
              <a:buNone/>
            </a:pPr>
            <a:endParaRPr lang="da-DK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if (iEsq &gt; iDir)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	return iEsq + 1;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else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>
                <a:latin typeface="Courier New"/>
                <a:cs typeface="Courier New"/>
              </a:rPr>
              <a:t>		return iDir + 1;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a-DK" dirty="0" smtClean="0">
                <a:latin typeface="Courier New"/>
                <a:cs typeface="Courier New"/>
              </a:rPr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001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Fator de balanceamento (FB)</a:t>
            </a:r>
          </a:p>
          <a:p>
            <a:pPr lvl="1"/>
            <a:r>
              <a:rPr lang="pt-BR" dirty="0" smtClean="0"/>
              <a:t>FB</a:t>
            </a:r>
            <a:endParaRPr lang="pt-BR" dirty="0"/>
          </a:p>
          <a:p>
            <a:pPr marL="349250" lvl="1" indent="0">
              <a:spcBef>
                <a:spcPts val="0"/>
              </a:spcBef>
              <a:buNone/>
            </a:pPr>
            <a:endParaRPr lang="de-DE" dirty="0" smtClean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de-DE" dirty="0" smtClean="0">
                <a:latin typeface="Courier New"/>
                <a:cs typeface="Courier New"/>
              </a:rPr>
              <a:t>int </a:t>
            </a:r>
            <a:r>
              <a:rPr lang="de-DE" dirty="0">
                <a:latin typeface="Courier New"/>
                <a:cs typeface="Courier New"/>
              </a:rPr>
              <a:t>fb (TNo* pRaiz)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e-DE" dirty="0">
                <a:latin typeface="Courier New"/>
                <a:cs typeface="Courier New"/>
              </a:rPr>
              <a:t>	if (pRaiz == NULL)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e-DE" dirty="0">
                <a:latin typeface="Courier New"/>
                <a:cs typeface="Courier New"/>
              </a:rPr>
              <a:t>		return 0</a:t>
            </a:r>
            <a:r>
              <a:rPr lang="de-DE" dirty="0" smtClean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endParaRPr lang="de-DE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de-DE" dirty="0">
                <a:latin typeface="Courier New"/>
                <a:cs typeface="Courier New"/>
              </a:rPr>
              <a:t>	return altura (pRaiz-&gt;pEsq) - altura (pRaiz-&gt;pDir);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de-DE" dirty="0">
                <a:latin typeface="Courier New"/>
                <a:cs typeface="Courier New"/>
              </a:rPr>
              <a:t>}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027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Inserção/Remoção</a:t>
            </a:r>
          </a:p>
          <a:p>
            <a:pPr lvl="1"/>
            <a:r>
              <a:rPr lang="pt-BR" dirty="0" smtClean="0"/>
              <a:t>Realizar a inserção normalmente</a:t>
            </a:r>
          </a:p>
          <a:p>
            <a:pPr lvl="1"/>
            <a:r>
              <a:rPr lang="pt-BR" dirty="0" smtClean="0"/>
              <a:t>Caso a árvore não fique balanceada, restaurar o balanceamento por meio de rotações no nó pivô</a:t>
            </a:r>
          </a:p>
          <a:p>
            <a:pPr lvl="3"/>
            <a:r>
              <a:rPr lang="pt-BR" dirty="0" smtClean="0"/>
              <a:t>Nó pivô é aquele que possui FB fora do intervalo</a:t>
            </a:r>
          </a:p>
          <a:p>
            <a:pPr lvl="3"/>
            <a:r>
              <a:rPr lang="pt-BR" dirty="0" smtClean="0"/>
              <a:t>Há quatro possíveis casos de rotações</a:t>
            </a:r>
          </a:p>
          <a:p>
            <a:pPr lvl="4"/>
            <a:r>
              <a:rPr lang="en-US" dirty="0" smtClean="0"/>
              <a:t>r</a:t>
            </a:r>
            <a:r>
              <a:rPr lang="pt-BR" dirty="0" err="1" smtClean="0"/>
              <a:t>otação</a:t>
            </a:r>
            <a:r>
              <a:rPr lang="pt-BR" dirty="0" smtClean="0"/>
              <a:t> simples para a direita</a:t>
            </a:r>
          </a:p>
          <a:p>
            <a:pPr lvl="4"/>
            <a:r>
              <a:rPr lang="en-US" dirty="0"/>
              <a:t>r</a:t>
            </a:r>
            <a:r>
              <a:rPr lang="pt-BR" dirty="0" err="1"/>
              <a:t>otação</a:t>
            </a:r>
            <a:r>
              <a:rPr lang="pt-BR" dirty="0"/>
              <a:t> simples para a </a:t>
            </a:r>
            <a:r>
              <a:rPr lang="pt-BR" dirty="0" smtClean="0"/>
              <a:t>esquerda</a:t>
            </a:r>
          </a:p>
          <a:p>
            <a:pPr lvl="4"/>
            <a:r>
              <a:rPr lang="en-US" dirty="0"/>
              <a:t>r</a:t>
            </a:r>
            <a:r>
              <a:rPr lang="pt-BR" dirty="0" err="1"/>
              <a:t>otação</a:t>
            </a:r>
            <a:r>
              <a:rPr lang="pt-BR" dirty="0"/>
              <a:t> </a:t>
            </a:r>
            <a:r>
              <a:rPr lang="pt-BR" dirty="0" smtClean="0"/>
              <a:t>dupla para </a:t>
            </a:r>
            <a:r>
              <a:rPr lang="pt-BR" dirty="0"/>
              <a:t>a direita</a:t>
            </a:r>
          </a:p>
          <a:p>
            <a:pPr lvl="4"/>
            <a:r>
              <a:rPr lang="en-US" dirty="0"/>
              <a:t>r</a:t>
            </a:r>
            <a:r>
              <a:rPr lang="pt-BR" dirty="0" err="1"/>
              <a:t>otação</a:t>
            </a:r>
            <a:r>
              <a:rPr lang="pt-BR" dirty="0"/>
              <a:t> </a:t>
            </a:r>
            <a:r>
              <a:rPr lang="pt-BR" dirty="0" smtClean="0"/>
              <a:t>dupla </a:t>
            </a:r>
            <a:r>
              <a:rPr lang="pt-BR" dirty="0"/>
              <a:t>para a esquerda</a:t>
            </a:r>
          </a:p>
          <a:p>
            <a:pPr lvl="4"/>
            <a:endParaRPr lang="pt-BR" dirty="0"/>
          </a:p>
          <a:p>
            <a:pPr lvl="4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8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pt-BR" dirty="0" smtClean="0"/>
              <a:t>1º caso </a:t>
            </a:r>
            <a:r>
              <a:rPr lang="en-US" dirty="0" smtClean="0"/>
              <a:t>–</a:t>
            </a:r>
            <a:r>
              <a:rPr lang="pt-BR" dirty="0" smtClean="0"/>
              <a:t> rotação simples para a direita</a:t>
            </a:r>
          </a:p>
          <a:p>
            <a:pPr lvl="2"/>
            <a:r>
              <a:rPr lang="pt-BR" dirty="0"/>
              <a:t>FB &gt; 1 (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dirty="0"/>
              <a:t>esquerda maior que 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dirty="0"/>
              <a:t>direita</a:t>
            </a:r>
            <a:r>
              <a:rPr lang="pt-BR" dirty="0" smtClean="0"/>
              <a:t>)</a:t>
            </a:r>
          </a:p>
          <a:p>
            <a:pPr lvl="2"/>
            <a:r>
              <a:rPr lang="pt-BR" dirty="0" err="1" smtClean="0"/>
              <a:t>Subárvore</a:t>
            </a:r>
            <a:r>
              <a:rPr lang="pt-BR" dirty="0" smtClean="0"/>
              <a:t> da esquerda </a:t>
            </a:r>
            <a:r>
              <a:rPr lang="pt-BR" dirty="0"/>
              <a:t>desta </a:t>
            </a:r>
            <a:r>
              <a:rPr lang="pt-BR" dirty="0" err="1"/>
              <a:t>subárvore</a:t>
            </a:r>
            <a:r>
              <a:rPr lang="pt-BR" dirty="0"/>
              <a:t> esquerda é </a:t>
            </a:r>
            <a:r>
              <a:rPr lang="pt-BR" dirty="0" smtClean="0"/>
              <a:t>maior ou igual </a:t>
            </a:r>
            <a:r>
              <a:rPr lang="pt-BR" dirty="0"/>
              <a:t>que a </a:t>
            </a:r>
            <a:r>
              <a:rPr lang="pt-BR" dirty="0" err="1" smtClean="0"/>
              <a:t>subárvore</a:t>
            </a:r>
            <a:r>
              <a:rPr lang="pt-BR" dirty="0" smtClean="0"/>
              <a:t> da direita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28" y="3532689"/>
            <a:ext cx="5816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pt-BR" dirty="0" smtClean="0"/>
              <a:t>1º caso </a:t>
            </a:r>
            <a:r>
              <a:rPr lang="en-US" dirty="0" smtClean="0"/>
              <a:t>–</a:t>
            </a:r>
            <a:r>
              <a:rPr lang="pt-BR" dirty="0" smtClean="0"/>
              <a:t> rotação simples para a direita</a:t>
            </a:r>
          </a:p>
          <a:p>
            <a:pPr marL="349250" lvl="1" indent="0">
              <a:spcBef>
                <a:spcPts val="0"/>
              </a:spcBef>
              <a:buNone/>
            </a:pPr>
            <a:endParaRPr lang="fr-FR" dirty="0" smtClean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 smtClean="0">
                <a:latin typeface="Courier New"/>
                <a:cs typeface="Courier New"/>
              </a:rPr>
              <a:t>* </a:t>
            </a:r>
            <a:r>
              <a:rPr lang="pt-BR" dirty="0" err="1" smtClean="0">
                <a:latin typeface="Courier New"/>
                <a:cs typeface="Courier New"/>
              </a:rPr>
              <a:t>rotacaoSimplesDireita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 smtClean="0">
                <a:latin typeface="Courier New"/>
                <a:cs typeface="Courier New"/>
              </a:rPr>
              <a:t>pAux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 smtClean="0">
                <a:latin typeface="Courier New"/>
                <a:cs typeface="Courier New"/>
              </a:rPr>
              <a:t>return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pAux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marL="349250" lvl="1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05" y="4645922"/>
            <a:ext cx="4389135" cy="20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pt-BR" dirty="0" smtClean="0"/>
              <a:t>2º caso </a:t>
            </a:r>
            <a:r>
              <a:rPr lang="en-US" dirty="0" smtClean="0"/>
              <a:t>–</a:t>
            </a:r>
            <a:r>
              <a:rPr lang="pt-BR" dirty="0" smtClean="0"/>
              <a:t> rotação simples para a esquerda</a:t>
            </a:r>
          </a:p>
          <a:p>
            <a:pPr lvl="2"/>
            <a:r>
              <a:rPr lang="pt-BR" dirty="0"/>
              <a:t>FB </a:t>
            </a:r>
            <a:r>
              <a:rPr lang="pt-BR" dirty="0" smtClean="0"/>
              <a:t>&lt; -1 </a:t>
            </a:r>
            <a:r>
              <a:rPr lang="pt-BR" dirty="0"/>
              <a:t>(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dirty="0"/>
              <a:t>esquerda </a:t>
            </a:r>
            <a:r>
              <a:rPr lang="pt-BR" dirty="0" smtClean="0"/>
              <a:t>menor que 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dirty="0"/>
              <a:t>direita</a:t>
            </a:r>
            <a:r>
              <a:rPr lang="pt-BR" dirty="0" smtClean="0"/>
              <a:t>)</a:t>
            </a:r>
          </a:p>
          <a:p>
            <a:pPr lvl="2"/>
            <a:r>
              <a:rPr lang="pt-BR" dirty="0" err="1" smtClean="0"/>
              <a:t>Subárvore</a:t>
            </a:r>
            <a:r>
              <a:rPr lang="pt-BR" dirty="0" smtClean="0"/>
              <a:t> da direita desta </a:t>
            </a:r>
            <a:r>
              <a:rPr lang="pt-BR" dirty="0" err="1"/>
              <a:t>subárvore</a:t>
            </a:r>
            <a:r>
              <a:rPr lang="pt-BR" dirty="0"/>
              <a:t> </a:t>
            </a:r>
            <a:r>
              <a:rPr lang="pt-BR" dirty="0" smtClean="0"/>
              <a:t>direita é maior ou igual </a:t>
            </a:r>
            <a:r>
              <a:rPr lang="pt-BR" dirty="0"/>
              <a:t>que a </a:t>
            </a:r>
            <a:r>
              <a:rPr lang="pt-BR" dirty="0" err="1" smtClean="0"/>
              <a:t>subárvore</a:t>
            </a:r>
            <a:r>
              <a:rPr lang="pt-BR" dirty="0" smtClean="0"/>
              <a:t> da esquerda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3856885"/>
            <a:ext cx="6057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pt-BR" dirty="0" smtClean="0"/>
              <a:t>2º caso </a:t>
            </a:r>
            <a:r>
              <a:rPr lang="en-US" dirty="0" smtClean="0"/>
              <a:t>–</a:t>
            </a:r>
            <a:r>
              <a:rPr lang="pt-BR" dirty="0" smtClean="0"/>
              <a:t> rotação simples para a esquerda</a:t>
            </a:r>
            <a:endParaRPr lang="pt-BR" dirty="0"/>
          </a:p>
          <a:p>
            <a:pPr marL="349250" lvl="1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 smtClean="0">
                <a:latin typeface="Courier New"/>
                <a:cs typeface="Courier New"/>
              </a:rPr>
              <a:t>* </a:t>
            </a:r>
            <a:r>
              <a:rPr lang="fr-FR" dirty="0" smtClean="0">
                <a:latin typeface="Courier New"/>
                <a:cs typeface="Courier New"/>
              </a:rPr>
              <a:t>rotacaoSimplesEsquerda </a:t>
            </a:r>
            <a:r>
              <a:rPr lang="fr-FR" dirty="0">
                <a:latin typeface="Courier New"/>
                <a:cs typeface="Courier New"/>
              </a:rPr>
              <a:t>(TNo* pR)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TNo *pAux = pR-&gt;pDir;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pR-&gt;pDir = pAux-&gt;pEsq;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pAux-&gt;pEsq = pR;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dirty="0" smtClean="0">
                <a:latin typeface="Courier New"/>
                <a:cs typeface="Courier New"/>
              </a:rPr>
              <a:t>return </a:t>
            </a:r>
            <a:r>
              <a:rPr lang="fr-FR" dirty="0">
                <a:latin typeface="Courier New"/>
                <a:cs typeface="Courier New"/>
              </a:rPr>
              <a:t>pAux;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54" y="4846348"/>
            <a:ext cx="4803246" cy="18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pt-BR" dirty="0" smtClean="0"/>
              <a:t>3º caso </a:t>
            </a:r>
            <a:r>
              <a:rPr lang="en-US" dirty="0" smtClean="0"/>
              <a:t>–</a:t>
            </a:r>
            <a:r>
              <a:rPr lang="pt-BR" dirty="0" smtClean="0"/>
              <a:t> rotação dupla para a direita</a:t>
            </a:r>
          </a:p>
          <a:p>
            <a:pPr lvl="2"/>
            <a:r>
              <a:rPr lang="pt-BR" dirty="0"/>
              <a:t>FB &gt; 1 (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dirty="0"/>
              <a:t>esquerda maior que 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dirty="0"/>
              <a:t>direita</a:t>
            </a:r>
            <a:r>
              <a:rPr lang="pt-BR" dirty="0" smtClean="0"/>
              <a:t>)</a:t>
            </a:r>
          </a:p>
          <a:p>
            <a:pPr lvl="2"/>
            <a:r>
              <a:rPr lang="pt-BR" dirty="0" err="1" smtClean="0"/>
              <a:t>Subárvore</a:t>
            </a:r>
            <a:r>
              <a:rPr lang="pt-BR" dirty="0" smtClean="0"/>
              <a:t> da esquerda </a:t>
            </a:r>
            <a:r>
              <a:rPr lang="pt-BR" dirty="0"/>
              <a:t>desta </a:t>
            </a:r>
            <a:r>
              <a:rPr lang="pt-BR" dirty="0" err="1"/>
              <a:t>subárvore</a:t>
            </a:r>
            <a:r>
              <a:rPr lang="pt-BR" dirty="0"/>
              <a:t> esquerda é </a:t>
            </a:r>
            <a:r>
              <a:rPr lang="pt-BR" b="1" dirty="0" smtClean="0"/>
              <a:t>menor</a:t>
            </a:r>
            <a:r>
              <a:rPr lang="pt-BR" dirty="0" smtClean="0"/>
              <a:t> que </a:t>
            </a:r>
            <a:r>
              <a:rPr lang="pt-BR" dirty="0"/>
              <a:t>a </a:t>
            </a:r>
            <a:r>
              <a:rPr lang="pt-BR" dirty="0" err="1" smtClean="0"/>
              <a:t>subárvore</a:t>
            </a:r>
            <a:r>
              <a:rPr lang="pt-BR" dirty="0" smtClean="0"/>
              <a:t> da direita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96459"/>
            <a:ext cx="8229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pt-BR" dirty="0" smtClean="0"/>
              <a:t>3º caso </a:t>
            </a:r>
            <a:r>
              <a:rPr lang="en-US" dirty="0" smtClean="0"/>
              <a:t>–</a:t>
            </a:r>
            <a:r>
              <a:rPr lang="pt-BR" dirty="0" smtClean="0"/>
              <a:t> rotação dupla para a direita</a:t>
            </a:r>
            <a:endParaRPr lang="pt-BR" dirty="0"/>
          </a:p>
          <a:p>
            <a:pPr marL="349250" lvl="1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 smtClean="0">
                <a:latin typeface="Courier New"/>
                <a:cs typeface="Courier New"/>
              </a:rPr>
              <a:t>* </a:t>
            </a:r>
            <a:r>
              <a:rPr lang="pt-BR" dirty="0" err="1" smtClean="0">
                <a:latin typeface="Courier New"/>
                <a:cs typeface="Courier New"/>
              </a:rPr>
              <a:t>balancaEsquerda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fb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fb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fb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&gt;= </a:t>
            </a:r>
            <a:r>
              <a:rPr lang="pt-BR" dirty="0">
                <a:latin typeface="Courier New"/>
                <a:cs typeface="Courier New"/>
              </a:rPr>
              <a:t>0)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 smtClean="0">
                <a:latin typeface="Courier New"/>
                <a:cs typeface="Courier New"/>
              </a:rPr>
              <a:t>rotacaoSimplesDireita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}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{</a:t>
            </a:r>
            <a:endParaRPr lang="pt-BR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 smtClean="0">
                <a:latin typeface="Courier New"/>
                <a:cs typeface="Courier New"/>
              </a:rPr>
              <a:t>pEsq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 smtClean="0">
                <a:latin typeface="Courier New"/>
                <a:cs typeface="Courier New"/>
              </a:rPr>
              <a:t>rotacaoSimplesEsquerda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pEsq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 smtClean="0">
                <a:latin typeface="Courier New"/>
                <a:cs typeface="Courier New"/>
              </a:rPr>
              <a:t>rotacaoSimplesDireita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}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r</a:t>
            </a:r>
            <a:r>
              <a:rPr lang="pt-BR" dirty="0" err="1" smtClean="0">
                <a:latin typeface="Courier New"/>
                <a:cs typeface="Courier New"/>
              </a:rPr>
              <a:t>eturn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 smtClean="0">
                <a:latin typeface="Courier New"/>
                <a:cs typeface="Courier New"/>
              </a:rPr>
              <a:t>;</a:t>
            </a:r>
            <a:endParaRPr lang="pt-BR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pt-BR" dirty="0"/>
          </a:p>
          <a:p>
            <a:pPr lvl="1"/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58" y="5080310"/>
            <a:ext cx="5083843" cy="156124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43529" y="5196008"/>
            <a:ext cx="51954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lvl="1"/>
            <a:r>
              <a:rPr lang="en-US" sz="1400" dirty="0" err="1">
                <a:latin typeface="Courier New"/>
                <a:cs typeface="Courier New"/>
              </a:rPr>
              <a:t>TNo</a:t>
            </a:r>
            <a:r>
              <a:rPr lang="en-US" sz="1400" dirty="0">
                <a:latin typeface="Courier New"/>
                <a:cs typeface="Courier New"/>
              </a:rPr>
              <a:t>* </a:t>
            </a:r>
            <a:r>
              <a:rPr lang="fr-FR" sz="1400" dirty="0">
                <a:latin typeface="Courier New"/>
                <a:cs typeface="Courier New"/>
              </a:rPr>
              <a:t>rotacaoSimplesEsquerda (TNo* pR) {</a:t>
            </a:r>
          </a:p>
          <a:p>
            <a:pPr marL="349250" lvl="1"/>
            <a:r>
              <a:rPr lang="fr-FR" sz="1400" dirty="0">
                <a:latin typeface="Courier New"/>
                <a:cs typeface="Courier New"/>
              </a:rPr>
              <a:t>	TNo *pAux = pR-&gt;pDir;</a:t>
            </a:r>
          </a:p>
          <a:p>
            <a:pPr marL="349250" lvl="1"/>
            <a:r>
              <a:rPr lang="fr-FR" sz="1400" dirty="0">
                <a:latin typeface="Courier New"/>
                <a:cs typeface="Courier New"/>
              </a:rPr>
              <a:t>	pR-&gt;pDir = pAux-&gt;pEsq;</a:t>
            </a:r>
          </a:p>
          <a:p>
            <a:pPr marL="349250" lvl="1"/>
            <a:r>
              <a:rPr lang="fr-FR" sz="1400" dirty="0">
                <a:latin typeface="Courier New"/>
                <a:cs typeface="Courier New"/>
              </a:rPr>
              <a:t>	pAux-&gt;pEsq = pR;</a:t>
            </a:r>
          </a:p>
          <a:p>
            <a:pPr marL="349250" lvl="1"/>
            <a:r>
              <a:rPr lang="fr-FR" sz="1400" dirty="0">
                <a:latin typeface="Courier New"/>
                <a:cs typeface="Courier New"/>
              </a:rPr>
              <a:t>	return pAux;</a:t>
            </a:r>
          </a:p>
          <a:p>
            <a:pPr marL="349250" lvl="1"/>
            <a:r>
              <a:rPr lang="fr-FR" sz="1400" dirty="0">
                <a:latin typeface="Courier New"/>
                <a:cs typeface="Courier New"/>
              </a:rPr>
              <a:t>}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0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Árvore AVL</a:t>
            </a:r>
          </a:p>
          <a:p>
            <a:pPr lvl="1"/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Fator de balanceamento</a:t>
            </a:r>
          </a:p>
          <a:p>
            <a:pPr lvl="1"/>
            <a:r>
              <a:rPr lang="pt-BR" dirty="0" smtClean="0"/>
              <a:t>Inserção/Remoção</a:t>
            </a:r>
          </a:p>
          <a:p>
            <a:pPr lvl="1"/>
            <a:r>
              <a:rPr lang="pt-BR" dirty="0" smtClean="0"/>
              <a:t>Rotações</a:t>
            </a:r>
          </a:p>
          <a:p>
            <a:r>
              <a:rPr lang="pt-BR" dirty="0" smtClean="0"/>
              <a:t>Análise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pt-BR" dirty="0" smtClean="0"/>
              <a:t>4º caso </a:t>
            </a:r>
            <a:r>
              <a:rPr lang="en-US" dirty="0" smtClean="0"/>
              <a:t>–</a:t>
            </a:r>
            <a:r>
              <a:rPr lang="pt-BR" dirty="0" smtClean="0"/>
              <a:t> rotação dupla para a esquerda</a:t>
            </a:r>
          </a:p>
          <a:p>
            <a:pPr lvl="2"/>
            <a:r>
              <a:rPr lang="pt-BR" dirty="0"/>
              <a:t>FB </a:t>
            </a:r>
            <a:r>
              <a:rPr lang="pt-BR" dirty="0" smtClean="0"/>
              <a:t>&lt; -1 </a:t>
            </a:r>
            <a:r>
              <a:rPr lang="pt-BR" dirty="0"/>
              <a:t>(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dirty="0"/>
              <a:t>esquerda </a:t>
            </a:r>
            <a:r>
              <a:rPr lang="pt-BR" dirty="0" smtClean="0"/>
              <a:t>menor que </a:t>
            </a:r>
            <a:r>
              <a:rPr lang="pt-BR" dirty="0" err="1" smtClean="0"/>
              <a:t>subárvore</a:t>
            </a:r>
            <a:r>
              <a:rPr lang="pt-BR" dirty="0" smtClean="0"/>
              <a:t> da </a:t>
            </a:r>
            <a:r>
              <a:rPr lang="pt-BR" dirty="0"/>
              <a:t>direita</a:t>
            </a:r>
            <a:r>
              <a:rPr lang="pt-BR" dirty="0" smtClean="0"/>
              <a:t>)</a:t>
            </a:r>
          </a:p>
          <a:p>
            <a:pPr lvl="2"/>
            <a:r>
              <a:rPr lang="pt-BR" dirty="0" err="1" smtClean="0"/>
              <a:t>Subárvore</a:t>
            </a:r>
            <a:r>
              <a:rPr lang="pt-BR" dirty="0" smtClean="0"/>
              <a:t> da direita desta </a:t>
            </a:r>
            <a:r>
              <a:rPr lang="pt-BR" dirty="0" err="1"/>
              <a:t>subárvore</a:t>
            </a:r>
            <a:r>
              <a:rPr lang="pt-BR" dirty="0"/>
              <a:t> </a:t>
            </a:r>
            <a:r>
              <a:rPr lang="pt-BR" dirty="0" smtClean="0"/>
              <a:t>direita é </a:t>
            </a:r>
            <a:r>
              <a:rPr lang="pt-BR" b="1" dirty="0" smtClean="0"/>
              <a:t>menor</a:t>
            </a:r>
            <a:r>
              <a:rPr lang="pt-BR" dirty="0" smtClean="0"/>
              <a:t> que </a:t>
            </a:r>
            <a:r>
              <a:rPr lang="pt-BR" dirty="0"/>
              <a:t>a </a:t>
            </a:r>
            <a:r>
              <a:rPr lang="pt-BR" dirty="0" err="1" smtClean="0"/>
              <a:t>subárvore</a:t>
            </a:r>
            <a:r>
              <a:rPr lang="pt-BR" dirty="0" smtClean="0"/>
              <a:t> da esquerda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828797"/>
            <a:ext cx="7721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pt-BR" dirty="0" smtClean="0"/>
              <a:t>4º caso </a:t>
            </a:r>
            <a:r>
              <a:rPr lang="en-US" dirty="0" smtClean="0"/>
              <a:t>–</a:t>
            </a:r>
            <a:r>
              <a:rPr lang="pt-BR" dirty="0" smtClean="0"/>
              <a:t> rotação dupla para a esquerda</a:t>
            </a:r>
            <a:endParaRPr lang="pt-BR" dirty="0"/>
          </a:p>
          <a:p>
            <a:pPr marL="349250" lvl="1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 smtClean="0">
                <a:latin typeface="Courier New"/>
                <a:cs typeface="Courier New"/>
              </a:rPr>
              <a:t>* </a:t>
            </a:r>
            <a:r>
              <a:rPr lang="pt-BR" dirty="0" err="1" smtClean="0">
                <a:latin typeface="Courier New"/>
                <a:cs typeface="Courier New"/>
              </a:rPr>
              <a:t>balancaDireita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TNo</a:t>
            </a:r>
            <a:r>
              <a:rPr lang="pt-BR" dirty="0">
                <a:latin typeface="Courier New"/>
                <a:cs typeface="Courier New"/>
              </a:rPr>
              <a:t>*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 {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fb</a:t>
            </a:r>
            <a:r>
              <a:rPr lang="pt-BR" dirty="0">
                <a:latin typeface="Courier New"/>
                <a:cs typeface="Courier New"/>
              </a:rPr>
              <a:t> = </a:t>
            </a:r>
            <a:r>
              <a:rPr lang="pt-BR" dirty="0" err="1">
                <a:latin typeface="Courier New"/>
                <a:cs typeface="Courier New"/>
              </a:rPr>
              <a:t>fb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);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fb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&lt;= </a:t>
            </a:r>
            <a:r>
              <a:rPr lang="pt-BR" dirty="0">
                <a:latin typeface="Courier New"/>
                <a:cs typeface="Courier New"/>
              </a:rPr>
              <a:t>0) {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 smtClean="0">
                <a:latin typeface="Courier New"/>
                <a:cs typeface="Courier New"/>
              </a:rPr>
              <a:t>rotacaoSimplesEsquerda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}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{ </a:t>
            </a:r>
            <a:endParaRPr lang="pt-BR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 smtClean="0">
                <a:latin typeface="Courier New"/>
                <a:cs typeface="Courier New"/>
              </a:rPr>
              <a:t>pDir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 smtClean="0">
                <a:latin typeface="Courier New"/>
                <a:cs typeface="Courier New"/>
              </a:rPr>
              <a:t>rotacaoSimplesDireita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pDir</a:t>
            </a:r>
            <a:r>
              <a:rPr lang="pt-BR" dirty="0">
                <a:latin typeface="Courier New"/>
                <a:cs typeface="Courier New"/>
              </a:rPr>
              <a:t>));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 smtClean="0">
                <a:latin typeface="Courier New"/>
                <a:cs typeface="Courier New"/>
              </a:rPr>
              <a:t>pR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 smtClean="0">
                <a:latin typeface="Courier New"/>
                <a:cs typeface="Courier New"/>
              </a:rPr>
              <a:t>rotacaoSimplesEsquerda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);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} 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r</a:t>
            </a:r>
            <a:r>
              <a:rPr lang="pt-BR" dirty="0" err="1">
                <a:latin typeface="Courier New"/>
                <a:cs typeface="Courier New"/>
              </a:rPr>
              <a:t>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pR</a:t>
            </a:r>
            <a:r>
              <a:rPr lang="pt-BR" dirty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35" y="5364406"/>
            <a:ext cx="4545565" cy="124105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43530" y="5100095"/>
            <a:ext cx="51400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lvl="1"/>
            <a:r>
              <a:rPr lang="en-US" sz="1400" dirty="0" err="1">
                <a:latin typeface="Courier New"/>
                <a:cs typeface="Courier New"/>
              </a:rPr>
              <a:t>TNo</a:t>
            </a:r>
            <a:r>
              <a:rPr lang="en-US" sz="1400" dirty="0">
                <a:latin typeface="Courier New"/>
                <a:cs typeface="Courier New"/>
              </a:rPr>
              <a:t>* </a:t>
            </a:r>
            <a:r>
              <a:rPr lang="pt-BR" sz="1400" dirty="0" err="1">
                <a:latin typeface="Courier New"/>
                <a:cs typeface="Courier New"/>
              </a:rPr>
              <a:t>rotacaoSimplesDireita</a:t>
            </a:r>
            <a:r>
              <a:rPr lang="pt-BR" sz="1400" dirty="0">
                <a:latin typeface="Courier New"/>
                <a:cs typeface="Courier New"/>
              </a:rPr>
              <a:t> (</a:t>
            </a:r>
            <a:r>
              <a:rPr lang="pt-BR" sz="1400" dirty="0" err="1">
                <a:latin typeface="Courier New"/>
                <a:cs typeface="Courier New"/>
              </a:rPr>
              <a:t>TNo</a:t>
            </a:r>
            <a:r>
              <a:rPr lang="pt-BR" sz="1400" dirty="0">
                <a:latin typeface="Courier New"/>
                <a:cs typeface="Courier New"/>
              </a:rPr>
              <a:t>* </a:t>
            </a:r>
            <a:r>
              <a:rPr lang="pt-BR" sz="1400" dirty="0" err="1">
                <a:latin typeface="Courier New"/>
                <a:cs typeface="Courier New"/>
              </a:rPr>
              <a:t>pR</a:t>
            </a:r>
            <a:r>
              <a:rPr lang="pt-BR" sz="1400" dirty="0">
                <a:latin typeface="Courier New"/>
                <a:cs typeface="Courier New"/>
              </a:rPr>
              <a:t>) {</a:t>
            </a:r>
          </a:p>
          <a:p>
            <a:pPr marL="349250" lvl="1"/>
            <a:r>
              <a:rPr lang="pt-BR" sz="1400" dirty="0">
                <a:latin typeface="Courier New"/>
                <a:cs typeface="Courier New"/>
              </a:rPr>
              <a:t>	</a:t>
            </a:r>
            <a:r>
              <a:rPr lang="pt-BR" sz="1400" dirty="0" err="1">
                <a:latin typeface="Courier New"/>
                <a:cs typeface="Courier New"/>
              </a:rPr>
              <a:t>TNo</a:t>
            </a:r>
            <a:r>
              <a:rPr lang="pt-BR" sz="1400" dirty="0">
                <a:latin typeface="Courier New"/>
                <a:cs typeface="Courier New"/>
              </a:rPr>
              <a:t> *</a:t>
            </a:r>
            <a:r>
              <a:rPr lang="pt-BR" sz="1400" dirty="0" err="1">
                <a:latin typeface="Courier New"/>
                <a:cs typeface="Courier New"/>
              </a:rPr>
              <a:t>pAux</a:t>
            </a:r>
            <a:r>
              <a:rPr lang="pt-BR" sz="1400" dirty="0">
                <a:latin typeface="Courier New"/>
                <a:cs typeface="Courier New"/>
              </a:rPr>
              <a:t> = </a:t>
            </a:r>
            <a:r>
              <a:rPr lang="pt-BR" sz="1400" dirty="0" err="1">
                <a:latin typeface="Courier New"/>
                <a:cs typeface="Courier New"/>
              </a:rPr>
              <a:t>pR</a:t>
            </a:r>
            <a:r>
              <a:rPr lang="pt-BR" sz="1400" dirty="0">
                <a:latin typeface="Courier New"/>
                <a:cs typeface="Courier New"/>
              </a:rPr>
              <a:t>-&gt;</a:t>
            </a:r>
            <a:r>
              <a:rPr lang="pt-BR" sz="1400" dirty="0" err="1">
                <a:latin typeface="Courier New"/>
                <a:cs typeface="Courier New"/>
              </a:rPr>
              <a:t>pEsq</a:t>
            </a:r>
            <a:r>
              <a:rPr lang="pt-BR" sz="1400" dirty="0">
                <a:latin typeface="Courier New"/>
                <a:cs typeface="Courier New"/>
              </a:rPr>
              <a:t>;</a:t>
            </a:r>
          </a:p>
          <a:p>
            <a:pPr marL="349250" lvl="1"/>
            <a:r>
              <a:rPr lang="pt-BR" sz="1400" dirty="0">
                <a:latin typeface="Courier New"/>
                <a:cs typeface="Courier New"/>
              </a:rPr>
              <a:t>	</a:t>
            </a:r>
            <a:r>
              <a:rPr lang="pt-BR" sz="1400" dirty="0" err="1">
                <a:latin typeface="Courier New"/>
                <a:cs typeface="Courier New"/>
              </a:rPr>
              <a:t>pR</a:t>
            </a:r>
            <a:r>
              <a:rPr lang="pt-BR" sz="1400" dirty="0">
                <a:latin typeface="Courier New"/>
                <a:cs typeface="Courier New"/>
              </a:rPr>
              <a:t>-&gt;</a:t>
            </a:r>
            <a:r>
              <a:rPr lang="pt-BR" sz="1400" dirty="0" err="1">
                <a:latin typeface="Courier New"/>
                <a:cs typeface="Courier New"/>
              </a:rPr>
              <a:t>pEsq</a:t>
            </a:r>
            <a:r>
              <a:rPr lang="pt-BR" sz="1400" dirty="0">
                <a:latin typeface="Courier New"/>
                <a:cs typeface="Courier New"/>
              </a:rPr>
              <a:t> = </a:t>
            </a:r>
            <a:r>
              <a:rPr lang="pt-BR" sz="1400" dirty="0" err="1">
                <a:latin typeface="Courier New"/>
                <a:cs typeface="Courier New"/>
              </a:rPr>
              <a:t>pAux</a:t>
            </a:r>
            <a:r>
              <a:rPr lang="pt-BR" sz="1400" dirty="0">
                <a:latin typeface="Courier New"/>
                <a:cs typeface="Courier New"/>
              </a:rPr>
              <a:t>-&gt;</a:t>
            </a:r>
            <a:r>
              <a:rPr lang="pt-BR" sz="1400" dirty="0" err="1">
                <a:latin typeface="Courier New"/>
                <a:cs typeface="Courier New"/>
              </a:rPr>
              <a:t>pDir</a:t>
            </a:r>
            <a:r>
              <a:rPr lang="pt-BR" sz="1400" dirty="0">
                <a:latin typeface="Courier New"/>
                <a:cs typeface="Courier New"/>
              </a:rPr>
              <a:t>;</a:t>
            </a:r>
          </a:p>
          <a:p>
            <a:pPr marL="349250" lvl="1"/>
            <a:r>
              <a:rPr lang="pt-BR" sz="1400" dirty="0">
                <a:latin typeface="Courier New"/>
                <a:cs typeface="Courier New"/>
              </a:rPr>
              <a:t>	</a:t>
            </a:r>
            <a:r>
              <a:rPr lang="pt-BR" sz="1400" dirty="0" err="1">
                <a:latin typeface="Courier New"/>
                <a:cs typeface="Courier New"/>
              </a:rPr>
              <a:t>pAux</a:t>
            </a:r>
            <a:r>
              <a:rPr lang="pt-BR" sz="1400" dirty="0">
                <a:latin typeface="Courier New"/>
                <a:cs typeface="Courier New"/>
              </a:rPr>
              <a:t>-&gt;</a:t>
            </a:r>
            <a:r>
              <a:rPr lang="pt-BR" sz="1400" dirty="0" err="1">
                <a:latin typeface="Courier New"/>
                <a:cs typeface="Courier New"/>
              </a:rPr>
              <a:t>pDir</a:t>
            </a:r>
            <a:r>
              <a:rPr lang="pt-BR" sz="1400" dirty="0">
                <a:latin typeface="Courier New"/>
                <a:cs typeface="Courier New"/>
              </a:rPr>
              <a:t> = </a:t>
            </a:r>
            <a:r>
              <a:rPr lang="pt-BR" sz="1400" dirty="0" err="1">
                <a:latin typeface="Courier New"/>
                <a:cs typeface="Courier New"/>
              </a:rPr>
              <a:t>pR</a:t>
            </a:r>
            <a:r>
              <a:rPr lang="pt-BR" sz="1400" dirty="0">
                <a:latin typeface="Courier New"/>
                <a:cs typeface="Courier New"/>
              </a:rPr>
              <a:t>;</a:t>
            </a:r>
          </a:p>
          <a:p>
            <a:pPr marL="349250" lvl="1"/>
            <a:r>
              <a:rPr lang="pt-BR" sz="1400" dirty="0">
                <a:latin typeface="Courier New"/>
                <a:cs typeface="Courier New"/>
              </a:rPr>
              <a:t>	</a:t>
            </a:r>
            <a:r>
              <a:rPr lang="pt-BR" sz="1400" dirty="0" err="1">
                <a:latin typeface="Courier New"/>
                <a:cs typeface="Courier New"/>
              </a:rPr>
              <a:t>return</a:t>
            </a:r>
            <a:r>
              <a:rPr lang="pt-BR" sz="1400" dirty="0">
                <a:latin typeface="Courier New"/>
                <a:cs typeface="Courier New"/>
              </a:rPr>
              <a:t> </a:t>
            </a:r>
            <a:r>
              <a:rPr lang="pt-BR" sz="1400" dirty="0" err="1">
                <a:latin typeface="Courier New"/>
                <a:cs typeface="Courier New"/>
              </a:rPr>
              <a:t>pAux</a:t>
            </a:r>
            <a:r>
              <a:rPr lang="pt-BR" sz="1400" dirty="0">
                <a:latin typeface="Courier New"/>
                <a:cs typeface="Courier New"/>
              </a:rPr>
              <a:t>;</a:t>
            </a:r>
          </a:p>
          <a:p>
            <a:pPr marL="349250" lvl="1"/>
            <a:r>
              <a:rPr lang="pt-BR" sz="1400" dirty="0">
                <a:latin typeface="Courier New"/>
                <a:cs typeface="Courier New"/>
              </a:rPr>
              <a:t>}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3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Rotações</a:t>
            </a:r>
          </a:p>
          <a:p>
            <a:pPr lvl="1"/>
            <a:r>
              <a:rPr lang="x-none" dirty="0" smtClean="0"/>
              <a:t>Balanceamento</a:t>
            </a:r>
            <a:endParaRPr lang="pt-BR" dirty="0"/>
          </a:p>
          <a:p>
            <a:pPr marL="349250" lvl="1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 smtClean="0">
                <a:latin typeface="Courier New"/>
                <a:cs typeface="Courier New"/>
              </a:rPr>
              <a:t>* </a:t>
            </a:r>
            <a:r>
              <a:rPr lang="en-US" dirty="0" err="1" smtClean="0">
                <a:latin typeface="Courier New"/>
                <a:cs typeface="Courier New"/>
              </a:rPr>
              <a:t>balanceamento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TNo</a:t>
            </a:r>
            <a:r>
              <a:rPr lang="en-US" dirty="0">
                <a:latin typeface="Courier New"/>
                <a:cs typeface="Courier New"/>
              </a:rPr>
              <a:t>* 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fb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fb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fb</a:t>
            </a:r>
            <a:r>
              <a:rPr lang="en-US" dirty="0">
                <a:latin typeface="Courier New"/>
                <a:cs typeface="Courier New"/>
              </a:rPr>
              <a:t> &gt; 1)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pR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balancaEsquerda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else if (</a:t>
            </a:r>
            <a:r>
              <a:rPr lang="en-US" dirty="0" err="1">
                <a:latin typeface="Courier New"/>
                <a:cs typeface="Courier New"/>
              </a:rPr>
              <a:t>fb</a:t>
            </a:r>
            <a:r>
              <a:rPr lang="en-US" dirty="0">
                <a:latin typeface="Courier New"/>
                <a:cs typeface="Courier New"/>
              </a:rPr>
              <a:t> &lt; -1)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pR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balancaDireita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pR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return </a:t>
            </a:r>
            <a:r>
              <a:rPr lang="en-US" dirty="0" err="1" smtClean="0">
                <a:latin typeface="Courier New"/>
                <a:cs typeface="Courier New"/>
              </a:rPr>
              <a:t>pR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3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Análise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Uma única restruturação</a:t>
            </a:r>
          </a:p>
          <a:p>
            <a:pPr lvl="1"/>
            <a:r>
              <a:rPr lang="x-none" dirty="0" smtClean="0"/>
              <a:t>O(1)</a:t>
            </a:r>
          </a:p>
          <a:p>
            <a:r>
              <a:rPr lang="pt-BR" dirty="0" smtClean="0"/>
              <a:t>Pesquisa</a:t>
            </a:r>
          </a:p>
          <a:p>
            <a:pPr lvl="1"/>
            <a:r>
              <a:rPr lang="pt-BR" dirty="0" smtClean="0"/>
              <a:t>O(</a:t>
            </a:r>
            <a:r>
              <a:rPr lang="pt-BR" dirty="0" err="1" smtClean="0"/>
              <a:t>logn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Inserção</a:t>
            </a:r>
            <a:endParaRPr lang="pt-BR" dirty="0"/>
          </a:p>
          <a:p>
            <a:pPr lvl="1"/>
            <a:r>
              <a:rPr lang="pt-BR" dirty="0"/>
              <a:t>O(</a:t>
            </a:r>
            <a:r>
              <a:rPr lang="pt-BR" dirty="0" err="1"/>
              <a:t>logn</a:t>
            </a:r>
            <a:r>
              <a:rPr lang="pt-BR" dirty="0"/>
              <a:t>)</a:t>
            </a:r>
          </a:p>
          <a:p>
            <a:r>
              <a:rPr lang="pt-BR" dirty="0" smtClean="0"/>
              <a:t>Remoção</a:t>
            </a:r>
            <a:endParaRPr lang="pt-BR" dirty="0"/>
          </a:p>
          <a:p>
            <a:pPr lvl="1"/>
            <a:r>
              <a:rPr lang="pt-BR" dirty="0"/>
              <a:t>O(</a:t>
            </a:r>
            <a:r>
              <a:rPr lang="pt-BR" dirty="0" err="1"/>
              <a:t>logn</a:t>
            </a:r>
            <a:r>
              <a:rPr lang="pt-BR" dirty="0"/>
              <a:t>)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313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Considere que estas chaves foram inseridas em uma árvore AVL</a:t>
            </a:r>
          </a:p>
          <a:p>
            <a:pPr lvl="1"/>
            <a:r>
              <a:rPr lang="x-none" dirty="0" smtClean="0"/>
              <a:t>10, 20, 5, 8, 12, 22, 23, 24, 11, 13, 18</a:t>
            </a:r>
          </a:p>
          <a:p>
            <a:pPr lvl="1"/>
            <a:r>
              <a:rPr lang="x-none" dirty="0" smtClean="0"/>
              <a:t>Desenhe como ficará a árvore depois das inserções</a:t>
            </a:r>
          </a:p>
          <a:p>
            <a:r>
              <a:rPr lang="x-none" dirty="0" smtClean="0"/>
              <a:t>Considere agora que os itens 22, 11, 5 e 10 foram removidos</a:t>
            </a:r>
          </a:p>
          <a:p>
            <a:pPr lvl="1"/>
            <a:r>
              <a:rPr lang="x-none" dirty="0" smtClean="0"/>
              <a:t>Como ficou a árvore?</a:t>
            </a:r>
          </a:p>
          <a:p>
            <a:r>
              <a:rPr lang="x-none" dirty="0" smtClean="0"/>
              <a:t>Implemente a árvore AVL</a:t>
            </a:r>
          </a:p>
          <a:p>
            <a:r>
              <a:rPr lang="x-none" dirty="0" smtClean="0"/>
              <a:t>Faça uma função para dizer se uma árvore é AVL</a:t>
            </a:r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40000" lnSpcReduction="20000"/>
          </a:bodyPr>
          <a:lstStyle/>
          <a:p>
            <a:r>
              <a:rPr lang="x-none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dirty="0"/>
              <a:t>Thiago Meirelles Ventura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Material apresentado por:</a:t>
            </a:r>
            <a:br>
              <a:rPr lang="pt-BR" dirty="0"/>
            </a:br>
            <a:r>
              <a:rPr lang="pt-BR" dirty="0"/>
              <a:t>Daniel </a:t>
            </a:r>
            <a:r>
              <a:rPr lang="pt-BR" dirty="0" err="1"/>
              <a:t>Avila</a:t>
            </a:r>
            <a:r>
              <a:rPr lang="pt-BR" dirty="0"/>
              <a:t> </a:t>
            </a:r>
            <a:r>
              <a:rPr lang="pt-BR" dirty="0" err="1"/>
              <a:t>Vecchiato</a:t>
            </a:r>
            <a:endParaRPr lang="x-none" dirty="0"/>
          </a:p>
          <a:p>
            <a:r>
              <a:rPr lang="x-none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Ascencio</a:t>
            </a:r>
            <a:r>
              <a:rPr lang="pt-BR" dirty="0"/>
              <a:t>, A. F. </a:t>
            </a:r>
            <a:r>
              <a:rPr lang="pt-BR" dirty="0" err="1"/>
              <a:t>G</a:t>
            </a:r>
            <a:r>
              <a:rPr lang="pt-BR" dirty="0"/>
              <a:t>; Araújo, G. S. Estruturas de Dados. </a:t>
            </a:r>
            <a:r>
              <a:rPr lang="pt-BR" dirty="0"/>
              <a:t>Pearson</a:t>
            </a:r>
            <a:r>
              <a:rPr lang="pt-BR" dirty="0"/>
              <a:t>, 2011</a:t>
            </a:r>
            <a:r>
              <a:rPr lang="pt-BR" dirty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Cormen</a:t>
            </a:r>
            <a:r>
              <a:rPr lang="pt-BR" dirty="0"/>
              <a:t>, T. H.; </a:t>
            </a:r>
            <a:r>
              <a:rPr lang="pt-BR" dirty="0" err="1"/>
              <a:t>Leiserson</a:t>
            </a:r>
            <a:r>
              <a:rPr lang="pt-BR" dirty="0"/>
              <a:t>, C. E.; </a:t>
            </a:r>
            <a:r>
              <a:rPr lang="pt-BR" dirty="0" err="1"/>
              <a:t>Rivest</a:t>
            </a:r>
            <a:r>
              <a:rPr lang="pt-BR" dirty="0"/>
              <a:t>, R. L.; Stein, C. Algoritmos: teoria e prática. </a:t>
            </a:r>
            <a:r>
              <a:rPr lang="pt-BR" dirty="0" err="1"/>
              <a:t>Elsevier</a:t>
            </a:r>
            <a:r>
              <a:rPr lang="pt-BR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/>
              <a:t>Aulas do Prof. Reinaldo </a:t>
            </a:r>
            <a:r>
              <a:rPr lang="pt-BR" dirty="0"/>
              <a:t>Silva </a:t>
            </a:r>
            <a:r>
              <a:rPr lang="pt-BR" dirty="0"/>
              <a:t>Fortes (</a:t>
            </a:r>
            <a:r>
              <a:rPr lang="de-DE" dirty="0"/>
              <a:t>http://www.decom.ufop.br/reinaldo</a:t>
            </a:r>
            <a:r>
              <a:rPr lang="de-DE" dirty="0"/>
              <a:t>/)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dirty="0" err="1"/>
              <a:t>Demaine</a:t>
            </a:r>
            <a:r>
              <a:rPr lang="en-US" dirty="0"/>
              <a:t>, E., </a:t>
            </a:r>
            <a:r>
              <a:rPr lang="en-US" dirty="0" err="1"/>
              <a:t>Devadas</a:t>
            </a:r>
            <a:r>
              <a:rPr lang="en-US" dirty="0"/>
              <a:t>, S. Introduction to Algorithms (MIT </a:t>
            </a:r>
            <a:r>
              <a:rPr lang="en-US" dirty="0" err="1"/>
              <a:t>OpenCourseWare</a:t>
            </a:r>
            <a:r>
              <a:rPr lang="en-US" dirty="0"/>
              <a:t>), http://ocw.mit.edu/courses/electrical-engineering-and-computer-science/6-006-introduction-to-algorithms-fall-</a:t>
            </a:r>
            <a:r>
              <a:rPr lang="en-US" dirty="0"/>
              <a:t>2011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l-PL" dirty="0"/>
              <a:t>http://www.ft.unicamp.br/liag/siteEd</a:t>
            </a:r>
            <a:r>
              <a:rPr lang="pl-PL" dirty="0"/>
              <a:t>/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4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Como ficaria uma árvore binária se inserir os seguintes elementos:</a:t>
            </a:r>
          </a:p>
          <a:p>
            <a:pPr lvl="1"/>
            <a:r>
              <a:rPr lang="it-IT" dirty="0"/>
              <a:t>30, 20, 40, 10, 25, 35 e 50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Como ficaria uma árvore binária se inserir os seguintes elementos:</a:t>
            </a:r>
          </a:p>
          <a:p>
            <a:pPr lvl="1"/>
            <a:r>
              <a:rPr lang="it-IT" dirty="0"/>
              <a:t>30, 20, 40, 10, 25, 35 e 50</a:t>
            </a:r>
            <a:endParaRPr lang="x-none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133208"/>
              </p:ext>
            </p:extLst>
          </p:nvPr>
        </p:nvGraphicFramePr>
        <p:xfrm>
          <a:off x="1493148" y="2717223"/>
          <a:ext cx="85524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1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 se inserir os mesmos elementos, mas nesta ordem</a:t>
            </a:r>
          </a:p>
          <a:p>
            <a:pPr lvl="1"/>
            <a:r>
              <a:rPr lang="it-IT" dirty="0" smtClean="0"/>
              <a:t>10, 20, 25, 30, 35, 40, 50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9692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E se inserir os mesmos elementos, mas nesta ordem</a:t>
            </a:r>
          </a:p>
          <a:p>
            <a:pPr lvl="1"/>
            <a:r>
              <a:rPr lang="it-IT" dirty="0" smtClean="0"/>
              <a:t>10, 20, 25, 30, 35, 40, 50</a:t>
            </a:r>
            <a:endParaRPr lang="x-none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4807616"/>
              </p:ext>
            </p:extLst>
          </p:nvPr>
        </p:nvGraphicFramePr>
        <p:xfrm>
          <a:off x="1493148" y="2416407"/>
          <a:ext cx="85524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1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Uma árvore binária não balanceada tem um desempenho ruim para as pesquisas</a:t>
            </a:r>
          </a:p>
          <a:p>
            <a:pPr lvl="1"/>
            <a:r>
              <a:rPr lang="x-none" dirty="0" smtClean="0"/>
              <a:t>Com 10.000 nós, são necessárias em média 5.000 comparações se a árvore não estiver balanceada</a:t>
            </a:r>
          </a:p>
          <a:p>
            <a:pPr lvl="1"/>
            <a:r>
              <a:rPr lang="x-none" dirty="0" smtClean="0"/>
              <a:t>E apenas 14 comparações na árvore balanceada</a:t>
            </a:r>
          </a:p>
          <a:p>
            <a:r>
              <a:rPr lang="x-none" dirty="0" smtClean="0"/>
              <a:t>O desempenho da árvore binária depende da ordem em que os elementos são inseridos</a:t>
            </a:r>
          </a:p>
          <a:p>
            <a:r>
              <a:rPr lang="x-none" dirty="0" smtClean="0"/>
              <a:t>Normalmente, não é possível prever e/ou alterar a ordem em que os elementos são inseridos</a:t>
            </a:r>
          </a:p>
          <a:p>
            <a:r>
              <a:rPr lang="x-none" dirty="0" smtClean="0"/>
              <a:t>Como alternativa, podemos balancear a árvore sempre que necessário</a:t>
            </a:r>
          </a:p>
        </p:txBody>
      </p:sp>
    </p:spTree>
    <p:extLst>
      <p:ext uri="{BB962C8B-B14F-4D97-AF65-F5344CB8AC3E}">
        <p14:creationId xmlns:p14="http://schemas.microsoft.com/office/powerpoint/2010/main" val="34761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 nome vem do nome dos seus dois criadores</a:t>
            </a:r>
          </a:p>
          <a:p>
            <a:pPr lvl="1"/>
            <a:r>
              <a:rPr lang="pt-BR" dirty="0" err="1" smtClean="0"/>
              <a:t>Adel’son</a:t>
            </a:r>
            <a:r>
              <a:rPr lang="pt-BR" dirty="0" err="1"/>
              <a:t>-Vel’skii</a:t>
            </a:r>
            <a:r>
              <a:rPr lang="pt-BR" dirty="0"/>
              <a:t> e </a:t>
            </a:r>
            <a:r>
              <a:rPr lang="pt-BR" dirty="0" smtClean="0"/>
              <a:t>Landis</a:t>
            </a:r>
          </a:p>
          <a:p>
            <a:r>
              <a:rPr lang="pt-BR" dirty="0" smtClean="0"/>
              <a:t>Algoritmo de balanceamento de árvores binárias</a:t>
            </a:r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Árvore binária que, para qualquer nó interno, a diferença das alturas dos seus filhos é no máximo 1</a:t>
            </a:r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Árvore AVL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Árvore binária que, para qualquer nó interno, a diferença das alturas dos seus filhos é no máximo 1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Qual a altura de cada nó?</a:t>
            </a:r>
          </a:p>
          <a:p>
            <a:pPr lvl="1"/>
            <a:r>
              <a:rPr lang="pt-BR" dirty="0" smtClean="0"/>
              <a:t>Qual árvore é AVL?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05" y="3506205"/>
            <a:ext cx="3351795" cy="3351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87" y="3865223"/>
            <a:ext cx="4845732" cy="21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12595</TotalTime>
  <Words>824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Introdução</vt:lpstr>
      <vt:lpstr>Introdução</vt:lpstr>
      <vt:lpstr>Introdução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Análise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166</cp:revision>
  <dcterms:created xsi:type="dcterms:W3CDTF">2016-06-14T18:26:26Z</dcterms:created>
  <dcterms:modified xsi:type="dcterms:W3CDTF">2022-10-17T20:44:53Z</dcterms:modified>
</cp:coreProperties>
</file>