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GT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6BF245C-22D6-4C8C-A8E7-537E644BA293}" type="datetimeFigureOut">
              <a:rPr lang="es-GT" smtClean="0"/>
              <a:t>20/03/2018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6CB6876-4AC4-4456-AD39-3E860702659F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17103" y="2636912"/>
            <a:ext cx="7580921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Traductor de expresiones</a:t>
            </a:r>
          </a:p>
          <a:p>
            <a:pPr algn="ctr"/>
            <a:r>
              <a:rPr lang="es-E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Compiladores</a:t>
            </a:r>
          </a:p>
          <a:p>
            <a:pPr algn="ctr"/>
            <a:r>
              <a:rPr lang="es-E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UMG</a:t>
            </a:r>
            <a:endParaRPr lang="es-E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8650" y="6093296"/>
            <a:ext cx="24747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Ing. Wilson </a:t>
            </a:r>
            <a:r>
              <a:rPr lang="es-E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Aguin</a:t>
            </a:r>
            <a:endParaRPr lang="es-E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87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548680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2800" b="1" dirty="0"/>
              <a:t>Herramientas para la construcción de compiladores</a:t>
            </a:r>
            <a:endParaRPr lang="es-GT" sz="2800" dirty="0"/>
          </a:p>
        </p:txBody>
      </p:sp>
      <p:sp>
        <p:nvSpPr>
          <p:cNvPr id="3" name="2 Rectángulo"/>
          <p:cNvSpPr/>
          <p:nvPr/>
        </p:nvSpPr>
        <p:spPr>
          <a:xfrm>
            <a:off x="683568" y="1845191"/>
            <a:ext cx="792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2800" dirty="0"/>
              <a:t>El uso y perfeccionamiento de los compiladores ha traído consigo el desarrollo de herramientas que aportan a la realización de los mismos, estas se han ido especializando en las diferentes fases del proceso de compilación, brindándole a los desarrolladores una serie de facilidades a la hora de diseñar e implementar un compilador.</a:t>
            </a:r>
          </a:p>
        </p:txBody>
      </p:sp>
    </p:spTree>
    <p:extLst>
      <p:ext uri="{BB962C8B-B14F-4D97-AF65-F5344CB8AC3E}">
        <p14:creationId xmlns:p14="http://schemas.microsoft.com/office/powerpoint/2010/main" val="108955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556792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2800" dirty="0"/>
              <a:t>En el mundo existen diversas herramientas de apoyo de este tipo, desarrolladas en diferentes lenguajes de programación, las cuales responden a los intereses de los múltiples sistemas operativos. Entre las herramientas más utilizadas se pueden encontrar el Flex, </a:t>
            </a:r>
            <a:r>
              <a:rPr lang="es-GT" sz="2800" dirty="0" err="1"/>
              <a:t>Yacc</a:t>
            </a:r>
            <a:r>
              <a:rPr lang="es-GT" sz="2800" dirty="0"/>
              <a:t>, </a:t>
            </a:r>
            <a:r>
              <a:rPr lang="es-GT" sz="2800" dirty="0" err="1"/>
              <a:t>Lex</a:t>
            </a:r>
            <a:r>
              <a:rPr lang="es-GT" sz="2800" dirty="0"/>
              <a:t>, </a:t>
            </a:r>
            <a:r>
              <a:rPr lang="es-GT" sz="2800" dirty="0" err="1"/>
              <a:t>Bison</a:t>
            </a:r>
            <a:r>
              <a:rPr lang="es-GT" sz="2800" dirty="0"/>
              <a:t> entre otras.</a:t>
            </a:r>
          </a:p>
        </p:txBody>
      </p:sp>
    </p:spTree>
    <p:extLst>
      <p:ext uri="{BB962C8B-B14F-4D97-AF65-F5344CB8AC3E}">
        <p14:creationId xmlns:p14="http://schemas.microsoft.com/office/powerpoint/2010/main" val="32458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49528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8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124744"/>
            <a:ext cx="85689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4000" dirty="0" err="1" smtClean="0"/>
              <a:t>Bison</a:t>
            </a:r>
            <a:endParaRPr lang="es-GT" sz="4000" dirty="0" smtClean="0"/>
          </a:p>
          <a:p>
            <a:endParaRPr lang="es-GT" sz="4000" dirty="0"/>
          </a:p>
          <a:p>
            <a:pPr algn="just"/>
            <a:r>
              <a:rPr lang="es-GT" sz="2800" dirty="0"/>
              <a:t>Es un generador de analizadores sintácticos de propósito general que convierte una descripción gramatical para una gramática independiente del contexto en un programa en C que analice esa gramática. Es utilizado en un amplio rango de analizadores de lenguajes, desde aquellos usados en simples calculadoras de escritorio hasta complejos lenguajes de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183695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88640"/>
            <a:ext cx="871296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4000" dirty="0" err="1" smtClean="0"/>
              <a:t>Lex</a:t>
            </a:r>
            <a:endParaRPr lang="es-GT" sz="4000" dirty="0" smtClean="0"/>
          </a:p>
          <a:p>
            <a:endParaRPr lang="es-GT" sz="4000" dirty="0"/>
          </a:p>
          <a:p>
            <a:pPr algn="just"/>
            <a:r>
              <a:rPr lang="es-GT" sz="2800" dirty="0"/>
              <a:t>Es un generador de analizador léxico, que sirve para generar los </a:t>
            </a:r>
            <a:r>
              <a:rPr lang="es-GT" sz="2800" dirty="0" err="1"/>
              <a:t>token</a:t>
            </a:r>
            <a:r>
              <a:rPr lang="es-GT" sz="2800" dirty="0"/>
              <a:t> para la siguiente fase . La principal característica de </a:t>
            </a:r>
            <a:r>
              <a:rPr lang="es-GT" sz="2800" dirty="0" err="1"/>
              <a:t>Lex</a:t>
            </a:r>
            <a:r>
              <a:rPr lang="es-GT" sz="2800" dirty="0"/>
              <a:t> es que va a permitir asociar acciones descritas en C, a la localización de las Expresiones Regulares que se hayan definido. Para e </a:t>
            </a:r>
            <a:r>
              <a:rPr lang="es-GT" sz="2800" dirty="0" err="1"/>
              <a:t>llo</a:t>
            </a:r>
            <a:r>
              <a:rPr lang="es-GT" sz="2800" dirty="0"/>
              <a:t> </a:t>
            </a:r>
            <a:r>
              <a:rPr lang="es-GT" sz="2800" dirty="0" err="1"/>
              <a:t>Lex</a:t>
            </a:r>
            <a:r>
              <a:rPr lang="es-GT" sz="2800" dirty="0"/>
              <a:t> se apoya en una plantilla que recibe como parámetro, y que se debe diseñar con cuidado. Internamente </a:t>
            </a:r>
            <a:r>
              <a:rPr lang="es-GT" sz="2800" dirty="0" err="1"/>
              <a:t>Lex</a:t>
            </a:r>
            <a:r>
              <a:rPr lang="es-GT" sz="2800" dirty="0"/>
              <a:t> va a actuar como un autómata que localizará las expresiones regulares que se le describan, y una vez reconocida la cadena representada por dicha expresión regular, ejecutará el código asociado a esa regla.</a:t>
            </a:r>
          </a:p>
        </p:txBody>
      </p:sp>
    </p:spTree>
    <p:extLst>
      <p:ext uri="{BB962C8B-B14F-4D97-AF65-F5344CB8AC3E}">
        <p14:creationId xmlns:p14="http://schemas.microsoft.com/office/powerpoint/2010/main" val="4476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980728"/>
            <a:ext cx="828092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4000" dirty="0" err="1" smtClean="0"/>
              <a:t>Yacc</a:t>
            </a:r>
            <a:endParaRPr lang="es-GT" sz="4000" dirty="0" smtClean="0"/>
          </a:p>
          <a:p>
            <a:endParaRPr lang="es-GT" dirty="0"/>
          </a:p>
          <a:p>
            <a:pPr algn="just"/>
            <a:r>
              <a:rPr lang="es-GT" sz="2800" dirty="0"/>
              <a:t>Es un programa para generar analizadores sintácticos. Las siglas del nombre significan </a:t>
            </a:r>
            <a:r>
              <a:rPr lang="es-GT" sz="2800" dirty="0" err="1"/>
              <a:t>Yet</a:t>
            </a:r>
            <a:r>
              <a:rPr lang="es-GT" sz="2800" dirty="0"/>
              <a:t> </a:t>
            </a:r>
            <a:r>
              <a:rPr lang="es-GT" sz="2800" dirty="0" err="1"/>
              <a:t>Another</a:t>
            </a:r>
            <a:r>
              <a:rPr lang="es-GT" sz="2800" dirty="0"/>
              <a:t> </a:t>
            </a:r>
            <a:r>
              <a:rPr lang="es-GT" sz="2800" dirty="0" err="1"/>
              <a:t>Compiler</a:t>
            </a:r>
            <a:r>
              <a:rPr lang="es-GT" sz="2800" dirty="0"/>
              <a:t> </a:t>
            </a:r>
            <a:r>
              <a:rPr lang="es-GT" sz="2800" dirty="0" err="1"/>
              <a:t>Compiler</a:t>
            </a:r>
            <a:r>
              <a:rPr lang="es-GT" sz="2800" dirty="0"/>
              <a:t>, es decir, "Otro generador de compiladores más". Genera un analizador sintáctico (la parte de un compilador que comprueba que la estructura del código fuente se ajusta a la especificación sintáctica del lenguaje) basado en una gramática </a:t>
            </a:r>
            <a:r>
              <a:rPr lang="es-GT" sz="2800" dirty="0" err="1"/>
              <a:t>analítica.Yacc</a:t>
            </a:r>
            <a:r>
              <a:rPr lang="es-GT" sz="2800" dirty="0"/>
              <a:t> genera el código para el analizador sintáctico en el Lenguaje de programación C.</a:t>
            </a:r>
          </a:p>
        </p:txBody>
      </p:sp>
    </p:spTree>
    <p:extLst>
      <p:ext uri="{BB962C8B-B14F-4D97-AF65-F5344CB8AC3E}">
        <p14:creationId xmlns:p14="http://schemas.microsoft.com/office/powerpoint/2010/main" val="399044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8701" y="47667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4000" dirty="0" smtClean="0"/>
              <a:t>Flex</a:t>
            </a:r>
          </a:p>
          <a:p>
            <a:endParaRPr lang="es-GT" sz="4000" dirty="0"/>
          </a:p>
          <a:p>
            <a:pPr algn="just"/>
            <a:r>
              <a:rPr lang="es-GT" sz="2800" dirty="0"/>
              <a:t>Es una herramienta para generar escáneres: programas que reconocen patrones léxicos en un texto. Flex lee los ficheros de entrada dados, o la entrada estándar si no se le ha indicado ningún nombre de fichero, con la descripción de un escáner a generar. </a:t>
            </a:r>
            <a:endParaRPr lang="es-GT" sz="2800" dirty="0" smtClean="0"/>
          </a:p>
          <a:p>
            <a:pPr algn="just"/>
            <a:r>
              <a:rPr lang="es-GT" sz="2800" dirty="0" smtClean="0"/>
              <a:t>Estas </a:t>
            </a:r>
            <a:r>
              <a:rPr lang="es-GT" sz="2800" dirty="0"/>
              <a:t>herramientas de apoyo han sido reescritas para otros lenguajes, incluyendo </a:t>
            </a:r>
            <a:r>
              <a:rPr lang="es-GT" sz="2800" dirty="0" err="1"/>
              <a:t>Ratfor</a:t>
            </a:r>
            <a:r>
              <a:rPr lang="es-GT" sz="2800" dirty="0"/>
              <a:t>, EFL, </a:t>
            </a:r>
            <a:r>
              <a:rPr lang="es-GT" sz="2800" dirty="0" err="1"/>
              <a:t>ML,Ada</a:t>
            </a:r>
            <a:r>
              <a:rPr lang="es-GT" sz="2800" dirty="0"/>
              <a:t>, Java, </a:t>
            </a:r>
            <a:r>
              <a:rPr lang="es-GT" sz="2800" dirty="0" err="1"/>
              <a:t>Python</a:t>
            </a:r>
            <a:r>
              <a:rPr lang="es-GT" sz="2800" dirty="0"/>
              <a:t>, y Limbo. De esta forma se ha logrado una mayor utilización de las mismas en diferentes compiladores desarrollados sobre tecnologías libres. </a:t>
            </a:r>
          </a:p>
        </p:txBody>
      </p:sp>
    </p:spTree>
    <p:extLst>
      <p:ext uri="{BB962C8B-B14F-4D97-AF65-F5344CB8AC3E}">
        <p14:creationId xmlns:p14="http://schemas.microsoft.com/office/powerpoint/2010/main" val="160828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2800" dirty="0" smtClean="0"/>
              <a:t>Teniendo en cuenta las características de las aplicaciones antes mencionadas, se ha escogido para la realización del compilador las herramientas </a:t>
            </a:r>
            <a:r>
              <a:rPr lang="es-GT" sz="2800" dirty="0" err="1" smtClean="0"/>
              <a:t>Yacc</a:t>
            </a:r>
            <a:r>
              <a:rPr lang="es-GT" sz="2800" dirty="0" smtClean="0"/>
              <a:t> y </a:t>
            </a:r>
            <a:r>
              <a:rPr lang="es-GT" sz="2800" dirty="0" err="1" smtClean="0"/>
              <a:t>Lex</a:t>
            </a:r>
            <a:r>
              <a:rPr lang="es-GT" sz="2800" dirty="0" smtClean="0"/>
              <a:t>. En muchos de los compiladores desarrollados en el mundo suelen ser utilizados juntos. </a:t>
            </a:r>
          </a:p>
          <a:p>
            <a:pPr algn="just"/>
            <a:r>
              <a:rPr lang="es-GT" sz="2800" dirty="0" err="1" smtClean="0"/>
              <a:t>Yacc</a:t>
            </a:r>
            <a:r>
              <a:rPr lang="es-GT" sz="2800" dirty="0" smtClean="0"/>
              <a:t> utiliza una gramática formal para analizar un flujo de entradas, algo que </a:t>
            </a:r>
            <a:r>
              <a:rPr lang="es-GT" sz="2800" dirty="0" err="1" smtClean="0"/>
              <a:t>Lex</a:t>
            </a:r>
            <a:r>
              <a:rPr lang="es-GT" sz="2800" dirty="0" smtClean="0"/>
              <a:t> no puede hacer con expresiones regulares simples (</a:t>
            </a:r>
            <a:r>
              <a:rPr lang="es-GT" sz="2800" dirty="0" err="1" smtClean="0"/>
              <a:t>Lex</a:t>
            </a:r>
            <a:r>
              <a:rPr lang="es-GT" sz="2800" dirty="0" smtClean="0"/>
              <a:t> se limita a los autómatas de estados finitos simples). Sin embargo, </a:t>
            </a:r>
            <a:r>
              <a:rPr lang="es-GT" sz="2800" dirty="0" err="1" smtClean="0"/>
              <a:t>Yacc</a:t>
            </a:r>
            <a:r>
              <a:rPr lang="es-GT" sz="2800" dirty="0" smtClean="0"/>
              <a:t> no puede leer en un flujo de entradas simple, requiere una serie de símbolos. </a:t>
            </a:r>
            <a:r>
              <a:rPr lang="es-GT" sz="2800" dirty="0" err="1" smtClean="0"/>
              <a:t>Lex</a:t>
            </a:r>
            <a:r>
              <a:rPr lang="es-GT" sz="2800" dirty="0" smtClean="0"/>
              <a:t> se utiliza a menudo para proporcionar a </a:t>
            </a:r>
            <a:r>
              <a:rPr lang="es-GT" sz="2800" dirty="0" err="1" smtClean="0"/>
              <a:t>Yacc</a:t>
            </a:r>
            <a:r>
              <a:rPr lang="es-GT" sz="2800" dirty="0" smtClean="0"/>
              <a:t> estos símbolos.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371591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97</TotalTime>
  <Words>557</Words>
  <Application>Microsoft Office PowerPoint</Application>
  <PresentationFormat>Presentación en pantalla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Cuadrícula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Jose Aguin Guerra</dc:creator>
  <cp:lastModifiedBy>Wilson Jose Aguin Guerra</cp:lastModifiedBy>
  <cp:revision>4</cp:revision>
  <dcterms:created xsi:type="dcterms:W3CDTF">2018-03-20T14:54:49Z</dcterms:created>
  <dcterms:modified xsi:type="dcterms:W3CDTF">2018-03-20T16:32:21Z</dcterms:modified>
</cp:coreProperties>
</file>