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15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CIRCUITO DE RELOJ 24 HRS.</a:t>
            </a:r>
            <a:endParaRPr lang="es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ELECTRONICA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0317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CIRCUITO INTEGRADO N555</a:t>
            </a:r>
            <a:endParaRPr lang="es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86" y="1982561"/>
            <a:ext cx="3334113" cy="4614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0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434125"/>
            <a:ext cx="11517192" cy="970450"/>
          </a:xfrm>
        </p:spPr>
        <p:txBody>
          <a:bodyPr/>
          <a:lstStyle/>
          <a:p>
            <a:r>
              <a:rPr lang="es-MX" dirty="0"/>
              <a:t>CI 74LS19, CI 74LS47 Y DISPLAY 7 SEGMENTOS</a:t>
            </a:r>
            <a:endParaRPr lang="es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48" y="2222500"/>
            <a:ext cx="736550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2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1334226"/>
            <a:ext cx="8360229" cy="41652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103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" r="5648" b="2836"/>
          <a:stretch/>
        </p:blipFill>
        <p:spPr bwMode="auto">
          <a:xfrm>
            <a:off x="3283460" y="356776"/>
            <a:ext cx="4532721" cy="6322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75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31</TotalTime>
  <Words>19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CIRCUITO DE RELOJ 24 HRS.</vt:lpstr>
      <vt:lpstr>CIRCUITO INTEGRADO N555</vt:lpstr>
      <vt:lpstr>CI 74LS19, CI 74LS47 Y DISPLAY 7 SEGMENTOS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 DE RELOJ 24 HRS.</dc:title>
  <dc:creator>Sajquij</dc:creator>
  <cp:lastModifiedBy>David Tizol</cp:lastModifiedBy>
  <cp:revision>3</cp:revision>
  <dcterms:created xsi:type="dcterms:W3CDTF">2019-11-02T01:56:40Z</dcterms:created>
  <dcterms:modified xsi:type="dcterms:W3CDTF">2019-11-02T21:00:10Z</dcterms:modified>
</cp:coreProperties>
</file>