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36967-6AB3-4E9E-985B-14F46EEB5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6D0034-3EA3-40D5-AA6B-A449D6E43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C264C-467B-4F9C-9AA1-21AB857C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69E-49FC-4E90-9211-4066B0989617}" type="datetimeFigureOut">
              <a:rPr lang="es-GT" smtClean="0"/>
              <a:t>4/10/2019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B7E0A4-E442-4A4D-BF1B-08D892C8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465A2-D0AA-4DB4-892E-4AC11DB4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4461-E4DF-4775-A549-91C7678575D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330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FFBDA-7D81-4247-B246-5DC2FF58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D91A8E-8B18-4E2B-89DE-6EBF215D4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09ACFF-8F3A-41CB-A589-07C8ADC0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69E-49FC-4E90-9211-4066B0989617}" type="datetimeFigureOut">
              <a:rPr lang="es-GT" smtClean="0"/>
              <a:t>4/10/2019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C6E2C0-E4A8-481A-A05B-856F902A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9028C-3274-4313-8839-98B013A9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4461-E4DF-4775-A549-91C7678575D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060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E5E3CD-2B0F-4E87-9321-7F21BD601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9500A8-1D99-49E0-AFC1-0552CE846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F02C8E-D665-41AA-8009-191F2427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69E-49FC-4E90-9211-4066B0989617}" type="datetimeFigureOut">
              <a:rPr lang="es-GT" smtClean="0"/>
              <a:t>4/10/2019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54EE02-9E14-41AE-9BE9-E2722526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BF1623-9C1A-46FF-BB65-6B03AE70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4461-E4DF-4775-A549-91C7678575D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357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18169-6C7E-42F5-B8FF-92F58B7A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0B939-6265-4836-8BC5-054A536C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368D70-DE32-4C21-8110-020A7EE5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69E-49FC-4E90-9211-4066B0989617}" type="datetimeFigureOut">
              <a:rPr lang="es-GT" smtClean="0"/>
              <a:t>4/10/2019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BBE818-16DC-471B-A497-EAA50E0A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5D13D-28C8-4319-8797-69C554D6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4461-E4DF-4775-A549-91C7678575D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6856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C4BD1-248F-45BF-AE44-DA3F60B6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0D22D9-A08D-4801-851F-9BC48F91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4CA9F3-8E53-48AB-802D-FDE0A2CF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69E-49FC-4E90-9211-4066B0989617}" type="datetimeFigureOut">
              <a:rPr lang="es-GT" smtClean="0"/>
              <a:t>4/10/2019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4A822-C110-4F04-B0C5-150236C8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A5991-9580-4E6F-AE09-AFAFADE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4461-E4DF-4775-A549-91C7678575D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3629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7F22-597A-4FEE-80A0-09F0A138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7DB6A-78D9-4569-AF08-48E432D23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22C324-B0DA-4A09-BD4D-34CE12F47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B523A0-A70D-4D9A-A7AB-4A1C9CC7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69E-49FC-4E90-9211-4066B0989617}" type="datetimeFigureOut">
              <a:rPr lang="es-GT" smtClean="0"/>
              <a:t>4/10/2019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1A09AE-5499-4091-974F-C019B70F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B8814F-03FF-41E9-A6BE-69208736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4461-E4DF-4775-A549-91C7678575D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9462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77DA5-6E9B-46CC-A982-0F5D0708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DF7544-8736-43F1-980B-5B2D23E96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113684-4868-44EA-BD63-F280B218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6E90D5-CA67-4309-A63E-FFB336736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C1A852-9880-467F-A404-9F193D7DC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6594A3-E536-4789-AEEE-056F1860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69E-49FC-4E90-9211-4066B0989617}" type="datetimeFigureOut">
              <a:rPr lang="es-GT" smtClean="0"/>
              <a:t>4/10/2019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C11C61-0124-40E5-9F00-C712EEEF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A1E3EB-30D1-4CA8-97EB-3A297D1A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4461-E4DF-4775-A549-91C7678575D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709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59D4F-1E6D-4579-A3D5-E7E99EB4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3A78E7-9A7C-4262-94E1-107F8BB1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69E-49FC-4E90-9211-4066B0989617}" type="datetimeFigureOut">
              <a:rPr lang="es-GT" smtClean="0"/>
              <a:t>4/10/2019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65AC5C-3DBD-4470-8820-73E3BCCA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851A84-A9A2-4807-82C8-53EF62E9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4461-E4DF-4775-A549-91C7678575D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4871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AAC9B2-10E0-4CB9-889E-86ECCC88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69E-49FC-4E90-9211-4066B0989617}" type="datetimeFigureOut">
              <a:rPr lang="es-GT" smtClean="0"/>
              <a:t>4/10/2019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FA70EA-D046-441F-8949-ECE408FA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48E514-8257-429F-8C5D-328A7692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4461-E4DF-4775-A549-91C7678575D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4385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13093-5728-4FDF-8A72-600CE761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575DD-126B-4D8F-9DFE-951CC072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D4972C-76DD-4D0F-B8F5-7A620538B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11535F-ABCB-4248-AA64-1D0ECA84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69E-49FC-4E90-9211-4066B0989617}" type="datetimeFigureOut">
              <a:rPr lang="es-GT" smtClean="0"/>
              <a:t>4/10/2019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27E9E7-F93B-4C8F-A8E5-2CD6BB88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330B52-0F99-445B-A1ED-FA24A3E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4461-E4DF-4775-A549-91C7678575D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5783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5817E-695F-4B23-BB88-FAABD86D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7C544E-5897-452D-A72B-66B8A0B68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87FCAE-F7F6-41CC-B481-BD51EB452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2A358B-C61F-4B95-A1F3-6D62551D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69E-49FC-4E90-9211-4066B0989617}" type="datetimeFigureOut">
              <a:rPr lang="es-GT" smtClean="0"/>
              <a:t>4/10/2019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0C92A1-D10F-4E18-997A-760115E1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9079C8-CAF5-4ACC-A60B-BCAC2A95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4461-E4DF-4775-A549-91C7678575D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781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E66833-B13E-4D1D-BBDE-8A7ED805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C625F9-068D-44B8-863E-DD0E8D704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640D9-CF71-4990-8415-12DCAF181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469E-49FC-4E90-9211-4066B0989617}" type="datetimeFigureOut">
              <a:rPr lang="es-GT" smtClean="0"/>
              <a:t>4/10/2019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DADD74-7F5F-4656-8B15-6E9EEFA19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761667-87B5-424E-8994-EB61B34C9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A4461-E4DF-4775-A549-91C7678575D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790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DEA6E12-E812-4A2F-B5F6-1E6F9D9D79AB}"/>
              </a:ext>
            </a:extLst>
          </p:cNvPr>
          <p:cNvSpPr/>
          <p:nvPr/>
        </p:nvSpPr>
        <p:spPr>
          <a:xfrm>
            <a:off x="3048000" y="101963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 err="1"/>
              <a:t>Xms</a:t>
            </a:r>
            <a:r>
              <a:rPr lang="es-GT" dirty="0"/>
              <a:t> </a:t>
            </a:r>
            <a:r>
              <a:rPr lang="es-GT" dirty="0" err="1"/>
              <a:t>size</a:t>
            </a:r>
            <a:r>
              <a:rPr lang="es-GT" dirty="0"/>
              <a:t> Especifica el tamaño de almacenamiento dinámico inicial.</a:t>
            </a:r>
          </a:p>
          <a:p>
            <a:endParaRPr lang="es-GT" dirty="0"/>
          </a:p>
          <a:p>
            <a:r>
              <a:rPr lang="es-GT" dirty="0"/>
              <a:t>-</a:t>
            </a:r>
            <a:r>
              <a:rPr lang="es-GT" dirty="0" err="1"/>
              <a:t>Xmx</a:t>
            </a:r>
            <a:r>
              <a:rPr lang="es-GT" dirty="0"/>
              <a:t> </a:t>
            </a:r>
            <a:r>
              <a:rPr lang="es-GT" dirty="0" err="1"/>
              <a:t>size</a:t>
            </a:r>
            <a:r>
              <a:rPr lang="es-GT" dirty="0"/>
              <a:t> Especifica el tamaño máximo de almacenamiento dinámico.</a:t>
            </a:r>
          </a:p>
          <a:p>
            <a:endParaRPr lang="es-GT" dirty="0"/>
          </a:p>
          <a:p>
            <a:r>
              <a:rPr lang="es-GT" dirty="0"/>
              <a:t>-XX: </a:t>
            </a:r>
            <a:r>
              <a:rPr lang="es-GT" dirty="0" err="1"/>
              <a:t>MaxPermSize</a:t>
            </a:r>
            <a:r>
              <a:rPr lang="es-GT" dirty="0"/>
              <a:t> = </a:t>
            </a:r>
            <a:r>
              <a:rPr lang="es-GT" dirty="0" err="1"/>
              <a:t>size</a:t>
            </a:r>
            <a:r>
              <a:rPr lang="es-GT" dirty="0"/>
              <a:t> Establece el tamaño máximo de espacio de generación permanente. Esta opción fue desaprobada en JDK 8 y reemplazada por la opción -XX: </a:t>
            </a:r>
            <a:r>
              <a:rPr lang="es-GT" dirty="0" err="1"/>
              <a:t>MaxMetaspaceSize</a:t>
            </a:r>
            <a:r>
              <a:rPr lang="es-GT" dirty="0"/>
              <a:t> .</a:t>
            </a:r>
          </a:p>
          <a:p>
            <a:endParaRPr lang="es-GT" dirty="0"/>
          </a:p>
          <a:p>
            <a:r>
              <a:rPr lang="es-GT" dirty="0"/>
              <a:t>Los tamaños se expresan en bytes. Agregue la letra </a:t>
            </a:r>
            <a:r>
              <a:rPr lang="es-GT" dirty="0" err="1"/>
              <a:t>ko</a:t>
            </a:r>
            <a:r>
              <a:rPr lang="es-GT" dirty="0"/>
              <a:t> </a:t>
            </a:r>
            <a:r>
              <a:rPr lang="es-GT" dirty="0" err="1"/>
              <a:t>Kpara</a:t>
            </a:r>
            <a:r>
              <a:rPr lang="es-GT" dirty="0"/>
              <a:t> indicar kilobytes, </a:t>
            </a:r>
            <a:r>
              <a:rPr lang="es-GT" dirty="0" err="1"/>
              <a:t>mo</a:t>
            </a:r>
            <a:r>
              <a:rPr lang="es-GT" dirty="0"/>
              <a:t> </a:t>
            </a:r>
            <a:r>
              <a:rPr lang="es-GT" dirty="0" err="1"/>
              <a:t>Mpara</a:t>
            </a:r>
            <a:r>
              <a:rPr lang="es-GT" dirty="0"/>
              <a:t> indicar megabytes, </a:t>
            </a:r>
            <a:r>
              <a:rPr lang="es-GT" dirty="0" err="1"/>
              <a:t>go</a:t>
            </a:r>
            <a:r>
              <a:rPr lang="es-GT" dirty="0"/>
              <a:t> </a:t>
            </a:r>
            <a:r>
              <a:rPr lang="es-GT" dirty="0" err="1"/>
              <a:t>Gpara</a:t>
            </a:r>
            <a:r>
              <a:rPr lang="es-GT" dirty="0"/>
              <a:t> indicar gigabytes.</a:t>
            </a:r>
          </a:p>
        </p:txBody>
      </p:sp>
    </p:spTree>
    <p:extLst>
      <p:ext uri="{BB962C8B-B14F-4D97-AF65-F5344CB8AC3E}">
        <p14:creationId xmlns:p14="http://schemas.microsoft.com/office/powerpoint/2010/main" val="224716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A2F8AB1-BC91-46C6-9C89-7FE87E32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03" y="549627"/>
            <a:ext cx="11149827" cy="56912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13662 - WILSON JOSE AGUIN GUERRA</dc:creator>
  <cp:lastModifiedBy>13662 - WILSON JOSE AGUIN GUERRA</cp:lastModifiedBy>
  <cp:revision>1</cp:revision>
  <dcterms:created xsi:type="dcterms:W3CDTF">2019-10-05T05:41:09Z</dcterms:created>
  <dcterms:modified xsi:type="dcterms:W3CDTF">2019-10-05T05:42:28Z</dcterms:modified>
</cp:coreProperties>
</file>