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73" r:id="rId2"/>
    <p:sldId id="271" r:id="rId3"/>
    <p:sldId id="265" r:id="rId4"/>
    <p:sldId id="268" r:id="rId5"/>
    <p:sldId id="272" r:id="rId6"/>
    <p:sldId id="266" r:id="rId7"/>
    <p:sldId id="269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6676-944C-43AC-835A-A5B29C26562F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732EA-60C6-42A5-8278-8229970B8FD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540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93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676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52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722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49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07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541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133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49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89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82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46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92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02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48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21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3C70-A334-4DEA-A523-2E706C48CDE3}" type="datetimeFigureOut">
              <a:rPr lang="es-GT" smtClean="0"/>
              <a:t>13/07/2019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7D144E-BBE4-4136-BE4C-E50C921763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20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2512" y="2075557"/>
            <a:ext cx="78363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ASEGURAMIENTO DE LA CALIDAD DE SOFTWARE </a:t>
            </a:r>
            <a:endParaRPr lang="es-G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70" y="3152775"/>
            <a:ext cx="4991100" cy="3705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4"/>
            <a:ext cx="1881051" cy="1940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868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31" y="378823"/>
            <a:ext cx="9339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DATOS IMPORTANTES DEL CURSO</a:t>
            </a:r>
          </a:p>
          <a:p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Primer parcial           </a:t>
            </a:r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pts</a:t>
            </a:r>
            <a:endParaRPr lang="es-MX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Segundo parcial        </a:t>
            </a:r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pts</a:t>
            </a:r>
            <a:endParaRPr lang="es-MX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Actividades               20 </a:t>
            </a:r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pts</a:t>
            </a:r>
            <a:endParaRPr lang="es-MX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Examen final             50 </a:t>
            </a:r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pts</a:t>
            </a:r>
            <a:endParaRPr lang="es-MX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Zona mínima para derecho a examen final 20</a:t>
            </a: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80% de asistencia al curso en el semestre</a:t>
            </a:r>
            <a:endParaRPr lang="es-G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2267" y="2400004"/>
            <a:ext cx="910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FUNDAMENTOS DE CALIDAD  </a:t>
            </a:r>
            <a:endParaRPr lang="es-GT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805" y="532452"/>
            <a:ext cx="84081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</a:p>
          <a:p>
            <a:pPr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Grado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el que un conjunto de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inherentes cumple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con los requisitos</a:t>
            </a:r>
            <a:endParaRPr lang="es-G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13805" y="2058128"/>
            <a:ext cx="84081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una herramienta básica e importante para una propiedad inherente de cualquier cosa que permite que la misma sea comparada con cualquier otra de su misma especie.</a:t>
            </a:r>
            <a:endParaRPr lang="es-G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3804" y="4835323"/>
            <a:ext cx="84081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Inherente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 esencial y permanente en un ser o en una cosa o no se puede separar de él por formar parte de su naturaleza y no depender de algo externo.</a:t>
            </a:r>
            <a:endParaRPr lang="es-G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3804" y="3553027"/>
            <a:ext cx="8316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calidad se refiere a la capacidad que posee un objeto para satisfacer necesidades implícitas o explícitas según un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parámetro.</a:t>
            </a:r>
            <a:endParaRPr lang="es-G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52399"/>
            <a:ext cx="6834051" cy="6483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954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855" y="498764"/>
            <a:ext cx="7377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</a:t>
            </a:r>
          </a:p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 un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conjunto de acciones u operaciones relacionadas con la administración y dirección de una organización.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64" y="1944733"/>
            <a:ext cx="5809705" cy="4357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371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512777"/>
            <a:ext cx="6419218" cy="57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4" y="365761"/>
            <a:ext cx="89349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Sistema de gestión de la calidad</a:t>
            </a:r>
          </a:p>
          <a:p>
            <a:pPr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sistema de gestión de la calidad es la gestión de servicios que se ofrecen, y que incluye planear, controlar, y mejorar, aquellos elementos de una organización, que de alguna manera afectan o influyen en la satisfacción del cliente y en el logro de los resultados deseados por la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organización.</a:t>
            </a:r>
            <a:endParaRPr lang="es-MX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11" y="2659236"/>
            <a:ext cx="4762330" cy="35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11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4" y="3246120"/>
            <a:ext cx="4449877" cy="33636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300310"/>
            <a:ext cx="3674746" cy="28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2662</TotalTime>
  <Words>221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Verni Leonel Perez Quezada</dc:creator>
  <cp:lastModifiedBy>Verni Leonel Perez Quezada</cp:lastModifiedBy>
  <cp:revision>52</cp:revision>
  <dcterms:created xsi:type="dcterms:W3CDTF">2017-01-28T14:57:06Z</dcterms:created>
  <dcterms:modified xsi:type="dcterms:W3CDTF">2019-07-13T16:20:36Z</dcterms:modified>
</cp:coreProperties>
</file>