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0315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993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61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302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482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540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318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7858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746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591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956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C45D-A029-431E-B184-ECBB2F5F06E4}" type="datetimeFigureOut">
              <a:rPr lang="es-GT" smtClean="0"/>
              <a:t>13/04/2019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D2E2-69D9-4518-BB28-342009A30D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164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mg">
            <a:extLst>
              <a:ext uri="{FF2B5EF4-FFF2-40B4-BE49-F238E27FC236}">
                <a16:creationId xmlns:a16="http://schemas.microsoft.com/office/drawing/2014/main" id="{EA1FC70A-F1F0-48F2-B917-459A4C88F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5" y="280063"/>
            <a:ext cx="1557615" cy="155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2690BAA-770F-4D84-BFDF-3C3437A4C651}"/>
              </a:ext>
            </a:extLst>
          </p:cNvPr>
          <p:cNvSpPr/>
          <p:nvPr/>
        </p:nvSpPr>
        <p:spPr>
          <a:xfrm>
            <a:off x="2665412" y="520261"/>
            <a:ext cx="486075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Universidad Mariano Gálvez</a:t>
            </a:r>
          </a:p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Santa Lucia Cotzumalguapa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7D0B668-31BB-4796-84D7-B6AD4719B573}"/>
              </a:ext>
            </a:extLst>
          </p:cNvPr>
          <p:cNvSpPr/>
          <p:nvPr/>
        </p:nvSpPr>
        <p:spPr>
          <a:xfrm>
            <a:off x="3490284" y="2616871"/>
            <a:ext cx="2486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Compiladores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9EB6A8-434D-4F96-8C85-E9ECC5566D0B}"/>
              </a:ext>
            </a:extLst>
          </p:cNvPr>
          <p:cNvSpPr/>
          <p:nvPr/>
        </p:nvSpPr>
        <p:spPr>
          <a:xfrm>
            <a:off x="2916361" y="3843469"/>
            <a:ext cx="37966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Arboles de derivación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1D0EF4-567C-4DE6-B695-1B26B6336CAD}"/>
              </a:ext>
            </a:extLst>
          </p:cNvPr>
          <p:cNvSpPr/>
          <p:nvPr/>
        </p:nvSpPr>
        <p:spPr>
          <a:xfrm>
            <a:off x="1072576" y="5993162"/>
            <a:ext cx="30957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Ing. Wilson Aguin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13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33F03A-B0D5-45B6-8A18-385E187FA77C}"/>
              </a:ext>
            </a:extLst>
          </p:cNvPr>
          <p:cNvSpPr/>
          <p:nvPr/>
        </p:nvSpPr>
        <p:spPr>
          <a:xfrm>
            <a:off x="501588" y="442495"/>
            <a:ext cx="81541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Gramáticas y lenguajes</a:t>
            </a:r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Dado un alfabeto Σ, un lenguaje es un conjunto (</a:t>
            </a:r>
            <a:r>
              <a:rPr lang="es-GT" dirty="0" err="1"/>
              <a:t>ﬁnito</a:t>
            </a:r>
            <a:r>
              <a:rPr lang="es-GT" dirty="0"/>
              <a:t> o </a:t>
            </a:r>
            <a:r>
              <a:rPr lang="es-GT" dirty="0" err="1"/>
              <a:t>inﬁnito</a:t>
            </a:r>
            <a:r>
              <a:rPr lang="es-GT" dirty="0"/>
              <a:t>) de cadenas de símbolos pertenecientes al alfabeto. Es posible que la cadena vacía, € ,pertenezca a un lenguaje.</a:t>
            </a:r>
          </a:p>
          <a:p>
            <a:endParaRPr lang="es-GT" dirty="0"/>
          </a:p>
          <a:p>
            <a:r>
              <a:rPr lang="es-GT" dirty="0"/>
              <a:t>Una gramática es una forma compacta de representar un lenguaje.</a:t>
            </a:r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IMPORTANTE: Una gramática genera un único lenguaje, pero un mismo lenguaje puede ser generado por varias gramáticas.</a:t>
            </a:r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Una gramática es una cuádrupla G = (VN,VT,S,P), donde VN es el conjunto de símbolos variables o no terminales, VT es el conjunto de símbolos terminales (todos los terminales deben pertenecer al alfabeto), S es el símbolo inicial de la gramática (S siempre es un no terminal), y P es el conjunto de producciones o reglas de la gramática.</a:t>
            </a:r>
          </a:p>
        </p:txBody>
      </p:sp>
    </p:spTree>
    <p:extLst>
      <p:ext uri="{BB962C8B-B14F-4D97-AF65-F5344CB8AC3E}">
        <p14:creationId xmlns:p14="http://schemas.microsoft.com/office/powerpoint/2010/main" val="33946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CB78F07-FD14-4235-A45C-C7B6289E8CEB}"/>
              </a:ext>
            </a:extLst>
          </p:cNvPr>
          <p:cNvSpPr/>
          <p:nvPr/>
        </p:nvSpPr>
        <p:spPr>
          <a:xfrm>
            <a:off x="599241" y="545484"/>
            <a:ext cx="7825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dirty="0"/>
              <a:t>Producciones y derivaciones: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Una producción o regla de una gramática tiene una parte izquierda y una parte derecha. Tanto la parte izquierda como la parte derecha son una cadena de símbolos terminales y no terminales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2F78F76-3AA5-4444-8552-1210A64E4B04}"/>
              </a:ext>
            </a:extLst>
          </p:cNvPr>
          <p:cNvSpPr/>
          <p:nvPr/>
        </p:nvSpPr>
        <p:spPr>
          <a:xfrm>
            <a:off x="599241" y="2438219"/>
            <a:ext cx="7754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Normalmente, solamente se especiﬁca el conjunto de producciones P, y se asume que el símbolo inicial de la gramática es la parte izquierda de la primera producción.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14707CB-0DCB-48CE-B7E6-1A175F5EA7FC}"/>
              </a:ext>
            </a:extLst>
          </p:cNvPr>
          <p:cNvSpPr/>
          <p:nvPr/>
        </p:nvSpPr>
        <p:spPr>
          <a:xfrm>
            <a:off x="599241" y="3624244"/>
            <a:ext cx="7825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dirty="0"/>
              <a:t>Una derivación es una secuencia de cadenas de símbolos (llamadas formas senténciales) en la que cada cadena es resultado de la aplicación de una regla de la gramática a la cadena anterior. Una derivación válida es aquella en la que la primera cadena de la secuencia es el símbolo inicial, y la última es una cadena de terminales. </a:t>
            </a:r>
          </a:p>
        </p:txBody>
      </p:sp>
    </p:spTree>
    <p:extLst>
      <p:ext uri="{BB962C8B-B14F-4D97-AF65-F5344CB8AC3E}">
        <p14:creationId xmlns:p14="http://schemas.microsoft.com/office/powerpoint/2010/main" val="40346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D61D2A3-0028-4DA8-B8D3-42B381F65162}"/>
              </a:ext>
            </a:extLst>
          </p:cNvPr>
          <p:cNvSpPr/>
          <p:nvPr/>
        </p:nvSpPr>
        <p:spPr>
          <a:xfrm>
            <a:off x="306280" y="591664"/>
            <a:ext cx="8029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dirty="0"/>
              <a:t>IMPORTANTE: El lenguaje generado por una gramática es el conjunto de cadenas de terminales obtenidas a partir de derivaciones válidas usando las reglas de la gramática.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030177E-6D07-430C-A639-F0D7A5BC4D52}"/>
              </a:ext>
            </a:extLst>
          </p:cNvPr>
          <p:cNvSpPr/>
          <p:nvPr/>
        </p:nvSpPr>
        <p:spPr>
          <a:xfrm>
            <a:off x="306279" y="1923313"/>
            <a:ext cx="8171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Un árbol de derivación es un árbol en el que se representa una derivación válida de una cadena (pero no se especiﬁca el orden en que se han aplicado las reglas)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1350E1-A866-4EE7-BFEA-C3DA57B2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90" y="3100757"/>
            <a:ext cx="30765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D176CCA-FD3C-4043-BE5E-87238FDF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200150"/>
            <a:ext cx="58483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1E603A-ACF3-4C42-9EBC-53D5CF3A6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10"/>
          <a:stretch/>
        </p:blipFill>
        <p:spPr>
          <a:xfrm>
            <a:off x="1680371" y="1124181"/>
            <a:ext cx="2740710" cy="189422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527F30-1173-42AA-8A16-8939A4650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91" t="42735" b="1"/>
          <a:stretch/>
        </p:blipFill>
        <p:spPr>
          <a:xfrm>
            <a:off x="1873191" y="3018408"/>
            <a:ext cx="3042547" cy="10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ED549AD-29C0-42FB-A5A0-F1C863CA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24" y="1009049"/>
            <a:ext cx="5391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9F65218-20A5-4D24-BF7E-56AC827A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29" y="564518"/>
            <a:ext cx="3467100" cy="526732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02BC95D-ECCB-433B-8B33-D13A5E099C2B}"/>
              </a:ext>
            </a:extLst>
          </p:cNvPr>
          <p:cNvSpPr/>
          <p:nvPr/>
        </p:nvSpPr>
        <p:spPr>
          <a:xfrm>
            <a:off x="4998128" y="5184559"/>
            <a:ext cx="1156501" cy="48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540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53C5E95-57FF-4A0B-B3BE-4814B722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56" y="697128"/>
            <a:ext cx="5191125" cy="5810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A2FD6E7-0014-4092-96C8-7A042F4AC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0" y="2028131"/>
            <a:ext cx="8143875" cy="6000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39D118-1C37-4DB3-A392-16CA41D65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30" y="3301337"/>
            <a:ext cx="8543925" cy="752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32A4B6-EBFC-4673-9311-3FB74CC82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80" y="4648941"/>
            <a:ext cx="7972148" cy="10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9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349</Words>
  <Application>Microsoft Office PowerPoint</Application>
  <PresentationFormat>Presentación en pantalla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13662 - WILSON JOSE AGUIN GUERRA</dc:creator>
  <cp:lastModifiedBy>13662 - WILSON JOSE AGUIN GUERRA</cp:lastModifiedBy>
  <cp:revision>7</cp:revision>
  <dcterms:created xsi:type="dcterms:W3CDTF">2019-04-13T06:32:47Z</dcterms:created>
  <dcterms:modified xsi:type="dcterms:W3CDTF">2019-04-13T07:44:22Z</dcterms:modified>
</cp:coreProperties>
</file>