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1" dirty="0"/>
              <a:t>ORM mapeo objeto relacional 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Ing. Wilson Aguin Guerra</a:t>
            </a:r>
          </a:p>
        </p:txBody>
      </p:sp>
    </p:spTree>
    <p:extLst>
      <p:ext uri="{BB962C8B-B14F-4D97-AF65-F5344CB8AC3E}">
        <p14:creationId xmlns:p14="http://schemas.microsoft.com/office/powerpoint/2010/main" val="13405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053604" cy="769513"/>
          </a:xfrm>
        </p:spPr>
        <p:txBody>
          <a:bodyPr/>
          <a:lstStyle/>
          <a:p>
            <a:r>
              <a:rPr lang="es-GT" dirty="0"/>
              <a:t>LINQ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84312" y="1455312"/>
            <a:ext cx="4895055" cy="433588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AWEntities</a:t>
            </a:r>
            <a:r>
              <a:rPr lang="en-US" dirty="0"/>
              <a:t> As New </a:t>
            </a:r>
            <a:r>
              <a:rPr lang="en-US" dirty="0" err="1"/>
              <a:t>AdventureWorksEntities</a:t>
            </a:r>
            <a:endParaRPr lang="en-US" dirty="0"/>
          </a:p>
          <a:p>
            <a:r>
              <a:rPr lang="en-US" dirty="0"/>
              <a:t>    Dim products As </a:t>
            </a:r>
            <a:r>
              <a:rPr lang="en-US" dirty="0" err="1"/>
              <a:t>ObjectQuery</a:t>
            </a:r>
            <a:r>
              <a:rPr lang="en-US" dirty="0"/>
              <a:t>(Of Product) = </a:t>
            </a:r>
            <a:r>
              <a:rPr lang="en-US" dirty="0" err="1"/>
              <a:t>AWEntities.Product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Dim </a:t>
            </a:r>
            <a:r>
              <a:rPr lang="en-US" dirty="0" err="1"/>
              <a:t>productsQuery</a:t>
            </a:r>
            <a:r>
              <a:rPr lang="en-US" dirty="0"/>
              <a:t> = _</a:t>
            </a:r>
          </a:p>
          <a:p>
            <a:r>
              <a:rPr lang="en-US" dirty="0"/>
              <a:t>        From product In products _</a:t>
            </a:r>
          </a:p>
          <a:p>
            <a:r>
              <a:rPr lang="en-US" dirty="0"/>
              <a:t>        Select product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("Product Names:")</a:t>
            </a:r>
          </a:p>
          <a:p>
            <a:r>
              <a:rPr lang="en-US" dirty="0"/>
              <a:t>    For Each product In </a:t>
            </a:r>
            <a:r>
              <a:rPr lang="en-US" dirty="0" err="1"/>
              <a:t>productsQuery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product.Name</a:t>
            </a:r>
            <a:r>
              <a:rPr lang="en-US" dirty="0"/>
              <a:t>)</a:t>
            </a:r>
          </a:p>
          <a:p>
            <a:r>
              <a:rPr lang="en-US" dirty="0"/>
              <a:t>    Next</a:t>
            </a:r>
          </a:p>
          <a:p>
            <a:r>
              <a:rPr lang="en-US" dirty="0"/>
              <a:t>End Using</a:t>
            </a: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07967" y="1455313"/>
            <a:ext cx="4895056" cy="4335887"/>
          </a:xfrm>
        </p:spPr>
        <p:txBody>
          <a:bodyPr>
            <a:normAutofit fontScale="47500" lnSpcReduction="20000"/>
          </a:bodyPr>
          <a:lstStyle/>
          <a:p>
            <a:r>
              <a:rPr lang="es-GT" dirty="0" err="1"/>
              <a:t>Using</a:t>
            </a:r>
            <a:r>
              <a:rPr lang="es-GT" dirty="0"/>
              <a:t> </a:t>
            </a:r>
            <a:r>
              <a:rPr lang="es-GT" dirty="0" err="1"/>
              <a:t>advWorksContext</a:t>
            </a:r>
            <a:r>
              <a:rPr lang="es-GT" dirty="0"/>
              <a:t> As </a:t>
            </a:r>
            <a:r>
              <a:rPr lang="es-GT" dirty="0" err="1"/>
              <a:t>AdventureWorksEntities</a:t>
            </a:r>
            <a:r>
              <a:rPr lang="es-GT" dirty="0"/>
              <a:t> = New </a:t>
            </a:r>
            <a:r>
              <a:rPr lang="es-GT" dirty="0" err="1"/>
              <a:t>AdventureWorksEntities</a:t>
            </a:r>
            <a:endParaRPr lang="es-GT" dirty="0"/>
          </a:p>
          <a:p>
            <a:r>
              <a:rPr lang="es-GT" dirty="0"/>
              <a:t>    Try</a:t>
            </a:r>
          </a:p>
          <a:p>
            <a:r>
              <a:rPr lang="es-GT" dirty="0"/>
              <a:t>        </a:t>
            </a:r>
            <a:r>
              <a:rPr lang="es-GT" dirty="0" err="1"/>
              <a:t>Dim</a:t>
            </a:r>
            <a:r>
              <a:rPr lang="es-GT" dirty="0"/>
              <a:t> </a:t>
            </a:r>
            <a:r>
              <a:rPr lang="es-GT" dirty="0" err="1"/>
              <a:t>queryString</a:t>
            </a:r>
            <a:r>
              <a:rPr lang="es-GT" dirty="0"/>
              <a:t> As </a:t>
            </a:r>
            <a:r>
              <a:rPr lang="es-GT" dirty="0" err="1"/>
              <a:t>String</a:t>
            </a:r>
            <a:r>
              <a:rPr lang="es-GT" dirty="0"/>
              <a:t> = "SELECT VALUE </a:t>
            </a:r>
            <a:r>
              <a:rPr lang="es-GT" dirty="0" err="1"/>
              <a:t>Product</a:t>
            </a:r>
            <a:r>
              <a:rPr lang="es-GT" dirty="0"/>
              <a:t> FROM </a:t>
            </a:r>
            <a:r>
              <a:rPr lang="es-GT" dirty="0" err="1"/>
              <a:t>AdventureWorksEntities.Product</a:t>
            </a:r>
            <a:r>
              <a:rPr lang="es-GT" dirty="0"/>
              <a:t> AS </a:t>
            </a:r>
            <a:r>
              <a:rPr lang="es-GT" dirty="0" err="1"/>
              <a:t>Product</a:t>
            </a:r>
            <a:r>
              <a:rPr lang="es-GT" dirty="0"/>
              <a:t>"</a:t>
            </a:r>
          </a:p>
          <a:p>
            <a:endParaRPr lang="es-GT" dirty="0"/>
          </a:p>
          <a:p>
            <a:r>
              <a:rPr lang="es-GT" dirty="0"/>
              <a:t>        </a:t>
            </a:r>
            <a:r>
              <a:rPr lang="es-GT" dirty="0" err="1"/>
              <a:t>Dim</a:t>
            </a:r>
            <a:r>
              <a:rPr lang="es-GT" dirty="0"/>
              <a:t> </a:t>
            </a:r>
            <a:r>
              <a:rPr lang="es-GT" dirty="0" err="1"/>
              <a:t>query</a:t>
            </a:r>
            <a:r>
              <a:rPr lang="es-GT" dirty="0"/>
              <a:t> As New </a:t>
            </a:r>
            <a:r>
              <a:rPr lang="es-GT" dirty="0" err="1"/>
              <a:t>ObjectQuery</a:t>
            </a:r>
            <a:r>
              <a:rPr lang="es-GT" dirty="0"/>
              <a:t>(Of </a:t>
            </a:r>
            <a:r>
              <a:rPr lang="es-GT" dirty="0" err="1"/>
              <a:t>Product</a:t>
            </a:r>
            <a:r>
              <a:rPr lang="es-GT" dirty="0"/>
              <a:t>)(</a:t>
            </a:r>
            <a:r>
              <a:rPr lang="es-GT" dirty="0" err="1"/>
              <a:t>queryString</a:t>
            </a:r>
            <a:r>
              <a:rPr lang="es-GT" dirty="0"/>
              <a:t>, </a:t>
            </a:r>
            <a:r>
              <a:rPr lang="es-GT" dirty="0" err="1"/>
              <a:t>advWorksContext</a:t>
            </a:r>
            <a:r>
              <a:rPr lang="es-GT" dirty="0"/>
              <a:t>, </a:t>
            </a:r>
            <a:r>
              <a:rPr lang="es-GT" dirty="0" err="1"/>
              <a:t>MergeOption.NoTracking</a:t>
            </a:r>
            <a:r>
              <a:rPr lang="es-GT" dirty="0"/>
              <a:t>)</a:t>
            </a:r>
          </a:p>
          <a:p>
            <a:endParaRPr lang="es-GT" dirty="0"/>
          </a:p>
          <a:p>
            <a:r>
              <a:rPr lang="es-GT" dirty="0"/>
              <a:t>        ' </a:t>
            </a:r>
            <a:r>
              <a:rPr lang="es-GT" dirty="0" err="1"/>
              <a:t>Iterate</a:t>
            </a:r>
            <a:r>
              <a:rPr lang="es-GT" dirty="0"/>
              <a:t> </a:t>
            </a:r>
            <a:r>
              <a:rPr lang="es-GT" dirty="0" err="1"/>
              <a:t>through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collection</a:t>
            </a:r>
            <a:r>
              <a:rPr lang="es-GT" dirty="0"/>
              <a:t> of </a:t>
            </a:r>
            <a:r>
              <a:rPr lang="es-GT" dirty="0" err="1"/>
              <a:t>Product</a:t>
            </a:r>
            <a:r>
              <a:rPr lang="es-GT" dirty="0"/>
              <a:t> </a:t>
            </a:r>
            <a:r>
              <a:rPr lang="es-GT" dirty="0" err="1"/>
              <a:t>items</a:t>
            </a:r>
            <a:r>
              <a:rPr lang="es-GT" dirty="0"/>
              <a:t>.</a:t>
            </a:r>
          </a:p>
          <a:p>
            <a:r>
              <a:rPr lang="es-GT" dirty="0"/>
              <a:t>       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Each</a:t>
            </a:r>
            <a:r>
              <a:rPr lang="es-GT" dirty="0"/>
              <a:t> </a:t>
            </a:r>
            <a:r>
              <a:rPr lang="es-GT" dirty="0" err="1"/>
              <a:t>result</a:t>
            </a:r>
            <a:r>
              <a:rPr lang="es-GT" dirty="0"/>
              <a:t> As </a:t>
            </a:r>
            <a:r>
              <a:rPr lang="es-GT" dirty="0" err="1"/>
              <a:t>Product</a:t>
            </a:r>
            <a:r>
              <a:rPr lang="es-GT" dirty="0"/>
              <a:t> In </a:t>
            </a:r>
            <a:r>
              <a:rPr lang="es-GT" dirty="0" err="1"/>
              <a:t>query</a:t>
            </a:r>
            <a:endParaRPr lang="es-GT" dirty="0"/>
          </a:p>
          <a:p>
            <a:r>
              <a:rPr lang="es-GT" dirty="0"/>
              <a:t>            </a:t>
            </a:r>
            <a:r>
              <a:rPr lang="es-GT" dirty="0" err="1"/>
              <a:t>Console.WriteLine</a:t>
            </a:r>
            <a:r>
              <a:rPr lang="es-GT" dirty="0"/>
              <a:t>("</a:t>
            </a:r>
            <a:r>
              <a:rPr lang="es-GT" dirty="0" err="1"/>
              <a:t>Product</a:t>
            </a:r>
            <a:r>
              <a:rPr lang="es-GT" dirty="0"/>
              <a:t> </a:t>
            </a:r>
            <a:r>
              <a:rPr lang="es-GT" dirty="0" err="1"/>
              <a:t>Name</a:t>
            </a:r>
            <a:r>
              <a:rPr lang="es-GT" dirty="0"/>
              <a:t>: {0} </a:t>
            </a:r>
            <a:r>
              <a:rPr lang="es-GT" dirty="0" err="1"/>
              <a:t>Product</a:t>
            </a:r>
            <a:r>
              <a:rPr lang="es-GT" dirty="0"/>
              <a:t> ID: {1}", _</a:t>
            </a:r>
          </a:p>
          <a:p>
            <a:r>
              <a:rPr lang="es-GT" dirty="0"/>
              <a:t>            </a:t>
            </a:r>
            <a:r>
              <a:rPr lang="es-GT" dirty="0" err="1"/>
              <a:t>result.Name</a:t>
            </a:r>
            <a:r>
              <a:rPr lang="es-GT" dirty="0"/>
              <a:t>, </a:t>
            </a:r>
            <a:r>
              <a:rPr lang="es-GT" dirty="0" err="1"/>
              <a:t>result.ProductID</a:t>
            </a:r>
            <a:r>
              <a:rPr lang="es-GT" dirty="0"/>
              <a:t>)</a:t>
            </a:r>
          </a:p>
          <a:p>
            <a:r>
              <a:rPr lang="es-GT" dirty="0"/>
              <a:t>        </a:t>
            </a:r>
            <a:r>
              <a:rPr lang="es-GT" dirty="0" err="1"/>
              <a:t>Next</a:t>
            </a:r>
            <a:endParaRPr lang="es-GT" dirty="0"/>
          </a:p>
          <a:p>
            <a:endParaRPr lang="es-GT" dirty="0"/>
          </a:p>
          <a:p>
            <a:r>
              <a:rPr lang="es-GT" dirty="0"/>
              <a:t>    Catch </a:t>
            </a:r>
            <a:r>
              <a:rPr lang="es-GT" dirty="0" err="1"/>
              <a:t>exception</a:t>
            </a:r>
            <a:r>
              <a:rPr lang="es-GT" dirty="0"/>
              <a:t> As </a:t>
            </a:r>
            <a:r>
              <a:rPr lang="es-GT" dirty="0" err="1"/>
              <a:t>EntityException</a:t>
            </a:r>
            <a:endParaRPr lang="es-GT" dirty="0"/>
          </a:p>
          <a:p>
            <a:r>
              <a:rPr lang="es-GT" dirty="0"/>
              <a:t>        </a:t>
            </a:r>
            <a:r>
              <a:rPr lang="es-GT" dirty="0" err="1"/>
              <a:t>Console.WriteLine</a:t>
            </a:r>
            <a:r>
              <a:rPr lang="es-GT" dirty="0"/>
              <a:t>(</a:t>
            </a:r>
            <a:r>
              <a:rPr lang="es-GT" dirty="0" err="1"/>
              <a:t>exception.ToString</a:t>
            </a:r>
            <a:r>
              <a:rPr lang="es-GT" dirty="0"/>
              <a:t>)</a:t>
            </a:r>
          </a:p>
          <a:p>
            <a:r>
              <a:rPr lang="es-GT" dirty="0"/>
              <a:t>    Catch ex As </a:t>
            </a:r>
            <a:r>
              <a:rPr lang="es-GT" dirty="0" err="1"/>
              <a:t>InvalidOperationException</a:t>
            </a:r>
            <a:endParaRPr lang="es-GT" dirty="0"/>
          </a:p>
          <a:p>
            <a:r>
              <a:rPr lang="es-GT" dirty="0"/>
              <a:t>        </a:t>
            </a:r>
            <a:r>
              <a:rPr lang="es-GT" dirty="0" err="1"/>
              <a:t>Console.WriteLine</a:t>
            </a:r>
            <a:r>
              <a:rPr lang="es-GT" dirty="0"/>
              <a:t>(</a:t>
            </a:r>
            <a:r>
              <a:rPr lang="es-GT" dirty="0" err="1"/>
              <a:t>ex.ToString</a:t>
            </a:r>
            <a:r>
              <a:rPr lang="es-GT" dirty="0"/>
              <a:t>())</a:t>
            </a:r>
          </a:p>
          <a:p>
            <a:r>
              <a:rPr lang="es-GT" dirty="0"/>
              <a:t>    </a:t>
            </a:r>
            <a:r>
              <a:rPr lang="es-GT" dirty="0" err="1"/>
              <a:t>End</a:t>
            </a:r>
            <a:r>
              <a:rPr lang="es-GT" dirty="0"/>
              <a:t> Try</a:t>
            </a:r>
          </a:p>
          <a:p>
            <a:r>
              <a:rPr lang="es-GT" dirty="0" err="1"/>
              <a:t>End</a:t>
            </a:r>
            <a:r>
              <a:rPr lang="es-GT" dirty="0"/>
              <a:t> </a:t>
            </a:r>
            <a:r>
              <a:rPr lang="es-GT" dirty="0" err="1"/>
              <a:t>Using</a:t>
            </a:r>
            <a:endParaRPr lang="es-GT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041287" y="685799"/>
            <a:ext cx="4053604" cy="7695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 err="1"/>
              <a:t>Entity</a:t>
            </a:r>
            <a:r>
              <a:rPr lang="es-GT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282624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Hibernate ORM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GT" dirty="0" err="1"/>
              <a:t>Hibernate</a:t>
            </a:r>
            <a:r>
              <a:rPr lang="es-GT" dirty="0"/>
              <a:t> ORM permite a los desarrolladores escribir más fácilmente aplicaciones cuyos datos sobrevive al proceso de solicitud. Como un marco de objeto / </a:t>
            </a:r>
            <a:r>
              <a:rPr lang="es-GT" dirty="0" err="1"/>
              <a:t>Relational</a:t>
            </a:r>
            <a:r>
              <a:rPr lang="es-GT" dirty="0"/>
              <a:t> </a:t>
            </a:r>
            <a:r>
              <a:rPr lang="es-GT" dirty="0" err="1"/>
              <a:t>Mapping</a:t>
            </a:r>
            <a:r>
              <a:rPr lang="es-GT" dirty="0"/>
              <a:t> (ORM), </a:t>
            </a:r>
            <a:r>
              <a:rPr lang="es-GT" dirty="0" err="1"/>
              <a:t>Hibernate</a:t>
            </a:r>
            <a:r>
              <a:rPr lang="es-GT" dirty="0"/>
              <a:t> tiene que ver con la persistencia de datos que se aplica a las bases de datos relacionales (vía JDBC).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Hibernate ORM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b="1" dirty="0"/>
              <a:t>Proveedor JPA</a:t>
            </a:r>
          </a:p>
          <a:p>
            <a:pPr marL="0" indent="0" algn="just">
              <a:buNone/>
            </a:pPr>
            <a:r>
              <a:rPr lang="es-GT" dirty="0"/>
              <a:t>Además de su propia API "nativo", </a:t>
            </a:r>
            <a:r>
              <a:rPr lang="es-GT" dirty="0" err="1"/>
              <a:t>Hibernate</a:t>
            </a:r>
            <a:r>
              <a:rPr lang="es-GT" dirty="0"/>
              <a:t> es también una implementación de la especificación de Java </a:t>
            </a:r>
            <a:r>
              <a:rPr lang="es-GT" dirty="0" err="1"/>
              <a:t>Persistence</a:t>
            </a:r>
            <a:r>
              <a:rPr lang="es-GT" dirty="0"/>
              <a:t> API (JPA). Como tal, se puede utilizar fácilmente en cualquier entorno de apoyo JPA incluyendo aplicaciones Java SE, servidores de aplicaciones Java EE, contenedores </a:t>
            </a:r>
            <a:r>
              <a:rPr lang="es-GT" dirty="0" err="1"/>
              <a:t>OSGi</a:t>
            </a:r>
            <a:r>
              <a:rPr lang="es-GT" dirty="0"/>
              <a:t> para empresas,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2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Hibernate ORM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b="1" dirty="0"/>
              <a:t>Persistencia idiomático</a:t>
            </a:r>
          </a:p>
          <a:p>
            <a:pPr marL="0" indent="0" algn="just">
              <a:buNone/>
            </a:pPr>
            <a:r>
              <a:rPr lang="es-GT" dirty="0"/>
              <a:t>Permite desarrollar clases persistentes siguientes idiomas orientados a objetos naturales, incluyendo la herencia, polimorfismo, la asociación, la composición y el marco colecciones Java. No requiere de interfaces o clases base para clases persistentes y permite a cualquier clase o estructura de datos que ser persistente.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5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Hibernate ORM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GT" b="1" dirty="0"/>
              <a:t>Alto rendimiento</a:t>
            </a:r>
          </a:p>
          <a:p>
            <a:pPr marL="0" indent="0" algn="just">
              <a:buNone/>
            </a:pPr>
            <a:r>
              <a:rPr lang="es-GT" dirty="0"/>
              <a:t>Soporta numerosas estrategias de ir a buscar y bloqueo optimista con el control de versiones y hora automática de estampado. No requiere de tablas de bases especiales o campos y genera gran parte del SQL en el sistema de tiempo de inicialización en lugar de en tiempo de ejecución.</a:t>
            </a:r>
          </a:p>
          <a:p>
            <a:pPr marL="0" indent="0" algn="just">
              <a:buNone/>
            </a:pPr>
            <a:r>
              <a:rPr lang="es-GT" dirty="0"/>
              <a:t>Ofrece consistentemente un rendimiento superior sobre el código JDBC recta, tanto en términos de productividad de los desarrolladores y el rendimiento en tiempo de ejecución.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Hibernate ORM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b="1" dirty="0"/>
              <a:t>Escalabilidad</a:t>
            </a:r>
          </a:p>
          <a:p>
            <a:pPr marL="0" indent="0" algn="just">
              <a:buNone/>
            </a:pPr>
            <a:r>
              <a:rPr lang="es-GT" dirty="0"/>
              <a:t>Fue diseñado para funcionar en un clúster de servidor de aplicaciones y entregar una arquitectura altamente escalable. </a:t>
            </a:r>
            <a:r>
              <a:rPr lang="es-GT" dirty="0" err="1"/>
              <a:t>Hibernate</a:t>
            </a:r>
            <a:r>
              <a:rPr lang="es-GT" dirty="0"/>
              <a:t> escalas bien en cualquier entorno.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Hibernate ORM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b="1" dirty="0"/>
              <a:t>Confiable</a:t>
            </a:r>
          </a:p>
          <a:p>
            <a:pPr marL="0" indent="0" algn="just">
              <a:buNone/>
            </a:pPr>
            <a:r>
              <a:rPr lang="es-GT" dirty="0"/>
              <a:t>Es conocido por su excelente estabilidad y calidad, probado por la aceptación y uso por decenas de miles de desarrolladores de Java.</a:t>
            </a:r>
          </a:p>
          <a:p>
            <a:pPr algn="just"/>
            <a:r>
              <a:rPr lang="es-GT" b="1" dirty="0"/>
              <a:t>Extensibilidad</a:t>
            </a:r>
          </a:p>
          <a:p>
            <a:pPr marL="0" indent="0" algn="just">
              <a:buNone/>
            </a:pPr>
            <a:r>
              <a:rPr lang="es-GT" dirty="0"/>
              <a:t>Es altamente configurable y extensible.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Concepto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ORM es una técnica de programación que tiene como finalidad convertir los datos entre sistema de tipos utilizado en un leguaje de programación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2964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Por que usar los sistemas ORM?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1. la reutilización: permitiendo llamar métodos de un objeto de datos desde varias partes de la aplicación e incluso desde diferentes aplicaciones </a:t>
            </a:r>
          </a:p>
          <a:p>
            <a:r>
              <a:rPr lang="es-GT" dirty="0"/>
              <a:t>2. Encapsulamiento: esta encapsula la lógica de datos </a:t>
            </a:r>
          </a:p>
          <a:p>
            <a:r>
              <a:rPr lang="es-GT" dirty="0"/>
              <a:t>3. las variantes en sintaxis del lenguaje SQL según la empresa </a:t>
            </a:r>
          </a:p>
        </p:txBody>
      </p:sp>
    </p:spTree>
    <p:extLst>
      <p:ext uri="{BB962C8B-B14F-4D97-AF65-F5344CB8AC3E}">
        <p14:creationId xmlns:p14="http://schemas.microsoft.com/office/powerpoint/2010/main" val="304207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s-GT" dirty="0"/>
              <a:t>Rapidez en el desarrollo. </a:t>
            </a:r>
            <a:endParaRPr lang="en-US" dirty="0"/>
          </a:p>
          <a:p>
            <a:pPr lvl="0" fontAlgn="base"/>
            <a:r>
              <a:rPr lang="es-GT" dirty="0"/>
              <a:t>Abstracción de la base de datos. </a:t>
            </a:r>
            <a:endParaRPr lang="en-US" dirty="0"/>
          </a:p>
          <a:p>
            <a:pPr lvl="0" fontAlgn="base"/>
            <a:r>
              <a:rPr lang="es-GT" dirty="0"/>
              <a:t>Reutilización. </a:t>
            </a:r>
            <a:endParaRPr lang="en-US" dirty="0"/>
          </a:p>
          <a:p>
            <a:pPr lvl="0" fontAlgn="base"/>
            <a:r>
              <a:rPr lang="es-GT" dirty="0"/>
              <a:t>Seguridad.</a:t>
            </a:r>
            <a:endParaRPr lang="en-US" dirty="0"/>
          </a:p>
          <a:p>
            <a:pPr lvl="0" fontAlgn="base"/>
            <a:r>
              <a:rPr lang="es-GT" dirty="0"/>
              <a:t>Mantenimiento del código.</a:t>
            </a:r>
            <a:endParaRPr lang="en-US" dirty="0"/>
          </a:p>
          <a:p>
            <a:pPr lvl="0" fontAlgn="base"/>
            <a:r>
              <a:rPr lang="es-GT" dirty="0"/>
              <a:t>Lenguaje propio para realizar las consultas.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s-GT" dirty="0"/>
              <a:t>Tiempo invertido en el aprendizaje. </a:t>
            </a:r>
            <a:endParaRPr lang="en-US" dirty="0"/>
          </a:p>
          <a:p>
            <a:pPr lvl="0" fontAlgn="base"/>
            <a:r>
              <a:rPr lang="es-GT" dirty="0"/>
              <a:t>Este tipo de herramientas suelen ser complejas. </a:t>
            </a:r>
            <a:endParaRPr lang="en-US" dirty="0"/>
          </a:p>
          <a:p>
            <a:pPr lvl="0" fontAlgn="base"/>
            <a:r>
              <a:rPr lang="es-GT" dirty="0"/>
              <a:t>Las aplicaciones suelen ser algo más lentas debido a que todas las consultas que se hagan sobre la base de datos, en el sistema deberá transformarlas al lenguaje propio de la herramienta, luego leer los registros y por último crear los objetos. </a:t>
            </a:r>
            <a:endParaRPr lang="en-US" dirty="0"/>
          </a:p>
          <a:p>
            <a:r>
              <a:rPr lang="es-GT" dirty="0"/>
              <a:t>En el mapeo objeto-relacional encontramos el uso de algunos patrones de diseño.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5292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Lista de ORM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Java= </a:t>
            </a:r>
            <a:r>
              <a:rPr lang="es-GT" dirty="0" err="1"/>
              <a:t>hibernate</a:t>
            </a:r>
            <a:r>
              <a:rPr lang="es-GT" dirty="0"/>
              <a:t>, </a:t>
            </a:r>
            <a:r>
              <a:rPr lang="es-GT" dirty="0" err="1"/>
              <a:t>Ibatis</a:t>
            </a:r>
            <a:r>
              <a:rPr lang="es-GT" dirty="0"/>
              <a:t>, </a:t>
            </a:r>
            <a:r>
              <a:rPr lang="es-GT" dirty="0" err="1"/>
              <a:t>Ebean</a:t>
            </a:r>
            <a:r>
              <a:rPr lang="es-GT" dirty="0"/>
              <a:t>, etc.</a:t>
            </a:r>
          </a:p>
          <a:p>
            <a:r>
              <a:rPr lang="es-GT" dirty="0"/>
              <a:t>.NET= </a:t>
            </a:r>
            <a:r>
              <a:rPr lang="es-GT" dirty="0" err="1"/>
              <a:t>Entity</a:t>
            </a:r>
            <a:r>
              <a:rPr lang="es-GT" dirty="0"/>
              <a:t> Framework, </a:t>
            </a:r>
            <a:r>
              <a:rPr lang="es-GT" dirty="0" err="1"/>
              <a:t>nHibernate</a:t>
            </a:r>
            <a:r>
              <a:rPr lang="es-GT" dirty="0"/>
              <a:t>, </a:t>
            </a:r>
            <a:r>
              <a:rPr lang="es-GT" dirty="0" err="1"/>
              <a:t>devexpress</a:t>
            </a:r>
            <a:r>
              <a:rPr lang="es-GT" dirty="0"/>
              <a:t> (XAF), etc.</a:t>
            </a:r>
          </a:p>
          <a:p>
            <a:r>
              <a:rPr lang="es-GT" dirty="0"/>
              <a:t>PHP= Doctrine, </a:t>
            </a:r>
            <a:r>
              <a:rPr lang="es-GT" dirty="0" err="1"/>
              <a:t>Propel</a:t>
            </a:r>
            <a:r>
              <a:rPr lang="es-GT" dirty="0"/>
              <a:t>, </a:t>
            </a:r>
            <a:r>
              <a:rPr lang="es-GT" dirty="0" err="1"/>
              <a:t>Rocks</a:t>
            </a:r>
            <a:r>
              <a:rPr lang="es-GT" dirty="0"/>
              <a:t>, </a:t>
            </a:r>
            <a:r>
              <a:rPr lang="es-GT" dirty="0" err="1"/>
              <a:t>Topor</a:t>
            </a:r>
            <a:r>
              <a:rPr lang="es-GT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1858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Entity</a:t>
            </a:r>
            <a:r>
              <a:rPr lang="es-GT" dirty="0"/>
              <a:t> Framework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 el ORM de Microsoft y es un conjunto de tecnologías de ADO.NET que permiten el desarrollo de software orientadas a objetos este se ayuda de las siguientes herramientas </a:t>
            </a:r>
          </a:p>
          <a:p>
            <a:r>
              <a:rPr lang="es-GT" dirty="0" err="1"/>
              <a:t>Linq</a:t>
            </a:r>
            <a:r>
              <a:rPr lang="es-GT" dirty="0"/>
              <a:t> to </a:t>
            </a:r>
            <a:r>
              <a:rPr lang="es-GT" dirty="0" err="1"/>
              <a:t>entities</a:t>
            </a:r>
            <a:r>
              <a:rPr lang="es-GT" dirty="0"/>
              <a:t> </a:t>
            </a:r>
          </a:p>
          <a:p>
            <a:r>
              <a:rPr lang="es-GT" dirty="0" err="1"/>
              <a:t>Entity</a:t>
            </a:r>
            <a:r>
              <a:rPr lang="es-GT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15146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LINQ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Proporciona la capacidad de realizar consultas integradas en leguajes y este permite a los desarrolladores escribir consulta contra el modelo conceptual de </a:t>
            </a:r>
            <a:r>
              <a:rPr lang="es-GT" dirty="0" err="1"/>
              <a:t>entity</a:t>
            </a:r>
            <a:r>
              <a:rPr lang="es-GT" dirty="0"/>
              <a:t> </a:t>
            </a:r>
            <a:r>
              <a:rPr lang="es-GT" dirty="0" err="1"/>
              <a:t>framework</a:t>
            </a:r>
            <a:r>
              <a:rPr lang="es-GT" dirty="0"/>
              <a:t> mediante VB.NET y C#</a:t>
            </a:r>
          </a:p>
        </p:txBody>
      </p:sp>
    </p:spTree>
    <p:extLst>
      <p:ext uri="{BB962C8B-B14F-4D97-AF65-F5344CB8AC3E}">
        <p14:creationId xmlns:p14="http://schemas.microsoft.com/office/powerpoint/2010/main" val="243825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Entity</a:t>
            </a:r>
            <a:r>
              <a:rPr lang="es-GT" dirty="0"/>
              <a:t> SQL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 un lenguaje de programación parecido a SQL que permite consulta los modelos conceptuales en </a:t>
            </a:r>
            <a:r>
              <a:rPr lang="es-GT" dirty="0" err="1"/>
              <a:t>Entity</a:t>
            </a:r>
            <a:r>
              <a:rPr lang="es-GT" dirty="0"/>
              <a:t> Framework.</a:t>
            </a:r>
          </a:p>
          <a:p>
            <a:r>
              <a:rPr lang="es-GT" dirty="0"/>
              <a:t>Los modelos conceptuales representan los datos como entidades y relaciones y </a:t>
            </a:r>
            <a:r>
              <a:rPr lang="es-GT" dirty="0" err="1"/>
              <a:t>Entity</a:t>
            </a:r>
            <a:r>
              <a:rPr lang="es-GT" dirty="0"/>
              <a:t> SQL permite hacer esas consultas de forma familiar a aquellos que han trabajado con SQL</a:t>
            </a:r>
          </a:p>
        </p:txBody>
      </p:sp>
    </p:spTree>
    <p:extLst>
      <p:ext uri="{BB962C8B-B14F-4D97-AF65-F5344CB8AC3E}">
        <p14:creationId xmlns:p14="http://schemas.microsoft.com/office/powerpoint/2010/main" val="726392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691</Words>
  <Application>Microsoft Office PowerPoint</Application>
  <PresentationFormat>Panorámica</PresentationFormat>
  <Paragraphs>85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ORM mapeo objeto relacional </vt:lpstr>
      <vt:lpstr>Concepto </vt:lpstr>
      <vt:lpstr>Por que usar los sistemas ORM?</vt:lpstr>
      <vt:lpstr>Ventajas</vt:lpstr>
      <vt:lpstr>Desventajas</vt:lpstr>
      <vt:lpstr>Lista de ORM</vt:lpstr>
      <vt:lpstr>Entity Framework </vt:lpstr>
      <vt:lpstr>LINQ </vt:lpstr>
      <vt:lpstr>Entity SQL</vt:lpstr>
      <vt:lpstr>LINQ</vt:lpstr>
      <vt:lpstr>Hibernate ORM</vt:lpstr>
      <vt:lpstr>Hibernate ORM</vt:lpstr>
      <vt:lpstr>Hibernate ORM</vt:lpstr>
      <vt:lpstr>Hibernate ORM</vt:lpstr>
      <vt:lpstr>Hibernate ORM</vt:lpstr>
      <vt:lpstr>Hibernate 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luis Ignacio perez</dc:creator>
  <cp:lastModifiedBy>13662 - WILSON JOSE AGUIN GUERRA</cp:lastModifiedBy>
  <cp:revision>7</cp:revision>
  <dcterms:created xsi:type="dcterms:W3CDTF">2015-10-23T04:22:46Z</dcterms:created>
  <dcterms:modified xsi:type="dcterms:W3CDTF">2019-09-17T04:46:19Z</dcterms:modified>
</cp:coreProperties>
</file>