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C102F-241D-4B6E-B56F-7A127CA3A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D8C31-2A95-44BA-8FE5-C9B9A507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05B2E-34A9-42C6-A0E0-BCBA2DE8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47EE7-F43A-4979-89D7-ECE80E65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6768F-F401-4816-9E10-AFB994D6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090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51076-441E-45F3-A87B-FBCA4E79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82500E-6600-46BB-8BDE-733D1A50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3EDD0-3628-4FC6-9890-E488018A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7399D-EDAD-4315-B1A1-7181962F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A769E-ED0B-496B-AE69-0C578B54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59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7F20B7-11B0-4917-9BB7-9F68776B2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4A09D0-2140-4D25-9CB3-C2DDEA62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09D60-5586-40A2-8F53-9BEDA82A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59492-4949-4503-B392-71712156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B2551-A208-49C6-900A-469A2C83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495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56FB7-8C12-4C7C-B17E-C514907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8D0E8-2855-40E9-AE16-D2378830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9A34C-8048-44F9-9CD0-08D37FF7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01837-897E-4DB7-9D1E-56670F41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D4D5D0-3696-42AF-B91B-99EDE2FC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14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4A808-794F-4049-A009-EC93177B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514DF-76E4-49A6-BE46-76CB51A7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31697-D287-4E38-AB10-09E40E10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3E1B5-AE26-48EE-A132-298792D0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44D6DB-B375-44CB-B57D-315C16AD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389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F8735-A69A-4F6B-B479-3F4A9AD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7B3DF-3F5A-4787-89A1-1B4171AF1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574454-64CB-449C-BEF3-5B445D1E9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F64145-DFF1-401D-BA2D-39912326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D4EFD-B9C5-4CF3-A941-F3BBE20C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E71B13-C764-4A4C-AFF0-AB9A4329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55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82585-EF7A-4A58-84EA-66BEF1F3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FC8F5-E951-490F-8DFB-FCC5FBAA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FE2B63-1C25-42D5-9DAB-468CC5B9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AA8E93-B322-4673-9EEC-16276C1CD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201101-5CF3-42D4-9AA9-A88EF93EA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49ACA5-F33E-4135-BC38-724A96F9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226071-FF3C-45B3-A2A3-20CB831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AF1E86-E9D0-4A18-A050-FD701ACC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134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31C2B-F95A-47DC-8419-69EA16DF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F57DDE-49E6-4F14-9A76-3ACCE610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67918-F183-47D8-9AC3-109E3F89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13479A-DF10-4218-8348-08C6A815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919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4BA90C-3777-41C3-A643-A6893272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A2B96D-4491-4AF2-88EB-8A91526F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DA0D09-D2F9-4ED6-9101-0A60A936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936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0EB4A-CBEA-4862-BFCC-EA2166A4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03E1BC-F32A-443E-9929-D67DEE24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6447DB-B9FF-400F-9BCF-A60FA5D6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64A5E7-03AE-4EE1-A67A-D1433EEB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184B4-1CDD-44CC-A40D-AF4EDC8B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6DD31-78B1-449F-B489-C396684B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70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109C3-841D-4C1C-ABC3-CDEFCA8E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B02F81-F2A3-4E7D-BB0C-C4D7BD5F3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AE42EA-ECCE-4947-90BE-129229F02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F8554-5C9F-4B03-B90C-34D72F67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04FBD7-9952-4231-B6B2-12EFC5C7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38461D-51F5-483A-8410-C8DFDF18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107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C7AC76-5032-4123-9D42-A97DF81A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2B7D7A-D80C-4021-A0FE-CA6BDC5E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46C80-46F4-4B5E-AB81-486F1FE5F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053C-D6B8-4B1E-B39D-DCC1131C5162}" type="datetimeFigureOut">
              <a:rPr lang="es-GT" smtClean="0"/>
              <a:t>30/07/2019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4DD33-EA5B-4197-9E52-60F539E7A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D710E-4C53-4590-B1BB-6B2884DEB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654D-E37F-405B-9B74-5EB9D0458D7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045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E2E9CCE-2BCA-48ED-8F51-8E9EF139412B}"/>
              </a:ext>
            </a:extLst>
          </p:cNvPr>
          <p:cNvSpPr/>
          <p:nvPr/>
        </p:nvSpPr>
        <p:spPr>
          <a:xfrm>
            <a:off x="2797408" y="2967335"/>
            <a:ext cx="65971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Agregar dependencias </a:t>
            </a:r>
          </a:p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proyecto web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7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18A10D-D1D2-4B1D-B262-2DB33571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80987"/>
            <a:ext cx="6953250" cy="49625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3CA446E-D98D-4A91-8109-C965D1512BDB}"/>
              </a:ext>
            </a:extLst>
          </p:cNvPr>
          <p:cNvSpPr/>
          <p:nvPr/>
        </p:nvSpPr>
        <p:spPr>
          <a:xfrm>
            <a:off x="8349171" y="1120111"/>
            <a:ext cx="3338004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Crear Proyecto Web de la categoría Maven-Web </a:t>
            </a:r>
            <a:r>
              <a:rPr lang="es-GT" dirty="0" err="1"/>
              <a:t>Application</a:t>
            </a:r>
            <a:endParaRPr lang="es-GT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97713A90-7AF8-4A25-A84F-416BA049A41F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6027939" y="1794813"/>
            <a:ext cx="2321233" cy="12276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CE2E6CD-E8F1-4972-9E8E-ED37250F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75" y="534185"/>
            <a:ext cx="2813126" cy="21202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C3C4E3D-A0E4-4659-91A6-8326FABED60D}"/>
              </a:ext>
            </a:extLst>
          </p:cNvPr>
          <p:cNvSpPr/>
          <p:nvPr/>
        </p:nvSpPr>
        <p:spPr>
          <a:xfrm>
            <a:off x="4687410" y="498674"/>
            <a:ext cx="3338004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En el proyecto creado en clase, buscamos en la carpeta “Archivos de Proyecto el archivo </a:t>
            </a:r>
            <a:r>
              <a:rPr lang="es-GT" dirty="0" err="1"/>
              <a:t>xml</a:t>
            </a:r>
            <a:r>
              <a:rPr lang="es-GT" dirty="0"/>
              <a:t> llamado </a:t>
            </a:r>
            <a:r>
              <a:rPr lang="es-GT" dirty="0" err="1"/>
              <a:t>pom</a:t>
            </a:r>
            <a:r>
              <a:rPr lang="es-GT" dirty="0"/>
              <a:t>” y lo abrimos.</a:t>
            </a: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368CD67D-2FF7-4ACA-93D5-B0C5F89F1A92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2760956" y="1173376"/>
            <a:ext cx="1926455" cy="107267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387FDCFF-EE7B-4244-90C3-264E57B3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75" y="3683816"/>
            <a:ext cx="5038725" cy="15144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1F527BC-5EC0-431E-86FA-3FB7B54E4840}"/>
              </a:ext>
            </a:extLst>
          </p:cNvPr>
          <p:cNvSpPr/>
          <p:nvPr/>
        </p:nvSpPr>
        <p:spPr>
          <a:xfrm>
            <a:off x="7831585" y="3009113"/>
            <a:ext cx="3338004" cy="20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En ese archivo buscamos los tags llamados dependencias. Ahí agregaremos las dependencias de </a:t>
            </a:r>
            <a:r>
              <a:rPr lang="es-GT" dirty="0" err="1"/>
              <a:t>mysql</a:t>
            </a:r>
            <a:r>
              <a:rPr lang="es-GT" dirty="0"/>
              <a:t> y la de </a:t>
            </a:r>
            <a:r>
              <a:rPr lang="es-GT" dirty="0" err="1"/>
              <a:t>primefaces</a:t>
            </a:r>
            <a:r>
              <a:rPr lang="es-GT" dirty="0"/>
              <a:t> (tecnología para fines </a:t>
            </a:r>
            <a:r>
              <a:rPr lang="es-GT" dirty="0" err="1"/>
              <a:t>academicos</a:t>
            </a:r>
            <a:r>
              <a:rPr lang="es-G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445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3A0909C-8A5F-4EC1-B32B-7F665155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7" y="241815"/>
            <a:ext cx="5229225" cy="317182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100FF91-713F-4DF4-A473-9146685ACE98}"/>
              </a:ext>
            </a:extLst>
          </p:cNvPr>
          <p:cNvSpPr/>
          <p:nvPr/>
        </p:nvSpPr>
        <p:spPr>
          <a:xfrm>
            <a:off x="7583010" y="1499909"/>
            <a:ext cx="3338004" cy="20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Esta es la estructura que debe quedar en el archivo pom.xml</a:t>
            </a: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879FE43E-4EF8-4FDF-859B-24057FBB4430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5669872" y="1827729"/>
            <a:ext cx="1913138" cy="67258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BABAC7E2-D49C-450C-8E42-8C0CD543C795}"/>
              </a:ext>
            </a:extLst>
          </p:cNvPr>
          <p:cNvSpPr/>
          <p:nvPr/>
        </p:nvSpPr>
        <p:spPr>
          <a:xfrm>
            <a:off x="1121545" y="373902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/>
              <a:t>&lt;</a:t>
            </a:r>
            <a:r>
              <a:rPr lang="es-GT" dirty="0" err="1"/>
              <a:t>dependency</a:t>
            </a:r>
            <a:r>
              <a:rPr lang="es-GT" dirty="0"/>
              <a:t>&gt;</a:t>
            </a:r>
          </a:p>
          <a:p>
            <a:r>
              <a:rPr lang="es-GT" dirty="0"/>
              <a:t>            &lt;</a:t>
            </a:r>
            <a:r>
              <a:rPr lang="es-GT" dirty="0" err="1"/>
              <a:t>groupId</a:t>
            </a:r>
            <a:r>
              <a:rPr lang="es-GT" dirty="0"/>
              <a:t>&gt;</a:t>
            </a:r>
            <a:r>
              <a:rPr lang="es-GT" dirty="0" err="1"/>
              <a:t>org.primefaces</a:t>
            </a:r>
            <a:r>
              <a:rPr lang="es-GT" dirty="0"/>
              <a:t>&lt;/</a:t>
            </a:r>
            <a:r>
              <a:rPr lang="es-GT" dirty="0" err="1"/>
              <a:t>groupId</a:t>
            </a:r>
            <a:r>
              <a:rPr lang="es-GT" dirty="0"/>
              <a:t>&gt;</a:t>
            </a:r>
          </a:p>
          <a:p>
            <a:r>
              <a:rPr lang="es-GT" dirty="0"/>
              <a:t>            &lt;</a:t>
            </a:r>
            <a:r>
              <a:rPr lang="es-GT" dirty="0" err="1"/>
              <a:t>artifactId</a:t>
            </a:r>
            <a:r>
              <a:rPr lang="es-GT" dirty="0"/>
              <a:t>&gt;</a:t>
            </a:r>
            <a:r>
              <a:rPr lang="es-GT" dirty="0" err="1"/>
              <a:t>primefaces</a:t>
            </a:r>
            <a:r>
              <a:rPr lang="es-GT" dirty="0"/>
              <a:t>&lt;/</a:t>
            </a:r>
            <a:r>
              <a:rPr lang="es-GT" dirty="0" err="1"/>
              <a:t>artifactId</a:t>
            </a:r>
            <a:r>
              <a:rPr lang="es-GT" dirty="0"/>
              <a:t>&gt;</a:t>
            </a:r>
          </a:p>
          <a:p>
            <a:r>
              <a:rPr lang="es-GT" dirty="0"/>
              <a:t>            &lt;</a:t>
            </a:r>
            <a:r>
              <a:rPr lang="es-GT" dirty="0" err="1"/>
              <a:t>version</a:t>
            </a:r>
            <a:r>
              <a:rPr lang="es-GT" dirty="0"/>
              <a:t>&gt;6.2&lt;/</a:t>
            </a:r>
            <a:r>
              <a:rPr lang="es-GT" dirty="0" err="1"/>
              <a:t>version</a:t>
            </a:r>
            <a:r>
              <a:rPr lang="es-GT" dirty="0"/>
              <a:t>&gt;</a:t>
            </a:r>
          </a:p>
          <a:p>
            <a:r>
              <a:rPr lang="es-GT" dirty="0"/>
              <a:t>        &lt;/</a:t>
            </a:r>
            <a:r>
              <a:rPr lang="es-GT" dirty="0" err="1"/>
              <a:t>dependency</a:t>
            </a:r>
            <a:r>
              <a:rPr lang="es-GT" dirty="0"/>
              <a:t>&gt;</a:t>
            </a:r>
          </a:p>
          <a:p>
            <a:endParaRPr lang="es-GT" dirty="0"/>
          </a:p>
          <a:p>
            <a:r>
              <a:rPr lang="es-GT" dirty="0"/>
              <a:t>        &lt;</a:t>
            </a:r>
            <a:r>
              <a:rPr lang="es-GT" dirty="0" err="1"/>
              <a:t>dependency</a:t>
            </a:r>
            <a:r>
              <a:rPr lang="es-GT" dirty="0"/>
              <a:t>&gt;</a:t>
            </a:r>
          </a:p>
          <a:p>
            <a:r>
              <a:rPr lang="es-GT" dirty="0"/>
              <a:t>            &lt;</a:t>
            </a:r>
            <a:r>
              <a:rPr lang="es-GT" dirty="0" err="1"/>
              <a:t>groupId</a:t>
            </a:r>
            <a:r>
              <a:rPr lang="es-GT" dirty="0"/>
              <a:t>&gt;</a:t>
            </a:r>
            <a:r>
              <a:rPr lang="es-GT" dirty="0" err="1"/>
              <a:t>mysql</a:t>
            </a:r>
            <a:r>
              <a:rPr lang="es-GT" dirty="0"/>
              <a:t>&lt;/</a:t>
            </a:r>
            <a:r>
              <a:rPr lang="es-GT" dirty="0" err="1"/>
              <a:t>groupId</a:t>
            </a:r>
            <a:r>
              <a:rPr lang="es-GT" dirty="0"/>
              <a:t>&gt;</a:t>
            </a:r>
          </a:p>
          <a:p>
            <a:r>
              <a:rPr lang="es-GT" dirty="0"/>
              <a:t>            &lt;</a:t>
            </a:r>
            <a:r>
              <a:rPr lang="es-GT" dirty="0" err="1"/>
              <a:t>artifactId</a:t>
            </a:r>
            <a:r>
              <a:rPr lang="es-GT" dirty="0"/>
              <a:t>&gt;</a:t>
            </a:r>
            <a:r>
              <a:rPr lang="es-GT" dirty="0" err="1"/>
              <a:t>mysql</a:t>
            </a:r>
            <a:r>
              <a:rPr lang="es-GT" dirty="0"/>
              <a:t>-</a:t>
            </a:r>
            <a:r>
              <a:rPr lang="es-GT" dirty="0" err="1"/>
              <a:t>connector</a:t>
            </a:r>
            <a:r>
              <a:rPr lang="es-GT" dirty="0"/>
              <a:t>-java&lt;/</a:t>
            </a:r>
            <a:r>
              <a:rPr lang="es-GT" dirty="0" err="1"/>
              <a:t>artifactId</a:t>
            </a:r>
            <a:r>
              <a:rPr lang="es-GT" dirty="0"/>
              <a:t>&gt;</a:t>
            </a:r>
          </a:p>
          <a:p>
            <a:r>
              <a:rPr lang="es-GT" dirty="0"/>
              <a:t>            &lt;</a:t>
            </a:r>
            <a:r>
              <a:rPr lang="es-GT" dirty="0" err="1"/>
              <a:t>version</a:t>
            </a:r>
            <a:r>
              <a:rPr lang="es-GT" dirty="0"/>
              <a:t>&gt;5.1.39&lt;/</a:t>
            </a:r>
            <a:r>
              <a:rPr lang="es-GT" dirty="0" err="1"/>
              <a:t>version</a:t>
            </a:r>
            <a:r>
              <a:rPr lang="es-GT" dirty="0"/>
              <a:t>&gt;</a:t>
            </a:r>
          </a:p>
          <a:p>
            <a:r>
              <a:rPr lang="es-GT" dirty="0"/>
              <a:t>        &lt;/</a:t>
            </a:r>
            <a:r>
              <a:rPr lang="es-GT" dirty="0" err="1"/>
              <a:t>dependency</a:t>
            </a:r>
            <a:r>
              <a:rPr lang="es-G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752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809633-A31C-4A84-B073-61F49F60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6" y="704388"/>
            <a:ext cx="4657725" cy="1905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AAA699-6B8C-457D-9DDB-1A7E64A75090}"/>
              </a:ext>
            </a:extLst>
          </p:cNvPr>
          <p:cNvSpPr/>
          <p:nvPr/>
        </p:nvSpPr>
        <p:spPr>
          <a:xfrm>
            <a:off x="7440967" y="967248"/>
            <a:ext cx="3338004" cy="20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Luego le damos limpiar y construir (</a:t>
            </a:r>
            <a:r>
              <a:rPr lang="es-GT" dirty="0" err="1"/>
              <a:t>Version</a:t>
            </a:r>
            <a:r>
              <a:rPr lang="es-GT" dirty="0"/>
              <a:t> español) y </a:t>
            </a:r>
            <a:r>
              <a:rPr lang="es-GT" dirty="0" err="1"/>
              <a:t>clean</a:t>
            </a:r>
            <a:r>
              <a:rPr lang="es-GT" dirty="0"/>
              <a:t> and </a:t>
            </a:r>
            <a:r>
              <a:rPr lang="es-GT" dirty="0" err="1"/>
              <a:t>buld</a:t>
            </a:r>
            <a:r>
              <a:rPr lang="es-GT" dirty="0"/>
              <a:t> (</a:t>
            </a:r>
            <a:r>
              <a:rPr lang="es-GT" dirty="0" err="1"/>
              <a:t>Version</a:t>
            </a:r>
            <a:r>
              <a:rPr lang="es-GT" dirty="0"/>
              <a:t> Ingles)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5E840C-45FF-42A4-826F-7808D64A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10" y="3781378"/>
            <a:ext cx="5772150" cy="25622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32B63E8-7DAE-430E-85F6-4DB8B6226777}"/>
              </a:ext>
            </a:extLst>
          </p:cNvPr>
          <p:cNvSpPr/>
          <p:nvPr/>
        </p:nvSpPr>
        <p:spPr>
          <a:xfrm>
            <a:off x="7440967" y="3781378"/>
            <a:ext cx="3338004" cy="20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Esto bajara todas las dependencias necesarias, es importante tener conexión a internet.</a:t>
            </a:r>
          </a:p>
        </p:txBody>
      </p:sp>
    </p:spTree>
    <p:extLst>
      <p:ext uri="{BB962C8B-B14F-4D97-AF65-F5344CB8AC3E}">
        <p14:creationId xmlns:p14="http://schemas.microsoft.com/office/powerpoint/2010/main" val="40363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6BA8E05-E595-4946-9772-B6EF4DDA48CE}"/>
              </a:ext>
            </a:extLst>
          </p:cNvPr>
          <p:cNvSpPr/>
          <p:nvPr/>
        </p:nvSpPr>
        <p:spPr>
          <a:xfrm>
            <a:off x="2078855" y="1233578"/>
            <a:ext cx="6061968" cy="20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Favor de realizar estos pasos y tener listo el proyecto para empezar a trabajar el siguiente </a:t>
            </a:r>
            <a:r>
              <a:rPr lang="es-GT" dirty="0" err="1"/>
              <a:t>dia</a:t>
            </a:r>
            <a:r>
              <a:rPr lang="es-GT" dirty="0"/>
              <a:t> </a:t>
            </a:r>
            <a:r>
              <a:rPr lang="es-GT"/>
              <a:t>de clase, </a:t>
            </a:r>
            <a:r>
              <a:rPr lang="es-GT" dirty="0"/>
              <a:t>ya que el </a:t>
            </a:r>
            <a:r>
              <a:rPr lang="es-GT" dirty="0" err="1"/>
              <a:t>dia</a:t>
            </a:r>
            <a:r>
              <a:rPr lang="es-GT" dirty="0"/>
              <a:t> sábado tendremos una clase </a:t>
            </a:r>
            <a:r>
              <a:rPr lang="es-GT" dirty="0" err="1"/>
              <a:t>teorica</a:t>
            </a:r>
            <a:r>
              <a:rPr lang="es-GT" dirty="0"/>
              <a:t> corta y luego empezaremos con la clase practica.</a:t>
            </a:r>
          </a:p>
        </p:txBody>
      </p:sp>
    </p:spTree>
    <p:extLst>
      <p:ext uri="{BB962C8B-B14F-4D97-AF65-F5344CB8AC3E}">
        <p14:creationId xmlns:p14="http://schemas.microsoft.com/office/powerpoint/2010/main" val="784605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211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13662 - WILSON JOSE AGUIN GUERRA</dc:creator>
  <cp:lastModifiedBy>13662 - WILSON JOSE AGUIN GUERRA</cp:lastModifiedBy>
  <cp:revision>3</cp:revision>
  <dcterms:created xsi:type="dcterms:W3CDTF">2019-07-31T04:33:07Z</dcterms:created>
  <dcterms:modified xsi:type="dcterms:W3CDTF">2019-07-31T05:19:33Z</dcterms:modified>
</cp:coreProperties>
</file>