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7B9777-9A25-4C76-BFFD-1D034DE74A44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GT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E4A3BE-5D89-4510-95FD-61805DD0EA4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B9777-9A25-4C76-BFFD-1D034DE74A44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4A3BE-5D89-4510-95FD-61805DD0EA4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B9777-9A25-4C76-BFFD-1D034DE74A44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4A3BE-5D89-4510-95FD-61805DD0EA4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B9777-9A25-4C76-BFFD-1D034DE74A44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4A3BE-5D89-4510-95FD-61805DD0EA44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B9777-9A25-4C76-BFFD-1D034DE74A44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4A3BE-5D89-4510-95FD-61805DD0EA44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B9777-9A25-4C76-BFFD-1D034DE74A44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4A3BE-5D89-4510-95FD-61805DD0EA44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B9777-9A25-4C76-BFFD-1D034DE74A44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4A3BE-5D89-4510-95FD-61805DD0EA44}" type="slidenum">
              <a:rPr lang="es-GT" smtClean="0"/>
              <a:t>‹Nº›</a:t>
            </a:fld>
            <a:endParaRPr lang="es-G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B9777-9A25-4C76-BFFD-1D034DE74A44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4A3BE-5D89-4510-95FD-61805DD0EA44}" type="slidenum">
              <a:rPr lang="es-GT" smtClean="0"/>
              <a:t>‹Nº›</a:t>
            </a:fld>
            <a:endParaRPr lang="es-GT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B9777-9A25-4C76-BFFD-1D034DE74A44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4A3BE-5D89-4510-95FD-61805DD0EA4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E7B9777-9A25-4C76-BFFD-1D034DE74A44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E4A3BE-5D89-4510-95FD-61805DD0EA44}" type="slidenum">
              <a:rPr lang="es-GT" smtClean="0"/>
              <a:t>‹Nº›</a:t>
            </a:fld>
            <a:endParaRPr lang="es-G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7B9777-9A25-4C76-BFFD-1D034DE74A44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E4A3BE-5D89-4510-95FD-61805DD0EA44}" type="slidenum">
              <a:rPr lang="es-GT" smtClean="0"/>
              <a:t>‹Nº›</a:t>
            </a:fld>
            <a:endParaRPr lang="es-GT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E7B9777-9A25-4C76-BFFD-1D034DE74A44}" type="datetimeFigureOut">
              <a:rPr lang="es-GT" smtClean="0"/>
              <a:t>08/12/2017</a:t>
            </a:fld>
            <a:endParaRPr lang="es-GT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GT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3E4A3BE-5D89-4510-95FD-61805DD0EA44}" type="slidenum">
              <a:rPr lang="es-GT" smtClean="0"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433158"/>
            <a:ext cx="516199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500" b="1" cap="all" spc="0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METODOLOGIA scrum</a:t>
            </a:r>
            <a:endParaRPr lang="es-ES" sz="3500" b="1" cap="all" spc="0" dirty="0">
              <a:ln w="0">
                <a:solidFill>
                  <a:schemeClr val="accent1">
                    <a:lumMod val="75000"/>
                  </a:schemeClr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971600" y="1988840"/>
            <a:ext cx="763284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sz="2200" dirty="0">
                <a:latin typeface="Arial" panose="020B0604020202020204" pitchFamily="34" charset="0"/>
                <a:cs typeface="Arial" panose="020B0604020202020204" pitchFamily="34" charset="0"/>
              </a:rPr>
              <a:t>En qué consiste exactamente? La metodología </a:t>
            </a:r>
            <a:r>
              <a:rPr lang="es-GT" sz="2200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s-GT" sz="2200" dirty="0">
                <a:latin typeface="Arial" panose="020B0604020202020204" pitchFamily="34" charset="0"/>
                <a:cs typeface="Arial" panose="020B0604020202020204" pitchFamily="34" charset="0"/>
              </a:rPr>
              <a:t>  permite abordar proyectos complejos desarrollados en entornos dinámicos y cambiantes de un modo flexible. </a:t>
            </a:r>
            <a:endParaRPr lang="es-GT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GT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G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Está  </a:t>
            </a:r>
            <a:r>
              <a:rPr lang="es-GT" sz="2200" dirty="0">
                <a:latin typeface="Arial" panose="020B0604020202020204" pitchFamily="34" charset="0"/>
                <a:cs typeface="Arial" panose="020B0604020202020204" pitchFamily="34" charset="0"/>
              </a:rPr>
              <a:t>basada en entregas parciales y regulares del producto final en base al valor que ofrecen a los clientes.</a:t>
            </a:r>
          </a:p>
        </p:txBody>
      </p:sp>
    </p:spTree>
    <p:extLst>
      <p:ext uri="{BB962C8B-B14F-4D97-AF65-F5344CB8AC3E}">
        <p14:creationId xmlns:p14="http://schemas.microsoft.com/office/powerpoint/2010/main" val="229561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7630" y="1988840"/>
            <a:ext cx="885698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Equipos auto dirigidos</a:t>
            </a:r>
            <a:endParaRPr lang="es-G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Utiliza reglas para crear un entorno ágil de administración de proyectos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No prescribe prácticas específicas de ingeniería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Los requerimientos se capturan como ítems de la lista </a:t>
            </a:r>
            <a:r>
              <a:rPr lang="es-GT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GT" sz="2000" dirty="0" err="1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El producto se construye en una serie de </a:t>
            </a:r>
            <a:r>
              <a:rPr lang="es-GT" sz="2000" dirty="0" err="1">
                <a:latin typeface="Arial" panose="020B0604020202020204" pitchFamily="34" charset="0"/>
                <a:cs typeface="Arial" panose="020B0604020202020204" pitchFamily="34" charset="0"/>
              </a:rPr>
              <a:t>Sprints</a:t>
            </a:r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 de un mes de duración.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12556" y="936159"/>
            <a:ext cx="4310795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500" b="1" cap="all" spc="0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Características:</a:t>
            </a:r>
          </a:p>
        </p:txBody>
      </p:sp>
      <p:pic>
        <p:nvPicPr>
          <p:cNvPr id="4" name="3 Imagen" descr="imgscr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59628"/>
            <a:ext cx="3965711" cy="2492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8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764704"/>
            <a:ext cx="64087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GT" sz="3000" b="1" cap="all" spc="0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¿Qué ganamos con la metodología </a:t>
            </a:r>
            <a:r>
              <a:rPr lang="es-GT" sz="3000" b="1" cap="all" spc="0" dirty="0" err="1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Scrum</a:t>
            </a:r>
            <a:r>
              <a:rPr lang="es-GT" sz="3000" b="1" cap="all" spc="0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s-ES" sz="3000" b="1" cap="all" spc="0" dirty="0" smtClean="0">
              <a:ln w="0">
                <a:solidFill>
                  <a:schemeClr val="accent1">
                    <a:lumMod val="75000"/>
                  </a:schemeClr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67544" y="2413337"/>
            <a:ext cx="77768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sz="2200" dirty="0">
                <a:latin typeface="Arial" panose="020B0604020202020204" pitchFamily="34" charset="0"/>
                <a:cs typeface="Arial" panose="020B0604020202020204" pitchFamily="34" charset="0"/>
              </a:rPr>
              <a:t>Se fomenta el trabajo en equipo, focalizando todos los esfuerzos en alcanzar un objetivo común. Se trata de un modelo basado en la auto-disciplina y la auto-gestión, lo que repercute positivamente en la responsabilidad. </a:t>
            </a: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86" y="4358202"/>
            <a:ext cx="2392114" cy="249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trabajo en equip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8640"/>
            <a:ext cx="3099792" cy="232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8939"/>
            <a:ext cx="4139952" cy="2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9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Resultado de imagen para metodologia scr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2492896"/>
            <a:ext cx="4355976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Rectángulo"/>
          <p:cNvSpPr/>
          <p:nvPr/>
        </p:nvSpPr>
        <p:spPr>
          <a:xfrm>
            <a:off x="107504" y="116632"/>
            <a:ext cx="321915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500" b="1" cap="all" spc="0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Roles scrum</a:t>
            </a:r>
          </a:p>
        </p:txBody>
      </p:sp>
      <p:sp>
        <p:nvSpPr>
          <p:cNvPr id="3" name="2 Rectángulo"/>
          <p:cNvSpPr/>
          <p:nvPr/>
        </p:nvSpPr>
        <p:spPr>
          <a:xfrm>
            <a:off x="-10050" y="1125031"/>
            <a:ext cx="640871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s-G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G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G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(Dueño del producto): </a:t>
            </a:r>
            <a:r>
              <a:rPr lang="es-G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 </a:t>
            </a:r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la voz del cliente y del resto de interesados no implicados directamente en el proyecto</a:t>
            </a:r>
            <a:r>
              <a:rPr lang="es-G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G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G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G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s-G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G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Master (Facilitador)</a:t>
            </a:r>
            <a:r>
              <a:rPr lang="es-G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es el encargado de asegurar que el resto del equipo no tiene problemas para abordar sus funciones y </a:t>
            </a:r>
            <a:r>
              <a:rPr lang="es-G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tareas.</a:t>
            </a:r>
          </a:p>
          <a:p>
            <a:endParaRPr lang="es-G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G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s-G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G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 es el equipo encargado de desarrollar y entregar el producto. </a:t>
            </a:r>
            <a:endParaRPr lang="es-G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G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G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. Este grupo comprende aquellos perfiles interesados en el producto: directores, dueños, comerciales.</a:t>
            </a:r>
            <a:endParaRPr lang="es-G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297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2087" y="210430"/>
            <a:ext cx="596188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500" b="1" cap="all" spc="0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Herramientas de Scrum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1340768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b="1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s-G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GT" b="1" dirty="0" err="1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r>
              <a:rPr lang="es-G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G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G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G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Es una lista priorizada que define el trabajo que se va a realizar en el proyecto. </a:t>
            </a:r>
            <a:endParaRPr lang="es-G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G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Sprints</a:t>
            </a:r>
            <a:r>
              <a:rPr lang="es-G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Son ciclos iterativos en los cuales se desarrolla o mejora una funcionalidad para producir nuevos incrementos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GT" b="1" dirty="0" err="1">
                <a:latin typeface="Arial" panose="020B0604020202020204" pitchFamily="34" charset="0"/>
                <a:cs typeface="Arial" panose="020B0604020202020204" pitchFamily="34" charset="0"/>
              </a:rPr>
              <a:t>Burn</a:t>
            </a:r>
            <a:r>
              <a:rPr lang="es-G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GT" b="1" dirty="0" err="1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es-G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GT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Chart: </a:t>
            </a:r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es una gráfica mostrada públicamente que mide la cantidad de requisitos en el </a:t>
            </a:r>
            <a:r>
              <a:rPr lang="es-GT" dirty="0" err="1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 del proyecto pendientes al comienzo de cada 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Sprint.</a:t>
            </a:r>
          </a:p>
          <a:p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GT" b="1" dirty="0"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  <a:r>
              <a:rPr lang="es-G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r>
              <a:rPr lang="es-G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el punto de entrada de cada 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. Es una lista que tiene los ítems de la </a:t>
            </a:r>
            <a:r>
              <a:rPr lang="es-GT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GT" dirty="0" err="1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GT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 que van a ser implementados en el siguiente Sprint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GT" b="1" dirty="0" err="1">
                <a:latin typeface="Arial" panose="020B0604020202020204" pitchFamily="34" charset="0"/>
                <a:cs typeface="Arial" panose="020B0604020202020204" pitchFamily="34" charset="0"/>
              </a:rPr>
              <a:t>Stabilization</a:t>
            </a:r>
            <a:r>
              <a:rPr lang="es-G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G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Sprints</a:t>
            </a:r>
            <a:r>
              <a:rPr lang="es-G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En estos </a:t>
            </a:r>
            <a:r>
              <a:rPr lang="es-GT" dirty="0" err="1">
                <a:latin typeface="Arial" panose="020B0604020202020204" pitchFamily="34" charset="0"/>
                <a:cs typeface="Arial" panose="020B0604020202020204" pitchFamily="34" charset="0"/>
              </a:rPr>
              <a:t>Sprints</a:t>
            </a:r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 el equipo se concentra en encontrar defectos, no en agregar funcionalidad.</a:t>
            </a:r>
          </a:p>
          <a:p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imgscr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1" y="94658"/>
            <a:ext cx="8928992" cy="5566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9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sultado de imagen para metodologia scr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208912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28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</TotalTime>
  <Words>346</Words>
  <Application>Microsoft Office PowerPoint</Application>
  <PresentationFormat>Presentación en pantalla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INACIF</dc:creator>
  <cp:lastModifiedBy>INACIF</cp:lastModifiedBy>
  <cp:revision>7</cp:revision>
  <dcterms:created xsi:type="dcterms:W3CDTF">2017-12-07T15:13:36Z</dcterms:created>
  <dcterms:modified xsi:type="dcterms:W3CDTF">2017-12-08T15:06:10Z</dcterms:modified>
</cp:coreProperties>
</file>