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F126F-79AD-4237-953D-38CD7E65E353}" v="22" dt="2020-03-20T12:32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Vi Nguyen" userId="3d0af64a-f643-466a-9b36-cfeb2e947ab3" providerId="ADAL" clId="{F4AF126F-79AD-4237-953D-38CD7E65E353}"/>
    <pc:docChg chg="undo custSel mod addSld delSld modSld sldOrd">
      <pc:chgData name="Dan Vi Nguyen" userId="3d0af64a-f643-466a-9b36-cfeb2e947ab3" providerId="ADAL" clId="{F4AF126F-79AD-4237-953D-38CD7E65E353}" dt="2020-03-20T12:36:02.825" v="898"/>
      <pc:docMkLst>
        <pc:docMk/>
      </pc:docMkLst>
      <pc:sldChg chg="modSp">
        <pc:chgData name="Dan Vi Nguyen" userId="3d0af64a-f643-466a-9b36-cfeb2e947ab3" providerId="ADAL" clId="{F4AF126F-79AD-4237-953D-38CD7E65E353}" dt="2020-03-20T12:33:01.478" v="896" actId="20577"/>
        <pc:sldMkLst>
          <pc:docMk/>
          <pc:sldMk cId="273036402" sldId="256"/>
        </pc:sldMkLst>
        <pc:spChg chg="mod">
          <ac:chgData name="Dan Vi Nguyen" userId="3d0af64a-f643-466a-9b36-cfeb2e947ab3" providerId="ADAL" clId="{F4AF126F-79AD-4237-953D-38CD7E65E353}" dt="2020-03-19T11:24:29.200" v="852" actId="20577"/>
          <ac:spMkLst>
            <pc:docMk/>
            <pc:sldMk cId="273036402" sldId="256"/>
            <ac:spMk id="2" creationId="{CD444341-BB43-4631-A2C9-A622ED5F240F}"/>
          </ac:spMkLst>
        </pc:spChg>
        <pc:spChg chg="mod">
          <ac:chgData name="Dan Vi Nguyen" userId="3d0af64a-f643-466a-9b36-cfeb2e947ab3" providerId="ADAL" clId="{F4AF126F-79AD-4237-953D-38CD7E65E353}" dt="2020-03-20T12:33:01.478" v="896" actId="20577"/>
          <ac:spMkLst>
            <pc:docMk/>
            <pc:sldMk cId="273036402" sldId="256"/>
            <ac:spMk id="3" creationId="{3C4ECF92-80B9-4C22-B1FA-B7CA7914C025}"/>
          </ac:spMkLst>
        </pc:spChg>
      </pc:sldChg>
      <pc:sldChg chg="addSp delSp modSp mod setBg setClrOvrMap">
        <pc:chgData name="Dan Vi Nguyen" userId="3d0af64a-f643-466a-9b36-cfeb2e947ab3" providerId="ADAL" clId="{F4AF126F-79AD-4237-953D-38CD7E65E353}" dt="2020-03-20T12:32:49.954" v="877" actId="1076"/>
        <pc:sldMkLst>
          <pc:docMk/>
          <pc:sldMk cId="4262278914" sldId="257"/>
        </pc:sldMkLst>
        <pc:spChg chg="mod">
          <ac:chgData name="Dan Vi Nguyen" userId="3d0af64a-f643-466a-9b36-cfeb2e947ab3" providerId="ADAL" clId="{F4AF126F-79AD-4237-953D-38CD7E65E353}" dt="2020-03-19T10:53:15.627" v="45" actId="20577"/>
          <ac:spMkLst>
            <pc:docMk/>
            <pc:sldMk cId="4262278914" sldId="257"/>
            <ac:spMk id="4" creationId="{6F55D74E-FA3B-4CE0-AC99-F8DF31184167}"/>
          </ac:spMkLst>
        </pc:spChg>
        <pc:spChg chg="add del mod">
          <ac:chgData name="Dan Vi Nguyen" userId="3d0af64a-f643-466a-9b36-cfeb2e947ab3" providerId="ADAL" clId="{F4AF126F-79AD-4237-953D-38CD7E65E353}" dt="2020-03-19T11:14:42.293" v="250"/>
          <ac:spMkLst>
            <pc:docMk/>
            <pc:sldMk cId="4262278914" sldId="257"/>
            <ac:spMk id="5" creationId="{F0A7D6DA-5994-4A72-A3BA-25DEF831C418}"/>
          </ac:spMkLst>
        </pc:spChg>
        <pc:spChg chg="add mod">
          <ac:chgData name="Dan Vi Nguyen" userId="3d0af64a-f643-466a-9b36-cfeb2e947ab3" providerId="ADAL" clId="{F4AF126F-79AD-4237-953D-38CD7E65E353}" dt="2020-03-19T11:24:16.422" v="850" actId="20577"/>
          <ac:spMkLst>
            <pc:docMk/>
            <pc:sldMk cId="4262278914" sldId="257"/>
            <ac:spMk id="6" creationId="{5AE225C5-94C5-4D92-8D58-8E4B596C4009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0" creationId="{CECF0FC6-D57B-48B6-9036-F4FFD91A4B34}"/>
          </ac:spMkLst>
        </pc:spChg>
        <pc:spChg chg="add del mod">
          <ac:chgData name="Dan Vi Nguyen" userId="3d0af64a-f643-466a-9b36-cfeb2e947ab3" providerId="ADAL" clId="{F4AF126F-79AD-4237-953D-38CD7E65E353}" dt="2020-03-19T11:14:34.438" v="248" actId="478"/>
          <ac:spMkLst>
            <pc:docMk/>
            <pc:sldMk cId="4262278914" sldId="257"/>
            <ac:spMk id="11" creationId="{608E67A8-4F69-4625-B164-0165D8BA9516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2" creationId="{717A211C-5863-4303-AC3D-AEBFDF6D6A4C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4" creationId="{087519CD-2FFF-42E3-BB0C-FEAA828BA5DB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19" creationId="{C8DD82D3-D002-45B0-B16A-82B3DA4EFDDB}"/>
          </ac:spMkLst>
        </pc:spChg>
        <pc:spChg chg="add del mod">
          <ac:chgData name="Dan Vi Nguyen" userId="3d0af64a-f643-466a-9b36-cfeb2e947ab3" providerId="ADAL" clId="{F4AF126F-79AD-4237-953D-38CD7E65E353}" dt="2020-03-19T11:29:46.914" v="859" actId="478"/>
          <ac:spMkLst>
            <pc:docMk/>
            <pc:sldMk cId="4262278914" sldId="257"/>
            <ac:spMk id="20" creationId="{049B6D4B-4648-4BA8-B88E-CE27DAA60921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23" creationId="{4C15B19B-E7BB-4060-B12F-3CDA8EF16A52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5" creationId="{3741B58E-3B65-4A01-A276-975AB2CF8A08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6" creationId="{7AAC67C3-831B-4AB1-A259-DFB839CAFAFC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7" creationId="{054B3F04-9EAC-45C0-B3CE-0387EEA10A0C}"/>
          </ac:spMkLst>
        </pc:spChg>
        <pc:picChg chg="add mod">
          <ac:chgData name="Dan Vi Nguyen" userId="3d0af64a-f643-466a-9b36-cfeb2e947ab3" providerId="ADAL" clId="{F4AF126F-79AD-4237-953D-38CD7E65E353}" dt="2020-03-20T12:32:49.954" v="877" actId="1076"/>
          <ac:picMkLst>
            <pc:docMk/>
            <pc:sldMk cId="4262278914" sldId="257"/>
            <ac:picMk id="3" creationId="{7059DD86-FCE8-465C-BAF9-C4FF212CBCEE}"/>
          </ac:picMkLst>
        </pc:picChg>
        <pc:picChg chg="add del mod">
          <ac:chgData name="Dan Vi Nguyen" userId="3d0af64a-f643-466a-9b36-cfeb2e947ab3" providerId="ADAL" clId="{F4AF126F-79AD-4237-953D-38CD7E65E353}" dt="2020-03-19T11:14:35.236" v="249" actId="931"/>
          <ac:picMkLst>
            <pc:docMk/>
            <pc:sldMk cId="4262278914" sldId="257"/>
            <ac:picMk id="8" creationId="{5E70F3FD-F60C-4454-8A56-5C1C749ED8B6}"/>
          </ac:picMkLst>
        </pc:picChg>
        <pc:picChg chg="add del mod">
          <ac:chgData name="Dan Vi Nguyen" userId="3d0af64a-f643-466a-9b36-cfeb2e947ab3" providerId="ADAL" clId="{F4AF126F-79AD-4237-953D-38CD7E65E353}" dt="2020-03-19T11:29:43.107" v="858" actId="478"/>
          <ac:picMkLst>
            <pc:docMk/>
            <pc:sldMk cId="4262278914" sldId="257"/>
            <ac:picMk id="15" creationId="{E7DFA864-20AE-4C1A-B067-F13F28A7F6EE}"/>
          </ac:picMkLst>
        </pc:picChg>
        <pc:picChg chg="add del mod">
          <ac:chgData name="Dan Vi Nguyen" userId="3d0af64a-f643-466a-9b36-cfeb2e947ab3" providerId="ADAL" clId="{F4AF126F-79AD-4237-953D-38CD7E65E353}" dt="2020-03-20T12:32:43.292" v="876" actId="478"/>
          <ac:picMkLst>
            <pc:docMk/>
            <pc:sldMk cId="4262278914" sldId="257"/>
            <ac:picMk id="17" creationId="{F4D4CE00-F6FC-4120-8C22-6B26A74E3A96}"/>
          </ac:picMkLst>
        </pc:picChg>
        <pc:cxnChg chg="add del">
          <ac:chgData name="Dan Vi Nguyen" userId="3d0af64a-f643-466a-9b36-cfeb2e947ab3" providerId="ADAL" clId="{F4AF126F-79AD-4237-953D-38CD7E65E353}" dt="2020-03-19T10:52:46.717" v="23" actId="26606"/>
          <ac:cxnSpMkLst>
            <pc:docMk/>
            <pc:sldMk cId="4262278914" sldId="257"/>
            <ac:cxnSpMk id="21" creationId="{9F09C252-16FE-4557-AD6D-BB5CA773496C}"/>
          </ac:cxnSpMkLst>
        </pc:cxnChg>
      </pc:sldChg>
      <pc:sldChg chg="addSp delSp modSp add del">
        <pc:chgData name="Dan Vi Nguyen" userId="3d0af64a-f643-466a-9b36-cfeb2e947ab3" providerId="ADAL" clId="{F4AF126F-79AD-4237-953D-38CD7E65E353}" dt="2020-03-19T11:16:19.628" v="267" actId="2696"/>
        <pc:sldMkLst>
          <pc:docMk/>
          <pc:sldMk cId="1931933613" sldId="258"/>
        </pc:sldMkLst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2" creationId="{6F5837AB-DBFB-499A-B52C-7C6562832879}"/>
          </ac:spMkLst>
        </pc:spChg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3" creationId="{E41DFB5B-8FF2-48C0-8C0E-D3ED3C9E97AB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4" creationId="{A2140DF4-278B-4D55-98AD-60266EFA438D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5" creationId="{72DF84E2-7E8D-441E-BF50-EF6573B5372A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6" creationId="{A1B6E535-E16B-4137-AFB4-E3C850BACB63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7" creationId="{D30BD4D2-43E2-4473-89F7-6E3C4CEDE22D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8" creationId="{94BF901B-6579-4069-8BAA-9D53963D7CE6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9" creationId="{A124937C-4914-4F71-8D1F-0B54B4016389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0" creationId="{EC4E8DC2-2E41-4B8E-9E9E-E7F854877E8E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1" creationId="{F66A0127-AB54-49F1-A031-7E70183E0B97}"/>
          </ac:spMkLst>
        </pc:spChg>
      </pc:sldChg>
      <pc:sldChg chg="addSp delSp modSp add ord">
        <pc:chgData name="Dan Vi Nguyen" userId="3d0af64a-f643-466a-9b36-cfeb2e947ab3" providerId="ADAL" clId="{F4AF126F-79AD-4237-953D-38CD7E65E353}" dt="2020-03-20T12:32:29.458" v="868" actId="1076"/>
        <pc:sldMkLst>
          <pc:docMk/>
          <pc:sldMk cId="4198724338" sldId="259"/>
        </pc:sldMkLst>
        <pc:spChg chg="add del mod">
          <ac:chgData name="Dan Vi Nguyen" userId="3d0af64a-f643-466a-9b36-cfeb2e947ab3" providerId="ADAL" clId="{F4AF126F-79AD-4237-953D-38CD7E65E353}" dt="2020-03-19T11:17:01.983" v="357" actId="478"/>
          <ac:spMkLst>
            <pc:docMk/>
            <pc:sldMk cId="4198724338" sldId="259"/>
            <ac:spMk id="3" creationId="{2104329C-3941-4736-92B7-2B89D4E1CA2E}"/>
          </ac:spMkLst>
        </pc:spChg>
        <pc:spChg chg="mod">
          <ac:chgData name="Dan Vi Nguyen" userId="3d0af64a-f643-466a-9b36-cfeb2e947ab3" providerId="ADAL" clId="{F4AF126F-79AD-4237-953D-38CD7E65E353}" dt="2020-03-19T11:16:33.966" v="286" actId="20577"/>
          <ac:spMkLst>
            <pc:docMk/>
            <pc:sldMk cId="4198724338" sldId="259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5.904" v="846" actId="1076"/>
          <ac:spMkLst>
            <pc:docMk/>
            <pc:sldMk cId="4198724338" sldId="259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7:38.099" v="367" actId="478"/>
          <ac:spMkLst>
            <pc:docMk/>
            <pc:sldMk cId="4198724338" sldId="259"/>
            <ac:spMk id="9" creationId="{F9D14DD1-E14E-4734-9074-7FA8518C2C19}"/>
          </ac:spMkLst>
        </pc:spChg>
        <pc:picChg chg="add mod">
          <ac:chgData name="Dan Vi Nguyen" userId="3d0af64a-f643-466a-9b36-cfeb2e947ab3" providerId="ADAL" clId="{F4AF126F-79AD-4237-953D-38CD7E65E353}" dt="2020-03-20T12:32:29.458" v="868" actId="1076"/>
          <ac:picMkLst>
            <pc:docMk/>
            <pc:sldMk cId="4198724338" sldId="259"/>
            <ac:picMk id="3" creationId="{5BBC550D-CC4F-434E-93BD-DEC6BFC5B48C}"/>
          </ac:picMkLst>
        </pc:picChg>
        <pc:picChg chg="add del mod">
          <ac:chgData name="Dan Vi Nguyen" userId="3d0af64a-f643-466a-9b36-cfeb2e947ab3" providerId="ADAL" clId="{F4AF126F-79AD-4237-953D-38CD7E65E353}" dt="2020-03-20T12:32:25.076" v="867" actId="478"/>
          <ac:picMkLst>
            <pc:docMk/>
            <pc:sldMk cId="4198724338" sldId="259"/>
            <ac:picMk id="7" creationId="{7ED86426-CC72-429A-8FED-BD240008DE6A}"/>
          </ac:picMkLst>
        </pc:picChg>
        <pc:picChg chg="add del">
          <ac:chgData name="Dan Vi Nguyen" userId="3d0af64a-f643-466a-9b36-cfeb2e947ab3" providerId="ADAL" clId="{F4AF126F-79AD-4237-953D-38CD7E65E353}" dt="2020-03-19T11:17:31.524" v="365" actId="478"/>
          <ac:picMkLst>
            <pc:docMk/>
            <pc:sldMk cId="4198724338" sldId="259"/>
            <ac:picMk id="15" creationId="{E7DFA864-20AE-4C1A-B067-F13F28A7F6EE}"/>
          </ac:picMkLst>
        </pc:picChg>
      </pc:sldChg>
      <pc:sldChg chg="addSp delSp modSp add ord">
        <pc:chgData name="Dan Vi Nguyen" userId="3d0af64a-f643-466a-9b36-cfeb2e947ab3" providerId="ADAL" clId="{F4AF126F-79AD-4237-953D-38CD7E65E353}" dt="2020-03-20T12:36:02.825" v="898"/>
        <pc:sldMkLst>
          <pc:docMk/>
          <pc:sldMk cId="2479576794" sldId="260"/>
        </pc:sldMkLst>
        <pc:spChg chg="mod">
          <ac:chgData name="Dan Vi Nguyen" userId="3d0af64a-f643-466a-9b36-cfeb2e947ab3" providerId="ADAL" clId="{F4AF126F-79AD-4237-953D-38CD7E65E353}" dt="2020-03-19T11:18:17.121" v="386" actId="20577"/>
          <ac:spMkLst>
            <pc:docMk/>
            <pc:sldMk cId="2479576794" sldId="260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9.996" v="847" actId="1076"/>
          <ac:spMkLst>
            <pc:docMk/>
            <pc:sldMk cId="2479576794" sldId="260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8:55.563" v="434" actId="478"/>
          <ac:spMkLst>
            <pc:docMk/>
            <pc:sldMk cId="2479576794" sldId="260"/>
            <ac:spMk id="7" creationId="{A318E4DE-FAA2-4008-908E-551A0C804B46}"/>
          </ac:spMkLst>
        </pc:spChg>
        <pc:picChg chg="add mod">
          <ac:chgData name="Dan Vi Nguyen" userId="3d0af64a-f643-466a-9b36-cfeb2e947ab3" providerId="ADAL" clId="{F4AF126F-79AD-4237-953D-38CD7E65E353}" dt="2020-03-19T11:18:59.547" v="435" actId="1076"/>
          <ac:picMkLst>
            <pc:docMk/>
            <pc:sldMk cId="2479576794" sldId="260"/>
            <ac:picMk id="3" creationId="{AFD494D2-117C-452F-AE72-30481CAFDE05}"/>
          </ac:picMkLst>
        </pc:picChg>
        <pc:picChg chg="del">
          <ac:chgData name="Dan Vi Nguyen" userId="3d0af64a-f643-466a-9b36-cfeb2e947ab3" providerId="ADAL" clId="{F4AF126F-79AD-4237-953D-38CD7E65E353}" dt="2020-03-19T11:18:53.185" v="433" actId="478"/>
          <ac:picMkLst>
            <pc:docMk/>
            <pc:sldMk cId="2479576794" sldId="260"/>
            <ac:picMk id="15" creationId="{E7DFA864-20AE-4C1A-B067-F13F28A7F6EE}"/>
          </ac:picMkLst>
        </pc:picChg>
      </pc:sldChg>
      <pc:sldChg chg="add del">
        <pc:chgData name="Dan Vi Nguyen" userId="3d0af64a-f643-466a-9b36-cfeb2e947ab3" providerId="ADAL" clId="{F4AF126F-79AD-4237-953D-38CD7E65E353}" dt="2020-03-19T11:19:18.054" v="437" actId="47"/>
        <pc:sldMkLst>
          <pc:docMk/>
          <pc:sldMk cId="514546618" sldId="261"/>
        </pc:sldMkLst>
      </pc:sldChg>
      <pc:sldChg chg="addSp delSp modSp add">
        <pc:chgData name="Dan Vi Nguyen" userId="3d0af64a-f643-466a-9b36-cfeb2e947ab3" providerId="ADAL" clId="{F4AF126F-79AD-4237-953D-38CD7E65E353}" dt="2020-03-19T11:23:45.087" v="848" actId="1076"/>
        <pc:sldMkLst>
          <pc:docMk/>
          <pc:sldMk cId="3758496058" sldId="261"/>
        </pc:sldMkLst>
        <pc:spChg chg="mod">
          <ac:chgData name="Dan Vi Nguyen" userId="3d0af64a-f643-466a-9b36-cfeb2e947ab3" providerId="ADAL" clId="{F4AF126F-79AD-4237-953D-38CD7E65E353}" dt="2020-03-19T11:19:40.247" v="481" actId="20577"/>
          <ac:spMkLst>
            <pc:docMk/>
            <pc:sldMk cId="3758496058" sldId="261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45.087" v="848" actId="1076"/>
          <ac:spMkLst>
            <pc:docMk/>
            <pc:sldMk cId="3758496058" sldId="261"/>
            <ac:spMk id="6" creationId="{5AE225C5-94C5-4D92-8D58-8E4B596C4009}"/>
          </ac:spMkLst>
        </pc:spChg>
        <pc:picChg chg="del">
          <ac:chgData name="Dan Vi Nguyen" userId="3d0af64a-f643-466a-9b36-cfeb2e947ab3" providerId="ADAL" clId="{F4AF126F-79AD-4237-953D-38CD7E65E353}" dt="2020-03-19T11:20:13.752" v="573" actId="478"/>
          <ac:picMkLst>
            <pc:docMk/>
            <pc:sldMk cId="3758496058" sldId="261"/>
            <ac:picMk id="3" creationId="{AFD494D2-117C-452F-AE72-30481CAFDE05}"/>
          </ac:picMkLst>
        </pc:picChg>
        <pc:picChg chg="add mod">
          <ac:chgData name="Dan Vi Nguyen" userId="3d0af64a-f643-466a-9b36-cfeb2e947ab3" providerId="ADAL" clId="{F4AF126F-79AD-4237-953D-38CD7E65E353}" dt="2020-03-19T11:22:08.232" v="703" actId="1076"/>
          <ac:picMkLst>
            <pc:docMk/>
            <pc:sldMk cId="3758496058" sldId="261"/>
            <ac:picMk id="5" creationId="{4A1C62FD-063F-4DCE-B00E-AD5F0DA04F64}"/>
          </ac:picMkLst>
        </pc:picChg>
      </pc:sldChg>
      <pc:sldChg chg="addSp delSp modSp add">
        <pc:chgData name="Dan Vi Nguyen" userId="3d0af64a-f643-466a-9b36-cfeb2e947ab3" providerId="ADAL" clId="{F4AF126F-79AD-4237-953D-38CD7E65E353}" dt="2020-03-19T11:23:50.143" v="849" actId="1076"/>
        <pc:sldMkLst>
          <pc:docMk/>
          <pc:sldMk cId="39416088" sldId="262"/>
        </pc:sldMkLst>
        <pc:spChg chg="mod">
          <ac:chgData name="Dan Vi Nguyen" userId="3d0af64a-f643-466a-9b36-cfeb2e947ab3" providerId="ADAL" clId="{F4AF126F-79AD-4237-953D-38CD7E65E353}" dt="2020-03-19T11:20:38.915" v="594" actId="20577"/>
          <ac:spMkLst>
            <pc:docMk/>
            <pc:sldMk cId="39416088" sldId="262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50.143" v="849" actId="1076"/>
          <ac:spMkLst>
            <pc:docMk/>
            <pc:sldMk cId="39416088" sldId="262"/>
            <ac:spMk id="6" creationId="{5AE225C5-94C5-4D92-8D58-8E4B596C4009}"/>
          </ac:spMkLst>
        </pc:spChg>
        <pc:picChg chg="add mod">
          <ac:chgData name="Dan Vi Nguyen" userId="3d0af64a-f643-466a-9b36-cfeb2e947ab3" providerId="ADAL" clId="{F4AF126F-79AD-4237-953D-38CD7E65E353}" dt="2020-03-19T11:21:54.895" v="702" actId="1076"/>
          <ac:picMkLst>
            <pc:docMk/>
            <pc:sldMk cId="39416088" sldId="262"/>
            <ac:picMk id="3" creationId="{2C51401B-C489-4242-852B-1953A9F61292}"/>
          </ac:picMkLst>
        </pc:picChg>
        <pc:picChg chg="del">
          <ac:chgData name="Dan Vi Nguyen" userId="3d0af64a-f643-466a-9b36-cfeb2e947ab3" providerId="ADAL" clId="{F4AF126F-79AD-4237-953D-38CD7E65E353}" dt="2020-03-19T11:21:48.805" v="701" actId="478"/>
          <ac:picMkLst>
            <pc:docMk/>
            <pc:sldMk cId="39416088" sldId="262"/>
            <ac:picMk id="5" creationId="{4A1C62FD-063F-4DCE-B00E-AD5F0DA04F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44341-BB43-4631-A2C9-A622ED5F2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Hoffentlich Reicht‘s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ECF92-80B9-4C22-B1FA-B7CA7914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Konzepte der Android Programmierung – Digitale Medien</a:t>
            </a:r>
          </a:p>
          <a:p>
            <a:r>
              <a:rPr lang="de-DE" dirty="0"/>
              <a:t>Andreas </a:t>
            </a:r>
            <a:r>
              <a:rPr lang="de-DE" dirty="0" err="1"/>
              <a:t>enns</a:t>
            </a:r>
            <a:r>
              <a:rPr lang="de-DE" dirty="0"/>
              <a:t>	Dan Vi Nguyen</a:t>
            </a:r>
          </a:p>
        </p:txBody>
      </p:sp>
    </p:spTree>
    <p:extLst>
      <p:ext uri="{BB962C8B-B14F-4D97-AF65-F5344CB8AC3E}">
        <p14:creationId xmlns:p14="http://schemas.microsoft.com/office/powerpoint/2010/main" val="2730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B4DF-81EA-4850-B0F2-535FFAB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BC7C2-B59A-4F5E-B034-BB97F64B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 zur Kontrolle der eigenen Ausgaben und Einnahmen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Übersichtlichkeit durch Kategorien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Warnfunktionen bei Überzug und Überschreitung der Durchschnittsausgaben</a:t>
            </a:r>
          </a:p>
          <a:p>
            <a:endParaRPr lang="de-DE" dirty="0"/>
          </a:p>
          <a:p>
            <a:r>
              <a:rPr lang="de-DE"/>
              <a:t>Ausgelegt auf Studenten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itzend, schwarz, Licht, erleuchtet enthält.&#10;&#10;Automatisch generierte Beschreibung">
            <a:extLst>
              <a:ext uri="{FF2B5EF4-FFF2-40B4-BE49-F238E27FC236}">
                <a16:creationId xmlns:a16="http://schemas.microsoft.com/office/drawing/2014/main" id="{AFAC975B-3E67-42FD-9B65-D69DA7BD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11" y="1737360"/>
            <a:ext cx="2353392" cy="23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Initialisierung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Einführung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Eingabe eines Initialisierung-Kontostandes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AADD0-90BC-439B-B67F-FBFA0D62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38" y="302948"/>
            <a:ext cx="3516809" cy="62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907B-B2F5-4B48-9DE4-0A1D39E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Kontoverwaltung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B68852B-8928-4F5E-A0B7-8CEB96B4A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1890892"/>
            <a:ext cx="2447883" cy="4351794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40E506-B3CF-4A89-AF51-3C48E949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17" y="1890892"/>
            <a:ext cx="2447884" cy="4351793"/>
          </a:xfrm>
          <a:prstGeom prst="rect">
            <a:avLst/>
          </a:prstGeom>
        </p:spPr>
      </p:pic>
      <p:pic>
        <p:nvPicPr>
          <p:cNvPr id="9" name="Grafik 8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FB8775BC-F5CB-4E87-B5DC-C9C24D23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34" y="1890892"/>
            <a:ext cx="2447884" cy="4351793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839917-08BE-41BC-BAAE-660A57B4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951" y="1890892"/>
            <a:ext cx="2447884" cy="43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Bon-Verwaltung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Kamera-Funktion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Anzeige aller gespeicherten Bons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51401B-C489-4242-852B-1953A9F6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0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80CBC4"/>
      </a:accent1>
      <a:accent2>
        <a:srgbClr val="009688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4D40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Rückblick</vt:lpstr>
      <vt:lpstr>Hoffentlich Reicht‘s</vt:lpstr>
      <vt:lpstr>Überblick</vt:lpstr>
      <vt:lpstr>Initialisierung</vt:lpstr>
      <vt:lpstr>Kontoverwaltung</vt:lpstr>
      <vt:lpstr>Bon-Verwaltung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Hoffentlich Reicht‘s</dc:title>
  <dc:creator>Dan Vi Nguyen</dc:creator>
  <cp:lastModifiedBy>Dan Vi Nguyen</cp:lastModifiedBy>
  <cp:revision>5</cp:revision>
  <dcterms:created xsi:type="dcterms:W3CDTF">2020-03-19T10:52:46Z</dcterms:created>
  <dcterms:modified xsi:type="dcterms:W3CDTF">2020-05-13T11:22:34Z</dcterms:modified>
</cp:coreProperties>
</file>