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264"/>
    <a:srgbClr val="545B64"/>
    <a:srgbClr val="00A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D434C-6FA4-4B99-8FF2-50E452FF9736}" v="7" dt="2024-08-02T14:17:22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0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3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155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5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2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1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7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8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14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E12A-DFD0-425A-B6A7-6A5363E4C65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183E-09FD-47F9-82C2-79407FF78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83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E447-9138-75A1-0045-CE6D72740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882" y="334235"/>
            <a:ext cx="8595633" cy="176670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0A93B-DF4E-64E9-AB3B-2ED2EAB4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1" y="2564992"/>
            <a:ext cx="4932122" cy="50239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Spring SECURITY (RSA)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C7CFF4-A79F-6A0C-ECC7-4652D62A0E9E}"/>
              </a:ext>
            </a:extLst>
          </p:cNvPr>
          <p:cNvSpPr txBox="1">
            <a:spLocks/>
          </p:cNvSpPr>
          <p:nvPr/>
        </p:nvSpPr>
        <p:spPr>
          <a:xfrm>
            <a:off x="5998029" y="3417708"/>
            <a:ext cx="4932122" cy="502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tx1"/>
                </a:solidFill>
              </a:rPr>
              <a:t>By Srinivas Basha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F1E-01C7-94CD-9ECD-387BE5D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4594"/>
            <a:ext cx="9906000" cy="63062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400" b="1" dirty="0">
                <a:solidFill>
                  <a:srgbClr val="CD2264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Abadi" panose="020B0604020104020204" pitchFamily="34" charset="0"/>
                <a:ea typeface="+mn-ea"/>
                <a:cs typeface="Aharoni" panose="02010803020104030203" pitchFamily="2" charset="-79"/>
              </a:rPr>
              <a:t>JWT (JSON Web Token)</a:t>
            </a:r>
            <a:endParaRPr lang="en-IN" sz="2400" b="1" dirty="0">
              <a:solidFill>
                <a:srgbClr val="CD2264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  <a:latin typeface="Abadi" panose="020B0604020104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468D-E024-C1C2-0E63-43335C30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830318"/>
            <a:ext cx="11531600" cy="5933088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ABCD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Introduction</a:t>
            </a:r>
            <a:endParaRPr lang="en-US" sz="2800" dirty="0">
              <a:solidFill>
                <a:srgbClr val="545B64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545B64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JSON Web Token (JWT) is an open standard (RFC 7519) that defines a compact and self-contained way for securely transmitting information between parties as a JSON object. This information can be verified and trusted because it is digitally signed. JWTs can be signed using a secret (with the HMAC algorithm) or a public/private key pair using RSA.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545B64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Plain JWT Implementation (HMAC)</a:t>
            </a:r>
          </a:p>
          <a:p>
            <a:pPr algn="just"/>
            <a:r>
              <a:rPr lang="en-US" sz="2000" dirty="0">
                <a:solidFill>
                  <a:srgbClr val="545B64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Both signing and verification use the same secret key.</a:t>
            </a:r>
          </a:p>
          <a:p>
            <a:pPr algn="just"/>
            <a:r>
              <a:rPr lang="en-US" sz="2000" dirty="0">
                <a:solidFill>
                  <a:srgbClr val="545B64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If an attacker gains access to the secret key, they can create and validate tokens.</a:t>
            </a:r>
          </a:p>
          <a:p>
            <a:pPr algn="just"/>
            <a:r>
              <a:rPr lang="en-US" sz="2000" dirty="0">
                <a:solidFill>
                  <a:srgbClr val="545B64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An attacker with access to the key can forge the token.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545B64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JWT Asymmetric Encryption With RSA </a:t>
            </a:r>
          </a:p>
          <a:p>
            <a:pPr algn="just"/>
            <a:r>
              <a:rPr lang="en-US" sz="2000" dirty="0">
                <a:solidFill>
                  <a:srgbClr val="545B64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The private key is for signing and the public key is for verification</a:t>
            </a:r>
          </a:p>
          <a:p>
            <a:pPr algn="just"/>
            <a:r>
              <a:rPr lang="en-US" sz="2000" dirty="0">
                <a:solidFill>
                  <a:srgbClr val="545B64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if an attacker gains access to the public key, they cannot generate a valid signature because the signing requires the private key, which remains securely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74999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F1E-01C7-94CD-9ECD-387BE5D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013"/>
            <a:ext cx="9906000" cy="352446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400" b="1" dirty="0">
                <a:solidFill>
                  <a:srgbClr val="00B0F0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Abadi" panose="020B0604020104020204" pitchFamily="34" charset="0"/>
                <a:ea typeface="+mn-ea"/>
                <a:cs typeface="Aharoni" panose="02010803020104030203" pitchFamily="2" charset="-79"/>
              </a:rPr>
              <a:t>JWT with HMAC</a:t>
            </a:r>
            <a:endParaRPr lang="en-IN" sz="2400" b="1" dirty="0">
              <a:solidFill>
                <a:srgbClr val="00B0F0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  <a:latin typeface="Abadi" panose="020B0604020104020204" pitchFamily="34" charset="0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3CF5AE-7F74-8890-EBF9-E28C46575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926" y="430688"/>
            <a:ext cx="10558147" cy="6277582"/>
          </a:xfrm>
        </p:spPr>
      </p:pic>
    </p:spTree>
    <p:extLst>
      <p:ext uri="{BB962C8B-B14F-4D97-AF65-F5344CB8AC3E}">
        <p14:creationId xmlns:p14="http://schemas.microsoft.com/office/powerpoint/2010/main" val="1268287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F1E-01C7-94CD-9ECD-387BE5D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013"/>
            <a:ext cx="9906000" cy="352446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400" b="1" dirty="0">
                <a:solidFill>
                  <a:srgbClr val="00B0F0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Abadi" panose="020B0604020104020204" pitchFamily="34" charset="0"/>
                <a:ea typeface="+mn-ea"/>
                <a:cs typeface="Aharoni" panose="02010803020104030203" pitchFamily="2" charset="-79"/>
              </a:rPr>
              <a:t>JWT with RSA</a:t>
            </a:r>
            <a:endParaRPr lang="en-IN" sz="2400" b="1" dirty="0">
              <a:solidFill>
                <a:srgbClr val="00B0F0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  <a:latin typeface="Abadi" panose="020B0604020104020204" pitchFamily="34" charset="0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E1682F-461D-E64C-CA20-A9B811BE6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2" y="452459"/>
            <a:ext cx="10570030" cy="6269181"/>
          </a:xfrm>
        </p:spPr>
      </p:pic>
    </p:spTree>
    <p:extLst>
      <p:ext uri="{BB962C8B-B14F-4D97-AF65-F5344CB8AC3E}">
        <p14:creationId xmlns:p14="http://schemas.microsoft.com/office/powerpoint/2010/main" val="2729208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184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Abadi</vt:lpstr>
      <vt:lpstr>Arial</vt:lpstr>
      <vt:lpstr>Tw Cen MT</vt:lpstr>
      <vt:lpstr>Circuit</vt:lpstr>
      <vt:lpstr> </vt:lpstr>
      <vt:lpstr>JWT (JSON Web Token)</vt:lpstr>
      <vt:lpstr>JWT with HMAC</vt:lpstr>
      <vt:lpstr>JWT with 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Srinivas Basha</dc:creator>
  <cp:lastModifiedBy>Srinivas Basha</cp:lastModifiedBy>
  <cp:revision>8</cp:revision>
  <dcterms:created xsi:type="dcterms:W3CDTF">2023-09-19T10:47:19Z</dcterms:created>
  <dcterms:modified xsi:type="dcterms:W3CDTF">2024-08-06T18:08:05Z</dcterms:modified>
</cp:coreProperties>
</file>