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86"/>
    <p:restoredTop sz="94649"/>
  </p:normalViewPr>
  <p:slideViewPr>
    <p:cSldViewPr snapToGrid="0">
      <p:cViewPr varScale="1">
        <p:scale>
          <a:sx n="69" d="100"/>
          <a:sy n="69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FFB9-88A9-30AE-6957-73C0DBAD0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E1866-0F01-0EB7-0E2B-8928F15BC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549F-B0C2-EB28-7133-8D43F4B7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274D-2C96-7745-9C51-BA77A195E55A}" type="datetimeFigureOut">
              <a:rPr lang="en-RO" smtClean="0"/>
              <a:t>16.05.2023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6B49E-C7CA-918E-607F-CEF39AC4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6AB2-1A51-6AD5-E938-D2F322FC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14B4-2F99-BC46-95EE-8345B3EE9FD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62666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7734-5FF7-3A65-9BED-865BEDF4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4824E-D413-15BE-F481-EDFB92594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3128D-C2CE-D676-4D79-8F435ABF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274D-2C96-7745-9C51-BA77A195E55A}" type="datetimeFigureOut">
              <a:rPr lang="en-RO" smtClean="0"/>
              <a:t>16.05.2023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25EDA-A257-C213-7051-396BC52A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938C2-BC87-4E82-CCBF-DB60B4D9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14B4-2F99-BC46-95EE-8345B3EE9FD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83565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B69D4-2C6B-CD2F-AFF7-F18AAB8D1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F6D19-8E0A-D863-7D65-3F66EA987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18D3-C088-FB1A-38D9-471404AA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274D-2C96-7745-9C51-BA77A195E55A}" type="datetimeFigureOut">
              <a:rPr lang="en-RO" smtClean="0"/>
              <a:t>16.05.2023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2966B-07E5-C4B7-5B09-9D786DF5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2E2FD-A1D8-B936-82E6-22B694E8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14B4-2F99-BC46-95EE-8345B3EE9FD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27926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EAA3-9401-FC0E-28CA-2EFC03A2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758C-6B58-C4DB-56AF-BAF31D17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DAB88-B447-0D4C-BA64-106030B6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274D-2C96-7745-9C51-BA77A195E55A}" type="datetimeFigureOut">
              <a:rPr lang="en-RO" smtClean="0"/>
              <a:t>16.05.2023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42CFD-AC0C-CDE6-8CDA-2CC3449D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0FB35-AC0D-49A9-0AC8-76BDB971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14B4-2F99-BC46-95EE-8345B3EE9FD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32165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2D4A-8C4C-863F-25B7-E4995ED7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21A26-54C5-5441-AADE-17CBD2567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8DA0-1D69-6952-3407-155A3721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274D-2C96-7745-9C51-BA77A195E55A}" type="datetimeFigureOut">
              <a:rPr lang="en-RO" smtClean="0"/>
              <a:t>16.05.2023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22AE2-EFD3-155C-28DC-00EE8576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B2DE0-289C-F632-A489-3D0C9B64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14B4-2F99-BC46-95EE-8345B3EE9FD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50493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3BB5-C379-FE35-FEB4-401FEDEC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3392-09B6-4FF1-BB2B-254305DBC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4306B-25F3-BC64-6D6F-5FD82965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434F6-47D9-D141-178B-7DE3335A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274D-2C96-7745-9C51-BA77A195E55A}" type="datetimeFigureOut">
              <a:rPr lang="en-RO" smtClean="0"/>
              <a:t>16.05.2023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6E99-3314-0EAD-71F1-A947411D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68DAC-1F8C-F3E5-7071-DEEA0C6D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14B4-2F99-BC46-95EE-8345B3EE9FD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99847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6706-A219-6C80-EC2C-D09553B0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53376-F710-98B8-B007-67A4141B8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8F405-BBE1-041F-1D86-5C3508F79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05C86-6924-9C0F-A7B7-4D840B80F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84A3B-14B3-EFCB-4E60-58CA80236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327B4E-B7EE-00EB-C482-DCD938C8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274D-2C96-7745-9C51-BA77A195E55A}" type="datetimeFigureOut">
              <a:rPr lang="en-RO" smtClean="0"/>
              <a:t>16.05.2023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BA3F6-F2B8-D636-89F8-074C8096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FF8A6-9A97-E56F-6799-172ABC10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14B4-2F99-BC46-95EE-8345B3EE9FD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2714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45B4-7404-E408-F60C-EC3A43BD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0167F-B215-8CC8-9546-C737DB2C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274D-2C96-7745-9C51-BA77A195E55A}" type="datetimeFigureOut">
              <a:rPr lang="en-RO" smtClean="0"/>
              <a:t>16.05.2023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489B4-51D4-4C1E-A56A-7E8A0120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D08F9-8495-CA6E-B080-0270A5DA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14B4-2F99-BC46-95EE-8345B3EE9FD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57571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D37C4-FBDD-8B0D-82B8-C47EFD7F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274D-2C96-7745-9C51-BA77A195E55A}" type="datetimeFigureOut">
              <a:rPr lang="en-RO" smtClean="0"/>
              <a:t>16.05.2023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9E505-CA89-6E58-676B-4041AD54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CA299-D7A3-44F5-A7CD-930119BD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14B4-2F99-BC46-95EE-8345B3EE9FD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0213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5E86-803E-6E72-B7D9-59E8D0AD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A3CA-5C74-0E37-003C-3ED61CB73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EDAEF-7203-8228-743F-32062D3AE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C3FE0-FE7F-8200-539C-D54B98C4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274D-2C96-7745-9C51-BA77A195E55A}" type="datetimeFigureOut">
              <a:rPr lang="en-RO" smtClean="0"/>
              <a:t>16.05.2023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625FC-F8B8-1C53-FF5D-4A6197BA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6C8F3-DB2F-6DC4-3D31-636BA8DF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14B4-2F99-BC46-95EE-8345B3EE9FD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7797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6D6F-09A3-46E4-2054-643AE9C2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CA0AA-FB41-76F6-0C0C-AA489CFFA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3C3D-5B60-E356-F9A8-8091C1F5B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09EBB-1108-7582-007F-684D026A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274D-2C96-7745-9C51-BA77A195E55A}" type="datetimeFigureOut">
              <a:rPr lang="en-RO" smtClean="0"/>
              <a:t>16.05.2023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3FAC-59C4-4AB3-0758-02F157E6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8CF91-6B34-6BBB-BCF0-20CB91DE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14B4-2F99-BC46-95EE-8345B3EE9FD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94969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79307-3780-303F-E756-C452204D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69C64-19AC-A8CF-C7F3-1EF10BEF3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8C558-271A-1D26-A359-296FBF2F8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E274D-2C96-7745-9C51-BA77A195E55A}" type="datetimeFigureOut">
              <a:rPr lang="en-RO" smtClean="0"/>
              <a:t>16.05.2023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A1847-26B3-BFD1-5BED-9070447F1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DDBB-6E7A-B64C-CB08-A5491F976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14B4-2F99-BC46-95EE-8345B3EE9FD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56583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07B7CD-06AE-0828-0AE4-43341FF8C879}"/>
              </a:ext>
            </a:extLst>
          </p:cNvPr>
          <p:cNvSpPr/>
          <p:nvPr/>
        </p:nvSpPr>
        <p:spPr>
          <a:xfrm>
            <a:off x="672230" y="2514600"/>
            <a:ext cx="1194148" cy="1193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santinel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98EBCF3-C3B5-D572-CBE8-F1116E661D2B}"/>
              </a:ext>
            </a:extLst>
          </p:cNvPr>
          <p:cNvSpPr/>
          <p:nvPr/>
        </p:nvSpPr>
        <p:spPr>
          <a:xfrm>
            <a:off x="2634641" y="2514600"/>
            <a:ext cx="1177447" cy="1193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#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7BB1A4B-2C64-989B-BF19-6714A90FE0D1}"/>
              </a:ext>
            </a:extLst>
          </p:cNvPr>
          <p:cNvSpPr/>
          <p:nvPr/>
        </p:nvSpPr>
        <p:spPr>
          <a:xfrm>
            <a:off x="4580351" y="2514600"/>
            <a:ext cx="1198323" cy="1193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57CA3F8-85C9-9066-E394-44A5B59D7511}"/>
              </a:ext>
            </a:extLst>
          </p:cNvPr>
          <p:cNvSpPr/>
          <p:nvPr/>
        </p:nvSpPr>
        <p:spPr>
          <a:xfrm>
            <a:off x="6546937" y="2517732"/>
            <a:ext cx="1189972" cy="1189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#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DD2395A-4EF2-8980-326F-329FBA424D3A}"/>
              </a:ext>
            </a:extLst>
          </p:cNvPr>
          <p:cNvSpPr/>
          <p:nvPr/>
        </p:nvSpPr>
        <p:spPr>
          <a:xfrm>
            <a:off x="8505172" y="2514600"/>
            <a:ext cx="1189972" cy="1193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X</a:t>
            </a:r>
          </a:p>
        </p:txBody>
      </p:sp>
      <p:sp>
        <p:nvSpPr>
          <p:cNvPr id="21" name="U-turn Arrow 20">
            <a:extLst>
              <a:ext uri="{FF2B5EF4-FFF2-40B4-BE49-F238E27FC236}">
                <a16:creationId xmlns:a16="http://schemas.microsoft.com/office/drawing/2014/main" id="{110EF008-2E31-C8A2-CC9A-AA10C33AE111}"/>
              </a:ext>
            </a:extLst>
          </p:cNvPr>
          <p:cNvSpPr/>
          <p:nvPr/>
        </p:nvSpPr>
        <p:spPr>
          <a:xfrm>
            <a:off x="1539197" y="2215343"/>
            <a:ext cx="1557336" cy="41512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>
              <a:solidFill>
                <a:schemeClr val="tx1"/>
              </a:solidFill>
            </a:endParaRPr>
          </a:p>
        </p:txBody>
      </p: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D2B63531-0E33-05EF-A6B9-0A715094DF5E}"/>
              </a:ext>
            </a:extLst>
          </p:cNvPr>
          <p:cNvSpPr/>
          <p:nvPr/>
        </p:nvSpPr>
        <p:spPr>
          <a:xfrm>
            <a:off x="3529467" y="2228850"/>
            <a:ext cx="1659176" cy="40161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>
              <a:solidFill>
                <a:schemeClr val="tx1"/>
              </a:solidFill>
            </a:endParaRPr>
          </a:p>
        </p:txBody>
      </p:sp>
      <p:sp>
        <p:nvSpPr>
          <p:cNvPr id="23" name="U-turn Arrow 22">
            <a:extLst>
              <a:ext uri="{FF2B5EF4-FFF2-40B4-BE49-F238E27FC236}">
                <a16:creationId xmlns:a16="http://schemas.microsoft.com/office/drawing/2014/main" id="{2779F2DD-09F4-BF10-1B6C-9820C4279FCD}"/>
              </a:ext>
            </a:extLst>
          </p:cNvPr>
          <p:cNvSpPr/>
          <p:nvPr/>
        </p:nvSpPr>
        <p:spPr>
          <a:xfrm rot="10800000">
            <a:off x="1418920" y="3583410"/>
            <a:ext cx="1557336" cy="36933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>
              <a:solidFill>
                <a:schemeClr val="tx1"/>
              </a:solidFill>
            </a:endParaRPr>
          </a:p>
        </p:txBody>
      </p:sp>
      <p:sp>
        <p:nvSpPr>
          <p:cNvPr id="24" name="U-turn Arrow 23">
            <a:extLst>
              <a:ext uri="{FF2B5EF4-FFF2-40B4-BE49-F238E27FC236}">
                <a16:creationId xmlns:a16="http://schemas.microsoft.com/office/drawing/2014/main" id="{90068DD2-7C88-E15C-D6B4-6BEA897DC99D}"/>
              </a:ext>
            </a:extLst>
          </p:cNvPr>
          <p:cNvSpPr/>
          <p:nvPr/>
        </p:nvSpPr>
        <p:spPr>
          <a:xfrm rot="10800000">
            <a:off x="3403952" y="3551127"/>
            <a:ext cx="1659176" cy="40161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>
              <a:solidFill>
                <a:schemeClr val="tx1"/>
              </a:solidFill>
            </a:endParaRPr>
          </a:p>
        </p:txBody>
      </p:sp>
      <p:sp>
        <p:nvSpPr>
          <p:cNvPr id="25" name="U-turn Arrow 24">
            <a:extLst>
              <a:ext uri="{FF2B5EF4-FFF2-40B4-BE49-F238E27FC236}">
                <a16:creationId xmlns:a16="http://schemas.microsoft.com/office/drawing/2014/main" id="{C4A2F661-1624-089F-1A96-B04422CCBF31}"/>
              </a:ext>
            </a:extLst>
          </p:cNvPr>
          <p:cNvSpPr/>
          <p:nvPr/>
        </p:nvSpPr>
        <p:spPr>
          <a:xfrm>
            <a:off x="5482747" y="2228849"/>
            <a:ext cx="1659176" cy="40161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>
              <a:solidFill>
                <a:schemeClr val="tx1"/>
              </a:solidFill>
            </a:endParaRPr>
          </a:p>
        </p:txBody>
      </p:sp>
      <p:sp>
        <p:nvSpPr>
          <p:cNvPr id="26" name="U-turn Arrow 25">
            <a:extLst>
              <a:ext uri="{FF2B5EF4-FFF2-40B4-BE49-F238E27FC236}">
                <a16:creationId xmlns:a16="http://schemas.microsoft.com/office/drawing/2014/main" id="{A8CE0FE0-2C46-548E-37A1-0D435BDF5DD8}"/>
              </a:ext>
            </a:extLst>
          </p:cNvPr>
          <p:cNvSpPr/>
          <p:nvPr/>
        </p:nvSpPr>
        <p:spPr>
          <a:xfrm rot="10800000">
            <a:off x="5447260" y="3551128"/>
            <a:ext cx="1659176" cy="40161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>
              <a:solidFill>
                <a:schemeClr val="tx1"/>
              </a:solidFill>
            </a:endParaRPr>
          </a:p>
        </p:txBody>
      </p:sp>
      <p:sp>
        <p:nvSpPr>
          <p:cNvPr id="27" name="U-turn Arrow 26">
            <a:extLst>
              <a:ext uri="{FF2B5EF4-FFF2-40B4-BE49-F238E27FC236}">
                <a16:creationId xmlns:a16="http://schemas.microsoft.com/office/drawing/2014/main" id="{0E9C0398-BF1E-6F30-7CBA-F58381BA1148}"/>
              </a:ext>
            </a:extLst>
          </p:cNvPr>
          <p:cNvSpPr/>
          <p:nvPr/>
        </p:nvSpPr>
        <p:spPr>
          <a:xfrm>
            <a:off x="7440982" y="2215343"/>
            <a:ext cx="1659176" cy="40161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>
              <a:solidFill>
                <a:schemeClr val="tx1"/>
              </a:solidFill>
            </a:endParaRPr>
          </a:p>
        </p:txBody>
      </p:sp>
      <p:sp>
        <p:nvSpPr>
          <p:cNvPr id="28" name="U-turn Arrow 27">
            <a:extLst>
              <a:ext uri="{FF2B5EF4-FFF2-40B4-BE49-F238E27FC236}">
                <a16:creationId xmlns:a16="http://schemas.microsoft.com/office/drawing/2014/main" id="{066D7612-C3B8-CE46-F53F-5A7EE93AEB89}"/>
              </a:ext>
            </a:extLst>
          </p:cNvPr>
          <p:cNvSpPr/>
          <p:nvPr/>
        </p:nvSpPr>
        <p:spPr>
          <a:xfrm rot="10800000">
            <a:off x="7440982" y="3551128"/>
            <a:ext cx="1659176" cy="40161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>
              <a:solidFill>
                <a:schemeClr val="tx1"/>
              </a:solidFill>
            </a:endParaRPr>
          </a:p>
        </p:txBody>
      </p:sp>
      <p:sp>
        <p:nvSpPr>
          <p:cNvPr id="29" name="U-turn Arrow 28">
            <a:extLst>
              <a:ext uri="{FF2B5EF4-FFF2-40B4-BE49-F238E27FC236}">
                <a16:creationId xmlns:a16="http://schemas.microsoft.com/office/drawing/2014/main" id="{197E8FA4-B564-753D-432B-DA6A24C67600}"/>
              </a:ext>
            </a:extLst>
          </p:cNvPr>
          <p:cNvSpPr/>
          <p:nvPr/>
        </p:nvSpPr>
        <p:spPr>
          <a:xfrm>
            <a:off x="9405480" y="2215343"/>
            <a:ext cx="1659176" cy="40161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5E5349-9342-7F71-3158-22D4AD67F467}"/>
              </a:ext>
            </a:extLst>
          </p:cNvPr>
          <p:cNvSpPr txBox="1"/>
          <p:nvPr/>
        </p:nvSpPr>
        <p:spPr>
          <a:xfrm>
            <a:off x="2020123" y="165735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next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40901A-766A-F59D-FC9D-5745DAD0C190}"/>
              </a:ext>
            </a:extLst>
          </p:cNvPr>
          <p:cNvSpPr txBox="1"/>
          <p:nvPr/>
        </p:nvSpPr>
        <p:spPr>
          <a:xfrm>
            <a:off x="4056055" y="1654011"/>
            <a:ext cx="595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dirty="0"/>
              <a:t>next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4EF20D-68F4-D148-427C-9FDD359835BF}"/>
              </a:ext>
            </a:extLst>
          </p:cNvPr>
          <p:cNvSpPr txBox="1"/>
          <p:nvPr/>
        </p:nvSpPr>
        <p:spPr>
          <a:xfrm>
            <a:off x="5951453" y="1656488"/>
            <a:ext cx="595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dirty="0"/>
              <a:t>next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EBB496-7D03-BF10-58CF-50653DAA2FE6}"/>
              </a:ext>
            </a:extLst>
          </p:cNvPr>
          <p:cNvSpPr txBox="1"/>
          <p:nvPr/>
        </p:nvSpPr>
        <p:spPr>
          <a:xfrm>
            <a:off x="1936117" y="4082518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prev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65C245-9B9F-3880-D1F8-1916975AC740}"/>
              </a:ext>
            </a:extLst>
          </p:cNvPr>
          <p:cNvSpPr txBox="1"/>
          <p:nvPr/>
        </p:nvSpPr>
        <p:spPr>
          <a:xfrm>
            <a:off x="4049451" y="4082518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prev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FE27D6-457B-CF9E-BAB5-4029A49BE987}"/>
              </a:ext>
            </a:extLst>
          </p:cNvPr>
          <p:cNvSpPr txBox="1"/>
          <p:nvPr/>
        </p:nvSpPr>
        <p:spPr>
          <a:xfrm>
            <a:off x="6151452" y="4082518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prev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4B4815-F6A2-1C74-C977-19F4B7E1A334}"/>
              </a:ext>
            </a:extLst>
          </p:cNvPr>
          <p:cNvSpPr txBox="1"/>
          <p:nvPr/>
        </p:nvSpPr>
        <p:spPr>
          <a:xfrm>
            <a:off x="10526688" y="2849542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sz="2800" dirty="0"/>
              <a:t>NULL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979A4C-AF58-4B78-0FEC-B4E1838FA62E}"/>
              </a:ext>
            </a:extLst>
          </p:cNvPr>
          <p:cNvSpPr txBox="1"/>
          <p:nvPr/>
        </p:nvSpPr>
        <p:spPr>
          <a:xfrm>
            <a:off x="7987385" y="4082518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prev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636D63-43DB-8FA9-B409-708F11AE6A1A}"/>
              </a:ext>
            </a:extLst>
          </p:cNvPr>
          <p:cNvSpPr txBox="1"/>
          <p:nvPr/>
        </p:nvSpPr>
        <p:spPr>
          <a:xfrm>
            <a:off x="7987385" y="1692862"/>
            <a:ext cx="595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dirty="0"/>
              <a:t>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311D87-8B42-4739-EF64-4A1578E3C700}"/>
              </a:ext>
            </a:extLst>
          </p:cNvPr>
          <p:cNvSpPr txBox="1"/>
          <p:nvPr/>
        </p:nvSpPr>
        <p:spPr>
          <a:xfrm>
            <a:off x="2634641" y="1031566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sz="2400" b="1" dirty="0"/>
              <a:t>CURENT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5A98D7-1C70-3CA1-C71B-7415AC97D22B}"/>
              </a:ext>
            </a:extLst>
          </p:cNvPr>
          <p:cNvCxnSpPr>
            <a:cxnSpLocks/>
            <a:stCxn id="43" idx="2"/>
            <a:endCxn id="5" idx="0"/>
          </p:cNvCxnSpPr>
          <p:nvPr/>
        </p:nvCxnSpPr>
        <p:spPr>
          <a:xfrm flipH="1">
            <a:off x="3223365" y="1493231"/>
            <a:ext cx="24585" cy="102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FE9529A-583A-7E32-A44B-1734E09D8596}"/>
              </a:ext>
            </a:extLst>
          </p:cNvPr>
          <p:cNvSpPr txBox="1"/>
          <p:nvPr/>
        </p:nvSpPr>
        <p:spPr>
          <a:xfrm>
            <a:off x="4056055" y="4886912"/>
            <a:ext cx="34819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sz="4400" b="1" u="sng" dirty="0"/>
              <a:t>Banda Magica</a:t>
            </a:r>
          </a:p>
        </p:txBody>
      </p:sp>
    </p:spTree>
    <p:extLst>
      <p:ext uri="{BB962C8B-B14F-4D97-AF65-F5344CB8AC3E}">
        <p14:creationId xmlns:p14="http://schemas.microsoft.com/office/powerpoint/2010/main" val="2266494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56D1-41F2-E8F2-1B7B-5E1E3F33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416" y="25961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UNDO-REDO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7715D3D-4062-5B6D-D2AF-6F13B308C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238880"/>
              </p:ext>
            </p:extLst>
          </p:nvPr>
        </p:nvGraphicFramePr>
        <p:xfrm>
          <a:off x="285112" y="608210"/>
          <a:ext cx="3519656" cy="541533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19656">
                  <a:extLst>
                    <a:ext uri="{9D8B030D-6E8A-4147-A177-3AD203B41FA5}">
                      <a16:colId xmlns:a16="http://schemas.microsoft.com/office/drawing/2014/main" val="1459779683"/>
                    </a:ext>
                  </a:extLst>
                </a:gridCol>
              </a:tblGrid>
              <a:tr h="756060">
                <a:tc>
                  <a:txBody>
                    <a:bodyPr/>
                    <a:lstStyle/>
                    <a:p>
                      <a:r>
                        <a:rPr lang="en-RO" sz="2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STIVA - UNDO</a:t>
                      </a:r>
                    </a:p>
                  </a:txBody>
                  <a:tcPr marL="340907" marR="204544" marT="204544" marB="2045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852438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#</a:t>
                      </a: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00052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!</a:t>
                      </a: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0348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#</a:t>
                      </a: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9797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435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6858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788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72FBD1C-FF84-69B3-2485-48CF5F8CE729}"/>
              </a:ext>
            </a:extLst>
          </p:cNvPr>
          <p:cNvSpPr/>
          <p:nvPr/>
        </p:nvSpPr>
        <p:spPr>
          <a:xfrm>
            <a:off x="4249455" y="3023433"/>
            <a:ext cx="1045923" cy="102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sant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BD1F4C-9E51-941D-32DB-4785782BEF2E}"/>
              </a:ext>
            </a:extLst>
          </p:cNvPr>
          <p:cNvSpPr/>
          <p:nvPr/>
        </p:nvSpPr>
        <p:spPr>
          <a:xfrm>
            <a:off x="5660961" y="3023433"/>
            <a:ext cx="1089764" cy="10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#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1F4A772-5E25-D2A5-89CA-CE6CB83A0311}"/>
              </a:ext>
            </a:extLst>
          </p:cNvPr>
          <p:cNvSpPr/>
          <p:nvPr/>
        </p:nvSpPr>
        <p:spPr>
          <a:xfrm>
            <a:off x="7077786" y="3030424"/>
            <a:ext cx="1089764" cy="10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!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4828D1-41C0-8711-AC04-13A9A1CBF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943302"/>
              </p:ext>
            </p:extLst>
          </p:nvPr>
        </p:nvGraphicFramePr>
        <p:xfrm>
          <a:off x="8387233" y="721334"/>
          <a:ext cx="3519656" cy="541533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19656">
                  <a:extLst>
                    <a:ext uri="{9D8B030D-6E8A-4147-A177-3AD203B41FA5}">
                      <a16:colId xmlns:a16="http://schemas.microsoft.com/office/drawing/2014/main" val="1459779683"/>
                    </a:ext>
                  </a:extLst>
                </a:gridCol>
              </a:tblGrid>
              <a:tr h="756060">
                <a:tc>
                  <a:txBody>
                    <a:bodyPr/>
                    <a:lstStyle/>
                    <a:p>
                      <a:r>
                        <a:rPr lang="en-RO" sz="2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STIVA - REDO</a:t>
                      </a:r>
                    </a:p>
                  </a:txBody>
                  <a:tcPr marL="340907" marR="204544" marT="204544" marB="2045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852438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00052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0348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9797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435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6858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7880"/>
                  </a:ext>
                </a:extLst>
              </a:tr>
            </a:tbl>
          </a:graphicData>
        </a:graphic>
      </p:graphicFrame>
      <p:sp>
        <p:nvSpPr>
          <p:cNvPr id="3" name="Down Arrow Callout 2">
            <a:extLst>
              <a:ext uri="{FF2B5EF4-FFF2-40B4-BE49-F238E27FC236}">
                <a16:creationId xmlns:a16="http://schemas.microsoft.com/office/drawing/2014/main" id="{76D344DB-05B2-F615-4B6B-5DD67ED8A064}"/>
              </a:ext>
            </a:extLst>
          </p:cNvPr>
          <p:cNvSpPr/>
          <p:nvPr/>
        </p:nvSpPr>
        <p:spPr>
          <a:xfrm>
            <a:off x="7457863" y="2518329"/>
            <a:ext cx="329610" cy="36150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8A69112-98DC-6777-F9D8-9D984AA757FE}"/>
              </a:ext>
            </a:extLst>
          </p:cNvPr>
          <p:cNvSpPr/>
          <p:nvPr/>
        </p:nvSpPr>
        <p:spPr>
          <a:xfrm>
            <a:off x="5288104" y="3315877"/>
            <a:ext cx="372856" cy="11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3EEFE86-7706-B274-DDC8-9392E86B444E}"/>
              </a:ext>
            </a:extLst>
          </p:cNvPr>
          <p:cNvSpPr/>
          <p:nvPr/>
        </p:nvSpPr>
        <p:spPr>
          <a:xfrm>
            <a:off x="6699609" y="3317794"/>
            <a:ext cx="372856" cy="11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6215AF3-6B57-BE0B-5BDB-A26F8FFFD1C4}"/>
              </a:ext>
            </a:extLst>
          </p:cNvPr>
          <p:cNvSpPr/>
          <p:nvPr/>
        </p:nvSpPr>
        <p:spPr>
          <a:xfrm flipH="1">
            <a:off x="5295378" y="3668589"/>
            <a:ext cx="372856" cy="89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E8909B0-37DD-7C2F-A0E7-C2785318D88F}"/>
              </a:ext>
            </a:extLst>
          </p:cNvPr>
          <p:cNvSpPr/>
          <p:nvPr/>
        </p:nvSpPr>
        <p:spPr>
          <a:xfrm flipH="1">
            <a:off x="6750725" y="3668589"/>
            <a:ext cx="372856" cy="89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639233-5032-B5E6-1525-38698ED2D213}"/>
              </a:ext>
            </a:extLst>
          </p:cNvPr>
          <p:cNvSpPr txBox="1"/>
          <p:nvPr/>
        </p:nvSpPr>
        <p:spPr>
          <a:xfrm>
            <a:off x="8355888" y="413557"/>
            <a:ext cx="75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4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26496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56D1-41F2-E8F2-1B7B-5E1E3F33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416" y="25961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UNDO-REDO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7715D3D-4062-5B6D-D2AF-6F13B308C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98515"/>
              </p:ext>
            </p:extLst>
          </p:nvPr>
        </p:nvGraphicFramePr>
        <p:xfrm>
          <a:off x="285111" y="608210"/>
          <a:ext cx="3519657" cy="541533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19657">
                  <a:extLst>
                    <a:ext uri="{9D8B030D-6E8A-4147-A177-3AD203B41FA5}">
                      <a16:colId xmlns:a16="http://schemas.microsoft.com/office/drawing/2014/main" val="1459779683"/>
                    </a:ext>
                  </a:extLst>
                </a:gridCol>
              </a:tblGrid>
              <a:tr h="756060">
                <a:tc>
                  <a:txBody>
                    <a:bodyPr/>
                    <a:lstStyle/>
                    <a:p>
                      <a:r>
                        <a:rPr lang="en-RO" sz="2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STIVA - UNDO</a:t>
                      </a:r>
                    </a:p>
                  </a:txBody>
                  <a:tcPr marL="340907" marR="204544" marT="204544" marB="2045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852438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!</a:t>
                      </a: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00052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#</a:t>
                      </a: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0348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9797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435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6858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788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72FBD1C-FF84-69B3-2485-48CF5F8CE729}"/>
              </a:ext>
            </a:extLst>
          </p:cNvPr>
          <p:cNvSpPr/>
          <p:nvPr/>
        </p:nvSpPr>
        <p:spPr>
          <a:xfrm>
            <a:off x="4249455" y="3023433"/>
            <a:ext cx="1045923" cy="102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sant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BD1F4C-9E51-941D-32DB-4785782BEF2E}"/>
              </a:ext>
            </a:extLst>
          </p:cNvPr>
          <p:cNvSpPr/>
          <p:nvPr/>
        </p:nvSpPr>
        <p:spPr>
          <a:xfrm>
            <a:off x="5660961" y="3023433"/>
            <a:ext cx="1089764" cy="10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#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1F4A772-5E25-D2A5-89CA-CE6CB83A0311}"/>
              </a:ext>
            </a:extLst>
          </p:cNvPr>
          <p:cNvSpPr/>
          <p:nvPr/>
        </p:nvSpPr>
        <p:spPr>
          <a:xfrm>
            <a:off x="7077786" y="3030424"/>
            <a:ext cx="1089764" cy="10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!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4828D1-41C0-8711-AC04-13A9A1CBF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29482"/>
              </p:ext>
            </p:extLst>
          </p:nvPr>
        </p:nvGraphicFramePr>
        <p:xfrm>
          <a:off x="8387233" y="721334"/>
          <a:ext cx="3519656" cy="541533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19656">
                  <a:extLst>
                    <a:ext uri="{9D8B030D-6E8A-4147-A177-3AD203B41FA5}">
                      <a16:colId xmlns:a16="http://schemas.microsoft.com/office/drawing/2014/main" val="1459779683"/>
                    </a:ext>
                  </a:extLst>
                </a:gridCol>
              </a:tblGrid>
              <a:tr h="756060">
                <a:tc>
                  <a:txBody>
                    <a:bodyPr/>
                    <a:lstStyle/>
                    <a:p>
                      <a:r>
                        <a:rPr lang="en-RO" sz="2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STIVA - REDO</a:t>
                      </a:r>
                    </a:p>
                  </a:txBody>
                  <a:tcPr marL="340907" marR="204544" marT="204544" marB="2045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852438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!</a:t>
                      </a: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00052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0348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9797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435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6858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78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F19ACC-2EFB-F094-C3D8-FE1748465FC6}"/>
              </a:ext>
            </a:extLst>
          </p:cNvPr>
          <p:cNvSpPr txBox="1"/>
          <p:nvPr/>
        </p:nvSpPr>
        <p:spPr>
          <a:xfrm>
            <a:off x="3048886" y="324433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</p:txBody>
      </p:sp>
      <p:sp>
        <p:nvSpPr>
          <p:cNvPr id="8" name="Down Arrow Callout 7">
            <a:extLst>
              <a:ext uri="{FF2B5EF4-FFF2-40B4-BE49-F238E27FC236}">
                <a16:creationId xmlns:a16="http://schemas.microsoft.com/office/drawing/2014/main" id="{F9A0A753-9AD4-74EA-09F3-82E381311AE1}"/>
              </a:ext>
            </a:extLst>
          </p:cNvPr>
          <p:cNvSpPr/>
          <p:nvPr/>
        </p:nvSpPr>
        <p:spPr>
          <a:xfrm>
            <a:off x="6041038" y="2541963"/>
            <a:ext cx="329610" cy="36150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BC7C38-65C7-3FEE-F10D-044F9E4AE0D3}"/>
              </a:ext>
            </a:extLst>
          </p:cNvPr>
          <p:cNvSpPr/>
          <p:nvPr/>
        </p:nvSpPr>
        <p:spPr>
          <a:xfrm>
            <a:off x="5288104" y="3315877"/>
            <a:ext cx="372856" cy="11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404CB75-2CE6-965D-BA3A-D3A1136BAD67}"/>
              </a:ext>
            </a:extLst>
          </p:cNvPr>
          <p:cNvSpPr/>
          <p:nvPr/>
        </p:nvSpPr>
        <p:spPr>
          <a:xfrm>
            <a:off x="6699609" y="3317794"/>
            <a:ext cx="372856" cy="11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51764A9-CABD-1A5B-FB18-BCF449E18F3C}"/>
              </a:ext>
            </a:extLst>
          </p:cNvPr>
          <p:cNvSpPr/>
          <p:nvPr/>
        </p:nvSpPr>
        <p:spPr>
          <a:xfrm flipH="1">
            <a:off x="5295378" y="3668589"/>
            <a:ext cx="372856" cy="89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1599AFE-E7D5-4FDE-3CC1-808BD4E96B75}"/>
              </a:ext>
            </a:extLst>
          </p:cNvPr>
          <p:cNvSpPr/>
          <p:nvPr/>
        </p:nvSpPr>
        <p:spPr>
          <a:xfrm flipH="1">
            <a:off x="6750725" y="3668589"/>
            <a:ext cx="372856" cy="89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57128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56D1-41F2-E8F2-1B7B-5E1E3F33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416" y="25961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UNDO-REDO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7715D3D-4062-5B6D-D2AF-6F13B308C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65396"/>
              </p:ext>
            </p:extLst>
          </p:nvPr>
        </p:nvGraphicFramePr>
        <p:xfrm>
          <a:off x="285112" y="608210"/>
          <a:ext cx="3519656" cy="541533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19656">
                  <a:extLst>
                    <a:ext uri="{9D8B030D-6E8A-4147-A177-3AD203B41FA5}">
                      <a16:colId xmlns:a16="http://schemas.microsoft.com/office/drawing/2014/main" val="1459779683"/>
                    </a:ext>
                  </a:extLst>
                </a:gridCol>
              </a:tblGrid>
              <a:tr h="756060">
                <a:tc>
                  <a:txBody>
                    <a:bodyPr/>
                    <a:lstStyle/>
                    <a:p>
                      <a:r>
                        <a:rPr lang="en-RO" sz="2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STIVA - UNDO</a:t>
                      </a:r>
                    </a:p>
                  </a:txBody>
                  <a:tcPr marL="340907" marR="204544" marT="204544" marB="2045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852438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#</a:t>
                      </a: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00052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0348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9797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435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6858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788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72FBD1C-FF84-69B3-2485-48CF5F8CE729}"/>
              </a:ext>
            </a:extLst>
          </p:cNvPr>
          <p:cNvSpPr/>
          <p:nvPr/>
        </p:nvSpPr>
        <p:spPr>
          <a:xfrm>
            <a:off x="4249455" y="3023433"/>
            <a:ext cx="1045923" cy="102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sant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BD1F4C-9E51-941D-32DB-4785782BEF2E}"/>
              </a:ext>
            </a:extLst>
          </p:cNvPr>
          <p:cNvSpPr/>
          <p:nvPr/>
        </p:nvSpPr>
        <p:spPr>
          <a:xfrm>
            <a:off x="5660961" y="3023433"/>
            <a:ext cx="1089764" cy="10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#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1F4A772-5E25-D2A5-89CA-CE6CB83A0311}"/>
              </a:ext>
            </a:extLst>
          </p:cNvPr>
          <p:cNvSpPr/>
          <p:nvPr/>
        </p:nvSpPr>
        <p:spPr>
          <a:xfrm>
            <a:off x="7077786" y="3030424"/>
            <a:ext cx="1089764" cy="10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!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4828D1-41C0-8711-AC04-13A9A1CBF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255273"/>
              </p:ext>
            </p:extLst>
          </p:nvPr>
        </p:nvGraphicFramePr>
        <p:xfrm>
          <a:off x="8387233" y="721334"/>
          <a:ext cx="3519656" cy="541533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19656">
                  <a:extLst>
                    <a:ext uri="{9D8B030D-6E8A-4147-A177-3AD203B41FA5}">
                      <a16:colId xmlns:a16="http://schemas.microsoft.com/office/drawing/2014/main" val="1459779683"/>
                    </a:ext>
                  </a:extLst>
                </a:gridCol>
              </a:tblGrid>
              <a:tr h="756060">
                <a:tc>
                  <a:txBody>
                    <a:bodyPr/>
                    <a:lstStyle/>
                    <a:p>
                      <a:r>
                        <a:rPr lang="en-RO" sz="2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STIVA - REDO</a:t>
                      </a:r>
                    </a:p>
                  </a:txBody>
                  <a:tcPr marL="340907" marR="204544" marT="204544" marB="2045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852438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#</a:t>
                      </a: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00052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!</a:t>
                      </a: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0348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9797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435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6858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78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F19ACC-2EFB-F094-C3D8-FE1748465FC6}"/>
              </a:ext>
            </a:extLst>
          </p:cNvPr>
          <p:cNvSpPr txBox="1"/>
          <p:nvPr/>
        </p:nvSpPr>
        <p:spPr>
          <a:xfrm>
            <a:off x="3048886" y="324433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</p:txBody>
      </p:sp>
      <p:sp>
        <p:nvSpPr>
          <p:cNvPr id="8" name="Down Arrow Callout 7">
            <a:extLst>
              <a:ext uri="{FF2B5EF4-FFF2-40B4-BE49-F238E27FC236}">
                <a16:creationId xmlns:a16="http://schemas.microsoft.com/office/drawing/2014/main" id="{36956B6E-6FFD-5EC1-909E-C5F96B8B6602}"/>
              </a:ext>
            </a:extLst>
          </p:cNvPr>
          <p:cNvSpPr/>
          <p:nvPr/>
        </p:nvSpPr>
        <p:spPr>
          <a:xfrm>
            <a:off x="7457863" y="2518329"/>
            <a:ext cx="329610" cy="36150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7432238-DF30-8A28-A8A2-D61B350DCF0D}"/>
              </a:ext>
            </a:extLst>
          </p:cNvPr>
          <p:cNvSpPr/>
          <p:nvPr/>
        </p:nvSpPr>
        <p:spPr>
          <a:xfrm>
            <a:off x="5288104" y="3315877"/>
            <a:ext cx="372856" cy="11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F858AA8-5CE4-31C5-04C6-14725E960E23}"/>
              </a:ext>
            </a:extLst>
          </p:cNvPr>
          <p:cNvSpPr/>
          <p:nvPr/>
        </p:nvSpPr>
        <p:spPr>
          <a:xfrm>
            <a:off x="6699609" y="3317794"/>
            <a:ext cx="372856" cy="11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C3B30EB-D8A5-F204-27D4-DB8DCADCC0B1}"/>
              </a:ext>
            </a:extLst>
          </p:cNvPr>
          <p:cNvSpPr/>
          <p:nvPr/>
        </p:nvSpPr>
        <p:spPr>
          <a:xfrm flipH="1">
            <a:off x="5295378" y="3668589"/>
            <a:ext cx="372856" cy="89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8AC2C04-4515-83E8-106E-09A9522F6B04}"/>
              </a:ext>
            </a:extLst>
          </p:cNvPr>
          <p:cNvSpPr/>
          <p:nvPr/>
        </p:nvSpPr>
        <p:spPr>
          <a:xfrm flipH="1">
            <a:off x="6750725" y="3668589"/>
            <a:ext cx="372856" cy="89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95798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56D1-41F2-E8F2-1B7B-5E1E3F33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416" y="25961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UNDO-REDO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7715D3D-4062-5B6D-D2AF-6F13B308C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019287"/>
              </p:ext>
            </p:extLst>
          </p:nvPr>
        </p:nvGraphicFramePr>
        <p:xfrm>
          <a:off x="285111" y="608210"/>
          <a:ext cx="3519657" cy="541533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19657">
                  <a:extLst>
                    <a:ext uri="{9D8B030D-6E8A-4147-A177-3AD203B41FA5}">
                      <a16:colId xmlns:a16="http://schemas.microsoft.com/office/drawing/2014/main" val="1459779683"/>
                    </a:ext>
                  </a:extLst>
                </a:gridCol>
              </a:tblGrid>
              <a:tr h="756060">
                <a:tc>
                  <a:txBody>
                    <a:bodyPr/>
                    <a:lstStyle/>
                    <a:p>
                      <a:r>
                        <a:rPr lang="en-RO" sz="2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STIVA - UNDO</a:t>
                      </a:r>
                    </a:p>
                  </a:txBody>
                  <a:tcPr marL="340907" marR="204544" marT="204544" marB="2045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852438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00052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0348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9797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435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6858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788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72FBD1C-FF84-69B3-2485-48CF5F8CE729}"/>
              </a:ext>
            </a:extLst>
          </p:cNvPr>
          <p:cNvSpPr/>
          <p:nvPr/>
        </p:nvSpPr>
        <p:spPr>
          <a:xfrm>
            <a:off x="4249455" y="3023433"/>
            <a:ext cx="1045923" cy="102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sant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BD1F4C-9E51-941D-32DB-4785782BEF2E}"/>
              </a:ext>
            </a:extLst>
          </p:cNvPr>
          <p:cNvSpPr/>
          <p:nvPr/>
        </p:nvSpPr>
        <p:spPr>
          <a:xfrm>
            <a:off x="5660961" y="3023433"/>
            <a:ext cx="1089764" cy="10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#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1F4A772-5E25-D2A5-89CA-CE6CB83A0311}"/>
              </a:ext>
            </a:extLst>
          </p:cNvPr>
          <p:cNvSpPr/>
          <p:nvPr/>
        </p:nvSpPr>
        <p:spPr>
          <a:xfrm>
            <a:off x="7077786" y="3030424"/>
            <a:ext cx="1089764" cy="10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!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4828D1-41C0-8711-AC04-13A9A1CBF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337846"/>
              </p:ext>
            </p:extLst>
          </p:nvPr>
        </p:nvGraphicFramePr>
        <p:xfrm>
          <a:off x="8387233" y="721334"/>
          <a:ext cx="3519656" cy="541533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19656">
                  <a:extLst>
                    <a:ext uri="{9D8B030D-6E8A-4147-A177-3AD203B41FA5}">
                      <a16:colId xmlns:a16="http://schemas.microsoft.com/office/drawing/2014/main" val="1459779683"/>
                    </a:ext>
                  </a:extLst>
                </a:gridCol>
              </a:tblGrid>
              <a:tr h="756060">
                <a:tc>
                  <a:txBody>
                    <a:bodyPr/>
                    <a:lstStyle/>
                    <a:p>
                      <a:r>
                        <a:rPr lang="en-RO" sz="2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STIVA - REDO</a:t>
                      </a:r>
                    </a:p>
                  </a:txBody>
                  <a:tcPr marL="340907" marR="204544" marT="204544" marB="2045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852438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!</a:t>
                      </a: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00052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#</a:t>
                      </a: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0348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!</a:t>
                      </a: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9797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435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6858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78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F19ACC-2EFB-F094-C3D8-FE1748465FC6}"/>
              </a:ext>
            </a:extLst>
          </p:cNvPr>
          <p:cNvSpPr txBox="1"/>
          <p:nvPr/>
        </p:nvSpPr>
        <p:spPr>
          <a:xfrm>
            <a:off x="3048886" y="324433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</p:txBody>
      </p:sp>
      <p:sp>
        <p:nvSpPr>
          <p:cNvPr id="3" name="Down Arrow Callout 2">
            <a:extLst>
              <a:ext uri="{FF2B5EF4-FFF2-40B4-BE49-F238E27FC236}">
                <a16:creationId xmlns:a16="http://schemas.microsoft.com/office/drawing/2014/main" id="{4A0A0C24-DF86-1C0C-9F0F-C867B427A4CD}"/>
              </a:ext>
            </a:extLst>
          </p:cNvPr>
          <p:cNvSpPr/>
          <p:nvPr/>
        </p:nvSpPr>
        <p:spPr>
          <a:xfrm>
            <a:off x="6041038" y="2614633"/>
            <a:ext cx="329610" cy="36150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6DD9B06-2267-5ACB-E121-5E176424A242}"/>
              </a:ext>
            </a:extLst>
          </p:cNvPr>
          <p:cNvSpPr/>
          <p:nvPr/>
        </p:nvSpPr>
        <p:spPr>
          <a:xfrm>
            <a:off x="5288104" y="3315877"/>
            <a:ext cx="372856" cy="11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1AD93D1-848B-7937-D0B1-84B5024F6A4D}"/>
              </a:ext>
            </a:extLst>
          </p:cNvPr>
          <p:cNvSpPr/>
          <p:nvPr/>
        </p:nvSpPr>
        <p:spPr>
          <a:xfrm>
            <a:off x="6699609" y="3317794"/>
            <a:ext cx="372856" cy="11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1644A7A-0293-6304-F26F-48E78473A111}"/>
              </a:ext>
            </a:extLst>
          </p:cNvPr>
          <p:cNvSpPr/>
          <p:nvPr/>
        </p:nvSpPr>
        <p:spPr>
          <a:xfrm flipH="1">
            <a:off x="5295378" y="3668589"/>
            <a:ext cx="372856" cy="89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4B6E9BB-C934-5F42-CC82-A799301B7EA8}"/>
              </a:ext>
            </a:extLst>
          </p:cNvPr>
          <p:cNvSpPr/>
          <p:nvPr/>
        </p:nvSpPr>
        <p:spPr>
          <a:xfrm flipH="1">
            <a:off x="6750725" y="3668589"/>
            <a:ext cx="372856" cy="89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FD9FB-3868-B27E-E7DF-EE01427562D4}"/>
              </a:ext>
            </a:extLst>
          </p:cNvPr>
          <p:cNvSpPr txBox="1"/>
          <p:nvPr/>
        </p:nvSpPr>
        <p:spPr>
          <a:xfrm>
            <a:off x="8355888" y="413557"/>
            <a:ext cx="75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4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93452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56D1-41F2-E8F2-1B7B-5E1E3F33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dirty="0" err="1"/>
              <a:t>Apelare</a:t>
            </a:r>
            <a:r>
              <a:rPr lang="en-US" b="1" u="sng" dirty="0"/>
              <a:t> </a:t>
            </a:r>
            <a:r>
              <a:rPr lang="en-US" b="1" u="sng" dirty="0" err="1"/>
              <a:t>functii</a:t>
            </a:r>
            <a:endParaRPr lang="en-US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123AD-7827-86B3-A7EF-D01D6DC53606}"/>
              </a:ext>
            </a:extLst>
          </p:cNvPr>
          <p:cNvSpPr txBox="1"/>
          <p:nvPr/>
        </p:nvSpPr>
        <p:spPr>
          <a:xfrm>
            <a:off x="852974" y="2845455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Void </a:t>
            </a:r>
            <a:r>
              <a:rPr lang="en-US" sz="2000" b="0" dirty="0" err="1">
                <a:effectLst/>
              </a:rPr>
              <a:t>move_right</a:t>
            </a:r>
            <a:r>
              <a:rPr lang="en-US" sz="2000" b="0" dirty="0">
                <a:effectLst/>
              </a:rPr>
              <a:t>()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Void </a:t>
            </a:r>
            <a:r>
              <a:rPr lang="en-US" sz="2000" dirty="0" err="1"/>
              <a:t>insert_left</a:t>
            </a:r>
            <a:r>
              <a:rPr lang="en-US" sz="2000" dirty="0"/>
              <a:t>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Void </a:t>
            </a:r>
            <a:r>
              <a:rPr lang="en-US" sz="2000" dirty="0" err="1"/>
              <a:t>insert_left</a:t>
            </a:r>
            <a:r>
              <a:rPr lang="en-US" sz="2000" dirty="0"/>
              <a:t>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Void </a:t>
            </a:r>
            <a:r>
              <a:rPr lang="en-US" sz="2000" dirty="0" err="1"/>
              <a:t>insert_right</a:t>
            </a:r>
            <a:r>
              <a:rPr lang="en-US" sz="2000" dirty="0"/>
              <a:t>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7715D3D-4062-5B6D-D2AF-6F13B308C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48203"/>
              </p:ext>
            </p:extLst>
          </p:nvPr>
        </p:nvGraphicFramePr>
        <p:xfrm>
          <a:off x="6089177" y="717612"/>
          <a:ext cx="4769110" cy="542277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769110">
                  <a:extLst>
                    <a:ext uri="{9D8B030D-6E8A-4147-A177-3AD203B41FA5}">
                      <a16:colId xmlns:a16="http://schemas.microsoft.com/office/drawing/2014/main" val="1459779683"/>
                    </a:ext>
                  </a:extLst>
                </a:gridCol>
              </a:tblGrid>
              <a:tr h="641456">
                <a:tc>
                  <a:txBody>
                    <a:bodyPr/>
                    <a:lstStyle/>
                    <a:p>
                      <a:r>
                        <a:rPr lang="en-RO" sz="2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COADA</a:t>
                      </a:r>
                    </a:p>
                  </a:txBody>
                  <a:tcPr marL="340907" marR="204544" marT="204544" marB="2045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852438"/>
                  </a:ext>
                </a:extLst>
              </a:tr>
              <a:tr h="813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effectLst/>
                        </a:rPr>
                        <a:t>Void </a:t>
                      </a:r>
                      <a:r>
                        <a:rPr lang="en-US" sz="2400" b="0" dirty="0" err="1">
                          <a:effectLst/>
                        </a:rPr>
                        <a:t>move_right</a:t>
                      </a:r>
                      <a:r>
                        <a:rPr lang="en-US" sz="2400" b="0" dirty="0">
                          <a:effectLst/>
                        </a:rPr>
                        <a:t>()</a:t>
                      </a: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00052"/>
                  </a:ext>
                </a:extLst>
              </a:tr>
              <a:tr h="813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03486"/>
                  </a:ext>
                </a:extLst>
              </a:tr>
              <a:tr h="813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97976"/>
                  </a:ext>
                </a:extLst>
              </a:tr>
              <a:tr h="813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4350"/>
                  </a:ext>
                </a:extLst>
              </a:tr>
              <a:tr h="527337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68580"/>
                  </a:ext>
                </a:extLst>
              </a:tr>
              <a:tr h="527337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7880"/>
                  </a:ext>
                </a:extLst>
              </a:tr>
            </a:tbl>
          </a:graphicData>
        </a:graphic>
      </p:graphicFrame>
      <p:sp>
        <p:nvSpPr>
          <p:cNvPr id="8" name="Right Arrow 7">
            <a:extLst>
              <a:ext uri="{FF2B5EF4-FFF2-40B4-BE49-F238E27FC236}">
                <a16:creationId xmlns:a16="http://schemas.microsoft.com/office/drawing/2014/main" id="{0FA8A974-3616-5CE2-312C-EA9D463DA562}"/>
              </a:ext>
            </a:extLst>
          </p:cNvPr>
          <p:cNvSpPr/>
          <p:nvPr/>
        </p:nvSpPr>
        <p:spPr>
          <a:xfrm rot="20518185">
            <a:off x="3130352" y="2472079"/>
            <a:ext cx="2912361" cy="10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6389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56D1-41F2-E8F2-1B7B-5E1E3F33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dirty="0" err="1"/>
              <a:t>Apelare</a:t>
            </a:r>
            <a:r>
              <a:rPr lang="en-US" b="1" u="sng" dirty="0"/>
              <a:t> </a:t>
            </a:r>
            <a:r>
              <a:rPr lang="en-US" b="1" u="sng" dirty="0" err="1"/>
              <a:t>functii</a:t>
            </a:r>
            <a:endParaRPr lang="en-US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123AD-7827-86B3-A7EF-D01D6DC53606}"/>
              </a:ext>
            </a:extLst>
          </p:cNvPr>
          <p:cNvSpPr txBox="1"/>
          <p:nvPr/>
        </p:nvSpPr>
        <p:spPr>
          <a:xfrm>
            <a:off x="852974" y="2845455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Void </a:t>
            </a:r>
            <a:r>
              <a:rPr lang="en-US" sz="2000" b="0" dirty="0" err="1">
                <a:effectLst/>
              </a:rPr>
              <a:t>move_right</a:t>
            </a:r>
            <a:r>
              <a:rPr lang="en-US" sz="2000" b="0" dirty="0">
                <a:effectLst/>
              </a:rPr>
              <a:t>()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Void </a:t>
            </a:r>
            <a:r>
              <a:rPr lang="en-US" sz="2000" dirty="0" err="1"/>
              <a:t>insert_left</a:t>
            </a:r>
            <a:r>
              <a:rPr lang="en-US" sz="2000" dirty="0"/>
              <a:t>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Void </a:t>
            </a:r>
            <a:r>
              <a:rPr lang="en-US" sz="2000" dirty="0" err="1"/>
              <a:t>insert_left</a:t>
            </a:r>
            <a:r>
              <a:rPr lang="en-US" sz="2000" dirty="0"/>
              <a:t>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Void </a:t>
            </a:r>
            <a:r>
              <a:rPr lang="en-US" sz="2000" dirty="0" err="1"/>
              <a:t>insert_right</a:t>
            </a:r>
            <a:r>
              <a:rPr lang="en-US" sz="2000" dirty="0"/>
              <a:t>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7715D3D-4062-5B6D-D2AF-6F13B308C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352616"/>
              </p:ext>
            </p:extLst>
          </p:nvPr>
        </p:nvGraphicFramePr>
        <p:xfrm>
          <a:off x="6089177" y="717612"/>
          <a:ext cx="4769110" cy="542277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769110">
                  <a:extLst>
                    <a:ext uri="{9D8B030D-6E8A-4147-A177-3AD203B41FA5}">
                      <a16:colId xmlns:a16="http://schemas.microsoft.com/office/drawing/2014/main" val="1459779683"/>
                    </a:ext>
                  </a:extLst>
                </a:gridCol>
              </a:tblGrid>
              <a:tr h="641456">
                <a:tc>
                  <a:txBody>
                    <a:bodyPr/>
                    <a:lstStyle/>
                    <a:p>
                      <a:r>
                        <a:rPr lang="en-RO" sz="2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COADA</a:t>
                      </a:r>
                    </a:p>
                  </a:txBody>
                  <a:tcPr marL="340907" marR="204544" marT="204544" marB="2045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852438"/>
                  </a:ext>
                </a:extLst>
              </a:tr>
              <a:tr h="813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effectLst/>
                        </a:rPr>
                        <a:t>Void </a:t>
                      </a:r>
                      <a:r>
                        <a:rPr lang="en-US" sz="2400" b="0" dirty="0" err="1">
                          <a:effectLst/>
                        </a:rPr>
                        <a:t>move_right</a:t>
                      </a:r>
                      <a:r>
                        <a:rPr lang="en-US" sz="2400" b="0" dirty="0">
                          <a:effectLst/>
                        </a:rPr>
                        <a:t>()</a:t>
                      </a: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00052"/>
                  </a:ext>
                </a:extLst>
              </a:tr>
              <a:tr h="813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Void </a:t>
                      </a:r>
                      <a:r>
                        <a:rPr lang="en-US" sz="2400" dirty="0" err="1"/>
                        <a:t>insert_left</a:t>
                      </a:r>
                      <a:r>
                        <a:rPr lang="en-US" sz="2400" dirty="0"/>
                        <a:t>()</a:t>
                      </a: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03486"/>
                  </a:ext>
                </a:extLst>
              </a:tr>
              <a:tr h="813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97976"/>
                  </a:ext>
                </a:extLst>
              </a:tr>
              <a:tr h="813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4350"/>
                  </a:ext>
                </a:extLst>
              </a:tr>
              <a:tr h="527337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68580"/>
                  </a:ext>
                </a:extLst>
              </a:tr>
              <a:tr h="527337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7880"/>
                  </a:ext>
                </a:extLst>
              </a:tr>
            </a:tbl>
          </a:graphicData>
        </a:graphic>
      </p:graphicFrame>
      <p:sp>
        <p:nvSpPr>
          <p:cNvPr id="9" name="Right Arrow 8">
            <a:extLst>
              <a:ext uri="{FF2B5EF4-FFF2-40B4-BE49-F238E27FC236}">
                <a16:creationId xmlns:a16="http://schemas.microsoft.com/office/drawing/2014/main" id="{2DB16690-E0A7-8FB3-A9F7-EB851375D364}"/>
              </a:ext>
            </a:extLst>
          </p:cNvPr>
          <p:cNvSpPr/>
          <p:nvPr/>
        </p:nvSpPr>
        <p:spPr>
          <a:xfrm rot="20823443">
            <a:off x="3184562" y="3055654"/>
            <a:ext cx="2681974" cy="133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894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56D1-41F2-E8F2-1B7B-5E1E3F33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dirty="0" err="1"/>
              <a:t>Apelare</a:t>
            </a:r>
            <a:r>
              <a:rPr lang="en-US" b="1" u="sng" dirty="0"/>
              <a:t> </a:t>
            </a:r>
            <a:r>
              <a:rPr lang="en-US" b="1" u="sng" dirty="0" err="1"/>
              <a:t>functii</a:t>
            </a:r>
            <a:endParaRPr lang="en-US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123AD-7827-86B3-A7EF-D01D6DC53606}"/>
              </a:ext>
            </a:extLst>
          </p:cNvPr>
          <p:cNvSpPr txBox="1"/>
          <p:nvPr/>
        </p:nvSpPr>
        <p:spPr>
          <a:xfrm>
            <a:off x="852974" y="2845455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Void </a:t>
            </a:r>
            <a:r>
              <a:rPr lang="en-US" sz="2000" b="0" dirty="0" err="1">
                <a:effectLst/>
              </a:rPr>
              <a:t>move_right</a:t>
            </a:r>
            <a:r>
              <a:rPr lang="en-US" sz="2000" b="0" dirty="0">
                <a:effectLst/>
              </a:rPr>
              <a:t>()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Void </a:t>
            </a:r>
            <a:r>
              <a:rPr lang="en-US" sz="2000" dirty="0" err="1"/>
              <a:t>insert_left</a:t>
            </a:r>
            <a:r>
              <a:rPr lang="en-US" sz="2000" dirty="0"/>
              <a:t>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Void </a:t>
            </a:r>
            <a:r>
              <a:rPr lang="en-US" sz="2000" dirty="0" err="1"/>
              <a:t>insert_left</a:t>
            </a:r>
            <a:r>
              <a:rPr lang="en-US" sz="2000" dirty="0"/>
              <a:t>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Void </a:t>
            </a:r>
            <a:r>
              <a:rPr lang="en-US" sz="2000" dirty="0" err="1"/>
              <a:t>insert_right</a:t>
            </a:r>
            <a:r>
              <a:rPr lang="en-US" sz="2000" dirty="0"/>
              <a:t>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7715D3D-4062-5B6D-D2AF-6F13B308C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588986"/>
              </p:ext>
            </p:extLst>
          </p:nvPr>
        </p:nvGraphicFramePr>
        <p:xfrm>
          <a:off x="6089177" y="717612"/>
          <a:ext cx="4769110" cy="542277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769110">
                  <a:extLst>
                    <a:ext uri="{9D8B030D-6E8A-4147-A177-3AD203B41FA5}">
                      <a16:colId xmlns:a16="http://schemas.microsoft.com/office/drawing/2014/main" val="1459779683"/>
                    </a:ext>
                  </a:extLst>
                </a:gridCol>
              </a:tblGrid>
              <a:tr h="641456">
                <a:tc>
                  <a:txBody>
                    <a:bodyPr/>
                    <a:lstStyle/>
                    <a:p>
                      <a:r>
                        <a:rPr lang="en-RO" sz="2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COADA</a:t>
                      </a:r>
                    </a:p>
                  </a:txBody>
                  <a:tcPr marL="340907" marR="204544" marT="204544" marB="2045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852438"/>
                  </a:ext>
                </a:extLst>
              </a:tr>
              <a:tr h="813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effectLst/>
                        </a:rPr>
                        <a:t>Void </a:t>
                      </a:r>
                      <a:r>
                        <a:rPr lang="en-US" sz="2400" b="0" dirty="0" err="1">
                          <a:effectLst/>
                        </a:rPr>
                        <a:t>move_right</a:t>
                      </a:r>
                      <a:r>
                        <a:rPr lang="en-US" sz="2400" b="0" dirty="0">
                          <a:effectLst/>
                        </a:rPr>
                        <a:t>()</a:t>
                      </a: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00052"/>
                  </a:ext>
                </a:extLst>
              </a:tr>
              <a:tr h="813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Void </a:t>
                      </a:r>
                      <a:r>
                        <a:rPr lang="en-US" sz="2400" dirty="0" err="1"/>
                        <a:t>insert_left</a:t>
                      </a:r>
                      <a:r>
                        <a:rPr lang="en-US" sz="2400" dirty="0"/>
                        <a:t>()</a:t>
                      </a: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03486"/>
                  </a:ext>
                </a:extLst>
              </a:tr>
              <a:tr h="813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Void </a:t>
                      </a:r>
                      <a:r>
                        <a:rPr lang="en-US" sz="2400" dirty="0" err="1"/>
                        <a:t>insert_left</a:t>
                      </a:r>
                      <a:r>
                        <a:rPr lang="en-US" sz="2400" dirty="0"/>
                        <a:t>()</a:t>
                      </a: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97976"/>
                  </a:ext>
                </a:extLst>
              </a:tr>
              <a:tr h="813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4350"/>
                  </a:ext>
                </a:extLst>
              </a:tr>
              <a:tr h="527337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68580"/>
                  </a:ext>
                </a:extLst>
              </a:tr>
              <a:tr h="527337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788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DD2398D0-5502-CAAB-420A-EC0480E32F1D}"/>
              </a:ext>
            </a:extLst>
          </p:cNvPr>
          <p:cNvSpPr/>
          <p:nvPr/>
        </p:nvSpPr>
        <p:spPr>
          <a:xfrm rot="21277225">
            <a:off x="3154351" y="3524366"/>
            <a:ext cx="2681974" cy="144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8697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56D1-41F2-E8F2-1B7B-5E1E3F33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dirty="0" err="1"/>
              <a:t>Apelare</a:t>
            </a:r>
            <a:r>
              <a:rPr lang="en-US" b="1" u="sng" dirty="0"/>
              <a:t> </a:t>
            </a:r>
            <a:r>
              <a:rPr lang="en-US" b="1" u="sng" dirty="0" err="1"/>
              <a:t>functii</a:t>
            </a:r>
            <a:endParaRPr lang="en-US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123AD-7827-86B3-A7EF-D01D6DC53606}"/>
              </a:ext>
            </a:extLst>
          </p:cNvPr>
          <p:cNvSpPr txBox="1"/>
          <p:nvPr/>
        </p:nvSpPr>
        <p:spPr>
          <a:xfrm>
            <a:off x="852974" y="2845455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Void </a:t>
            </a:r>
            <a:r>
              <a:rPr lang="en-US" sz="2000" b="0" dirty="0" err="1">
                <a:effectLst/>
              </a:rPr>
              <a:t>move_right</a:t>
            </a:r>
            <a:r>
              <a:rPr lang="en-US" sz="2000" b="0" dirty="0">
                <a:effectLst/>
              </a:rPr>
              <a:t>()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Void </a:t>
            </a:r>
            <a:r>
              <a:rPr lang="en-US" sz="2000" dirty="0" err="1"/>
              <a:t>insert_left</a:t>
            </a:r>
            <a:r>
              <a:rPr lang="en-US" sz="2000" dirty="0"/>
              <a:t>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Void </a:t>
            </a:r>
            <a:r>
              <a:rPr lang="en-US" sz="2000" dirty="0" err="1"/>
              <a:t>insert_left</a:t>
            </a:r>
            <a:r>
              <a:rPr lang="en-US" sz="2000" dirty="0"/>
              <a:t>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Void </a:t>
            </a:r>
            <a:r>
              <a:rPr lang="en-US" sz="2000" dirty="0" err="1"/>
              <a:t>insert_right</a:t>
            </a:r>
            <a:r>
              <a:rPr lang="en-US" sz="2000" dirty="0"/>
              <a:t>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7715D3D-4062-5B6D-D2AF-6F13B308C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90829"/>
              </p:ext>
            </p:extLst>
          </p:nvPr>
        </p:nvGraphicFramePr>
        <p:xfrm>
          <a:off x="6089177" y="717612"/>
          <a:ext cx="4769110" cy="542277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769110">
                  <a:extLst>
                    <a:ext uri="{9D8B030D-6E8A-4147-A177-3AD203B41FA5}">
                      <a16:colId xmlns:a16="http://schemas.microsoft.com/office/drawing/2014/main" val="1459779683"/>
                    </a:ext>
                  </a:extLst>
                </a:gridCol>
              </a:tblGrid>
              <a:tr h="641456">
                <a:tc>
                  <a:txBody>
                    <a:bodyPr/>
                    <a:lstStyle/>
                    <a:p>
                      <a:r>
                        <a:rPr lang="en-RO" sz="2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COADA</a:t>
                      </a:r>
                    </a:p>
                  </a:txBody>
                  <a:tcPr marL="340907" marR="204544" marT="204544" marB="2045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852438"/>
                  </a:ext>
                </a:extLst>
              </a:tr>
              <a:tr h="813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effectLst/>
                        </a:rPr>
                        <a:t>Void </a:t>
                      </a:r>
                      <a:r>
                        <a:rPr lang="en-US" sz="2400" b="0" dirty="0" err="1">
                          <a:effectLst/>
                        </a:rPr>
                        <a:t>move_right</a:t>
                      </a:r>
                      <a:r>
                        <a:rPr lang="en-US" sz="2400" b="0" dirty="0">
                          <a:effectLst/>
                        </a:rPr>
                        <a:t>()</a:t>
                      </a: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00052"/>
                  </a:ext>
                </a:extLst>
              </a:tr>
              <a:tr h="813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Void </a:t>
                      </a:r>
                      <a:r>
                        <a:rPr lang="en-US" sz="2400" dirty="0" err="1"/>
                        <a:t>insert_left</a:t>
                      </a:r>
                      <a:r>
                        <a:rPr lang="en-US" sz="2400" dirty="0"/>
                        <a:t>()</a:t>
                      </a: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03486"/>
                  </a:ext>
                </a:extLst>
              </a:tr>
              <a:tr h="813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Void </a:t>
                      </a:r>
                      <a:r>
                        <a:rPr lang="en-US" sz="2400" dirty="0" err="1"/>
                        <a:t>insert_left</a:t>
                      </a:r>
                      <a:r>
                        <a:rPr lang="en-US" sz="2400" dirty="0"/>
                        <a:t>()</a:t>
                      </a: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97976"/>
                  </a:ext>
                </a:extLst>
              </a:tr>
              <a:tr h="813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Void </a:t>
                      </a:r>
                      <a:r>
                        <a:rPr lang="en-US" sz="2400" dirty="0" err="1"/>
                        <a:t>insert_right</a:t>
                      </a:r>
                      <a:r>
                        <a:rPr lang="en-US" sz="2400" dirty="0"/>
                        <a:t>()</a:t>
                      </a: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4350"/>
                  </a:ext>
                </a:extLst>
              </a:tr>
              <a:tr h="527337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68580"/>
                  </a:ext>
                </a:extLst>
              </a:tr>
              <a:tr h="527337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7880"/>
                  </a:ext>
                </a:extLst>
              </a:tr>
            </a:tbl>
          </a:graphicData>
        </a:graphic>
      </p:graphicFrame>
      <p:sp>
        <p:nvSpPr>
          <p:cNvPr id="12" name="Right Arrow 11">
            <a:extLst>
              <a:ext uri="{FF2B5EF4-FFF2-40B4-BE49-F238E27FC236}">
                <a16:creationId xmlns:a16="http://schemas.microsoft.com/office/drawing/2014/main" id="{8D6FF16B-7143-5583-980B-6C772E4B3DD9}"/>
              </a:ext>
            </a:extLst>
          </p:cNvPr>
          <p:cNvSpPr/>
          <p:nvPr/>
        </p:nvSpPr>
        <p:spPr>
          <a:xfrm rot="335060">
            <a:off x="3605433" y="4135713"/>
            <a:ext cx="2314305" cy="159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36876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56D1-41F2-E8F2-1B7B-5E1E3F33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416" y="25961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dirty="0"/>
              <a:t>EXECUTE</a:t>
            </a:r>
            <a:endParaRPr lang="en-US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7715D3D-4062-5B6D-D2AF-6F13B308C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5668"/>
              </p:ext>
            </p:extLst>
          </p:nvPr>
        </p:nvGraphicFramePr>
        <p:xfrm>
          <a:off x="285111" y="608210"/>
          <a:ext cx="3739341" cy="541533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739341">
                  <a:extLst>
                    <a:ext uri="{9D8B030D-6E8A-4147-A177-3AD203B41FA5}">
                      <a16:colId xmlns:a16="http://schemas.microsoft.com/office/drawing/2014/main" val="1459779683"/>
                    </a:ext>
                  </a:extLst>
                </a:gridCol>
              </a:tblGrid>
              <a:tr h="756060">
                <a:tc>
                  <a:txBody>
                    <a:bodyPr/>
                    <a:lstStyle/>
                    <a:p>
                      <a:r>
                        <a:rPr lang="en-RO" sz="2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COADA</a:t>
                      </a:r>
                    </a:p>
                  </a:txBody>
                  <a:tcPr marL="340907" marR="204544" marT="204544" marB="2045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852438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effectLst/>
                        </a:rPr>
                        <a:t>Void </a:t>
                      </a:r>
                      <a:r>
                        <a:rPr lang="en-US" sz="2400" b="0" dirty="0" err="1">
                          <a:effectLst/>
                        </a:rPr>
                        <a:t>move_right</a:t>
                      </a:r>
                      <a:r>
                        <a:rPr lang="en-US" sz="2400" b="0" dirty="0">
                          <a:effectLst/>
                        </a:rPr>
                        <a:t>()</a:t>
                      </a: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00052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effectLst/>
                        </a:rPr>
                        <a:t>Void </a:t>
                      </a:r>
                      <a:r>
                        <a:rPr lang="en-US" sz="2400" b="0" dirty="0" err="1">
                          <a:effectLst/>
                        </a:rPr>
                        <a:t>move_left</a:t>
                      </a:r>
                      <a:r>
                        <a:rPr lang="en-US" sz="2400" b="0" dirty="0">
                          <a:effectLst/>
                        </a:rPr>
                        <a:t>()</a:t>
                      </a: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0348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effectLst/>
                        </a:rPr>
                        <a:t>Void </a:t>
                      </a:r>
                      <a:r>
                        <a:rPr lang="en-US" sz="2400" b="0" dirty="0" err="1">
                          <a:effectLst/>
                        </a:rPr>
                        <a:t>move_right</a:t>
                      </a:r>
                      <a:r>
                        <a:rPr lang="en-US" sz="2400" b="0" dirty="0">
                          <a:effectLst/>
                        </a:rPr>
                        <a:t>()</a:t>
                      </a: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9797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435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6858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788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72FBD1C-FF84-69B3-2485-48CF5F8CE729}"/>
              </a:ext>
            </a:extLst>
          </p:cNvPr>
          <p:cNvSpPr/>
          <p:nvPr/>
        </p:nvSpPr>
        <p:spPr>
          <a:xfrm>
            <a:off x="4249455" y="3023433"/>
            <a:ext cx="1045923" cy="102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sant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BD1F4C-9E51-941D-32DB-4785782BEF2E}"/>
              </a:ext>
            </a:extLst>
          </p:cNvPr>
          <p:cNvSpPr/>
          <p:nvPr/>
        </p:nvSpPr>
        <p:spPr>
          <a:xfrm>
            <a:off x="5660961" y="3023433"/>
            <a:ext cx="1089764" cy="10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09F0B1-E9EA-3CDB-6F1A-0A5842A82730}"/>
              </a:ext>
            </a:extLst>
          </p:cNvPr>
          <p:cNvSpPr txBox="1"/>
          <p:nvPr/>
        </p:nvSpPr>
        <p:spPr>
          <a:xfrm>
            <a:off x="5809099" y="2561653"/>
            <a:ext cx="79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curent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9665AE-E92B-1243-1690-DAD6BBD7F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37121"/>
              </p:ext>
            </p:extLst>
          </p:nvPr>
        </p:nvGraphicFramePr>
        <p:xfrm>
          <a:off x="8387233" y="721334"/>
          <a:ext cx="3519656" cy="541533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19656">
                  <a:extLst>
                    <a:ext uri="{9D8B030D-6E8A-4147-A177-3AD203B41FA5}">
                      <a16:colId xmlns:a16="http://schemas.microsoft.com/office/drawing/2014/main" val="1459779683"/>
                    </a:ext>
                  </a:extLst>
                </a:gridCol>
              </a:tblGrid>
              <a:tr h="756060">
                <a:tc>
                  <a:txBody>
                    <a:bodyPr/>
                    <a:lstStyle/>
                    <a:p>
                      <a:r>
                        <a:rPr lang="en-RO" sz="2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STIVA - UNDO</a:t>
                      </a:r>
                    </a:p>
                  </a:txBody>
                  <a:tcPr marL="340907" marR="204544" marT="204544" marB="2045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852438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00052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0348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9797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435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6858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7880"/>
                  </a:ext>
                </a:extLst>
              </a:tr>
            </a:tbl>
          </a:graphicData>
        </a:graphic>
      </p:graphicFrame>
      <p:sp>
        <p:nvSpPr>
          <p:cNvPr id="12" name="Right Arrow 11">
            <a:extLst>
              <a:ext uri="{FF2B5EF4-FFF2-40B4-BE49-F238E27FC236}">
                <a16:creationId xmlns:a16="http://schemas.microsoft.com/office/drawing/2014/main" id="{45375C4A-8E12-AA09-4569-692FEEEF06B1}"/>
              </a:ext>
            </a:extLst>
          </p:cNvPr>
          <p:cNvSpPr/>
          <p:nvPr/>
        </p:nvSpPr>
        <p:spPr>
          <a:xfrm>
            <a:off x="5288104" y="3315877"/>
            <a:ext cx="372856" cy="11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0873AD7-6C90-D7EC-4554-C9B701A824BF}"/>
              </a:ext>
            </a:extLst>
          </p:cNvPr>
          <p:cNvSpPr/>
          <p:nvPr/>
        </p:nvSpPr>
        <p:spPr>
          <a:xfrm>
            <a:off x="6699609" y="3317794"/>
            <a:ext cx="372856" cy="11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F9250EC-30E1-F0C5-9163-0FCFA555D572}"/>
              </a:ext>
            </a:extLst>
          </p:cNvPr>
          <p:cNvSpPr/>
          <p:nvPr/>
        </p:nvSpPr>
        <p:spPr>
          <a:xfrm flipH="1">
            <a:off x="5295378" y="3668589"/>
            <a:ext cx="372856" cy="89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77191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56D1-41F2-E8F2-1B7B-5E1E3F33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416" y="25961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dirty="0"/>
              <a:t>EXECUTE</a:t>
            </a:r>
            <a:endParaRPr lang="en-US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7715D3D-4062-5B6D-D2AF-6F13B308C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75122"/>
              </p:ext>
            </p:extLst>
          </p:nvPr>
        </p:nvGraphicFramePr>
        <p:xfrm>
          <a:off x="285111" y="608210"/>
          <a:ext cx="3739341" cy="541533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739341">
                  <a:extLst>
                    <a:ext uri="{9D8B030D-6E8A-4147-A177-3AD203B41FA5}">
                      <a16:colId xmlns:a16="http://schemas.microsoft.com/office/drawing/2014/main" val="1459779683"/>
                    </a:ext>
                  </a:extLst>
                </a:gridCol>
              </a:tblGrid>
              <a:tr h="756060">
                <a:tc>
                  <a:txBody>
                    <a:bodyPr/>
                    <a:lstStyle/>
                    <a:p>
                      <a:r>
                        <a:rPr lang="en-RO" sz="2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COADA</a:t>
                      </a:r>
                    </a:p>
                  </a:txBody>
                  <a:tcPr marL="340907" marR="204544" marT="204544" marB="2045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852438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effectLst/>
                        </a:rPr>
                        <a:t>Void </a:t>
                      </a:r>
                      <a:r>
                        <a:rPr lang="en-US" sz="2400" b="0" dirty="0" err="1">
                          <a:effectLst/>
                        </a:rPr>
                        <a:t>move_right</a:t>
                      </a:r>
                      <a:r>
                        <a:rPr lang="en-US" sz="2400" b="0" dirty="0">
                          <a:effectLst/>
                        </a:rPr>
                        <a:t>()</a:t>
                      </a: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00052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effectLst/>
                        </a:rPr>
                        <a:t>Void </a:t>
                      </a:r>
                      <a:r>
                        <a:rPr lang="en-US" sz="2400" b="0" dirty="0" err="1">
                          <a:effectLst/>
                        </a:rPr>
                        <a:t>move_left</a:t>
                      </a:r>
                      <a:r>
                        <a:rPr lang="en-US" sz="2400" b="0" dirty="0">
                          <a:effectLst/>
                        </a:rPr>
                        <a:t>()</a:t>
                      </a: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0348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effectLst/>
                        </a:rPr>
                        <a:t>Void </a:t>
                      </a:r>
                      <a:r>
                        <a:rPr lang="en-US" sz="2400" b="0" dirty="0" err="1">
                          <a:effectLst/>
                        </a:rPr>
                        <a:t>move_right</a:t>
                      </a:r>
                      <a:r>
                        <a:rPr lang="en-US" sz="2400" b="0" dirty="0">
                          <a:effectLst/>
                        </a:rPr>
                        <a:t>()</a:t>
                      </a: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9797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435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6858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788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72FBD1C-FF84-69B3-2485-48CF5F8CE729}"/>
              </a:ext>
            </a:extLst>
          </p:cNvPr>
          <p:cNvSpPr/>
          <p:nvPr/>
        </p:nvSpPr>
        <p:spPr>
          <a:xfrm>
            <a:off x="4249455" y="3023433"/>
            <a:ext cx="1045923" cy="102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sant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BD1F4C-9E51-941D-32DB-4785782BEF2E}"/>
              </a:ext>
            </a:extLst>
          </p:cNvPr>
          <p:cNvSpPr/>
          <p:nvPr/>
        </p:nvSpPr>
        <p:spPr>
          <a:xfrm>
            <a:off x="5660961" y="3023433"/>
            <a:ext cx="1089764" cy="10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09F0B1-E9EA-3CDB-6F1A-0A5842A82730}"/>
              </a:ext>
            </a:extLst>
          </p:cNvPr>
          <p:cNvSpPr txBox="1"/>
          <p:nvPr/>
        </p:nvSpPr>
        <p:spPr>
          <a:xfrm>
            <a:off x="5809099" y="2561653"/>
            <a:ext cx="79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curent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1F4A772-5E25-D2A5-89CA-CE6CB83A0311}"/>
              </a:ext>
            </a:extLst>
          </p:cNvPr>
          <p:cNvSpPr/>
          <p:nvPr/>
        </p:nvSpPr>
        <p:spPr>
          <a:xfrm>
            <a:off x="7077786" y="3030424"/>
            <a:ext cx="1089764" cy="10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!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9CAEF82-6A1C-7927-5DF1-BD618516939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024452" y="1850065"/>
            <a:ext cx="3598216" cy="11803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5D4E006-7438-7738-067F-F3CFE38C4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52971"/>
              </p:ext>
            </p:extLst>
          </p:nvPr>
        </p:nvGraphicFramePr>
        <p:xfrm>
          <a:off x="8387233" y="721334"/>
          <a:ext cx="3519656" cy="541533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19656">
                  <a:extLst>
                    <a:ext uri="{9D8B030D-6E8A-4147-A177-3AD203B41FA5}">
                      <a16:colId xmlns:a16="http://schemas.microsoft.com/office/drawing/2014/main" val="1459779683"/>
                    </a:ext>
                  </a:extLst>
                </a:gridCol>
              </a:tblGrid>
              <a:tr h="756060">
                <a:tc>
                  <a:txBody>
                    <a:bodyPr/>
                    <a:lstStyle/>
                    <a:p>
                      <a:r>
                        <a:rPr lang="en-RO" sz="27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STIVA - UNDO</a:t>
                      </a:r>
                    </a:p>
                  </a:txBody>
                  <a:tcPr marL="340907" marR="204544" marT="204544" marB="2045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852438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#</a:t>
                      </a: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00052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0348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9797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435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6858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7880"/>
                  </a:ext>
                </a:extLst>
              </a:tr>
            </a:tbl>
          </a:graphicData>
        </a:graphic>
      </p:graphicFrame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A18BDA48-D5A0-AF5E-316B-6CBAC8BA02C6}"/>
              </a:ext>
            </a:extLst>
          </p:cNvPr>
          <p:cNvCxnSpPr>
            <a:cxnSpLocks/>
          </p:cNvCxnSpPr>
          <p:nvPr/>
        </p:nvCxnSpPr>
        <p:spPr>
          <a:xfrm flipV="1">
            <a:off x="6112017" y="1925841"/>
            <a:ext cx="2192011" cy="651344"/>
          </a:xfrm>
          <a:prstGeom prst="curvedConnector3">
            <a:avLst>
              <a:gd name="adj1" fmla="val 54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>
            <a:extLst>
              <a:ext uri="{FF2B5EF4-FFF2-40B4-BE49-F238E27FC236}">
                <a16:creationId xmlns:a16="http://schemas.microsoft.com/office/drawing/2014/main" id="{F65D3451-FE92-613A-6E18-9DE98090B280}"/>
              </a:ext>
            </a:extLst>
          </p:cNvPr>
          <p:cNvSpPr/>
          <p:nvPr/>
        </p:nvSpPr>
        <p:spPr>
          <a:xfrm>
            <a:off x="6699609" y="3317794"/>
            <a:ext cx="372856" cy="11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04CDC380-2F77-AEB5-5E68-E5468F8A4FB8}"/>
              </a:ext>
            </a:extLst>
          </p:cNvPr>
          <p:cNvSpPr/>
          <p:nvPr/>
        </p:nvSpPr>
        <p:spPr>
          <a:xfrm>
            <a:off x="5288104" y="3315877"/>
            <a:ext cx="372856" cy="11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1E020DA5-EA15-E988-7999-43F23AFFA6C0}"/>
              </a:ext>
            </a:extLst>
          </p:cNvPr>
          <p:cNvSpPr/>
          <p:nvPr/>
        </p:nvSpPr>
        <p:spPr>
          <a:xfrm flipH="1">
            <a:off x="5295378" y="3668589"/>
            <a:ext cx="372856" cy="89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399D81E4-696A-F24C-8847-6B81D9AF3F20}"/>
              </a:ext>
            </a:extLst>
          </p:cNvPr>
          <p:cNvSpPr/>
          <p:nvPr/>
        </p:nvSpPr>
        <p:spPr>
          <a:xfrm flipH="1">
            <a:off x="6750725" y="3668589"/>
            <a:ext cx="372856" cy="89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6854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56D1-41F2-E8F2-1B7B-5E1E3F33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416" y="25961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dirty="0"/>
              <a:t>EXECUTE</a:t>
            </a:r>
            <a:endParaRPr lang="en-US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7715D3D-4062-5B6D-D2AF-6F13B308C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19346"/>
              </p:ext>
            </p:extLst>
          </p:nvPr>
        </p:nvGraphicFramePr>
        <p:xfrm>
          <a:off x="285111" y="608210"/>
          <a:ext cx="3739341" cy="541533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739341">
                  <a:extLst>
                    <a:ext uri="{9D8B030D-6E8A-4147-A177-3AD203B41FA5}">
                      <a16:colId xmlns:a16="http://schemas.microsoft.com/office/drawing/2014/main" val="1459779683"/>
                    </a:ext>
                  </a:extLst>
                </a:gridCol>
              </a:tblGrid>
              <a:tr h="756060">
                <a:tc>
                  <a:txBody>
                    <a:bodyPr/>
                    <a:lstStyle/>
                    <a:p>
                      <a:r>
                        <a:rPr lang="en-RO" sz="2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COADA</a:t>
                      </a:r>
                    </a:p>
                  </a:txBody>
                  <a:tcPr marL="340907" marR="204544" marT="204544" marB="2045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852438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effectLst/>
                        </a:rPr>
                        <a:t>Void </a:t>
                      </a:r>
                      <a:r>
                        <a:rPr lang="en-US" sz="2400" b="0" dirty="0" err="1">
                          <a:effectLst/>
                        </a:rPr>
                        <a:t>move_left</a:t>
                      </a:r>
                      <a:r>
                        <a:rPr lang="en-US" sz="2400" b="0" dirty="0">
                          <a:effectLst/>
                        </a:rPr>
                        <a:t>()</a:t>
                      </a: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00052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effectLst/>
                        </a:rPr>
                        <a:t>Void </a:t>
                      </a:r>
                      <a:r>
                        <a:rPr lang="en-US" sz="2400" b="0" dirty="0" err="1">
                          <a:effectLst/>
                        </a:rPr>
                        <a:t>move_right</a:t>
                      </a:r>
                      <a:r>
                        <a:rPr lang="en-US" sz="2400" b="0" dirty="0">
                          <a:effectLst/>
                        </a:rPr>
                        <a:t>()</a:t>
                      </a: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0348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9797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435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6858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788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72FBD1C-FF84-69B3-2485-48CF5F8CE729}"/>
              </a:ext>
            </a:extLst>
          </p:cNvPr>
          <p:cNvSpPr/>
          <p:nvPr/>
        </p:nvSpPr>
        <p:spPr>
          <a:xfrm>
            <a:off x="4249455" y="3023433"/>
            <a:ext cx="1045923" cy="102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sant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BD1F4C-9E51-941D-32DB-4785782BEF2E}"/>
              </a:ext>
            </a:extLst>
          </p:cNvPr>
          <p:cNvSpPr/>
          <p:nvPr/>
        </p:nvSpPr>
        <p:spPr>
          <a:xfrm>
            <a:off x="5660961" y="3023433"/>
            <a:ext cx="1089764" cy="10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09F0B1-E9EA-3CDB-6F1A-0A5842A82730}"/>
              </a:ext>
            </a:extLst>
          </p:cNvPr>
          <p:cNvSpPr txBox="1"/>
          <p:nvPr/>
        </p:nvSpPr>
        <p:spPr>
          <a:xfrm>
            <a:off x="5809099" y="2561653"/>
            <a:ext cx="79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curent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1F4A772-5E25-D2A5-89CA-CE6CB83A0311}"/>
              </a:ext>
            </a:extLst>
          </p:cNvPr>
          <p:cNvSpPr/>
          <p:nvPr/>
        </p:nvSpPr>
        <p:spPr>
          <a:xfrm>
            <a:off x="7077786" y="3030424"/>
            <a:ext cx="1089764" cy="10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!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9CAEF82-6A1C-7927-5DF1-BD618516939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24452" y="1850065"/>
            <a:ext cx="2181391" cy="7115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722CD2-4480-F7F1-2F34-4E63FD8A7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13304"/>
              </p:ext>
            </p:extLst>
          </p:nvPr>
        </p:nvGraphicFramePr>
        <p:xfrm>
          <a:off x="8387233" y="721334"/>
          <a:ext cx="3519656" cy="541533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19656">
                  <a:extLst>
                    <a:ext uri="{9D8B030D-6E8A-4147-A177-3AD203B41FA5}">
                      <a16:colId xmlns:a16="http://schemas.microsoft.com/office/drawing/2014/main" val="1459779683"/>
                    </a:ext>
                  </a:extLst>
                </a:gridCol>
              </a:tblGrid>
              <a:tr h="756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O" sz="2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STIVA - UNDO</a:t>
                      </a:r>
                    </a:p>
                  </a:txBody>
                  <a:tcPr marL="340907" marR="204544" marT="204544" marB="2045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852438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!</a:t>
                      </a: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00052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#</a:t>
                      </a: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0348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9797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435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6858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7880"/>
                  </a:ext>
                </a:extLst>
              </a:tr>
            </a:tbl>
          </a:graphicData>
        </a:graphic>
      </p:graphicFrame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96919DD8-1BD1-8468-AEB7-8402A32D0282}"/>
              </a:ext>
            </a:extLst>
          </p:cNvPr>
          <p:cNvCxnSpPr>
            <a:stCxn id="11" idx="0"/>
          </p:cNvCxnSpPr>
          <p:nvPr/>
        </p:nvCxnSpPr>
        <p:spPr>
          <a:xfrm rot="5400000" flipH="1" flipV="1">
            <a:off x="7499831" y="2143023"/>
            <a:ext cx="1010238" cy="764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>
            <a:extLst>
              <a:ext uri="{FF2B5EF4-FFF2-40B4-BE49-F238E27FC236}">
                <a16:creationId xmlns:a16="http://schemas.microsoft.com/office/drawing/2014/main" id="{6B095EE5-F684-EFEE-10C2-54186FF54283}"/>
              </a:ext>
            </a:extLst>
          </p:cNvPr>
          <p:cNvSpPr/>
          <p:nvPr/>
        </p:nvSpPr>
        <p:spPr>
          <a:xfrm>
            <a:off x="5288104" y="3315877"/>
            <a:ext cx="372856" cy="11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0808AEF5-A34B-8D21-8797-ED9600266D76}"/>
              </a:ext>
            </a:extLst>
          </p:cNvPr>
          <p:cNvSpPr/>
          <p:nvPr/>
        </p:nvSpPr>
        <p:spPr>
          <a:xfrm>
            <a:off x="6699609" y="3317794"/>
            <a:ext cx="372856" cy="11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3734A8E-38FC-36C9-29C6-817657EC9DAD}"/>
              </a:ext>
            </a:extLst>
          </p:cNvPr>
          <p:cNvSpPr/>
          <p:nvPr/>
        </p:nvSpPr>
        <p:spPr>
          <a:xfrm flipH="1">
            <a:off x="5295378" y="3668589"/>
            <a:ext cx="372856" cy="89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44FDCED0-60BE-43FA-5B79-E1B1D6B390C1}"/>
              </a:ext>
            </a:extLst>
          </p:cNvPr>
          <p:cNvSpPr/>
          <p:nvPr/>
        </p:nvSpPr>
        <p:spPr>
          <a:xfrm flipH="1">
            <a:off x="6750725" y="3668589"/>
            <a:ext cx="372856" cy="89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8282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56D1-41F2-E8F2-1B7B-5E1E3F33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416" y="25961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dirty="0"/>
              <a:t>EXECUTE</a:t>
            </a:r>
            <a:endParaRPr lang="en-US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7715D3D-4062-5B6D-D2AF-6F13B308C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23874"/>
              </p:ext>
            </p:extLst>
          </p:nvPr>
        </p:nvGraphicFramePr>
        <p:xfrm>
          <a:off x="285111" y="608210"/>
          <a:ext cx="3739341" cy="541533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739341">
                  <a:extLst>
                    <a:ext uri="{9D8B030D-6E8A-4147-A177-3AD203B41FA5}">
                      <a16:colId xmlns:a16="http://schemas.microsoft.com/office/drawing/2014/main" val="1459779683"/>
                    </a:ext>
                  </a:extLst>
                </a:gridCol>
              </a:tblGrid>
              <a:tr h="756060">
                <a:tc>
                  <a:txBody>
                    <a:bodyPr/>
                    <a:lstStyle/>
                    <a:p>
                      <a:r>
                        <a:rPr lang="en-RO" sz="2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COADA</a:t>
                      </a:r>
                    </a:p>
                  </a:txBody>
                  <a:tcPr marL="340907" marR="204544" marT="204544" marB="2045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852438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effectLst/>
                        </a:rPr>
                        <a:t>Void </a:t>
                      </a:r>
                      <a:r>
                        <a:rPr lang="en-US" sz="2400" b="0" dirty="0" err="1">
                          <a:effectLst/>
                        </a:rPr>
                        <a:t>move_right</a:t>
                      </a:r>
                      <a:r>
                        <a:rPr lang="en-US" sz="2400" b="0" dirty="0">
                          <a:effectLst/>
                        </a:rPr>
                        <a:t>()</a:t>
                      </a: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00052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0348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9797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435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6858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788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72FBD1C-FF84-69B3-2485-48CF5F8CE729}"/>
              </a:ext>
            </a:extLst>
          </p:cNvPr>
          <p:cNvSpPr/>
          <p:nvPr/>
        </p:nvSpPr>
        <p:spPr>
          <a:xfrm>
            <a:off x="4249455" y="3023433"/>
            <a:ext cx="1045923" cy="102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sant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BD1F4C-9E51-941D-32DB-4785782BEF2E}"/>
              </a:ext>
            </a:extLst>
          </p:cNvPr>
          <p:cNvSpPr/>
          <p:nvPr/>
        </p:nvSpPr>
        <p:spPr>
          <a:xfrm>
            <a:off x="5660961" y="3023433"/>
            <a:ext cx="1089764" cy="10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09F0B1-E9EA-3CDB-6F1A-0A5842A82730}"/>
              </a:ext>
            </a:extLst>
          </p:cNvPr>
          <p:cNvSpPr txBox="1"/>
          <p:nvPr/>
        </p:nvSpPr>
        <p:spPr>
          <a:xfrm>
            <a:off x="5809099" y="2561653"/>
            <a:ext cx="79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curent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1F4A772-5E25-D2A5-89CA-CE6CB83A0311}"/>
              </a:ext>
            </a:extLst>
          </p:cNvPr>
          <p:cNvSpPr/>
          <p:nvPr/>
        </p:nvSpPr>
        <p:spPr>
          <a:xfrm>
            <a:off x="7077786" y="3030424"/>
            <a:ext cx="1089764" cy="10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!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9CAEF82-6A1C-7927-5DF1-BD618516939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024452" y="1850065"/>
            <a:ext cx="3598216" cy="11803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4828D1-41C0-8711-AC04-13A9A1CBF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44480"/>
              </p:ext>
            </p:extLst>
          </p:nvPr>
        </p:nvGraphicFramePr>
        <p:xfrm>
          <a:off x="8387233" y="721334"/>
          <a:ext cx="3519656" cy="541533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19656">
                  <a:extLst>
                    <a:ext uri="{9D8B030D-6E8A-4147-A177-3AD203B41FA5}">
                      <a16:colId xmlns:a16="http://schemas.microsoft.com/office/drawing/2014/main" val="1459779683"/>
                    </a:ext>
                  </a:extLst>
                </a:gridCol>
              </a:tblGrid>
              <a:tr h="756060">
                <a:tc>
                  <a:txBody>
                    <a:bodyPr/>
                    <a:lstStyle/>
                    <a:p>
                      <a:r>
                        <a:rPr lang="en-RO" sz="2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STIVA - UNDO</a:t>
                      </a:r>
                    </a:p>
                  </a:txBody>
                  <a:tcPr marL="340907" marR="204544" marT="204544" marB="2045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852438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#</a:t>
                      </a: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00052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!</a:t>
                      </a: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0348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#</a:t>
                      </a: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97976"/>
                  </a:ext>
                </a:extLst>
              </a:tr>
              <a:tr h="81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435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6858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endParaRPr lang="en-RO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0907" marR="177272" marT="177272" marB="1772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97880"/>
                  </a:ext>
                </a:extLst>
              </a:tr>
            </a:tbl>
          </a:graphicData>
        </a:graphic>
      </p:graphicFrame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2F10A9D-E04A-2FA9-199B-A94CB68B1172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6957620" y="1215246"/>
            <a:ext cx="594630" cy="20981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C419100-7D7C-C2B9-4E06-C2C6BB6AB547}"/>
              </a:ext>
            </a:extLst>
          </p:cNvPr>
          <p:cNvSpPr/>
          <p:nvPr/>
        </p:nvSpPr>
        <p:spPr>
          <a:xfrm>
            <a:off x="5288104" y="3315877"/>
            <a:ext cx="372856" cy="11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804DD745-BEA6-5631-5100-5049A83F1570}"/>
              </a:ext>
            </a:extLst>
          </p:cNvPr>
          <p:cNvSpPr/>
          <p:nvPr/>
        </p:nvSpPr>
        <p:spPr>
          <a:xfrm>
            <a:off x="6699609" y="3317794"/>
            <a:ext cx="372856" cy="11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199B073-AF4A-52CA-CDB5-A9F549FEF96E}"/>
              </a:ext>
            </a:extLst>
          </p:cNvPr>
          <p:cNvSpPr/>
          <p:nvPr/>
        </p:nvSpPr>
        <p:spPr>
          <a:xfrm flipH="1">
            <a:off x="5295378" y="3668589"/>
            <a:ext cx="372856" cy="89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8BBF23D-DDB0-DB27-ACBA-EB0589CB85F7}"/>
              </a:ext>
            </a:extLst>
          </p:cNvPr>
          <p:cNvSpPr/>
          <p:nvPr/>
        </p:nvSpPr>
        <p:spPr>
          <a:xfrm flipH="1">
            <a:off x="6750725" y="3668589"/>
            <a:ext cx="372856" cy="89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83255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299</Words>
  <Application>Microsoft Macintosh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Apelare functii</vt:lpstr>
      <vt:lpstr>Apelare functii</vt:lpstr>
      <vt:lpstr>Apelare functii</vt:lpstr>
      <vt:lpstr>Apelare functii</vt:lpstr>
      <vt:lpstr>EXECUTE</vt:lpstr>
      <vt:lpstr>EXECUTE</vt:lpstr>
      <vt:lpstr>EXECUTE</vt:lpstr>
      <vt:lpstr>EXECUTE</vt:lpstr>
      <vt:lpstr>UNDO-REDO</vt:lpstr>
      <vt:lpstr>UNDO-REDO</vt:lpstr>
      <vt:lpstr>UNDO-REDO</vt:lpstr>
      <vt:lpstr>UNDO-REDO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VRÎNCEANU (136326)</dc:creator>
  <cp:lastModifiedBy>Dan VRÎNCEANU (136326)</cp:lastModifiedBy>
  <cp:revision>1</cp:revision>
  <dcterms:created xsi:type="dcterms:W3CDTF">2023-05-16T20:44:23Z</dcterms:created>
  <dcterms:modified xsi:type="dcterms:W3CDTF">2023-05-16T22:48:33Z</dcterms:modified>
</cp:coreProperties>
</file>