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AD2E-E7E6-49B4-8514-9A26F497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FD4A6-1700-417C-B52D-252072D97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A469-DC78-418A-AA31-D53367EF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996D-8DF2-45AE-8D4A-CFE0A0C0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0323-3223-48C6-BC9E-89DAEACF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9068-1F36-4BD4-8EF5-D8EC40BF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3971A-CA9D-4DE7-A0B9-AEA961A26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5CA5-0720-4BA2-97CD-A9ABA7E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0985-4614-4A57-9D2F-87DA4520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777DD-F0C2-46A8-8C46-48BA15D4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80516-1444-4D24-806D-58A5C97D9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5627A-8646-472F-8586-9DB0B611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5F5C-E19C-4A1B-929B-5B380E0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1E749-284F-4394-8018-2074A119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0243-FDC6-4669-B7D2-B811EFB2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0138-612D-4D81-9F9C-CF1BDD21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6022-0710-450F-ADEE-AF76DC0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FDF4-90C6-459C-9903-333B51D2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1494-8175-4D70-91FA-903129D6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82E1-0463-4025-A76D-F1E3F28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604F-B880-4A7A-A82D-C62291B4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73BAD-5CA1-4B7D-9BF3-63E9D324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E699-0DD3-4D6D-8890-DF461B39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2778-E22C-4C4F-944F-C78896BA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C963-C6A8-4F86-8759-92B2CDA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D5C-2012-4FB1-99A2-564253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495A-6A92-4F9B-BD4B-724EEFC4D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F354-2572-4DF5-96F7-CEAD82D6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E1E8-10AB-4ED6-B7FD-DFB6AFE8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D15C7-44D4-4DFB-8BD5-D1A44703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E8B-6BDE-4DF7-B20A-1AF5EFEC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D4E1-AE27-4130-AAC8-FB28D364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B9CC-66C3-4BB7-8BF4-C4334DB15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9A547-D757-43C0-9248-F6D3CE58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C8B03-EF26-4957-BD7E-2A6537B89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786E-D8A1-404A-9DB9-7BEEF41E0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5D7C5-9A71-4B1E-9C7E-88090C76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B9A01-923E-4151-8189-3F3869F9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D0A73-AEAA-4826-8E32-D5D920CB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2DD6-21CD-4268-8FB4-513DA1DE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AB351-8793-46A2-95D3-AA80CF00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22E8D-F99D-4DAF-B23D-FF7E344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798E-F3A1-4523-A2C4-B6AC2F5C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507AD-B17D-4F47-8461-9D6B71B7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A0AE5-0853-4E55-8C1F-9CB9D9F4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BF120-67D5-4E0F-8311-38E5FF3E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6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9526-9875-4E4E-A605-7D8647E3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A364-E281-40A8-B0D6-D1990183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EF921-3C13-4EB8-8270-86A60FB1A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BC37E-1322-4E47-9C68-16353B84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4E81F-E3F1-4881-955A-9010A17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EBFE-0C0E-4651-ACA4-3B83E52D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2497-C450-4AE0-9B6F-2D5028A7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42504-0E88-45BC-814B-9105197C2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1CFD9-90DC-4315-9919-A9463352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09922-A1BC-4B7B-96EE-A4916540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CB1E-7152-4691-A2DE-5A0AF4CF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A2CA-A99E-4E92-B6CC-0B5DD8B8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8A120-2C0D-4A2B-8A43-14C9A85C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FA64-231D-47B8-8A1D-1120D2CC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45D3-60D8-402D-88B0-459EC8730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A25C-9C3F-4129-BF27-059B2FD0949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BD7F-DD9A-42E1-A3C3-2D45D5A51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27F5-E092-49B8-AFB2-B2945136E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ED19-A2A5-426B-A5DE-0A6324A3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FA390D-5E35-4ECE-B0C6-0FC3F51DB8E3}"/>
              </a:ext>
            </a:extLst>
          </p:cNvPr>
          <p:cNvSpPr/>
          <p:nvPr/>
        </p:nvSpPr>
        <p:spPr>
          <a:xfrm>
            <a:off x="807867" y="275209"/>
            <a:ext cx="4725879" cy="5797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Order ID: 1002</a:t>
            </a: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r>
              <a:rPr lang="en-CA" sz="3600" b="1" dirty="0">
                <a:solidFill>
                  <a:schemeClr val="tx1"/>
                </a:solidFill>
              </a:rPr>
              <a:t>Customer: Daniel W</a:t>
            </a: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r>
              <a:rPr lang="en-CA" sz="3600" b="1" dirty="0" err="1">
                <a:solidFill>
                  <a:schemeClr val="tx1"/>
                </a:solidFill>
              </a:rPr>
              <a:t>MyFlowerBusiness</a:t>
            </a:r>
            <a:endParaRPr lang="en-CA" sz="3600" b="1" dirty="0">
              <a:solidFill>
                <a:schemeClr val="tx1"/>
              </a:solidFill>
            </a:endParaRP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r>
              <a:rPr lang="en-CA" sz="3600" b="1" dirty="0">
                <a:solidFill>
                  <a:schemeClr val="tx1"/>
                </a:solidFill>
              </a:rPr>
              <a:t>Stay Safe!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46DEA-B747-45B9-9FF5-8FC9936121DC}"/>
              </a:ext>
            </a:extLst>
          </p:cNvPr>
          <p:cNvSpPr/>
          <p:nvPr/>
        </p:nvSpPr>
        <p:spPr>
          <a:xfrm>
            <a:off x="6096000" y="275210"/>
            <a:ext cx="4725879" cy="5797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Order ID: 9555</a:t>
            </a: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r>
              <a:rPr lang="en-CA" sz="3600" b="1" dirty="0">
                <a:solidFill>
                  <a:schemeClr val="tx1"/>
                </a:solidFill>
              </a:rPr>
              <a:t>Customer: Joseph Z</a:t>
            </a: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r>
              <a:rPr lang="en-CA" sz="3600" b="1" dirty="0" err="1">
                <a:solidFill>
                  <a:schemeClr val="tx1"/>
                </a:solidFill>
              </a:rPr>
              <a:t>MyFlowerBusiness</a:t>
            </a:r>
            <a:endParaRPr lang="en-CA" sz="3600" b="1" dirty="0">
              <a:solidFill>
                <a:schemeClr val="tx1"/>
              </a:solidFill>
            </a:endParaRP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endParaRPr lang="en-CA" sz="3600" b="1" dirty="0">
              <a:solidFill>
                <a:schemeClr val="tx1"/>
              </a:solidFill>
            </a:endParaRPr>
          </a:p>
          <a:p>
            <a:pPr algn="ctr"/>
            <a:r>
              <a:rPr lang="en-CA" sz="3600" b="1" dirty="0">
                <a:solidFill>
                  <a:schemeClr val="tx1"/>
                </a:solidFill>
              </a:rPr>
              <a:t>Stay Safe!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Free Free Flowers Images, Download Free Clip Art, Free Clip Art on ...">
            <a:extLst>
              <a:ext uri="{FF2B5EF4-FFF2-40B4-BE49-F238E27FC236}">
                <a16:creationId xmlns:a16="http://schemas.microsoft.com/office/drawing/2014/main" id="{647F0283-E44F-41C1-8547-AC3EB372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92" y="3360198"/>
            <a:ext cx="1701314" cy="159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Free Flowers Images, Download Free Clip Art, Free Clip Art on ...">
            <a:extLst>
              <a:ext uri="{FF2B5EF4-FFF2-40B4-BE49-F238E27FC236}">
                <a16:creationId xmlns:a16="http://schemas.microsoft.com/office/drawing/2014/main" id="{57B2EB9B-B45D-4A0D-B55C-5109A2CFA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29" y="3460056"/>
            <a:ext cx="1595020" cy="14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E32CC291-C394-450A-962D-ABE2C11B3C45}"/>
              </a:ext>
            </a:extLst>
          </p:cNvPr>
          <p:cNvSpPr/>
          <p:nvPr/>
        </p:nvSpPr>
        <p:spPr>
          <a:xfrm>
            <a:off x="3045041" y="2032986"/>
            <a:ext cx="2840854" cy="2450237"/>
          </a:xfrm>
          <a:prstGeom prst="upArrow">
            <a:avLst/>
          </a:prstGeom>
          <a:solidFill>
            <a:schemeClr val="bg1"/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80931-9671-457E-89C9-794ECA967F1A}"/>
              </a:ext>
            </a:extLst>
          </p:cNvPr>
          <p:cNvSpPr txBox="1"/>
          <p:nvPr/>
        </p:nvSpPr>
        <p:spPr>
          <a:xfrm>
            <a:off x="4178770" y="4500880"/>
            <a:ext cx="3448380" cy="830997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1416986"/>
              </a:avLst>
            </a:prstTxWarp>
            <a:spAutoFit/>
          </a:bodyPr>
          <a:lstStyle/>
          <a:p>
            <a:r>
              <a:rPr lang="en-CA" sz="8000" b="1" dirty="0">
                <a:solidFill>
                  <a:srgbClr val="019BA3"/>
                </a:solidFill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Bot-O-Ship</a:t>
            </a:r>
            <a:endParaRPr lang="en-US" sz="8000" b="1" dirty="0">
              <a:solidFill>
                <a:srgbClr val="019BA3"/>
              </a:solidFill>
              <a:latin typeface="Arial Rounded MT Bold" panose="020F070403050403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Free Battleship Cliparts, Download Free Clip Art, Free Clip Art on ...">
            <a:extLst>
              <a:ext uri="{FF2B5EF4-FFF2-40B4-BE49-F238E27FC236}">
                <a16:creationId xmlns:a16="http://schemas.microsoft.com/office/drawing/2014/main" id="{A353C166-E6DE-48F8-BED1-81DBF0D9E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039" y1="25000" x2="15039" y2="25000"/>
                        <a14:foregroundMark x1="27148" y1="18945" x2="27148" y2="18945"/>
                        <a14:foregroundMark x1="24805" y1="19727" x2="24805" y2="19727"/>
                        <a14:foregroundMark x1="26563" y1="21094" x2="26563" y2="21094"/>
                        <a14:foregroundMark x1="27734" y1="21484" x2="27734" y2="21484"/>
                        <a14:foregroundMark x1="27930" y1="21484" x2="27539" y2="21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55" t="14257" r="9518" b="10352"/>
          <a:stretch/>
        </p:blipFill>
        <p:spPr bwMode="auto">
          <a:xfrm>
            <a:off x="3867150" y="1228724"/>
            <a:ext cx="40100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4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25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Weisberg</dc:creator>
  <cp:lastModifiedBy>Daniel Weisberg</cp:lastModifiedBy>
  <cp:revision>7</cp:revision>
  <cp:lastPrinted>2020-06-01T02:22:18Z</cp:lastPrinted>
  <dcterms:created xsi:type="dcterms:W3CDTF">2020-06-01T00:18:15Z</dcterms:created>
  <dcterms:modified xsi:type="dcterms:W3CDTF">2020-06-02T04:34:12Z</dcterms:modified>
</cp:coreProperties>
</file>