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af7e876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af7e876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af7e875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af7e875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af7e8759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af7e875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af7e8759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af7e875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TAPP!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876525" y="3433075"/>
            <a:ext cx="2934600" cy="1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Goose</a:t>
            </a:r>
            <a:br>
              <a:rPr lang="en"/>
            </a:br>
            <a:r>
              <a:rPr lang="en"/>
              <a:t>Prepared by: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Anurag Joshi (a35joshi)		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Daniel Weisberg (dweisber)	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Gunin Khanna (g3khanna)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Xinjue Lu (x89lu)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Finding + doing stuff on my phone is hard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Is there a better way?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199550" y="14136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Just tap your phone against a sticker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Put a sticker anywhere, make it do anything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it interesting?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1833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Computer Engineers love to play with hardware!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Especially when it is extremely cheap, yet very vital!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045050"/>
            <a:ext cx="7038900" cy="38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Current scope:</a:t>
            </a:r>
            <a:endParaRPr sz="18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Plug and play Spotify in your living room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Automatically mute your phone at work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u="sng"/>
              <a:t>Future developments:</a:t>
            </a:r>
            <a:endParaRPr sz="18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Old aged homes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Restaurants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Rapid disaster recovery and response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