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20116800" cy="15544800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66" y="-108"/>
      </p:cViewPr>
      <p:guideLst>
        <p:guide orient="horz" pos="4896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4828964"/>
            <a:ext cx="17099280" cy="33320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8808720"/>
            <a:ext cx="1408176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4680" y="622514"/>
            <a:ext cx="4526280" cy="132634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622514"/>
            <a:ext cx="13243560" cy="132634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9988974"/>
            <a:ext cx="17099280" cy="3087370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6588551"/>
            <a:ext cx="17099280" cy="3400424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627121"/>
            <a:ext cx="8884920" cy="10258849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6040" y="3627121"/>
            <a:ext cx="8884920" cy="10258849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479590"/>
            <a:ext cx="8888414" cy="1450127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4929717"/>
            <a:ext cx="8888414" cy="895625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6" y="3479590"/>
            <a:ext cx="8891905" cy="1450127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6" y="4929717"/>
            <a:ext cx="8891905" cy="895625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1" y="618913"/>
            <a:ext cx="6618289" cy="263398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618915"/>
            <a:ext cx="11245850" cy="13267056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1" y="3252895"/>
            <a:ext cx="6618289" cy="10633076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10881360"/>
            <a:ext cx="12070080" cy="1284606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1388957"/>
            <a:ext cx="12070080" cy="9326880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12165966"/>
            <a:ext cx="12070080" cy="1824354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622513"/>
            <a:ext cx="18105120" cy="2590800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627121"/>
            <a:ext cx="18105120" cy="10258849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4407728"/>
            <a:ext cx="4693920" cy="827617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F722-4B84-49C1-A44A-E022E1B0C5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14407728"/>
            <a:ext cx="6370320" cy="827617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14407728"/>
            <a:ext cx="4693920" cy="827617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523A-4A94-48E3-8456-C471EB13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70560" y="6217920"/>
            <a:ext cx="8549640" cy="829056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203774" tIns="101887" rIns="203774" bIns="101887" rtlCol="0" anchor="ctr"/>
          <a:lstStyle/>
          <a:p>
            <a:pPr algn="ctr"/>
            <a:r>
              <a:rPr lang="en-US" dirty="0" smtClean="0"/>
              <a:t>A list of things</a:t>
            </a:r>
          </a:p>
          <a:p>
            <a:pPr algn="ctr"/>
            <a:r>
              <a:rPr lang="en-US" dirty="0" smtClean="0"/>
              <a:t>1. this thing</a:t>
            </a:r>
          </a:p>
          <a:p>
            <a:pPr algn="ctr"/>
            <a:r>
              <a:rPr lang="en-US" dirty="0" smtClean="0"/>
              <a:t>2 that thing</a:t>
            </a:r>
          </a:p>
          <a:p>
            <a:pPr algn="ctr"/>
            <a:r>
              <a:rPr lang="en-US" dirty="0" smtClean="0"/>
              <a:t>3. Another thing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3304540" y="1272540"/>
            <a:ext cx="3281680" cy="4191000"/>
          </a:xfrm>
          <a:prstGeom prst="downArrow">
            <a:avLst>
              <a:gd name="adj1" fmla="val 475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774" tIns="101887" rIns="203774" bIns="101887"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9611631" y="345441"/>
            <a:ext cx="8214360" cy="7829413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03774" tIns="101887" rIns="203774" bIns="101887"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070080" y="10017760"/>
            <a:ext cx="6370320" cy="4145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3774" tIns="101887" rIns="203774" bIns="10188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Intouch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Chan</dc:creator>
  <cp:lastModifiedBy>Daniel Chan</cp:lastModifiedBy>
  <cp:revision>8</cp:revision>
  <dcterms:created xsi:type="dcterms:W3CDTF">2017-01-30T15:37:46Z</dcterms:created>
  <dcterms:modified xsi:type="dcterms:W3CDTF">2017-01-30T16:18:18Z</dcterms:modified>
</cp:coreProperties>
</file>