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F722-4B84-49C1-A44A-E022E1B0C5E2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523A-4A94-48E3-8456-C471EB132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F722-4B84-49C1-A44A-E022E1B0C5E2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523A-4A94-48E3-8456-C471EB132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6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F722-4B84-49C1-A44A-E022E1B0C5E2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523A-4A94-48E3-8456-C471EB132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2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F722-4B84-49C1-A44A-E022E1B0C5E2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523A-4A94-48E3-8456-C471EB132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35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F722-4B84-49C1-A44A-E022E1B0C5E2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523A-4A94-48E3-8456-C471EB132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2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F722-4B84-49C1-A44A-E022E1B0C5E2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523A-4A94-48E3-8456-C471EB132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67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F722-4B84-49C1-A44A-E022E1B0C5E2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523A-4A94-48E3-8456-C471EB132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7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F722-4B84-49C1-A44A-E022E1B0C5E2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523A-4A94-48E3-8456-C471EB132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1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F722-4B84-49C1-A44A-E022E1B0C5E2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523A-4A94-48E3-8456-C471EB132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0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F722-4B84-49C1-A44A-E022E1B0C5E2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523A-4A94-48E3-8456-C471EB132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6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F722-4B84-49C1-A44A-E022E1B0C5E2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523A-4A94-48E3-8456-C471EB132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0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9F722-4B84-49C1-A44A-E022E1B0C5E2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E523A-4A94-48E3-8456-C471EB132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6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304800" y="2743200"/>
            <a:ext cx="3886200" cy="36576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00600" y="1181100"/>
            <a:ext cx="3886200" cy="2514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0"/>
            <a:endCxn id="5" idx="2"/>
          </p:cNvCxnSpPr>
          <p:nvPr/>
        </p:nvCxnSpPr>
        <p:spPr>
          <a:xfrm flipV="1">
            <a:off x="2247900" y="2438400"/>
            <a:ext cx="25527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Down Arrow 11"/>
          <p:cNvSpPr/>
          <p:nvPr/>
        </p:nvSpPr>
        <p:spPr>
          <a:xfrm>
            <a:off x="1524000" y="533400"/>
            <a:ext cx="1447800" cy="1905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6400800" y="4495800"/>
            <a:ext cx="1752600" cy="1828800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009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304800" y="2743200"/>
            <a:ext cx="3886200" cy="36576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00600" y="1181100"/>
            <a:ext cx="3886200" cy="2514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0"/>
            <a:endCxn id="13" idx="0"/>
          </p:cNvCxnSpPr>
          <p:nvPr/>
        </p:nvCxnSpPr>
        <p:spPr>
          <a:xfrm>
            <a:off x="2247900" y="2743200"/>
            <a:ext cx="4152900" cy="1752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Down Arrow 11"/>
          <p:cNvSpPr/>
          <p:nvPr/>
        </p:nvSpPr>
        <p:spPr>
          <a:xfrm>
            <a:off x="1524000" y="533400"/>
            <a:ext cx="1447800" cy="1905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6400800" y="4495800"/>
            <a:ext cx="1752600" cy="1828800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393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304800" y="2743200"/>
            <a:ext cx="3886200" cy="36576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00600" y="1181100"/>
            <a:ext cx="3886200" cy="2514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0"/>
          </p:cNvCxnSpPr>
          <p:nvPr/>
        </p:nvCxnSpPr>
        <p:spPr>
          <a:xfrm>
            <a:off x="2247900" y="2743200"/>
            <a:ext cx="4152900" cy="3581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Down Arrow 11"/>
          <p:cNvSpPr/>
          <p:nvPr/>
        </p:nvSpPr>
        <p:spPr>
          <a:xfrm>
            <a:off x="1524000" y="533400"/>
            <a:ext cx="1447800" cy="1905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6400800" y="4495800"/>
            <a:ext cx="1752600" cy="1828800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23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304800" y="2743200"/>
            <a:ext cx="3886200" cy="36576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list of things</a:t>
            </a:r>
          </a:p>
          <a:p>
            <a:pPr algn="ctr"/>
            <a:r>
              <a:rPr lang="en-US" dirty="0" smtClean="0"/>
              <a:t>1. this thing</a:t>
            </a:r>
          </a:p>
          <a:p>
            <a:pPr algn="ctr"/>
            <a:r>
              <a:rPr lang="en-US" dirty="0" smtClean="0"/>
              <a:t>2 that thing</a:t>
            </a:r>
          </a:p>
          <a:p>
            <a:pPr algn="ctr"/>
            <a:r>
              <a:rPr lang="en-US" dirty="0" smtClean="0"/>
              <a:t>3. Another thing</a:t>
            </a:r>
          </a:p>
        </p:txBody>
      </p:sp>
      <p:sp>
        <p:nvSpPr>
          <p:cNvPr id="12" name="Down Arrow 11"/>
          <p:cNvSpPr/>
          <p:nvPr/>
        </p:nvSpPr>
        <p:spPr>
          <a:xfrm rot="16200000">
            <a:off x="1524000" y="533400"/>
            <a:ext cx="1447800" cy="1905000"/>
          </a:xfrm>
          <a:prstGeom prst="downArrow">
            <a:avLst>
              <a:gd name="adj1" fmla="val 4754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5-Point Star 1"/>
          <p:cNvSpPr/>
          <p:nvPr/>
        </p:nvSpPr>
        <p:spPr>
          <a:xfrm>
            <a:off x="4368923" y="152400"/>
            <a:ext cx="3733800" cy="3454153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5486400" y="4419600"/>
            <a:ext cx="2895600" cy="1828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50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304800" y="2743200"/>
            <a:ext cx="3886200" cy="36576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list of things</a:t>
            </a:r>
          </a:p>
          <a:p>
            <a:pPr algn="ctr"/>
            <a:r>
              <a:rPr lang="en-US" dirty="0" smtClean="0"/>
              <a:t>1. this thing</a:t>
            </a:r>
          </a:p>
          <a:p>
            <a:pPr algn="ctr"/>
            <a:r>
              <a:rPr lang="en-US" dirty="0" smtClean="0"/>
              <a:t>2 that thing</a:t>
            </a:r>
          </a:p>
          <a:p>
            <a:pPr algn="ctr"/>
            <a:r>
              <a:rPr lang="en-US" dirty="0" smtClean="0"/>
              <a:t>3. Another thing</a:t>
            </a:r>
          </a:p>
        </p:txBody>
      </p:sp>
      <p:sp>
        <p:nvSpPr>
          <p:cNvPr id="12" name="Down Arrow 11"/>
          <p:cNvSpPr/>
          <p:nvPr/>
        </p:nvSpPr>
        <p:spPr>
          <a:xfrm rot="16200000">
            <a:off x="1524000" y="533400"/>
            <a:ext cx="1447800" cy="1905000"/>
          </a:xfrm>
          <a:prstGeom prst="downArrow">
            <a:avLst>
              <a:gd name="adj1" fmla="val 4754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5-Point Star 1"/>
          <p:cNvSpPr/>
          <p:nvPr/>
        </p:nvSpPr>
        <p:spPr>
          <a:xfrm>
            <a:off x="4368923" y="152400"/>
            <a:ext cx="3733800" cy="3454153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5486400" y="4419600"/>
            <a:ext cx="2895600" cy="1828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6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304800" y="2743200"/>
            <a:ext cx="3886200" cy="36576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list of things</a:t>
            </a:r>
          </a:p>
          <a:p>
            <a:pPr algn="ctr"/>
            <a:r>
              <a:rPr lang="en-US" dirty="0" smtClean="0"/>
              <a:t>1. this thing</a:t>
            </a:r>
          </a:p>
          <a:p>
            <a:pPr algn="ctr"/>
            <a:r>
              <a:rPr lang="en-US" dirty="0" smtClean="0"/>
              <a:t>2 that thing</a:t>
            </a:r>
          </a:p>
          <a:p>
            <a:pPr algn="ctr"/>
            <a:r>
              <a:rPr lang="en-US" dirty="0" smtClean="0"/>
              <a:t>3. Another thing</a:t>
            </a:r>
          </a:p>
        </p:txBody>
      </p:sp>
      <p:sp>
        <p:nvSpPr>
          <p:cNvPr id="12" name="Down Arrow 11"/>
          <p:cNvSpPr/>
          <p:nvPr/>
        </p:nvSpPr>
        <p:spPr>
          <a:xfrm rot="16200000">
            <a:off x="1524000" y="533400"/>
            <a:ext cx="1447800" cy="1905000"/>
          </a:xfrm>
          <a:prstGeom prst="downArrow">
            <a:avLst>
              <a:gd name="adj1" fmla="val 4754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5-Point Star 1"/>
          <p:cNvSpPr/>
          <p:nvPr/>
        </p:nvSpPr>
        <p:spPr>
          <a:xfrm>
            <a:off x="4368923" y="152400"/>
            <a:ext cx="3733800" cy="3454153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5486400" y="4419600"/>
            <a:ext cx="2895600" cy="1828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0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45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Intouch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Chan</dc:creator>
  <cp:lastModifiedBy>Daniel Chan</cp:lastModifiedBy>
  <cp:revision>5</cp:revision>
  <dcterms:created xsi:type="dcterms:W3CDTF">2017-01-30T15:37:46Z</dcterms:created>
  <dcterms:modified xsi:type="dcterms:W3CDTF">2017-01-30T16:16:09Z</dcterms:modified>
</cp:coreProperties>
</file>