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84587-7576-40EF-90DF-39C4BF3AE1A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002648-668F-403D-8978-9B4C3003FC02}">
      <dgm:prSet phldrT="[文本]"/>
      <dgm:spPr/>
      <dgm:t>
        <a:bodyPr/>
        <a:lstStyle/>
        <a:p>
          <a:r>
            <a:rPr lang="zh-CN" altLang="en-US" dirty="0" smtClean="0"/>
            <a:t>网络上的蜘蛛</a:t>
          </a:r>
          <a:endParaRPr lang="zh-CN" altLang="en-US" dirty="0"/>
        </a:p>
      </dgm:t>
    </dgm:pt>
    <dgm:pt modelId="{39091183-4241-4164-B408-9BF457F25C22}" type="parTrans" cxnId="{82599C97-EFFF-4836-A52D-A008DC4BAF51}">
      <dgm:prSet/>
      <dgm:spPr/>
      <dgm:t>
        <a:bodyPr/>
        <a:lstStyle/>
        <a:p>
          <a:endParaRPr lang="zh-CN" altLang="en-US"/>
        </a:p>
      </dgm:t>
    </dgm:pt>
    <dgm:pt modelId="{BBD8D1E0-064B-4BC6-9619-7E3C4754E210}" type="sibTrans" cxnId="{82599C97-EFFF-4836-A52D-A008DC4BAF51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2A040AB-C2D8-4D11-A0A5-5D3D9B2E725C}">
      <dgm:prSet phldrT="[文本]"/>
      <dgm:spPr/>
      <dgm:t>
        <a:bodyPr/>
        <a:lstStyle/>
        <a:p>
          <a:r>
            <a:rPr lang="zh-CN" altLang="en-US" dirty="0" smtClean="0"/>
            <a:t>在服务器间穿梭</a:t>
          </a:r>
          <a:endParaRPr lang="zh-CN" altLang="en-US" dirty="0"/>
        </a:p>
      </dgm:t>
    </dgm:pt>
    <dgm:pt modelId="{8EADE877-6CCF-4DEF-B3B3-D1592E3012D6}" type="parTrans" cxnId="{8851DA91-D989-4F27-A76F-E32D6FDBD128}">
      <dgm:prSet/>
      <dgm:spPr/>
      <dgm:t>
        <a:bodyPr/>
        <a:lstStyle/>
        <a:p>
          <a:endParaRPr lang="zh-CN" altLang="en-US"/>
        </a:p>
      </dgm:t>
    </dgm:pt>
    <dgm:pt modelId="{04642A73-EAC2-45FB-882D-9EE923ADA4B7}" type="sibTrans" cxnId="{8851DA91-D989-4F27-A76F-E32D6FDBD128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2505BD2-97A2-40FC-888E-02AB3136D71B}" type="pres">
      <dgm:prSet presAssocID="{10F84587-7576-40EF-90DF-39C4BF3AE1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E966377-91F9-44B9-9909-52ECFA9309A2}" type="pres">
      <dgm:prSet presAssocID="{10F84587-7576-40EF-90DF-39C4BF3AE1A7}" presName="dot1" presStyleLbl="alignNode1" presStyleIdx="0" presStyleCnt="10"/>
      <dgm:spPr/>
    </dgm:pt>
    <dgm:pt modelId="{EDDF45CB-B1F9-4459-928E-8896C6420EFE}" type="pres">
      <dgm:prSet presAssocID="{10F84587-7576-40EF-90DF-39C4BF3AE1A7}" presName="dot2" presStyleLbl="alignNode1" presStyleIdx="1" presStyleCnt="10"/>
      <dgm:spPr/>
    </dgm:pt>
    <dgm:pt modelId="{2D3240D1-728F-4E8A-8AB6-470F9180EC4B}" type="pres">
      <dgm:prSet presAssocID="{10F84587-7576-40EF-90DF-39C4BF3AE1A7}" presName="dot3" presStyleLbl="alignNode1" presStyleIdx="2" presStyleCnt="10"/>
      <dgm:spPr/>
    </dgm:pt>
    <dgm:pt modelId="{B69FE853-33EC-4299-9BB3-FE5BD3FED2C6}" type="pres">
      <dgm:prSet presAssocID="{10F84587-7576-40EF-90DF-39C4BF3AE1A7}" presName="dotArrow1" presStyleLbl="alignNode1" presStyleIdx="3" presStyleCnt="10"/>
      <dgm:spPr/>
      <dgm:t>
        <a:bodyPr/>
        <a:lstStyle/>
        <a:p>
          <a:endParaRPr lang="zh-CN" altLang="en-US"/>
        </a:p>
      </dgm:t>
    </dgm:pt>
    <dgm:pt modelId="{55C5EBC0-2A8C-45BC-ADC9-F2DFA4D68617}" type="pres">
      <dgm:prSet presAssocID="{10F84587-7576-40EF-90DF-39C4BF3AE1A7}" presName="dotArrow2" presStyleLbl="alignNode1" presStyleIdx="4" presStyleCnt="10"/>
      <dgm:spPr/>
    </dgm:pt>
    <dgm:pt modelId="{E4F0D49A-FCCF-40DE-B1D6-1780E3CD0139}" type="pres">
      <dgm:prSet presAssocID="{10F84587-7576-40EF-90DF-39C4BF3AE1A7}" presName="dotArrow3" presStyleLbl="alignNode1" presStyleIdx="5" presStyleCnt="10"/>
      <dgm:spPr/>
      <dgm:t>
        <a:bodyPr/>
        <a:lstStyle/>
        <a:p>
          <a:endParaRPr lang="zh-CN" altLang="en-US"/>
        </a:p>
      </dgm:t>
    </dgm:pt>
    <dgm:pt modelId="{5BB227D5-53A0-4A5A-80F8-59B6AEDAF43A}" type="pres">
      <dgm:prSet presAssocID="{10F84587-7576-40EF-90DF-39C4BF3AE1A7}" presName="dotArrow4" presStyleLbl="alignNode1" presStyleIdx="6" presStyleCnt="10"/>
      <dgm:spPr/>
      <dgm:t>
        <a:bodyPr/>
        <a:lstStyle/>
        <a:p>
          <a:endParaRPr lang="zh-CN" altLang="en-US"/>
        </a:p>
      </dgm:t>
    </dgm:pt>
    <dgm:pt modelId="{179DE8BD-488A-47C8-99F1-8F61EB6DBC62}" type="pres">
      <dgm:prSet presAssocID="{10F84587-7576-40EF-90DF-39C4BF3AE1A7}" presName="dotArrow5" presStyleLbl="alignNode1" presStyleIdx="7" presStyleCnt="10"/>
      <dgm:spPr/>
    </dgm:pt>
    <dgm:pt modelId="{4137D115-B907-47E7-8F9F-47CF33343BDE}" type="pres">
      <dgm:prSet presAssocID="{10F84587-7576-40EF-90DF-39C4BF3AE1A7}" presName="dotArrow6" presStyleLbl="alignNode1" presStyleIdx="8" presStyleCnt="10"/>
      <dgm:spPr/>
    </dgm:pt>
    <dgm:pt modelId="{5DEC7B3B-905B-4FF8-8D9B-71EFA896AF3C}" type="pres">
      <dgm:prSet presAssocID="{10F84587-7576-40EF-90DF-39C4BF3AE1A7}" presName="dotArrow7" presStyleLbl="alignNode1" presStyleIdx="9" presStyleCnt="10"/>
      <dgm:spPr/>
    </dgm:pt>
    <dgm:pt modelId="{B797CD30-A306-4563-8C4B-2356CA29831F}" type="pres">
      <dgm:prSet presAssocID="{E2002648-668F-403D-8978-9B4C3003FC02}" presName="parTx1" presStyleLbl="node1" presStyleIdx="0" presStyleCnt="2"/>
      <dgm:spPr/>
      <dgm:t>
        <a:bodyPr/>
        <a:lstStyle/>
        <a:p>
          <a:endParaRPr lang="zh-CN" altLang="en-US"/>
        </a:p>
      </dgm:t>
    </dgm:pt>
    <dgm:pt modelId="{594B36A4-D6F7-4F69-9D41-469151B6CE68}" type="pres">
      <dgm:prSet presAssocID="{BBD8D1E0-064B-4BC6-9619-7E3C4754E210}" presName="picture1" presStyleCnt="0"/>
      <dgm:spPr/>
    </dgm:pt>
    <dgm:pt modelId="{3FF88583-EF71-4940-844F-8EB4EE65BC10}" type="pres">
      <dgm:prSet presAssocID="{BBD8D1E0-064B-4BC6-9619-7E3C4754E210}" presName="imageRepeatNode" presStyleLbl="fgImgPlace1" presStyleIdx="0" presStyleCnt="2"/>
      <dgm:spPr/>
      <dgm:t>
        <a:bodyPr/>
        <a:lstStyle/>
        <a:p>
          <a:endParaRPr lang="zh-CN" altLang="en-US"/>
        </a:p>
      </dgm:t>
    </dgm:pt>
    <dgm:pt modelId="{6FA50949-D30E-4F04-8C1A-AA855DD62855}" type="pres">
      <dgm:prSet presAssocID="{B2A040AB-C2D8-4D11-A0A5-5D3D9B2E725C}" presName="parTx2" presStyleLbl="node1" presStyleIdx="1" presStyleCnt="2"/>
      <dgm:spPr/>
      <dgm:t>
        <a:bodyPr/>
        <a:lstStyle/>
        <a:p>
          <a:endParaRPr lang="zh-CN" altLang="en-US"/>
        </a:p>
      </dgm:t>
    </dgm:pt>
    <dgm:pt modelId="{121BF47A-FF0E-4049-905B-97BDD11692D8}" type="pres">
      <dgm:prSet presAssocID="{04642A73-EAC2-45FB-882D-9EE923ADA4B7}" presName="picture2" presStyleCnt="0"/>
      <dgm:spPr/>
    </dgm:pt>
    <dgm:pt modelId="{08187A62-5902-4BA4-860D-6F5AF069CD88}" type="pres">
      <dgm:prSet presAssocID="{04642A73-EAC2-45FB-882D-9EE923ADA4B7}" presName="imageRepeatNode" presStyleLbl="fgImgPlac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41B5A5AF-7DCF-41E3-80F6-2AB3D1AFAF6E}" type="presOf" srcId="{BBD8D1E0-064B-4BC6-9619-7E3C4754E210}" destId="{3FF88583-EF71-4940-844F-8EB4EE65BC10}" srcOrd="0" destOrd="0" presId="urn:microsoft.com/office/officeart/2008/layout/AscendingPictureAccentProcess"/>
    <dgm:cxn modelId="{25AD63EF-7304-4339-BDB2-D84C435F383B}" type="presOf" srcId="{04642A73-EAC2-45FB-882D-9EE923ADA4B7}" destId="{08187A62-5902-4BA4-860D-6F5AF069CD88}" srcOrd="0" destOrd="0" presId="urn:microsoft.com/office/officeart/2008/layout/AscendingPictureAccentProcess"/>
    <dgm:cxn modelId="{2430D10C-EB69-4308-8355-64E7D72B8511}" type="presOf" srcId="{E2002648-668F-403D-8978-9B4C3003FC02}" destId="{B797CD30-A306-4563-8C4B-2356CA29831F}" srcOrd="0" destOrd="0" presId="urn:microsoft.com/office/officeart/2008/layout/AscendingPictureAccentProcess"/>
    <dgm:cxn modelId="{82599C97-EFFF-4836-A52D-A008DC4BAF51}" srcId="{10F84587-7576-40EF-90DF-39C4BF3AE1A7}" destId="{E2002648-668F-403D-8978-9B4C3003FC02}" srcOrd="0" destOrd="0" parTransId="{39091183-4241-4164-B408-9BF457F25C22}" sibTransId="{BBD8D1E0-064B-4BC6-9619-7E3C4754E210}"/>
    <dgm:cxn modelId="{362F61F1-EC9A-4430-93A0-431C62FC8F0A}" type="presOf" srcId="{B2A040AB-C2D8-4D11-A0A5-5D3D9B2E725C}" destId="{6FA50949-D30E-4F04-8C1A-AA855DD62855}" srcOrd="0" destOrd="0" presId="urn:microsoft.com/office/officeart/2008/layout/AscendingPictureAccentProcess"/>
    <dgm:cxn modelId="{8851DA91-D989-4F27-A76F-E32D6FDBD128}" srcId="{10F84587-7576-40EF-90DF-39C4BF3AE1A7}" destId="{B2A040AB-C2D8-4D11-A0A5-5D3D9B2E725C}" srcOrd="1" destOrd="0" parTransId="{8EADE877-6CCF-4DEF-B3B3-D1592E3012D6}" sibTransId="{04642A73-EAC2-45FB-882D-9EE923ADA4B7}"/>
    <dgm:cxn modelId="{F6BDCBDE-18DF-4C87-98A6-CA896877FE32}" type="presOf" srcId="{10F84587-7576-40EF-90DF-39C4BF3AE1A7}" destId="{F2505BD2-97A2-40FC-888E-02AB3136D71B}" srcOrd="0" destOrd="0" presId="urn:microsoft.com/office/officeart/2008/layout/AscendingPictureAccentProcess"/>
    <dgm:cxn modelId="{1CD466CC-47E7-4F7D-B5D7-9BB2C2D042DE}" type="presParOf" srcId="{F2505BD2-97A2-40FC-888E-02AB3136D71B}" destId="{DE966377-91F9-44B9-9909-52ECFA9309A2}" srcOrd="0" destOrd="0" presId="urn:microsoft.com/office/officeart/2008/layout/AscendingPictureAccentProcess"/>
    <dgm:cxn modelId="{730BA115-31EC-4900-8F90-798910BC8A09}" type="presParOf" srcId="{F2505BD2-97A2-40FC-888E-02AB3136D71B}" destId="{EDDF45CB-B1F9-4459-928E-8896C6420EFE}" srcOrd="1" destOrd="0" presId="urn:microsoft.com/office/officeart/2008/layout/AscendingPictureAccentProcess"/>
    <dgm:cxn modelId="{F019DFCD-C928-4A41-9EDB-705FB66F097C}" type="presParOf" srcId="{F2505BD2-97A2-40FC-888E-02AB3136D71B}" destId="{2D3240D1-728F-4E8A-8AB6-470F9180EC4B}" srcOrd="2" destOrd="0" presId="urn:microsoft.com/office/officeart/2008/layout/AscendingPictureAccentProcess"/>
    <dgm:cxn modelId="{F8ADAE9E-932D-41A7-8EE3-40989CCA54FD}" type="presParOf" srcId="{F2505BD2-97A2-40FC-888E-02AB3136D71B}" destId="{B69FE853-33EC-4299-9BB3-FE5BD3FED2C6}" srcOrd="3" destOrd="0" presId="urn:microsoft.com/office/officeart/2008/layout/AscendingPictureAccentProcess"/>
    <dgm:cxn modelId="{3F8ECB7E-2A8E-49E9-893A-32D77EB0061C}" type="presParOf" srcId="{F2505BD2-97A2-40FC-888E-02AB3136D71B}" destId="{55C5EBC0-2A8C-45BC-ADC9-F2DFA4D68617}" srcOrd="4" destOrd="0" presId="urn:microsoft.com/office/officeart/2008/layout/AscendingPictureAccentProcess"/>
    <dgm:cxn modelId="{B905F6DB-04BA-4984-A4C7-2B1D220AF576}" type="presParOf" srcId="{F2505BD2-97A2-40FC-888E-02AB3136D71B}" destId="{E4F0D49A-FCCF-40DE-B1D6-1780E3CD0139}" srcOrd="5" destOrd="0" presId="urn:microsoft.com/office/officeart/2008/layout/AscendingPictureAccentProcess"/>
    <dgm:cxn modelId="{A809041A-A5DE-4DF9-9181-367922C5E2F6}" type="presParOf" srcId="{F2505BD2-97A2-40FC-888E-02AB3136D71B}" destId="{5BB227D5-53A0-4A5A-80F8-59B6AEDAF43A}" srcOrd="6" destOrd="0" presId="urn:microsoft.com/office/officeart/2008/layout/AscendingPictureAccentProcess"/>
    <dgm:cxn modelId="{5D19EB2C-329C-4E64-B680-5F83404837CF}" type="presParOf" srcId="{F2505BD2-97A2-40FC-888E-02AB3136D71B}" destId="{179DE8BD-488A-47C8-99F1-8F61EB6DBC62}" srcOrd="7" destOrd="0" presId="urn:microsoft.com/office/officeart/2008/layout/AscendingPictureAccentProcess"/>
    <dgm:cxn modelId="{55ECF0E7-77D0-4FE0-9389-654A4532D9EA}" type="presParOf" srcId="{F2505BD2-97A2-40FC-888E-02AB3136D71B}" destId="{4137D115-B907-47E7-8F9F-47CF33343BDE}" srcOrd="8" destOrd="0" presId="urn:microsoft.com/office/officeart/2008/layout/AscendingPictureAccentProcess"/>
    <dgm:cxn modelId="{04555551-9537-41C2-895A-4BCF052621C6}" type="presParOf" srcId="{F2505BD2-97A2-40FC-888E-02AB3136D71B}" destId="{5DEC7B3B-905B-4FF8-8D9B-71EFA896AF3C}" srcOrd="9" destOrd="0" presId="urn:microsoft.com/office/officeart/2008/layout/AscendingPictureAccentProcess"/>
    <dgm:cxn modelId="{24CB307C-E51E-4A0C-822E-D61B7DF38CCF}" type="presParOf" srcId="{F2505BD2-97A2-40FC-888E-02AB3136D71B}" destId="{B797CD30-A306-4563-8C4B-2356CA29831F}" srcOrd="10" destOrd="0" presId="urn:microsoft.com/office/officeart/2008/layout/AscendingPictureAccentProcess"/>
    <dgm:cxn modelId="{729668B3-71C5-4B0A-BB4D-32BD5FF315B4}" type="presParOf" srcId="{F2505BD2-97A2-40FC-888E-02AB3136D71B}" destId="{594B36A4-D6F7-4F69-9D41-469151B6CE68}" srcOrd="11" destOrd="0" presId="urn:microsoft.com/office/officeart/2008/layout/AscendingPictureAccentProcess"/>
    <dgm:cxn modelId="{F4D0D1D8-5F79-451D-9044-3D47798C2D24}" type="presParOf" srcId="{594B36A4-D6F7-4F69-9D41-469151B6CE68}" destId="{3FF88583-EF71-4940-844F-8EB4EE65BC10}" srcOrd="0" destOrd="0" presId="urn:microsoft.com/office/officeart/2008/layout/AscendingPictureAccentProcess"/>
    <dgm:cxn modelId="{C2F0FEAA-86E2-4789-966E-6D9076FA2D3B}" type="presParOf" srcId="{F2505BD2-97A2-40FC-888E-02AB3136D71B}" destId="{6FA50949-D30E-4F04-8C1A-AA855DD62855}" srcOrd="12" destOrd="0" presId="urn:microsoft.com/office/officeart/2008/layout/AscendingPictureAccentProcess"/>
    <dgm:cxn modelId="{50D2CB83-E5BF-4BF1-A3C6-E536ABE6FE20}" type="presParOf" srcId="{F2505BD2-97A2-40FC-888E-02AB3136D71B}" destId="{121BF47A-FF0E-4049-905B-97BDD11692D8}" srcOrd="13" destOrd="0" presId="urn:microsoft.com/office/officeart/2008/layout/AscendingPictureAccentProcess"/>
    <dgm:cxn modelId="{54234635-A701-41A8-8016-F9B400239F13}" type="presParOf" srcId="{121BF47A-FF0E-4049-905B-97BDD11692D8}" destId="{08187A62-5902-4BA4-860D-6F5AF069CD8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F1FF4A-5DB9-4A92-8441-E071DEF72C7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8E5297-079F-4651-B782-90E32EC4B05C}">
      <dgm:prSet phldrT="[文本]"/>
      <dgm:spPr/>
      <dgm:t>
        <a:bodyPr/>
        <a:lstStyle/>
        <a:p>
          <a:r>
            <a:rPr lang="zh-CN" altLang="en-US" dirty="0" smtClean="0"/>
            <a:t>爬取</a:t>
          </a:r>
          <a:endParaRPr lang="zh-CN" altLang="en-US" dirty="0"/>
        </a:p>
      </dgm:t>
    </dgm:pt>
    <dgm:pt modelId="{11BEDA6D-A1A7-4B3C-ACF6-91E78DB24CAD}" type="parTrans" cxnId="{1AF1E1A3-7C59-4659-B571-C01A482BDAD9}">
      <dgm:prSet/>
      <dgm:spPr/>
      <dgm:t>
        <a:bodyPr/>
        <a:lstStyle/>
        <a:p>
          <a:endParaRPr lang="zh-CN" altLang="en-US"/>
        </a:p>
      </dgm:t>
    </dgm:pt>
    <dgm:pt modelId="{80CB96AC-1858-4818-8FED-A22EF7B35902}" type="sibTrans" cxnId="{1AF1E1A3-7C59-4659-B571-C01A482BDAD9}">
      <dgm:prSet/>
      <dgm:spPr/>
      <dgm:t>
        <a:bodyPr/>
        <a:lstStyle/>
        <a:p>
          <a:endParaRPr lang="zh-CN" altLang="en-US"/>
        </a:p>
      </dgm:t>
    </dgm:pt>
    <dgm:pt modelId="{8B43E040-2124-40FC-9808-46B3C50F9950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AE53F455-4A9D-4290-A174-BC0D23CA9806}" type="parTrans" cxnId="{36F1AE7F-4213-49FE-8D25-FB1EE3591EF8}">
      <dgm:prSet/>
      <dgm:spPr/>
      <dgm:t>
        <a:bodyPr/>
        <a:lstStyle/>
        <a:p>
          <a:endParaRPr lang="zh-CN" altLang="en-US"/>
        </a:p>
      </dgm:t>
    </dgm:pt>
    <dgm:pt modelId="{55A548A4-3655-4F4A-A353-C16B8B3D5DD1}" type="sibTrans" cxnId="{36F1AE7F-4213-49FE-8D25-FB1EE3591EF8}">
      <dgm:prSet/>
      <dgm:spPr/>
      <dgm:t>
        <a:bodyPr/>
        <a:lstStyle/>
        <a:p>
          <a:endParaRPr lang="zh-CN" altLang="en-US"/>
        </a:p>
      </dgm:t>
    </dgm:pt>
    <dgm:pt modelId="{F62B0205-5E43-4E69-A3FE-3D150E816EEC}">
      <dgm:prSet phldrT="[文本]"/>
      <dgm:spPr/>
      <dgm:t>
        <a:bodyPr/>
        <a:lstStyle/>
        <a:p>
          <a:r>
            <a:rPr lang="zh-CN" altLang="en-US" dirty="0" smtClean="0"/>
            <a:t>浏览</a:t>
          </a:r>
          <a:endParaRPr lang="zh-CN" altLang="en-US" dirty="0"/>
        </a:p>
      </dgm:t>
    </dgm:pt>
    <dgm:pt modelId="{8045DEC2-8E4C-4910-B75D-E4B712A69755}" type="parTrans" cxnId="{718FB991-C7DD-4C1D-A633-3291BA88B19F}">
      <dgm:prSet/>
      <dgm:spPr/>
      <dgm:t>
        <a:bodyPr/>
        <a:lstStyle/>
        <a:p>
          <a:endParaRPr lang="zh-CN" altLang="en-US"/>
        </a:p>
      </dgm:t>
    </dgm:pt>
    <dgm:pt modelId="{98D5874F-F145-4DD7-92F2-A83D9E24A9E8}" type="sibTrans" cxnId="{718FB991-C7DD-4C1D-A633-3291BA88B19F}">
      <dgm:prSet/>
      <dgm:spPr/>
      <dgm:t>
        <a:bodyPr/>
        <a:lstStyle/>
        <a:p>
          <a:endParaRPr lang="zh-CN" altLang="en-US"/>
        </a:p>
      </dgm:t>
    </dgm:pt>
    <dgm:pt modelId="{E528D4B9-EB89-45F7-99B0-3E43F05DC52B}">
      <dgm:prSet phldrT="[文本]"/>
      <dgm:spPr/>
      <dgm:t>
        <a:bodyPr/>
        <a:lstStyle/>
        <a:p>
          <a:r>
            <a:rPr lang="en-US" altLang="zh-CN" dirty="0" err="1" smtClean="0"/>
            <a:t>Httprequest</a:t>
          </a:r>
          <a:endParaRPr lang="zh-CN" altLang="en-US" dirty="0"/>
        </a:p>
      </dgm:t>
    </dgm:pt>
    <dgm:pt modelId="{2B0B5BA7-D20F-43B9-B635-13CC75585D4A}" type="parTrans" cxnId="{BF96CCD4-2987-45AE-9DBF-6295F2B00A09}">
      <dgm:prSet/>
      <dgm:spPr/>
      <dgm:t>
        <a:bodyPr/>
        <a:lstStyle/>
        <a:p>
          <a:endParaRPr lang="zh-CN" altLang="en-US"/>
        </a:p>
      </dgm:t>
    </dgm:pt>
    <dgm:pt modelId="{0D597E37-ACCE-4A4C-BB9B-097EE6A911C5}" type="sibTrans" cxnId="{BF96CCD4-2987-45AE-9DBF-6295F2B00A09}">
      <dgm:prSet/>
      <dgm:spPr/>
      <dgm:t>
        <a:bodyPr/>
        <a:lstStyle/>
        <a:p>
          <a:endParaRPr lang="zh-CN" altLang="en-US"/>
        </a:p>
      </dgm:t>
    </dgm:pt>
    <dgm:pt modelId="{81849AAB-EAF0-44DC-81C6-FEB71F1A4E20}">
      <dgm:prSet phldrT="[文本]"/>
      <dgm:spPr/>
      <dgm:t>
        <a:bodyPr/>
        <a:lstStyle/>
        <a:p>
          <a:r>
            <a:rPr lang="en-US" altLang="zh-CN" dirty="0" err="1" smtClean="0"/>
            <a:t>Httpresponse</a:t>
          </a:r>
          <a:endParaRPr lang="zh-CN" altLang="en-US" dirty="0"/>
        </a:p>
      </dgm:t>
    </dgm:pt>
    <dgm:pt modelId="{2FB47C5C-B335-4B79-96B7-44E420B4D1A1}" type="parTrans" cxnId="{227D4174-3B52-470C-818F-06781322DCC4}">
      <dgm:prSet/>
      <dgm:spPr/>
      <dgm:t>
        <a:bodyPr/>
        <a:lstStyle/>
        <a:p>
          <a:endParaRPr lang="zh-CN" altLang="en-US"/>
        </a:p>
      </dgm:t>
    </dgm:pt>
    <dgm:pt modelId="{82173E3A-4467-49D2-BD52-4BFB0F9A266D}" type="sibTrans" cxnId="{227D4174-3B52-470C-818F-06781322DCC4}">
      <dgm:prSet/>
      <dgm:spPr/>
      <dgm:t>
        <a:bodyPr/>
        <a:lstStyle/>
        <a:p>
          <a:endParaRPr lang="zh-CN" altLang="en-US"/>
        </a:p>
      </dgm:t>
    </dgm:pt>
    <dgm:pt modelId="{806F9614-B6DB-4B34-8F8D-860639C24B04}">
      <dgm:prSet phldrT="[文本]"/>
      <dgm:spPr/>
      <dgm:t>
        <a:bodyPr/>
        <a:lstStyle/>
        <a:p>
          <a:endParaRPr lang="zh-CN" altLang="en-US" dirty="0"/>
        </a:p>
      </dgm:t>
    </dgm:pt>
    <dgm:pt modelId="{A131336B-5634-4BA4-84F9-5BB5B3CC3099}" type="parTrans" cxnId="{38BC4391-55AB-480B-8FCF-E3AA9CBE9F06}">
      <dgm:prSet/>
      <dgm:spPr/>
      <dgm:t>
        <a:bodyPr/>
        <a:lstStyle/>
        <a:p>
          <a:endParaRPr lang="zh-CN" altLang="en-US"/>
        </a:p>
      </dgm:t>
    </dgm:pt>
    <dgm:pt modelId="{F597E6AE-1421-4119-9456-D65F70E0EB96}" type="sibTrans" cxnId="{38BC4391-55AB-480B-8FCF-E3AA9CBE9F06}">
      <dgm:prSet/>
      <dgm:spPr/>
      <dgm:t>
        <a:bodyPr/>
        <a:lstStyle/>
        <a:p>
          <a:endParaRPr lang="zh-CN" altLang="en-US"/>
        </a:p>
      </dgm:t>
    </dgm:pt>
    <dgm:pt modelId="{81ED7DF3-2B2F-499D-AEA2-1B3AD5EEF8E1}">
      <dgm:prSet phldrT="[文本]"/>
      <dgm:spPr/>
      <dgm:t>
        <a:bodyPr/>
        <a:lstStyle/>
        <a:p>
          <a:endParaRPr lang="zh-CN" altLang="en-US" dirty="0"/>
        </a:p>
      </dgm:t>
    </dgm:pt>
    <dgm:pt modelId="{5816B248-9A36-488E-ABCE-067F8DCA9C8B}" type="parTrans" cxnId="{D94B670D-4560-4E78-9543-5C7CAFB67C98}">
      <dgm:prSet/>
      <dgm:spPr/>
      <dgm:t>
        <a:bodyPr/>
        <a:lstStyle/>
        <a:p>
          <a:endParaRPr lang="zh-CN" altLang="en-US"/>
        </a:p>
      </dgm:t>
    </dgm:pt>
    <dgm:pt modelId="{A723B586-EBDA-48C5-8534-4493041584A8}" type="sibTrans" cxnId="{D94B670D-4560-4E78-9543-5C7CAFB67C98}">
      <dgm:prSet/>
      <dgm:spPr/>
      <dgm:t>
        <a:bodyPr/>
        <a:lstStyle/>
        <a:p>
          <a:endParaRPr lang="zh-CN" altLang="en-US"/>
        </a:p>
      </dgm:t>
    </dgm:pt>
    <dgm:pt modelId="{54CF1E7B-FE7B-431E-9A8C-E8242D673FFF}">
      <dgm:prSet phldrT="[文本]"/>
      <dgm:spPr/>
      <dgm:t>
        <a:bodyPr/>
        <a:lstStyle/>
        <a:p>
          <a:endParaRPr lang="zh-CN" altLang="en-US" dirty="0"/>
        </a:p>
      </dgm:t>
    </dgm:pt>
    <dgm:pt modelId="{DF3C1F68-76B4-4CB3-8BE3-A53080D85AA9}" type="parTrans" cxnId="{656ADC2B-D728-4628-9CF7-747B7C5683E2}">
      <dgm:prSet/>
      <dgm:spPr/>
      <dgm:t>
        <a:bodyPr/>
        <a:lstStyle/>
        <a:p>
          <a:endParaRPr lang="zh-CN" altLang="en-US"/>
        </a:p>
      </dgm:t>
    </dgm:pt>
    <dgm:pt modelId="{62223915-3D86-4FBC-8F2F-4ED9D3DD2B05}" type="sibTrans" cxnId="{656ADC2B-D728-4628-9CF7-747B7C5683E2}">
      <dgm:prSet/>
      <dgm:spPr/>
      <dgm:t>
        <a:bodyPr/>
        <a:lstStyle/>
        <a:p>
          <a:endParaRPr lang="zh-CN" altLang="en-US"/>
        </a:p>
      </dgm:t>
    </dgm:pt>
    <dgm:pt modelId="{0A8CFE67-1CCA-4540-8683-E4F19A8AA9BD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68762DE3-66D0-4F18-8684-CAC5110E6D0F}" type="sibTrans" cxnId="{56EBFF90-CCEA-4F6F-8DAE-81FEAADCEEFE}">
      <dgm:prSet/>
      <dgm:spPr/>
      <dgm:t>
        <a:bodyPr/>
        <a:lstStyle/>
        <a:p>
          <a:endParaRPr lang="zh-CN" altLang="en-US"/>
        </a:p>
      </dgm:t>
    </dgm:pt>
    <dgm:pt modelId="{F87519CD-5452-42AC-90CF-F49985BCB32B}" type="parTrans" cxnId="{56EBFF90-CCEA-4F6F-8DAE-81FEAADCEEFE}">
      <dgm:prSet/>
      <dgm:spPr/>
      <dgm:t>
        <a:bodyPr/>
        <a:lstStyle/>
        <a:p>
          <a:endParaRPr lang="zh-CN" altLang="en-US"/>
        </a:p>
      </dgm:t>
    </dgm:pt>
    <dgm:pt modelId="{3E619649-A80A-41B8-B930-B5ADC617C7F5}">
      <dgm:prSet phldrT="[文本]"/>
      <dgm:spPr/>
      <dgm:t>
        <a:bodyPr/>
        <a:lstStyle/>
        <a:p>
          <a:r>
            <a:rPr lang="zh-CN" altLang="en-US" dirty="0" smtClean="0"/>
            <a:t>模仿浏览器</a:t>
          </a:r>
          <a:endParaRPr lang="zh-CN" altLang="en-US" dirty="0"/>
        </a:p>
      </dgm:t>
    </dgm:pt>
    <dgm:pt modelId="{58BB2C87-4443-48EA-90AE-B3C7EDE8F4C1}" type="parTrans" cxnId="{46A993CF-0CB3-4664-A64E-F724EB692B8D}">
      <dgm:prSet/>
      <dgm:spPr/>
      <dgm:t>
        <a:bodyPr/>
        <a:lstStyle/>
        <a:p>
          <a:endParaRPr lang="zh-CN" altLang="en-US"/>
        </a:p>
      </dgm:t>
    </dgm:pt>
    <dgm:pt modelId="{43695FAD-9E0C-4201-9626-9583FD87C788}" type="sibTrans" cxnId="{46A993CF-0CB3-4664-A64E-F724EB692B8D}">
      <dgm:prSet/>
      <dgm:spPr/>
      <dgm:t>
        <a:bodyPr/>
        <a:lstStyle/>
        <a:p>
          <a:endParaRPr lang="zh-CN" altLang="en-US"/>
        </a:p>
      </dgm:t>
    </dgm:pt>
    <dgm:pt modelId="{17FA4E20-484D-4BB2-B33C-96AFAF3AB5FF}">
      <dgm:prSet phldrT="[文本]"/>
      <dgm:spPr/>
      <dgm:t>
        <a:bodyPr/>
        <a:lstStyle/>
        <a:p>
          <a:endParaRPr lang="zh-CN" altLang="en-US" dirty="0"/>
        </a:p>
      </dgm:t>
    </dgm:pt>
    <dgm:pt modelId="{408D7158-7457-4174-BF8F-E4107A667F8A}" type="parTrans" cxnId="{0CFD87D2-D608-4355-B1F8-92AC9A210A65}">
      <dgm:prSet/>
      <dgm:spPr/>
      <dgm:t>
        <a:bodyPr/>
        <a:lstStyle/>
        <a:p>
          <a:endParaRPr lang="zh-CN" altLang="en-US"/>
        </a:p>
      </dgm:t>
    </dgm:pt>
    <dgm:pt modelId="{D2A7CBAD-464F-4799-9175-B6C1E469C2F7}" type="sibTrans" cxnId="{0CFD87D2-D608-4355-B1F8-92AC9A210A65}">
      <dgm:prSet/>
      <dgm:spPr/>
      <dgm:t>
        <a:bodyPr/>
        <a:lstStyle/>
        <a:p>
          <a:endParaRPr lang="zh-CN" altLang="en-US"/>
        </a:p>
      </dgm:t>
    </dgm:pt>
    <dgm:pt modelId="{81DFE623-A703-4942-A4F9-B15F6C0D0343}" type="pres">
      <dgm:prSet presAssocID="{24F1FF4A-5DB9-4A92-8441-E071DEF72C7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1A42794-0667-480E-B3DE-76AEC288B97D}" type="pres">
      <dgm:prSet presAssocID="{688E5297-079F-4651-B782-90E32EC4B05C}" presName="linNode" presStyleCnt="0"/>
      <dgm:spPr/>
    </dgm:pt>
    <dgm:pt modelId="{7E7323ED-ED2D-45FB-BB05-266266FDD1B9}" type="pres">
      <dgm:prSet presAssocID="{688E5297-079F-4651-B782-90E32EC4B05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0E14EF-93F7-4CF1-A13D-D3054EE050D1}" type="pres">
      <dgm:prSet presAssocID="{688E5297-079F-4651-B782-90E32EC4B05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C1712-9C25-448A-B86B-E4405D645A05}" type="pres">
      <dgm:prSet presAssocID="{80CB96AC-1858-4818-8FED-A22EF7B35902}" presName="spacing" presStyleCnt="0"/>
      <dgm:spPr/>
    </dgm:pt>
    <dgm:pt modelId="{03401FC0-5520-41A4-8E86-46FBFE70B30D}" type="pres">
      <dgm:prSet presAssocID="{F62B0205-5E43-4E69-A3FE-3D150E816EEC}" presName="linNode" presStyleCnt="0"/>
      <dgm:spPr/>
    </dgm:pt>
    <dgm:pt modelId="{DE0D6504-1FCB-4E62-9B00-85315A05101B}" type="pres">
      <dgm:prSet presAssocID="{F62B0205-5E43-4E69-A3FE-3D150E816EE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D2498-8195-4276-88C9-0A2D2D5E2431}" type="pres">
      <dgm:prSet presAssocID="{F62B0205-5E43-4E69-A3FE-3D150E816EE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8FB991-C7DD-4C1D-A633-3291BA88B19F}" srcId="{24F1FF4A-5DB9-4A92-8441-E071DEF72C7F}" destId="{F62B0205-5E43-4E69-A3FE-3D150E816EEC}" srcOrd="1" destOrd="0" parTransId="{8045DEC2-8E4C-4910-B75D-E4B712A69755}" sibTransId="{98D5874F-F145-4DD7-92F2-A83D9E24A9E8}"/>
    <dgm:cxn modelId="{D94B670D-4560-4E78-9543-5C7CAFB67C98}" srcId="{F62B0205-5E43-4E69-A3FE-3D150E816EEC}" destId="{81ED7DF3-2B2F-499D-AEA2-1B3AD5EEF8E1}" srcOrd="4" destOrd="0" parTransId="{5816B248-9A36-488E-ABCE-067F8DCA9C8B}" sibTransId="{A723B586-EBDA-48C5-8534-4493041584A8}"/>
    <dgm:cxn modelId="{5481ABCE-9512-4E66-8BA3-3ABE6C6BBF7C}" type="presOf" srcId="{54CF1E7B-FE7B-431E-9A8C-E8242D673FFF}" destId="{1AED2498-8195-4276-88C9-0A2D2D5E2431}" srcOrd="0" destOrd="0" presId="urn:microsoft.com/office/officeart/2005/8/layout/vList6"/>
    <dgm:cxn modelId="{D776374E-7F50-4F15-B17C-73DA81C831F5}" type="presOf" srcId="{24F1FF4A-5DB9-4A92-8441-E071DEF72C7F}" destId="{81DFE623-A703-4942-A4F9-B15F6C0D0343}" srcOrd="0" destOrd="0" presId="urn:microsoft.com/office/officeart/2005/8/layout/vList6"/>
    <dgm:cxn modelId="{36F1AE7F-4213-49FE-8D25-FB1EE3591EF8}" srcId="{688E5297-079F-4651-B782-90E32EC4B05C}" destId="{8B43E040-2124-40FC-9808-46B3C50F9950}" srcOrd="3" destOrd="0" parTransId="{AE53F455-4A9D-4290-A174-BC0D23CA9806}" sibTransId="{55A548A4-3655-4F4A-A353-C16B8B3D5DD1}"/>
    <dgm:cxn modelId="{9E234B7D-9D91-4DEE-99CC-260FB2DAA5B9}" type="presOf" srcId="{688E5297-079F-4651-B782-90E32EC4B05C}" destId="{7E7323ED-ED2D-45FB-BB05-266266FDD1B9}" srcOrd="0" destOrd="0" presId="urn:microsoft.com/office/officeart/2005/8/layout/vList6"/>
    <dgm:cxn modelId="{06AA9369-17E9-41A4-92C1-574DEF68B082}" type="presOf" srcId="{17FA4E20-484D-4BB2-B33C-96AFAF3AB5FF}" destId="{650E14EF-93F7-4CF1-A13D-D3054EE050D1}" srcOrd="0" destOrd="0" presId="urn:microsoft.com/office/officeart/2005/8/layout/vList6"/>
    <dgm:cxn modelId="{62CA7C6D-C9F0-4474-BD9E-E2B6686CD692}" type="presOf" srcId="{8B43E040-2124-40FC-9808-46B3C50F9950}" destId="{650E14EF-93F7-4CF1-A13D-D3054EE050D1}" srcOrd="0" destOrd="3" presId="urn:microsoft.com/office/officeart/2005/8/layout/vList6"/>
    <dgm:cxn modelId="{38BC4391-55AB-480B-8FCF-E3AA9CBE9F06}" srcId="{F62B0205-5E43-4E69-A3FE-3D150E816EEC}" destId="{806F9614-B6DB-4B34-8F8D-860639C24B04}" srcOrd="2" destOrd="0" parTransId="{A131336B-5634-4BA4-84F9-5BB5B3CC3099}" sibTransId="{F597E6AE-1421-4119-9456-D65F70E0EB96}"/>
    <dgm:cxn modelId="{7365E1CF-910D-4DDD-B577-D07F6AD0E785}" type="presOf" srcId="{81849AAB-EAF0-44DC-81C6-FEB71F1A4E20}" destId="{1AED2498-8195-4276-88C9-0A2D2D5E2431}" srcOrd="0" destOrd="3" presId="urn:microsoft.com/office/officeart/2005/8/layout/vList6"/>
    <dgm:cxn modelId="{56EBFF90-CCEA-4F6F-8DAE-81FEAADCEEFE}" srcId="{688E5297-079F-4651-B782-90E32EC4B05C}" destId="{0A8CFE67-1CCA-4540-8683-E4F19A8AA9BD}" srcOrd="2" destOrd="0" parTransId="{F87519CD-5452-42AC-90CF-F49985BCB32B}" sibTransId="{68762DE3-66D0-4F18-8684-CAC5110E6D0F}"/>
    <dgm:cxn modelId="{7BEDE856-3307-409A-AB62-3FA689AA8A52}" type="presOf" srcId="{81ED7DF3-2B2F-499D-AEA2-1B3AD5EEF8E1}" destId="{1AED2498-8195-4276-88C9-0A2D2D5E2431}" srcOrd="0" destOrd="4" presId="urn:microsoft.com/office/officeart/2005/8/layout/vList6"/>
    <dgm:cxn modelId="{95B8840C-55A4-4E14-A377-DC4593793D9D}" type="presOf" srcId="{0A8CFE67-1CCA-4540-8683-E4F19A8AA9BD}" destId="{650E14EF-93F7-4CF1-A13D-D3054EE050D1}" srcOrd="0" destOrd="2" presId="urn:microsoft.com/office/officeart/2005/8/layout/vList6"/>
    <dgm:cxn modelId="{4E406F0B-F0E1-4FD9-9CC9-F0FDFFBB7CD2}" type="presOf" srcId="{3E619649-A80A-41B8-B930-B5ADC617C7F5}" destId="{650E14EF-93F7-4CF1-A13D-D3054EE050D1}" srcOrd="0" destOrd="1" presId="urn:microsoft.com/office/officeart/2005/8/layout/vList6"/>
    <dgm:cxn modelId="{5CC080FB-A974-4C92-9FB5-5EF2869A867D}" type="presOf" srcId="{E528D4B9-EB89-45F7-99B0-3E43F05DC52B}" destId="{1AED2498-8195-4276-88C9-0A2D2D5E2431}" srcOrd="0" destOrd="1" presId="urn:microsoft.com/office/officeart/2005/8/layout/vList6"/>
    <dgm:cxn modelId="{46A993CF-0CB3-4664-A64E-F724EB692B8D}" srcId="{688E5297-079F-4651-B782-90E32EC4B05C}" destId="{3E619649-A80A-41B8-B930-B5ADC617C7F5}" srcOrd="1" destOrd="0" parTransId="{58BB2C87-4443-48EA-90AE-B3C7EDE8F4C1}" sibTransId="{43695FAD-9E0C-4201-9626-9583FD87C788}"/>
    <dgm:cxn modelId="{5E713055-7AEB-49BD-B80D-ACD99252746B}" type="presOf" srcId="{F62B0205-5E43-4E69-A3FE-3D150E816EEC}" destId="{DE0D6504-1FCB-4E62-9B00-85315A05101B}" srcOrd="0" destOrd="0" presId="urn:microsoft.com/office/officeart/2005/8/layout/vList6"/>
    <dgm:cxn modelId="{656ADC2B-D728-4628-9CF7-747B7C5683E2}" srcId="{F62B0205-5E43-4E69-A3FE-3D150E816EEC}" destId="{54CF1E7B-FE7B-431E-9A8C-E8242D673FFF}" srcOrd="0" destOrd="0" parTransId="{DF3C1F68-76B4-4CB3-8BE3-A53080D85AA9}" sibTransId="{62223915-3D86-4FBC-8F2F-4ED9D3DD2B05}"/>
    <dgm:cxn modelId="{BF96CCD4-2987-45AE-9DBF-6295F2B00A09}" srcId="{F62B0205-5E43-4E69-A3FE-3D150E816EEC}" destId="{E528D4B9-EB89-45F7-99B0-3E43F05DC52B}" srcOrd="1" destOrd="0" parTransId="{2B0B5BA7-D20F-43B9-B635-13CC75585D4A}" sibTransId="{0D597E37-ACCE-4A4C-BB9B-097EE6A911C5}"/>
    <dgm:cxn modelId="{1AF1E1A3-7C59-4659-B571-C01A482BDAD9}" srcId="{24F1FF4A-5DB9-4A92-8441-E071DEF72C7F}" destId="{688E5297-079F-4651-B782-90E32EC4B05C}" srcOrd="0" destOrd="0" parTransId="{11BEDA6D-A1A7-4B3C-ACF6-91E78DB24CAD}" sibTransId="{80CB96AC-1858-4818-8FED-A22EF7B35902}"/>
    <dgm:cxn modelId="{45509535-3BFB-4966-86AC-CD377CC73087}" type="presOf" srcId="{806F9614-B6DB-4B34-8F8D-860639C24B04}" destId="{1AED2498-8195-4276-88C9-0A2D2D5E2431}" srcOrd="0" destOrd="2" presId="urn:microsoft.com/office/officeart/2005/8/layout/vList6"/>
    <dgm:cxn modelId="{0CFD87D2-D608-4355-B1F8-92AC9A210A65}" srcId="{688E5297-079F-4651-B782-90E32EC4B05C}" destId="{17FA4E20-484D-4BB2-B33C-96AFAF3AB5FF}" srcOrd="0" destOrd="0" parTransId="{408D7158-7457-4174-BF8F-E4107A667F8A}" sibTransId="{D2A7CBAD-464F-4799-9175-B6C1E469C2F7}"/>
    <dgm:cxn modelId="{227D4174-3B52-470C-818F-06781322DCC4}" srcId="{F62B0205-5E43-4E69-A3FE-3D150E816EEC}" destId="{81849AAB-EAF0-44DC-81C6-FEB71F1A4E20}" srcOrd="3" destOrd="0" parTransId="{2FB47C5C-B335-4B79-96B7-44E420B4D1A1}" sibTransId="{82173E3A-4467-49D2-BD52-4BFB0F9A266D}"/>
    <dgm:cxn modelId="{791E399D-9EA9-4ECA-9E58-88D97AF01BAF}" type="presParOf" srcId="{81DFE623-A703-4942-A4F9-B15F6C0D0343}" destId="{E1A42794-0667-480E-B3DE-76AEC288B97D}" srcOrd="0" destOrd="0" presId="urn:microsoft.com/office/officeart/2005/8/layout/vList6"/>
    <dgm:cxn modelId="{9F1C24D3-1BD6-4C14-9A3B-D74FB3343009}" type="presParOf" srcId="{E1A42794-0667-480E-B3DE-76AEC288B97D}" destId="{7E7323ED-ED2D-45FB-BB05-266266FDD1B9}" srcOrd="0" destOrd="0" presId="urn:microsoft.com/office/officeart/2005/8/layout/vList6"/>
    <dgm:cxn modelId="{7E3D4F41-32B4-45CC-814D-EBC357692703}" type="presParOf" srcId="{E1A42794-0667-480E-B3DE-76AEC288B97D}" destId="{650E14EF-93F7-4CF1-A13D-D3054EE050D1}" srcOrd="1" destOrd="0" presId="urn:microsoft.com/office/officeart/2005/8/layout/vList6"/>
    <dgm:cxn modelId="{DFF87669-0CAD-423C-93A1-A6F02670A9BB}" type="presParOf" srcId="{81DFE623-A703-4942-A4F9-B15F6C0D0343}" destId="{F97C1712-9C25-448A-B86B-E4405D645A05}" srcOrd="1" destOrd="0" presId="urn:microsoft.com/office/officeart/2005/8/layout/vList6"/>
    <dgm:cxn modelId="{2565E58E-E9FF-4C38-A1EE-F66DEAA017DE}" type="presParOf" srcId="{81DFE623-A703-4942-A4F9-B15F6C0D0343}" destId="{03401FC0-5520-41A4-8E86-46FBFE70B30D}" srcOrd="2" destOrd="0" presId="urn:microsoft.com/office/officeart/2005/8/layout/vList6"/>
    <dgm:cxn modelId="{7276FEBC-A21B-4C84-B3C7-68DC2A5575F7}" type="presParOf" srcId="{03401FC0-5520-41A4-8E86-46FBFE70B30D}" destId="{DE0D6504-1FCB-4E62-9B00-85315A05101B}" srcOrd="0" destOrd="0" presId="urn:microsoft.com/office/officeart/2005/8/layout/vList6"/>
    <dgm:cxn modelId="{EC81C69F-EA61-4A2D-9A89-95FD4E84F4BE}" type="presParOf" srcId="{03401FC0-5520-41A4-8E86-46FBFE70B30D}" destId="{1AED2498-8195-4276-88C9-0A2D2D5E243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66377-91F9-44B9-9909-52ECFA9309A2}">
      <dsp:nvSpPr>
        <dsp:cNvPr id="0" name=""/>
        <dsp:cNvSpPr/>
      </dsp:nvSpPr>
      <dsp:spPr>
        <a:xfrm>
          <a:off x="2102050" y="2214437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45CB-B1F9-4459-928E-8896C6420EFE}">
      <dsp:nvSpPr>
        <dsp:cNvPr id="0" name=""/>
        <dsp:cNvSpPr/>
      </dsp:nvSpPr>
      <dsp:spPr>
        <a:xfrm>
          <a:off x="1979276" y="2411188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40D1-728F-4E8A-8AB6-470F9180EC4B}">
      <dsp:nvSpPr>
        <dsp:cNvPr id="0" name=""/>
        <dsp:cNvSpPr/>
      </dsp:nvSpPr>
      <dsp:spPr>
        <a:xfrm>
          <a:off x="1832957" y="2581532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FE853-33EC-4299-9BB3-FE5BD3FED2C6}">
      <dsp:nvSpPr>
        <dsp:cNvPr id="0" name=""/>
        <dsp:cNvSpPr/>
      </dsp:nvSpPr>
      <dsp:spPr>
        <a:xfrm>
          <a:off x="2007867" y="234286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5EBC0-2A8C-45BC-ADC9-F2DFA4D68617}">
      <dsp:nvSpPr>
        <dsp:cNvPr id="0" name=""/>
        <dsp:cNvSpPr/>
      </dsp:nvSpPr>
      <dsp:spPr>
        <a:xfrm>
          <a:off x="2195111" y="122707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D49A-FCCF-40DE-B1D6-1780E3CD0139}">
      <dsp:nvSpPr>
        <dsp:cNvPr id="0" name=""/>
        <dsp:cNvSpPr/>
      </dsp:nvSpPr>
      <dsp:spPr>
        <a:xfrm>
          <a:off x="2381794" y="11128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227D5-53A0-4A5A-80F8-59B6AEDAF43A}">
      <dsp:nvSpPr>
        <dsp:cNvPr id="0" name=""/>
        <dsp:cNvSpPr/>
      </dsp:nvSpPr>
      <dsp:spPr>
        <a:xfrm>
          <a:off x="2568476" y="122707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DE8BD-488A-47C8-99F1-8F61EB6DBC62}">
      <dsp:nvSpPr>
        <dsp:cNvPr id="0" name=""/>
        <dsp:cNvSpPr/>
      </dsp:nvSpPr>
      <dsp:spPr>
        <a:xfrm>
          <a:off x="2755720" y="234286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7D115-B907-47E7-8F9F-47CF33343BDE}">
      <dsp:nvSpPr>
        <dsp:cNvPr id="0" name=""/>
        <dsp:cNvSpPr/>
      </dsp:nvSpPr>
      <dsp:spPr>
        <a:xfrm>
          <a:off x="2381794" y="246559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C7B3B-905B-4FF8-8D9B-71EFA896AF3C}">
      <dsp:nvSpPr>
        <dsp:cNvPr id="0" name=""/>
        <dsp:cNvSpPr/>
      </dsp:nvSpPr>
      <dsp:spPr>
        <a:xfrm>
          <a:off x="2381794" y="481991"/>
          <a:ext cx="140152" cy="14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7CD30-A306-4563-8C4B-2356CA29831F}">
      <dsp:nvSpPr>
        <dsp:cNvPr id="0" name=""/>
        <dsp:cNvSpPr/>
      </dsp:nvSpPr>
      <dsp:spPr>
        <a:xfrm>
          <a:off x="1241515" y="3093460"/>
          <a:ext cx="3022804" cy="810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827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网络上的蜘蛛</a:t>
          </a:r>
          <a:endParaRPr lang="zh-CN" altLang="en-US" sz="2400" kern="1200" dirty="0"/>
        </a:p>
      </dsp:txBody>
      <dsp:txXfrm>
        <a:off x="1281095" y="3133040"/>
        <a:ext cx="2943644" cy="731645"/>
      </dsp:txXfrm>
    </dsp:sp>
    <dsp:sp modelId="{3FF88583-EF71-4940-844F-8EB4EE65BC10}">
      <dsp:nvSpPr>
        <dsp:cNvPr id="0" name=""/>
        <dsp:cNvSpPr/>
      </dsp:nvSpPr>
      <dsp:spPr>
        <a:xfrm>
          <a:off x="403404" y="2299019"/>
          <a:ext cx="1401522" cy="140142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50949-D30E-4F04-8C1A-AA855DD62855}">
      <dsp:nvSpPr>
        <dsp:cNvPr id="0" name=""/>
        <dsp:cNvSpPr/>
      </dsp:nvSpPr>
      <dsp:spPr>
        <a:xfrm>
          <a:off x="2519143" y="1507553"/>
          <a:ext cx="3022804" cy="810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827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在服务器间穿梭</a:t>
          </a:r>
          <a:endParaRPr lang="zh-CN" altLang="en-US" sz="2400" kern="1200" dirty="0"/>
        </a:p>
      </dsp:txBody>
      <dsp:txXfrm>
        <a:off x="2558723" y="1547133"/>
        <a:ext cx="2943644" cy="731645"/>
      </dsp:txXfrm>
    </dsp:sp>
    <dsp:sp modelId="{08187A62-5902-4BA4-860D-6F5AF069CD88}">
      <dsp:nvSpPr>
        <dsp:cNvPr id="0" name=""/>
        <dsp:cNvSpPr/>
      </dsp:nvSpPr>
      <dsp:spPr>
        <a:xfrm>
          <a:off x="1681032" y="713112"/>
          <a:ext cx="1401522" cy="14014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E14EF-93F7-4CF1-A13D-D3054EE050D1}">
      <dsp:nvSpPr>
        <dsp:cNvPr id="0" name=""/>
        <dsp:cNvSpPr/>
      </dsp:nvSpPr>
      <dsp:spPr>
        <a:xfrm>
          <a:off x="1621395" y="464"/>
          <a:ext cx="2432094" cy="18129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模仿浏览器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request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response</a:t>
          </a:r>
          <a:endParaRPr lang="zh-CN" altLang="en-US" sz="1700" kern="1200" dirty="0"/>
        </a:p>
      </dsp:txBody>
      <dsp:txXfrm>
        <a:off x="1621395" y="227077"/>
        <a:ext cx="1752256" cy="1359675"/>
      </dsp:txXfrm>
    </dsp:sp>
    <dsp:sp modelId="{7E7323ED-ED2D-45FB-BB05-266266FDD1B9}">
      <dsp:nvSpPr>
        <dsp:cNvPr id="0" name=""/>
        <dsp:cNvSpPr/>
      </dsp:nvSpPr>
      <dsp:spPr>
        <a:xfrm>
          <a:off x="0" y="464"/>
          <a:ext cx="1621396" cy="1812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爬取</a:t>
          </a:r>
          <a:endParaRPr lang="zh-CN" altLang="en-US" sz="4400" kern="1200" dirty="0"/>
        </a:p>
      </dsp:txBody>
      <dsp:txXfrm>
        <a:off x="79150" y="79614"/>
        <a:ext cx="1463096" cy="1654601"/>
      </dsp:txXfrm>
    </dsp:sp>
    <dsp:sp modelId="{1AED2498-8195-4276-88C9-0A2D2D5E2431}">
      <dsp:nvSpPr>
        <dsp:cNvPr id="0" name=""/>
        <dsp:cNvSpPr/>
      </dsp:nvSpPr>
      <dsp:spPr>
        <a:xfrm>
          <a:off x="1621395" y="1994656"/>
          <a:ext cx="2432094" cy="18129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Httprequest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Httpresponse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</dsp:txBody>
      <dsp:txXfrm>
        <a:off x="1621395" y="2221269"/>
        <a:ext cx="1752256" cy="1359675"/>
      </dsp:txXfrm>
    </dsp:sp>
    <dsp:sp modelId="{DE0D6504-1FCB-4E62-9B00-85315A05101B}">
      <dsp:nvSpPr>
        <dsp:cNvPr id="0" name=""/>
        <dsp:cNvSpPr/>
      </dsp:nvSpPr>
      <dsp:spPr>
        <a:xfrm>
          <a:off x="0" y="1994656"/>
          <a:ext cx="1621396" cy="1812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浏览</a:t>
          </a:r>
          <a:endParaRPr lang="zh-CN" altLang="en-US" sz="4400" kern="1200" dirty="0"/>
        </a:p>
      </dsp:txBody>
      <dsp:txXfrm>
        <a:off x="79150" y="2073806"/>
        <a:ext cx="1463096" cy="165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4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9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3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487FB4-3FFA-41FB-9F9A-4C935F990C52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634D67-0216-4D28-9E0D-C68439218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体验大数据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一个简单的例子帮你体验大数据</a:t>
            </a:r>
            <a:endParaRPr lang="en-US" altLang="zh-CN" dirty="0" smtClean="0"/>
          </a:p>
          <a:p>
            <a:pPr algn="r"/>
            <a:r>
              <a:rPr lang="zh-CN" altLang="en-US" sz="1400" dirty="0" smtClean="0"/>
              <a:t>通信学硕</a:t>
            </a:r>
            <a:r>
              <a:rPr lang="en-US" altLang="zh-CN" sz="1400" dirty="0" smtClean="0"/>
              <a:t>1603 </a:t>
            </a:r>
            <a:r>
              <a:rPr lang="zh-CN" altLang="en-US" sz="1400" dirty="0" smtClean="0"/>
              <a:t>张琴斌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27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31" y="345985"/>
            <a:ext cx="1003902" cy="917739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441324" y="345985"/>
            <a:ext cx="3940437" cy="252685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7441324" y="3389586"/>
            <a:ext cx="3940437" cy="27116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58183" y="2946545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58182" y="6289842"/>
            <a:ext cx="25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图二</a:t>
            </a:r>
            <a:endParaRPr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536028" y="345985"/>
            <a:ext cx="4935625" cy="917739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8109" y="481688"/>
            <a:ext cx="41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数据清洗完之后，就可以用来做研究了，研究的过程（</a:t>
            </a: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>
                <a:solidFill>
                  <a:schemeClr val="bg1"/>
                </a:solidFill>
              </a:rPr>
              <a:t>分析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多种多样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1399427"/>
            <a:ext cx="1163912" cy="1043508"/>
          </a:xfrm>
          <a:prstGeom prst="rect">
            <a:avLst/>
          </a:prstGeom>
        </p:spPr>
      </p:pic>
      <p:sp>
        <p:nvSpPr>
          <p:cNvPr id="10" name="五边形 9"/>
          <p:cNvSpPr/>
          <p:nvPr/>
        </p:nvSpPr>
        <p:spPr>
          <a:xfrm rot="10800000">
            <a:off x="1699939" y="1467335"/>
            <a:ext cx="4969893" cy="856874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/>
        </p:nvSpPr>
        <p:spPr>
          <a:xfrm>
            <a:off x="2373219" y="1609411"/>
            <a:ext cx="408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我要研究过去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年里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月份的温度情况，这样就清楚的知道过去的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月冷不冷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5" y="2535736"/>
            <a:ext cx="1163912" cy="1043508"/>
          </a:xfrm>
          <a:prstGeom prst="rect">
            <a:avLst/>
          </a:prstGeom>
        </p:spPr>
      </p:pic>
      <p:sp>
        <p:nvSpPr>
          <p:cNvPr id="13" name="五边形 12"/>
          <p:cNvSpPr/>
          <p:nvPr/>
        </p:nvSpPr>
        <p:spPr>
          <a:xfrm rot="10800000">
            <a:off x="1735137" y="2630763"/>
            <a:ext cx="4969893" cy="853453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文本框 13"/>
          <p:cNvSpPr txBox="1"/>
          <p:nvPr/>
        </p:nvSpPr>
        <p:spPr>
          <a:xfrm>
            <a:off x="2247095" y="2788124"/>
            <a:ext cx="420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我把</a:t>
            </a:r>
            <a:r>
              <a:rPr lang="en-US" altLang="zh-CN" dirty="0" smtClean="0">
                <a:solidFill>
                  <a:schemeClr val="bg1"/>
                </a:solidFill>
              </a:rPr>
              <a:t>2011</a:t>
            </a:r>
            <a:r>
              <a:rPr lang="zh-CN" altLang="en-US" dirty="0" smtClean="0">
                <a:solidFill>
                  <a:schemeClr val="bg1"/>
                </a:solidFill>
              </a:rPr>
              <a:t>到</a:t>
            </a:r>
            <a:r>
              <a:rPr lang="en-US" altLang="zh-CN" dirty="0" smtClean="0">
                <a:solidFill>
                  <a:schemeClr val="bg1"/>
                </a:solidFill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31</a:t>
            </a:r>
            <a:r>
              <a:rPr lang="zh-CN" altLang="en-US" dirty="0" smtClean="0">
                <a:solidFill>
                  <a:schemeClr val="bg1"/>
                </a:solidFill>
              </a:rPr>
              <a:t>天的最低气温取出来，然后画到一个折线图上（图一）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30" y="3641578"/>
            <a:ext cx="1003902" cy="917739"/>
          </a:xfrm>
          <a:prstGeom prst="rect">
            <a:avLst/>
          </a:prstGeom>
        </p:spPr>
      </p:pic>
      <p:sp>
        <p:nvSpPr>
          <p:cNvPr id="19" name="五边形 18"/>
          <p:cNvSpPr/>
          <p:nvPr/>
        </p:nvSpPr>
        <p:spPr>
          <a:xfrm>
            <a:off x="571225" y="3641495"/>
            <a:ext cx="4935625" cy="917739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000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109" y="3809974"/>
            <a:ext cx="402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没有经过合理的</a:t>
            </a: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>
                <a:solidFill>
                  <a:schemeClr val="bg1"/>
                </a:solidFill>
              </a:rPr>
              <a:t>分析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可视化后的结果就会不尽人意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28" y="5025861"/>
            <a:ext cx="1003902" cy="917739"/>
          </a:xfrm>
          <a:prstGeom prst="rect">
            <a:avLst/>
          </a:prstGeom>
        </p:spPr>
      </p:pic>
      <p:sp>
        <p:nvSpPr>
          <p:cNvPr id="22" name="五边形 21"/>
          <p:cNvSpPr/>
          <p:nvPr/>
        </p:nvSpPr>
        <p:spPr>
          <a:xfrm>
            <a:off x="536029" y="4716512"/>
            <a:ext cx="4970822" cy="1573330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8109" y="4946283"/>
            <a:ext cx="414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这里，我们先提取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年各自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月份的最低气温和最高气温的均值和标准差，然后以柱形图显示，这样就可以看出，</a:t>
            </a:r>
            <a:r>
              <a:rPr lang="en-US" altLang="zh-CN" dirty="0" smtClean="0">
                <a:solidFill>
                  <a:schemeClr val="bg1"/>
                </a:solidFill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</a:rPr>
              <a:t>年温度最高，温差最小→不冷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  <p:bldP spid="19" grpId="0" animBg="1"/>
      <p:bldP spid="20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项目下载：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https://github.com/hustqb/Guangzhou-weather-scrapy-and-visualization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26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00315" y="374690"/>
            <a:ext cx="1293945" cy="92333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834" y="374690"/>
            <a:ext cx="156966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微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信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4410" y="374690"/>
            <a:ext cx="104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7287" y="2071071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空间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53128" y="2071071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朋友圈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7286" y="3636058"/>
            <a:ext cx="2063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threePt" dir="t"/>
            </a:scene3d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QQ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秀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9848" y="4559388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财付通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8372" y="472651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理财通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37" y="965445"/>
            <a:ext cx="5341226" cy="53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317" y="1952913"/>
            <a:ext cx="1003902" cy="9177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7" y="402440"/>
            <a:ext cx="1163912" cy="104350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766380" y="634995"/>
            <a:ext cx="6258268" cy="642012"/>
            <a:chOff x="1950422" y="3060964"/>
            <a:chExt cx="5405120" cy="2355929"/>
          </a:xfrm>
        </p:grpSpPr>
        <p:sp>
          <p:nvSpPr>
            <p:cNvPr id="10" name="五边形 9"/>
            <p:cNvSpPr/>
            <p:nvPr/>
          </p:nvSpPr>
          <p:spPr>
            <a:xfrm rot="10800000">
              <a:off x="1950422" y="3060964"/>
              <a:ext cx="5405120" cy="2355929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五边形 4"/>
            <p:cNvSpPr txBox="1"/>
            <p:nvPr/>
          </p:nvSpPr>
          <p:spPr>
            <a:xfrm rot="21600000">
              <a:off x="2539404" y="3060964"/>
              <a:ext cx="4816138" cy="2355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38899" tIns="247650" rIns="46228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500" kern="1200"/>
            </a:p>
          </p:txBody>
        </p:sp>
      </p:grpSp>
      <p:grpSp>
        <p:nvGrpSpPr>
          <p:cNvPr id="33" name="组合 32"/>
          <p:cNvGrpSpPr/>
          <p:nvPr/>
        </p:nvGrpSpPr>
        <p:grpSpPr>
          <a:xfrm rot="10800000">
            <a:off x="3026980" y="1819727"/>
            <a:ext cx="7629867" cy="1017499"/>
            <a:chOff x="1950422" y="3060964"/>
            <a:chExt cx="5405120" cy="2355929"/>
          </a:xfrm>
        </p:grpSpPr>
        <p:sp>
          <p:nvSpPr>
            <p:cNvPr id="34" name="五边形 33"/>
            <p:cNvSpPr/>
            <p:nvPr/>
          </p:nvSpPr>
          <p:spPr>
            <a:xfrm rot="10800000">
              <a:off x="1950422" y="3060964"/>
              <a:ext cx="5405120" cy="2355929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五边形 4"/>
            <p:cNvSpPr txBox="1"/>
            <p:nvPr/>
          </p:nvSpPr>
          <p:spPr>
            <a:xfrm rot="21600000">
              <a:off x="2539404" y="3060964"/>
              <a:ext cx="4816138" cy="2355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38899" tIns="247650" rIns="46228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500" kern="120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118475" y="724139"/>
            <a:ext cx="8150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我也想用大数据的方式分析问题，但是没有数据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59268" y="1972485"/>
            <a:ext cx="667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数据的话，可以在网上打包下载，也可以借助大公司提供的开发者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，还可以用爬虫自己爬取想要的数据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8" y="3279228"/>
            <a:ext cx="1163912" cy="1043508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766380" y="3463799"/>
            <a:ext cx="6258268" cy="642012"/>
            <a:chOff x="1950422" y="3060964"/>
            <a:chExt cx="5405120" cy="2355929"/>
          </a:xfrm>
        </p:grpSpPr>
        <p:sp>
          <p:nvSpPr>
            <p:cNvPr id="41" name="五边形 40"/>
            <p:cNvSpPr/>
            <p:nvPr/>
          </p:nvSpPr>
          <p:spPr>
            <a:xfrm rot="10800000">
              <a:off x="1950422" y="3060964"/>
              <a:ext cx="5405120" cy="2355929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五边形 4"/>
            <p:cNvSpPr txBox="1"/>
            <p:nvPr/>
          </p:nvSpPr>
          <p:spPr>
            <a:xfrm rot="21600000">
              <a:off x="2539404" y="3060964"/>
              <a:ext cx="4816138" cy="2355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38899" tIns="247650" rIns="46228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500" kern="120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118475" y="3584750"/>
            <a:ext cx="652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爬虫我经常听别人说起过，但具体是怎么回事呢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317" y="4903021"/>
            <a:ext cx="1003902" cy="917739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 rot="10800000">
            <a:off x="3026980" y="4803261"/>
            <a:ext cx="7629867" cy="1017499"/>
            <a:chOff x="1950422" y="3060964"/>
            <a:chExt cx="5405120" cy="2355929"/>
          </a:xfrm>
        </p:grpSpPr>
        <p:sp>
          <p:nvSpPr>
            <p:cNvPr id="46" name="五边形 45"/>
            <p:cNvSpPr/>
            <p:nvPr/>
          </p:nvSpPr>
          <p:spPr>
            <a:xfrm rot="10800000">
              <a:off x="1950422" y="3060964"/>
              <a:ext cx="5405120" cy="2355929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五边形 4"/>
            <p:cNvSpPr txBox="1"/>
            <p:nvPr/>
          </p:nvSpPr>
          <p:spPr>
            <a:xfrm rot="21600000">
              <a:off x="2539404" y="3060964"/>
              <a:ext cx="4816138" cy="2355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38899" tIns="247650" rIns="46228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500" kern="12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183561" y="4942964"/>
            <a:ext cx="676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爬虫的话，重点要知道其中的几个组件和爬虫的几个操作，下面来详细的解释一下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5399" y="638436"/>
            <a:ext cx="18582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zh-CN" altLang="en-US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数据暂无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98646" y="3534675"/>
            <a:ext cx="18582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zh-CN" alt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怎么爬虫</a:t>
            </a:r>
            <a:endParaRPr lang="en-US" altLang="zh-CN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6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3" grpId="0"/>
      <p:bldP spid="48" grpId="0"/>
      <p:bldP spid="4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利用爬虫获取数据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21571" y="3657600"/>
            <a:ext cx="8191355" cy="24450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什么是爬虫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爬虫的基本组件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爬虫的基本操作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利用</a:t>
            </a:r>
            <a:r>
              <a:rPr lang="en-US" altLang="zh-CN" sz="2800" dirty="0" err="1" smtClean="0">
                <a:latin typeface="Bradley Hand ITC" panose="03070402050302030203" pitchFamily="66" charset="0"/>
                <a:ea typeface="华文行楷" panose="02010800040101010101" pitchFamily="2" charset="-122"/>
              </a:rPr>
              <a:t>scrapy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框架来获取数据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爬虫的基本原理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9715000"/>
              </p:ext>
            </p:extLst>
          </p:nvPr>
        </p:nvGraphicFramePr>
        <p:xfrm>
          <a:off x="297793" y="2222937"/>
          <a:ext cx="5945352" cy="391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2987747"/>
            <a:ext cx="1702676" cy="124295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127124" y="3376591"/>
            <a:ext cx="2364827" cy="772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08428" y="3532015"/>
            <a:ext cx="256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用户在浏览网页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27124" y="1137660"/>
            <a:ext cx="2002220" cy="12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9628" y="4776952"/>
            <a:ext cx="1970689" cy="95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84579" y="5031607"/>
            <a:ext cx="162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用户的鼠标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38593" y="4786400"/>
            <a:ext cx="2622751" cy="94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51696" y="5052936"/>
            <a:ext cx="230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网页及其超链接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87904" y="1289304"/>
            <a:ext cx="1101378" cy="9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获取信息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虚尾箭头 16"/>
          <p:cNvSpPr/>
          <p:nvPr/>
        </p:nvSpPr>
        <p:spPr>
          <a:xfrm rot="12780398">
            <a:off x="5686174" y="1807029"/>
            <a:ext cx="977462" cy="8046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7" idx="0"/>
            <a:endCxn id="9" idx="4"/>
          </p:cNvCxnSpPr>
          <p:nvPr/>
        </p:nvCxnSpPr>
        <p:spPr>
          <a:xfrm flipH="1" flipV="1">
            <a:off x="9128234" y="2414667"/>
            <a:ext cx="181304" cy="961924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  <a:endCxn id="7" idx="2"/>
          </p:cNvCxnSpPr>
          <p:nvPr/>
        </p:nvCxnSpPr>
        <p:spPr>
          <a:xfrm flipV="1">
            <a:off x="8161716" y="4149102"/>
            <a:ext cx="1147822" cy="767279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1"/>
            <a:endCxn id="7" idx="2"/>
          </p:cNvCxnSpPr>
          <p:nvPr/>
        </p:nvCxnSpPr>
        <p:spPr>
          <a:xfrm flipH="1" flipV="1">
            <a:off x="9309538" y="4149102"/>
            <a:ext cx="313148" cy="775343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144" y="6989208"/>
            <a:ext cx="3440222" cy="2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94688 -1.40231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94" y="-6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9" grpId="0" animBg="1"/>
      <p:bldP spid="10" grpId="0" animBg="1"/>
      <p:bldP spid="12" grpId="0"/>
      <p:bldP spid="13" grpId="0" animBg="1"/>
      <p:bldP spid="15" grpId="0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爬虫的基本组件和基本操作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69849" y="1939160"/>
            <a:ext cx="1153089" cy="48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69846" y="3484183"/>
            <a:ext cx="1153089" cy="48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69846" y="4603532"/>
            <a:ext cx="1153089" cy="48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69847" y="5817477"/>
            <a:ext cx="1153089" cy="48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4779" y="2009175"/>
            <a:ext cx="70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开始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8538" y="3554051"/>
            <a:ext cx="69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爬虫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55932" y="2463308"/>
            <a:ext cx="0" cy="1020875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6" idx="0"/>
          </p:cNvCxnSpPr>
          <p:nvPr/>
        </p:nvCxnSpPr>
        <p:spPr>
          <a:xfrm flipH="1">
            <a:off x="1646391" y="3954161"/>
            <a:ext cx="9541" cy="649371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94780" y="4677431"/>
            <a:ext cx="70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网页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8137" y="5830254"/>
            <a:ext cx="815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保</a:t>
            </a:r>
            <a:r>
              <a:rPr lang="zh-CN" altLang="en-US" sz="2000" dirty="0" smtClean="0">
                <a:solidFill>
                  <a:schemeClr val="bg1"/>
                </a:solidFill>
              </a:rPr>
              <a:t>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15" idx="2"/>
            <a:endCxn id="16" idx="0"/>
          </p:cNvCxnSpPr>
          <p:nvPr/>
        </p:nvCxnSpPr>
        <p:spPr>
          <a:xfrm>
            <a:off x="1646391" y="5077541"/>
            <a:ext cx="9541" cy="75271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6" idx="3"/>
          </p:cNvCxnSpPr>
          <p:nvPr/>
        </p:nvCxnSpPr>
        <p:spPr>
          <a:xfrm flipV="1">
            <a:off x="2222935" y="3878317"/>
            <a:ext cx="930168" cy="969580"/>
          </a:xfrm>
          <a:prstGeom prst="curvedConnector2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4" idx="3"/>
          </p:cNvCxnSpPr>
          <p:nvPr/>
        </p:nvCxnSpPr>
        <p:spPr>
          <a:xfrm rot="16200000" flipV="1">
            <a:off x="2158868" y="2247596"/>
            <a:ext cx="1056293" cy="928152"/>
          </a:xfrm>
          <a:prstGeom prst="curvedConnector2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48152" y="3400543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23841" y="2780937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3841" y="4086484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爬取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970483" y="5288626"/>
            <a:ext cx="6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graphicFrame>
        <p:nvGraphicFramePr>
          <p:cNvPr id="53" name="图示 52"/>
          <p:cNvGraphicFramePr/>
          <p:nvPr>
            <p:extLst>
              <p:ext uri="{D42A27DB-BD31-4B8C-83A1-F6EECF244321}">
                <p14:modId xmlns:p14="http://schemas.microsoft.com/office/powerpoint/2010/main" val="3083698268"/>
              </p:ext>
            </p:extLst>
          </p:nvPr>
        </p:nvGraphicFramePr>
        <p:xfrm>
          <a:off x="4648845" y="2022231"/>
          <a:ext cx="4053490" cy="380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9272538" y="2209230"/>
            <a:ext cx="2441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许多网页都有反爬虫的设置，所以需要在建立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的时候模仿浏览器的报文，或者其他的方式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272538" y="4352926"/>
            <a:ext cx="2349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Httpresponse</a:t>
            </a:r>
            <a:r>
              <a:rPr lang="zh-CN" altLang="en-US" dirty="0" smtClean="0"/>
              <a:t>就会将网页从服务器加载到本地浏览器中，加载的内容是我们看到的，也是爬虫可以爬取的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获取数据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5575072" cy="4149169"/>
          </a:xfrm>
        </p:spPr>
      </p:pic>
      <p:sp>
        <p:nvSpPr>
          <p:cNvPr id="5" name="文本框 4"/>
          <p:cNvSpPr txBox="1"/>
          <p:nvPr/>
        </p:nvSpPr>
        <p:spPr>
          <a:xfrm>
            <a:off x="6961229" y="1623849"/>
            <a:ext cx="42724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Scrapy</a:t>
            </a:r>
            <a:r>
              <a:rPr lang="en-US" altLang="zh-CN" dirty="0" smtClean="0"/>
              <a:t>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引擎负责控制数据流在系统中所有组件中流动，并在相应动作发生时触发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调度器</a:t>
            </a:r>
            <a:r>
              <a:rPr lang="en-US" altLang="zh-CN" dirty="0"/>
              <a:t>(Scheduler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下载器</a:t>
            </a:r>
            <a:r>
              <a:rPr lang="en-US" altLang="zh-CN" dirty="0" smtClean="0"/>
              <a:t>(Downloader)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Spiders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Spider</a:t>
            </a:r>
            <a:r>
              <a:rPr lang="zh-CN" altLang="en-US" dirty="0"/>
              <a:t>是</a:t>
            </a:r>
            <a:r>
              <a:rPr lang="en-US" altLang="zh-CN" dirty="0" err="1"/>
              <a:t>Scrapy</a:t>
            </a:r>
            <a:r>
              <a:rPr lang="zh-CN" altLang="en-US" dirty="0"/>
              <a:t>用户编写用于分析</a:t>
            </a:r>
            <a:r>
              <a:rPr lang="en-US" altLang="zh-CN" dirty="0"/>
              <a:t>response</a:t>
            </a:r>
            <a:r>
              <a:rPr lang="zh-CN" altLang="en-US" dirty="0"/>
              <a:t>并提取</a:t>
            </a:r>
            <a:r>
              <a:rPr lang="en-US" altLang="zh-CN" dirty="0"/>
              <a:t>item(</a:t>
            </a:r>
            <a:r>
              <a:rPr lang="zh-CN" altLang="en-US" dirty="0"/>
              <a:t>即获取到的</a:t>
            </a:r>
            <a:r>
              <a:rPr lang="en-US" altLang="zh-CN" dirty="0"/>
              <a:t>item)</a:t>
            </a:r>
            <a:r>
              <a:rPr lang="zh-CN" altLang="en-US" dirty="0"/>
              <a:t>或额外跟进的</a:t>
            </a:r>
            <a:r>
              <a:rPr lang="en-US" altLang="zh-CN" dirty="0"/>
              <a:t>URL</a:t>
            </a:r>
            <a:r>
              <a:rPr lang="zh-CN" altLang="en-US" dirty="0"/>
              <a:t>的类。 每个</a:t>
            </a:r>
            <a:r>
              <a:rPr lang="en-US" altLang="zh-CN" dirty="0"/>
              <a:t>spider</a:t>
            </a:r>
            <a:r>
              <a:rPr lang="zh-CN" altLang="en-US" dirty="0"/>
              <a:t>负责处理一个特定</a:t>
            </a:r>
            <a:r>
              <a:rPr lang="en-US" altLang="zh-CN" dirty="0"/>
              <a:t>(</a:t>
            </a:r>
            <a:r>
              <a:rPr lang="zh-CN" altLang="en-US" dirty="0"/>
              <a:t>或一些</a:t>
            </a:r>
            <a:r>
              <a:rPr lang="en-US" altLang="zh-CN" dirty="0"/>
              <a:t>)</a:t>
            </a:r>
            <a:r>
              <a:rPr lang="zh-CN" altLang="en-US" dirty="0"/>
              <a:t>网站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Item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Item Pipeline</a:t>
            </a:r>
            <a:r>
              <a:rPr lang="zh-CN" altLang="en-US" dirty="0"/>
              <a:t>负责处理被</a:t>
            </a:r>
            <a:r>
              <a:rPr lang="en-US" altLang="zh-CN" dirty="0"/>
              <a:t>spider</a:t>
            </a:r>
            <a:r>
              <a:rPr lang="zh-CN" altLang="en-US" dirty="0"/>
              <a:t>提取出来的</a:t>
            </a:r>
            <a:r>
              <a:rPr lang="en-US" altLang="zh-CN" dirty="0"/>
              <a:t>item</a:t>
            </a:r>
            <a:r>
              <a:rPr lang="zh-CN" altLang="en-US" dirty="0"/>
              <a:t>。典型的处理有清理、 验证及持久化</a:t>
            </a:r>
            <a:r>
              <a:rPr lang="en-US" altLang="zh-CN" dirty="0"/>
              <a:t>(</a:t>
            </a:r>
            <a:r>
              <a:rPr lang="zh-CN" altLang="en-US" dirty="0"/>
              <a:t>例如存取到数据库中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6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21571" y="3657600"/>
            <a:ext cx="8191355" cy="24450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数据清洗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数据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可视化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收工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1" y="382445"/>
            <a:ext cx="2762948" cy="2792284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2861" y="4016162"/>
            <a:ext cx="2762948" cy="2305810"/>
          </a:xfrm>
          <a:prstGeom prst="rect">
            <a:avLst/>
          </a:prstGeom>
        </p:spPr>
      </p:pic>
      <p:sp>
        <p:nvSpPr>
          <p:cNvPr id="5" name="闪电形 4"/>
          <p:cNvSpPr/>
          <p:nvPr/>
        </p:nvSpPr>
        <p:spPr>
          <a:xfrm>
            <a:off x="1235604" y="3251534"/>
            <a:ext cx="624727" cy="6878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82" y="382445"/>
            <a:ext cx="1163912" cy="1043508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 rot="10800000">
            <a:off x="4824890" y="401063"/>
            <a:ext cx="6258268" cy="1024890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317" y="1952913"/>
            <a:ext cx="1003902" cy="917739"/>
          </a:xfrm>
          <a:prstGeom prst="rect">
            <a:avLst/>
          </a:prstGeom>
        </p:spPr>
      </p:pic>
      <p:sp>
        <p:nvSpPr>
          <p:cNvPr id="13" name="五边形 12"/>
          <p:cNvSpPr/>
          <p:nvPr/>
        </p:nvSpPr>
        <p:spPr>
          <a:xfrm>
            <a:off x="4673293" y="1903032"/>
            <a:ext cx="6068890" cy="967620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000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06920" y="590342"/>
            <a:ext cx="557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原来如此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我搞定了，爬取到了广州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2011.1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2016.11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的历史天气数据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24890" y="2057839"/>
            <a:ext cx="5391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没错，现在需要根据情况对数据进行整理，这就是数据清洗的部分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6174400" y="3251534"/>
            <a:ext cx="4709917" cy="3306921"/>
          </a:xfrm>
          <a:prstGeom prst="rect">
            <a:avLst/>
          </a:prstGeom>
        </p:spPr>
      </p:pic>
      <p:sp>
        <p:nvSpPr>
          <p:cNvPr id="18" name="闪电形 17"/>
          <p:cNvSpPr/>
          <p:nvPr/>
        </p:nvSpPr>
        <p:spPr>
          <a:xfrm rot="17236850">
            <a:off x="4236589" y="4702862"/>
            <a:ext cx="807031" cy="9324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188</TotalTime>
  <Words>525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方正姚体</vt:lpstr>
      <vt:lpstr>华文行楷</vt:lpstr>
      <vt:lpstr>Arial</vt:lpstr>
      <vt:lpstr>Bradley Hand ITC</vt:lpstr>
      <vt:lpstr>Rockwell</vt:lpstr>
      <vt:lpstr>Rockwell Condensed</vt:lpstr>
      <vt:lpstr>Wingdings</vt:lpstr>
      <vt:lpstr>木活字</vt:lpstr>
      <vt:lpstr>体验大数据</vt:lpstr>
      <vt:lpstr>PowerPoint 演示文稿</vt:lpstr>
      <vt:lpstr>PowerPoint 演示文稿</vt:lpstr>
      <vt:lpstr>利用爬虫获取数据</vt:lpstr>
      <vt:lpstr>爬虫的基本原理</vt:lpstr>
      <vt:lpstr>爬虫的基本组件和基本操作</vt:lpstr>
      <vt:lpstr>利用scrapy获取数据</vt:lpstr>
      <vt:lpstr>数据处理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体验大数据</dc:title>
  <dc:creator>Microsoft</dc:creator>
  <cp:lastModifiedBy>Microsoft</cp:lastModifiedBy>
  <cp:revision>21</cp:revision>
  <dcterms:created xsi:type="dcterms:W3CDTF">2016-12-19T02:00:57Z</dcterms:created>
  <dcterms:modified xsi:type="dcterms:W3CDTF">2016-12-19T08:46:05Z</dcterms:modified>
</cp:coreProperties>
</file>