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87624" y="836712"/>
            <a:ext cx="1152128" cy="11521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3968" y="1628800"/>
            <a:ext cx="1152128" cy="115212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923928" y="3284984"/>
            <a:ext cx="1152128" cy="11521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2564904"/>
            <a:ext cx="1152128" cy="11521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3717032"/>
            <a:ext cx="1152128" cy="11521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3688" y="5301208"/>
            <a:ext cx="1152128" cy="1152128"/>
          </a:xfrm>
          <a:prstGeom prst="rect">
            <a:avLst/>
          </a:prstGeom>
          <a:gradFill flip="none" rotWithShape="1">
            <a:gsLst>
              <a:gs pos="0">
                <a:srgbClr val="996633"/>
              </a:gs>
              <a:gs pos="100000">
                <a:srgbClr val="6633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8064" y="5157192"/>
            <a:ext cx="1152128" cy="1152128"/>
          </a:xfrm>
          <a:prstGeom prst="rect">
            <a:avLst/>
          </a:prstGeom>
          <a:gradFill flip="none" rotWithShape="1">
            <a:gsLst>
              <a:gs pos="0">
                <a:srgbClr val="996633"/>
              </a:gs>
              <a:gs pos="100000">
                <a:srgbClr val="6633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8064" y="5157192"/>
            <a:ext cx="1147514" cy="5760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рапеция 14"/>
          <p:cNvSpPr/>
          <p:nvPr/>
        </p:nvSpPr>
        <p:spPr>
          <a:xfrm>
            <a:off x="6295578" y="476672"/>
            <a:ext cx="4375665" cy="1584176"/>
          </a:xfrm>
          <a:prstGeom prst="trapezoid">
            <a:avLst>
              <a:gd name="adj" fmla="val 88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668344" y="490680"/>
            <a:ext cx="1584176" cy="1570167"/>
          </a:xfrm>
          <a:prstGeom prst="rect">
            <a:avLst/>
          </a:prstGeom>
          <a:gradFill flip="none" rotWithShape="1">
            <a:gsLst>
              <a:gs pos="0">
                <a:srgbClr val="996633"/>
              </a:gs>
              <a:gs pos="100000">
                <a:srgbClr val="6633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679821" y="2596262"/>
            <a:ext cx="708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Графика: треугольники + квадраты, </a:t>
            </a:r>
          </a:p>
          <a:p>
            <a:r>
              <a:rPr lang="ru-RU" dirty="0" smtClean="0"/>
              <a:t>треугольник = блок, выполняет функцию некого сглаживания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2228053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15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DNS</dc:creator>
  <cp:lastModifiedBy>DNS</cp:lastModifiedBy>
  <cp:revision>7</cp:revision>
  <dcterms:created xsi:type="dcterms:W3CDTF">2020-10-26T07:21:26Z</dcterms:created>
  <dcterms:modified xsi:type="dcterms:W3CDTF">2020-10-27T14:07:07Z</dcterms:modified>
</cp:coreProperties>
</file>