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B2A-A047-4FAC-84D8-B78D62BF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0093A-5C0B-40AF-BF54-F9576308F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7EB8-1559-4C6D-8D97-BF50D7E0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AE1F-51BF-42E0-9831-F2C8DE59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67EA-2A33-44E7-95F2-ED80056E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2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CD28-73C6-4309-ABFA-91BA3CA0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91266-3218-4A95-A2B1-3950A89F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6235-A7EA-4601-89DC-9590E47C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9750-15DF-43CF-8482-058EC317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982B-B556-49BA-AD4D-F72D897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2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1D11D-7AB2-431D-A85D-B62377883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6B0FC-6A56-4E77-9B7B-41098EBC2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4C5F-0483-4D86-A928-83C8C08B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3B6D-82D9-498F-BF84-E2136373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D848-4680-4A23-89CC-8D650F2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55A8-532E-444F-BF8A-42FE5D7A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BE6F-5E24-475A-956C-8D65A712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8AD1-2820-4C82-8BF9-D2E69381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C196-AE3D-4C1A-926A-C1E99DA5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882E-C941-4F39-A0C4-A9EDB9AF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5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FD57-6062-4A8D-A85B-EBEEF33C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7498-1D4A-4F71-A178-76FE6C4F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B8AD-37A0-4947-BE82-32579932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D52F-D80B-4B90-9878-B8EA3409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EF24-7E45-43ED-A45B-98B9978F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6A41-1272-4073-937A-381C80C0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BDD3-DE4E-4E26-A8B3-AF4C33E7C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64FF9-243E-429F-B553-E8274CE48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06883-D075-4CDF-A50D-C7818ECD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0F5D-BE00-4D4E-8DB1-819291C2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5AFD2-DF7A-40C1-BE35-F307C033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E1F-F566-41AB-8E17-278D7513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BE7C-CB26-4065-A0B7-25039D1E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140C-D08B-4FBE-BB34-0D0D42DD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1BE9B-8468-497D-9E06-882248394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CBC15-A966-44CB-9C45-506452267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E1434-6C93-42BB-BCB4-F6F15056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0AAD-3EB4-473A-BADE-74DE8D27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EDD9-CDE3-4C22-84BE-A7466339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C792-F736-4E05-9DB4-CBD7B6D9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86904-EB88-4F1F-BA09-3D2A8BE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DB22E-DD81-422E-802E-9F53378B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81BDE-2F6D-4132-A9B5-4961ECBB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39C9A-0CCD-4050-B66C-1567FF40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43BDA-A7B5-4E15-AC3D-2C07DFB0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D463C-444F-4A68-968D-906EA14C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3F-5ECB-4D6D-AE16-EDFBE24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E572-7294-4980-B4B1-9186B3BA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D82D7-D32F-4CCC-8AFC-501FBDC2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AA810-7BE9-46A8-8A5A-16935DE3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4314-A6A7-4906-8D67-4DD23F08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72237-1A2D-4809-A678-B9729910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436-189B-4B3F-8473-AACCD3BA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EC9EA-C07C-433F-B059-A1951BD35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3E20-8414-472D-A206-CA4167C5F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E0C8-3AE3-49B5-A0D7-86E5D715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35E3-7EC6-49E9-8A69-30634F14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A7D14-09E4-4748-9973-9B1993A9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0C8DF-47F7-4AF2-B66F-A706FFB0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906B-9D7D-40DB-ABCF-86543A30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1896-CC2F-45C3-8181-C1D0B14DF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1EFB-50EB-4268-9666-8DE95C887AF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2367-06DE-4D87-AE89-36CEBDE87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90C3-EE47-4FC5-B863-7296D40B5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1D04-84DA-425D-9428-1A22CFA7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PRU-ICSS_Remoteproc_and_RPMsg#What_do_we_need_Linux_to_do.3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8F4E-42C1-46F5-89AD-71F58D3A1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1AB6C-BF29-41B0-A833-92F7DD55B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http://processors.wiki.ti.com/index.php/PRU-ICSS_Remoteproc_and_RPMsg#What_do_we_need_Linux_to_do.3F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9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F858-F52A-4E96-842E-60D1FDA8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processor is ARM, which runs the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PRU are subsystem remote processors that can be individually programmed</a:t>
            </a:r>
          </a:p>
          <a:p>
            <a:r>
              <a:rPr lang="en-US" dirty="0"/>
              <a:t>Linux needs to provide:</a:t>
            </a:r>
          </a:p>
          <a:p>
            <a:pPr lvl="1"/>
            <a:r>
              <a:rPr lang="en-US" dirty="0"/>
              <a:t>Loading firmware onto PRU cores</a:t>
            </a:r>
          </a:p>
          <a:p>
            <a:pPr lvl="1"/>
            <a:r>
              <a:rPr lang="en-US" dirty="0"/>
              <a:t>Control PRU execution (start, stop)</a:t>
            </a:r>
          </a:p>
          <a:p>
            <a:pPr lvl="1"/>
            <a:r>
              <a:rPr lang="en-US" dirty="0"/>
              <a:t>Manage resources (memory, interrupt mappings)</a:t>
            </a:r>
          </a:p>
          <a:p>
            <a:pPr lvl="1"/>
            <a:r>
              <a:rPr lang="en-US" dirty="0"/>
              <a:t>Provide method to send/receive messages</a:t>
            </a:r>
          </a:p>
          <a:p>
            <a:pPr lvl="1"/>
            <a:r>
              <a:rPr lang="en-US" dirty="0"/>
              <a:t>Provided through </a:t>
            </a:r>
            <a:r>
              <a:rPr lang="en-US" dirty="0" err="1"/>
              <a:t>pruss</a:t>
            </a:r>
            <a:r>
              <a:rPr lang="en-US" dirty="0"/>
              <a:t>, </a:t>
            </a:r>
            <a:r>
              <a:rPr lang="en-US" dirty="0" err="1"/>
              <a:t>pru_rproc</a:t>
            </a:r>
            <a:r>
              <a:rPr lang="en-US" dirty="0"/>
              <a:t>, </a:t>
            </a:r>
            <a:r>
              <a:rPr lang="en-US" dirty="0" err="1"/>
              <a:t>rpmsg_pru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drivers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1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7D33-B93A-4137-BB15-AFD37C25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Remoteproc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2F33-BC39-4D6D-931E-3AA68E79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use </a:t>
            </a:r>
            <a:r>
              <a:rPr lang="en-US" dirty="0" err="1"/>
              <a:t>sysfs</a:t>
            </a:r>
            <a:r>
              <a:rPr lang="en-US" dirty="0"/>
              <a:t> interface to specify name of firmware/code to be loaded and to signal that the user wants to load and start the PRU cores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99A01-8037-4F75-81CA-A2B2FB16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0342"/>
            <a:ext cx="13313724" cy="20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0BC1-71FB-4F36-A12F-955302BB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55458-5D82-458A-ABAF-DC71C598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47" y="1690687"/>
            <a:ext cx="10526329" cy="32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0D6B-0547-4828-A784-704F2E48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BFD3-2358-4321-8BC3-C5CA4CED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1161199" cy="11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2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0C00-CE85-4B51-B7DC-3A8D9C7B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558EC-E1F5-4B89-9043-6AA31285F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06" y="1690688"/>
            <a:ext cx="11253092" cy="20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6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7B55-BA24-4EC9-9B9D-27D62F4B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7898F4-DDC4-4C32-B2CF-D76DC831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57" y="1690688"/>
            <a:ext cx="1136409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Remoteproc </vt:lpstr>
      <vt:lpstr>Step 2</vt:lpstr>
      <vt:lpstr>Step 3</vt:lpstr>
      <vt:lpstr>Step 4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Yuan</dc:creator>
  <cp:lastModifiedBy>Daniel Yuan</cp:lastModifiedBy>
  <cp:revision>2</cp:revision>
  <dcterms:created xsi:type="dcterms:W3CDTF">2019-04-08T07:56:19Z</dcterms:created>
  <dcterms:modified xsi:type="dcterms:W3CDTF">2019-04-08T08:24:42Z</dcterms:modified>
</cp:coreProperties>
</file>