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4"/>
    <p:sldMasterId id="2147483663" r:id="rId5"/>
    <p:sldMasterId id="2147483669" r:id="rId6"/>
    <p:sldMasterId id="2147483673" r:id="rId7"/>
  </p:sldMasterIdLst>
  <p:notesMasterIdLst>
    <p:notesMasterId r:id="rId14"/>
  </p:notesMasterIdLst>
  <p:sldIdLst>
    <p:sldId id="2134805699" r:id="rId8"/>
    <p:sldId id="2134805758" r:id="rId9"/>
    <p:sldId id="2134805759" r:id="rId10"/>
    <p:sldId id="2134805760" r:id="rId11"/>
    <p:sldId id="2134805761" r:id="rId12"/>
    <p:sldId id="2134805764" r:id="rId1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3" pos="4163" userDrawn="1">
          <p15:clr>
            <a:srgbClr val="A4A3A4"/>
          </p15:clr>
        </p15:guide>
        <p15:guide id="4" pos="149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1E9AA-CC78-D627-0B5E-2F362CBBC3A1}" name="Sophie Bok" initials="SB" userId="S::sophiebok@microsoft.com::49765175-9df4-4124-9300-166d2bf9a2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21"/>
    <a:srgbClr val="D34D4D"/>
    <a:srgbClr val="4472C4"/>
    <a:srgbClr val="845098"/>
    <a:srgbClr val="F9F9F9"/>
    <a:srgbClr val="F8F8F8"/>
    <a:srgbClr val="FAFAFA"/>
    <a:srgbClr val="995BA2"/>
    <a:srgbClr val="E67B8F"/>
    <a:srgbClr val="F78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3360E-9B5C-4A96-B15D-D5CEF259E5CB}" v="16" dt="2022-07-28T07:29:42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 autoAdjust="0"/>
    <p:restoredTop sz="96351" autoAdjust="0"/>
  </p:normalViewPr>
  <p:slideViewPr>
    <p:cSldViewPr snapToGrid="0">
      <p:cViewPr varScale="1">
        <p:scale>
          <a:sx n="149" d="100"/>
          <a:sy n="149" d="100"/>
        </p:scale>
        <p:origin x="1984" y="168"/>
      </p:cViewPr>
      <p:guideLst>
        <p:guide orient="horz" pos="4065"/>
        <p:guide pos="4163"/>
        <p:guide pos="149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terface PowerBI" userId="fe999a51-2f88-47b4-9da7-b4d3e34fbd81" providerId="ADAL" clId="{1713360E-9B5C-4A96-B15D-D5CEF259E5CB}"/>
    <pc:docChg chg="undo custSel addSld delSld modSld modSection">
      <pc:chgData name="Interface PowerBI" userId="fe999a51-2f88-47b4-9da7-b4d3e34fbd81" providerId="ADAL" clId="{1713360E-9B5C-4A96-B15D-D5CEF259E5CB}" dt="2022-07-28T07:31:20.175" v="266" actId="20577"/>
      <pc:docMkLst>
        <pc:docMk/>
      </pc:docMkLst>
      <pc:sldChg chg="modSp mod">
        <pc:chgData name="Interface PowerBI" userId="fe999a51-2f88-47b4-9da7-b4d3e34fbd81" providerId="ADAL" clId="{1713360E-9B5C-4A96-B15D-D5CEF259E5CB}" dt="2022-07-28T07:09:09.250" v="8" actId="20577"/>
        <pc:sldMkLst>
          <pc:docMk/>
          <pc:sldMk cId="3482638610" sldId="373"/>
        </pc:sldMkLst>
        <pc:spChg chg="mod">
          <ac:chgData name="Interface PowerBI" userId="fe999a51-2f88-47b4-9da7-b4d3e34fbd81" providerId="ADAL" clId="{1713360E-9B5C-4A96-B15D-D5CEF259E5CB}" dt="2022-07-28T07:09:00.790" v="4" actId="20577"/>
          <ac:spMkLst>
            <pc:docMk/>
            <pc:sldMk cId="3482638610" sldId="373"/>
            <ac:spMk id="9" creationId="{00000000-0000-0000-0000-000000000000}"/>
          </ac:spMkLst>
        </pc:spChg>
        <pc:spChg chg="mod">
          <ac:chgData name="Interface PowerBI" userId="fe999a51-2f88-47b4-9da7-b4d3e34fbd81" providerId="ADAL" clId="{1713360E-9B5C-4A96-B15D-D5CEF259E5CB}" dt="2022-07-28T07:09:09.250" v="8" actId="20577"/>
          <ac:spMkLst>
            <pc:docMk/>
            <pc:sldMk cId="3482638610" sldId="373"/>
            <ac:spMk id="10" creationId="{00000000-0000-0000-0000-000000000000}"/>
          </ac:spMkLst>
        </pc:spChg>
      </pc:sldChg>
      <pc:sldChg chg="addSp delSp modSp mod">
        <pc:chgData name="Interface PowerBI" userId="fe999a51-2f88-47b4-9da7-b4d3e34fbd81" providerId="ADAL" clId="{1713360E-9B5C-4A96-B15D-D5CEF259E5CB}" dt="2022-07-28T07:31:20.175" v="266" actId="20577"/>
        <pc:sldMkLst>
          <pc:docMk/>
          <pc:sldMk cId="2605253678" sldId="1893"/>
        </pc:sldMkLst>
        <pc:spChg chg="mod">
          <ac:chgData name="Interface PowerBI" userId="fe999a51-2f88-47b4-9da7-b4d3e34fbd81" providerId="ADAL" clId="{1713360E-9B5C-4A96-B15D-D5CEF259E5CB}" dt="2022-07-28T07:30:50.277" v="223" actId="20577"/>
          <ac:spMkLst>
            <pc:docMk/>
            <pc:sldMk cId="2605253678" sldId="1893"/>
            <ac:spMk id="3" creationId="{6ABBE748-0269-4E91-B38C-F04309E0D0C1}"/>
          </ac:spMkLst>
        </pc:spChg>
        <pc:spChg chg="add mod">
          <ac:chgData name="Interface PowerBI" userId="fe999a51-2f88-47b4-9da7-b4d3e34fbd81" providerId="ADAL" clId="{1713360E-9B5C-4A96-B15D-D5CEF259E5CB}" dt="2022-07-28T07:10:20.099" v="23" actId="1036"/>
          <ac:spMkLst>
            <pc:docMk/>
            <pc:sldMk cId="2605253678" sldId="1893"/>
            <ac:spMk id="13" creationId="{73B523E2-9D36-DFE4-CD36-C6F2C371BD58}"/>
          </ac:spMkLst>
        </pc:spChg>
        <pc:spChg chg="mod">
          <ac:chgData name="Interface PowerBI" userId="fe999a51-2f88-47b4-9da7-b4d3e34fbd81" providerId="ADAL" clId="{1713360E-9B5C-4A96-B15D-D5CEF259E5CB}" dt="2022-07-28T07:11:06.606" v="24"/>
          <ac:spMkLst>
            <pc:docMk/>
            <pc:sldMk cId="2605253678" sldId="1893"/>
            <ac:spMk id="14" creationId="{C650FE33-BFB6-465C-BE3E-F28E3E503F5F}"/>
          </ac:spMkLst>
        </pc:spChg>
        <pc:spChg chg="mod">
          <ac:chgData name="Interface PowerBI" userId="fe999a51-2f88-47b4-9da7-b4d3e34fbd81" providerId="ADAL" clId="{1713360E-9B5C-4A96-B15D-D5CEF259E5CB}" dt="2022-07-28T07:30:43.044" v="217" actId="20577"/>
          <ac:spMkLst>
            <pc:docMk/>
            <pc:sldMk cId="2605253678" sldId="1893"/>
            <ac:spMk id="16" creationId="{82F32CB6-EDAE-457C-B0E3-517173ADDF98}"/>
          </ac:spMkLst>
        </pc:spChg>
        <pc:spChg chg="mod">
          <ac:chgData name="Interface PowerBI" userId="fe999a51-2f88-47b4-9da7-b4d3e34fbd81" providerId="ADAL" clId="{1713360E-9B5C-4A96-B15D-D5CEF259E5CB}" dt="2022-07-28T07:31:20.175" v="266" actId="20577"/>
          <ac:spMkLst>
            <pc:docMk/>
            <pc:sldMk cId="2605253678" sldId="1893"/>
            <ac:spMk id="27" creationId="{4D9DFDA5-6F0C-4BB2-BD96-FB262B14E907}"/>
          </ac:spMkLst>
        </pc:spChg>
        <pc:spChg chg="mod">
          <ac:chgData name="Interface PowerBI" userId="fe999a51-2f88-47b4-9da7-b4d3e34fbd81" providerId="ADAL" clId="{1713360E-9B5C-4A96-B15D-D5CEF259E5CB}" dt="2022-07-28T07:10:02.701" v="17" actId="20577"/>
          <ac:spMkLst>
            <pc:docMk/>
            <pc:sldMk cId="2605253678" sldId="1893"/>
            <ac:spMk id="30" creationId="{4723E934-C0A7-4DA2-9566-DC6DDC82925A}"/>
          </ac:spMkLst>
        </pc:spChg>
        <pc:spChg chg="del">
          <ac:chgData name="Interface PowerBI" userId="fe999a51-2f88-47b4-9da7-b4d3e34fbd81" providerId="ADAL" clId="{1713360E-9B5C-4A96-B15D-D5CEF259E5CB}" dt="2022-07-28T07:10:07.794" v="18" actId="478"/>
          <ac:spMkLst>
            <pc:docMk/>
            <pc:sldMk cId="2605253678" sldId="1893"/>
            <ac:spMk id="61" creationId="{4868051B-F31D-4014-B26C-7016B5BC4927}"/>
          </ac:spMkLst>
        </pc:spChg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3982411900" sldId="1900"/>
        </pc:sldMkLst>
      </pc:sldChg>
      <pc:sldChg chg="modSp mod">
        <pc:chgData name="Interface PowerBI" userId="fe999a51-2f88-47b4-9da7-b4d3e34fbd81" providerId="ADAL" clId="{1713360E-9B5C-4A96-B15D-D5CEF259E5CB}" dt="2022-07-28T07:18:10.644" v="81" actId="20577"/>
        <pc:sldMkLst>
          <pc:docMk/>
          <pc:sldMk cId="3911100763" sldId="2134805587"/>
        </pc:sldMkLst>
        <pc:spChg chg="mod">
          <ac:chgData name="Interface PowerBI" userId="fe999a51-2f88-47b4-9da7-b4d3e34fbd81" providerId="ADAL" clId="{1713360E-9B5C-4A96-B15D-D5CEF259E5CB}" dt="2022-07-28T07:18:10.644" v="81" actId="20577"/>
          <ac:spMkLst>
            <pc:docMk/>
            <pc:sldMk cId="3911100763" sldId="2134805587"/>
            <ac:spMk id="7" creationId="{D8EAAD9E-EB2E-449B-BB99-97248E61BE98}"/>
          </ac:spMkLst>
        </pc:spChg>
      </pc:sldChg>
      <pc:sldChg chg="modSp mod">
        <pc:chgData name="Interface PowerBI" userId="fe999a51-2f88-47b4-9da7-b4d3e34fbd81" providerId="ADAL" clId="{1713360E-9B5C-4A96-B15D-D5CEF259E5CB}" dt="2022-07-28T07:11:44.355" v="35" actId="20577"/>
        <pc:sldMkLst>
          <pc:docMk/>
          <pc:sldMk cId="667232139" sldId="2134805623"/>
        </pc:sldMkLst>
        <pc:spChg chg="mod">
          <ac:chgData name="Interface PowerBI" userId="fe999a51-2f88-47b4-9da7-b4d3e34fbd81" providerId="ADAL" clId="{1713360E-9B5C-4A96-B15D-D5CEF259E5CB}" dt="2022-07-28T07:11:44.355" v="35" actId="20577"/>
          <ac:spMkLst>
            <pc:docMk/>
            <pc:sldMk cId="667232139" sldId="2134805623"/>
            <ac:spMk id="2" creationId="{8736CA76-45B4-45AB-94EA-9EEEB2435C7E}"/>
          </ac:spMkLst>
        </pc:spChg>
      </pc:sldChg>
      <pc:sldChg chg="modSp mod">
        <pc:chgData name="Interface PowerBI" userId="fe999a51-2f88-47b4-9da7-b4d3e34fbd81" providerId="ADAL" clId="{1713360E-9B5C-4A96-B15D-D5CEF259E5CB}" dt="2022-07-28T07:11:52.430" v="38" actId="20577"/>
        <pc:sldMkLst>
          <pc:docMk/>
          <pc:sldMk cId="233737476" sldId="2134805625"/>
        </pc:sldMkLst>
        <pc:spChg chg="mod">
          <ac:chgData name="Interface PowerBI" userId="fe999a51-2f88-47b4-9da7-b4d3e34fbd81" providerId="ADAL" clId="{1713360E-9B5C-4A96-B15D-D5CEF259E5CB}" dt="2022-07-28T07:11:52.430" v="38" actId="20577"/>
          <ac:spMkLst>
            <pc:docMk/>
            <pc:sldMk cId="233737476" sldId="2134805625"/>
            <ac:spMk id="5" creationId="{655E34F2-1108-430E-98EC-8DF7827A1484}"/>
          </ac:spMkLst>
        </pc:spChg>
      </pc:sldChg>
      <pc:sldChg chg="modSp mod">
        <pc:chgData name="Interface PowerBI" userId="fe999a51-2f88-47b4-9da7-b4d3e34fbd81" providerId="ADAL" clId="{1713360E-9B5C-4A96-B15D-D5CEF259E5CB}" dt="2022-07-28T07:11:49.946" v="37" actId="20577"/>
        <pc:sldMkLst>
          <pc:docMk/>
          <pc:sldMk cId="2623171111" sldId="2134805627"/>
        </pc:sldMkLst>
        <pc:spChg chg="mod">
          <ac:chgData name="Interface PowerBI" userId="fe999a51-2f88-47b4-9da7-b4d3e34fbd81" providerId="ADAL" clId="{1713360E-9B5C-4A96-B15D-D5CEF259E5CB}" dt="2022-07-28T07:11:49.946" v="37" actId="20577"/>
          <ac:spMkLst>
            <pc:docMk/>
            <pc:sldMk cId="2623171111" sldId="2134805627"/>
            <ac:spMk id="5" creationId="{655E34F2-1108-430E-98EC-8DF7827A1484}"/>
          </ac:spMkLst>
        </pc:spChg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1543972162" sldId="2134805638"/>
        </pc:sldMkLst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3601619066" sldId="2134805650"/>
        </pc:sldMkLst>
      </pc:sldChg>
      <pc:sldChg chg="modSp mod">
        <pc:chgData name="Interface PowerBI" userId="fe999a51-2f88-47b4-9da7-b4d3e34fbd81" providerId="ADAL" clId="{1713360E-9B5C-4A96-B15D-D5CEF259E5CB}" dt="2022-07-28T07:11:47.036" v="36" actId="20577"/>
        <pc:sldMkLst>
          <pc:docMk/>
          <pc:sldMk cId="3136563042" sldId="2134805697"/>
        </pc:sldMkLst>
        <pc:spChg chg="mod">
          <ac:chgData name="Interface PowerBI" userId="fe999a51-2f88-47b4-9da7-b4d3e34fbd81" providerId="ADAL" clId="{1713360E-9B5C-4A96-B15D-D5CEF259E5CB}" dt="2022-07-28T07:11:47.036" v="36" actId="20577"/>
          <ac:spMkLst>
            <pc:docMk/>
            <pc:sldMk cId="3136563042" sldId="2134805697"/>
            <ac:spMk id="5" creationId="{655E34F2-1108-430E-98EC-8DF7827A1484}"/>
          </ac:spMkLst>
        </pc:spChg>
      </pc:sldChg>
      <pc:sldChg chg="modSp mod">
        <pc:chgData name="Interface PowerBI" userId="fe999a51-2f88-47b4-9da7-b4d3e34fbd81" providerId="ADAL" clId="{1713360E-9B5C-4A96-B15D-D5CEF259E5CB}" dt="2022-07-28T07:11:29.460" v="33" actId="20577"/>
        <pc:sldMkLst>
          <pc:docMk/>
          <pc:sldMk cId="3128894217" sldId="2134805699"/>
        </pc:sldMkLst>
        <pc:spChg chg="mod">
          <ac:chgData name="Interface PowerBI" userId="fe999a51-2f88-47b4-9da7-b4d3e34fbd81" providerId="ADAL" clId="{1713360E-9B5C-4A96-B15D-D5CEF259E5CB}" dt="2022-07-28T07:11:29.460" v="33" actId="20577"/>
          <ac:spMkLst>
            <pc:docMk/>
            <pc:sldMk cId="3128894217" sldId="2134805699"/>
            <ac:spMk id="7" creationId="{D8EAAD9E-EB2E-449B-BB99-97248E61BE98}"/>
          </ac:spMkLst>
        </pc:spChg>
      </pc:sldChg>
      <pc:sldChg chg="modSp del mod">
        <pc:chgData name="Interface PowerBI" userId="fe999a51-2f88-47b4-9da7-b4d3e34fbd81" providerId="ADAL" clId="{1713360E-9B5C-4A96-B15D-D5CEF259E5CB}" dt="2022-07-28T07:30:27.736" v="213" actId="47"/>
        <pc:sldMkLst>
          <pc:docMk/>
          <pc:sldMk cId="991807503" sldId="2134805701"/>
        </pc:sldMkLst>
        <pc:spChg chg="mod">
          <ac:chgData name="Interface PowerBI" userId="fe999a51-2f88-47b4-9da7-b4d3e34fbd81" providerId="ADAL" clId="{1713360E-9B5C-4A96-B15D-D5CEF259E5CB}" dt="2022-07-28T07:18:13.836" v="82" actId="20577"/>
          <ac:spMkLst>
            <pc:docMk/>
            <pc:sldMk cId="991807503" sldId="2134805701"/>
            <ac:spMk id="2" creationId="{00000000-0000-0000-0000-000000000000}"/>
          </ac:spMkLst>
        </pc:spChg>
      </pc:sldChg>
      <pc:sldChg chg="addSp delSp modSp mod">
        <pc:chgData name="Interface PowerBI" userId="fe999a51-2f88-47b4-9da7-b4d3e34fbd81" providerId="ADAL" clId="{1713360E-9B5C-4A96-B15D-D5CEF259E5CB}" dt="2022-07-28T07:18:20.730" v="84" actId="20577"/>
        <pc:sldMkLst>
          <pc:docMk/>
          <pc:sldMk cId="1834933213" sldId="2134805722"/>
        </pc:sldMkLst>
        <pc:spChg chg="mod">
          <ac:chgData name="Interface PowerBI" userId="fe999a51-2f88-47b4-9da7-b4d3e34fbd81" providerId="ADAL" clId="{1713360E-9B5C-4A96-B15D-D5CEF259E5CB}" dt="2022-07-28T07:18:20.730" v="84" actId="20577"/>
          <ac:spMkLst>
            <pc:docMk/>
            <pc:sldMk cId="1834933213" sldId="2134805722"/>
            <ac:spMk id="2" creationId="{00000000-0000-0000-0000-000000000000}"/>
          </ac:spMkLst>
        </pc:spChg>
        <pc:grpChg chg="del">
          <ac:chgData name="Interface PowerBI" userId="fe999a51-2f88-47b4-9da7-b4d3e34fbd81" providerId="ADAL" clId="{1713360E-9B5C-4A96-B15D-D5CEF259E5CB}" dt="2022-07-28T07:15:57.419" v="46" actId="478"/>
          <ac:grpSpMkLst>
            <pc:docMk/>
            <pc:sldMk cId="1834933213" sldId="2134805722"/>
            <ac:grpSpMk id="3" creationId="{A92ABEBF-04A2-4255-8EAA-186D5A69DB8A}"/>
          </ac:grpSpMkLst>
        </pc:grpChg>
        <pc:picChg chg="add mod">
          <ac:chgData name="Interface PowerBI" userId="fe999a51-2f88-47b4-9da7-b4d3e34fbd81" providerId="ADAL" clId="{1713360E-9B5C-4A96-B15D-D5CEF259E5CB}" dt="2022-07-28T07:16:06.164" v="50" actId="14100"/>
          <ac:picMkLst>
            <pc:docMk/>
            <pc:sldMk cId="1834933213" sldId="2134805722"/>
            <ac:picMk id="5" creationId="{695669FB-BAD6-4143-2569-8B7ABA9B8E45}"/>
          </ac:picMkLst>
        </pc:picChg>
      </pc:sldChg>
      <pc:sldChg chg="delSp modSp mod">
        <pc:chgData name="Interface PowerBI" userId="fe999a51-2f88-47b4-9da7-b4d3e34fbd81" providerId="ADAL" clId="{1713360E-9B5C-4A96-B15D-D5CEF259E5CB}" dt="2022-07-28T07:25:34.658" v="129" actId="478"/>
        <pc:sldMkLst>
          <pc:docMk/>
          <pc:sldMk cId="207471119" sldId="2134805723"/>
        </pc:sldMkLst>
        <pc:spChg chg="mod">
          <ac:chgData name="Interface PowerBI" userId="fe999a51-2f88-47b4-9da7-b4d3e34fbd81" providerId="ADAL" clId="{1713360E-9B5C-4A96-B15D-D5CEF259E5CB}" dt="2022-07-28T07:18:23.806" v="85" actId="20577"/>
          <ac:spMkLst>
            <pc:docMk/>
            <pc:sldMk cId="207471119" sldId="2134805723"/>
            <ac:spMk id="2" creationId="{00000000-0000-0000-0000-000000000000}"/>
          </ac:spMkLst>
        </pc:spChg>
        <pc:spChg chg="del">
          <ac:chgData name="Interface PowerBI" userId="fe999a51-2f88-47b4-9da7-b4d3e34fbd81" providerId="ADAL" clId="{1713360E-9B5C-4A96-B15D-D5CEF259E5CB}" dt="2022-07-28T07:25:34.658" v="129" actId="478"/>
          <ac:spMkLst>
            <pc:docMk/>
            <pc:sldMk cId="207471119" sldId="2134805723"/>
            <ac:spMk id="7" creationId="{7DC2B67A-8CCF-44B7-B75F-4EBA28233044}"/>
          </ac:spMkLst>
        </pc:spChg>
      </pc:sldChg>
      <pc:sldChg chg="del">
        <pc:chgData name="Interface PowerBI" userId="fe999a51-2f88-47b4-9da7-b4d3e34fbd81" providerId="ADAL" clId="{1713360E-9B5C-4A96-B15D-D5CEF259E5CB}" dt="2022-07-28T07:17:51.405" v="76" actId="47"/>
        <pc:sldMkLst>
          <pc:docMk/>
          <pc:sldMk cId="3746831013" sldId="2134805724"/>
        </pc:sldMkLst>
      </pc:sldChg>
      <pc:sldChg chg="del">
        <pc:chgData name="Interface PowerBI" userId="fe999a51-2f88-47b4-9da7-b4d3e34fbd81" providerId="ADAL" clId="{1713360E-9B5C-4A96-B15D-D5CEF259E5CB}" dt="2022-07-28T07:17:54.174" v="77" actId="47"/>
        <pc:sldMkLst>
          <pc:docMk/>
          <pc:sldMk cId="3306013" sldId="2134805725"/>
        </pc:sldMkLst>
      </pc:sldChg>
      <pc:sldChg chg="del">
        <pc:chgData name="Interface PowerBI" userId="fe999a51-2f88-47b4-9da7-b4d3e34fbd81" providerId="ADAL" clId="{1713360E-9B5C-4A96-B15D-D5CEF259E5CB}" dt="2022-07-28T07:17:56.248" v="78" actId="47"/>
        <pc:sldMkLst>
          <pc:docMk/>
          <pc:sldMk cId="232984151" sldId="2134805734"/>
        </pc:sldMkLst>
      </pc:sldChg>
      <pc:sldChg chg="modSp del mod">
        <pc:chgData name="Interface PowerBI" userId="fe999a51-2f88-47b4-9da7-b4d3e34fbd81" providerId="ADAL" clId="{1713360E-9B5C-4A96-B15D-D5CEF259E5CB}" dt="2022-07-28T07:30:27.736" v="213" actId="47"/>
        <pc:sldMkLst>
          <pc:docMk/>
          <pc:sldMk cId="2576403912" sldId="2134805735"/>
        </pc:sldMkLst>
        <pc:spChg chg="mod">
          <ac:chgData name="Interface PowerBI" userId="fe999a51-2f88-47b4-9da7-b4d3e34fbd81" providerId="ADAL" clId="{1713360E-9B5C-4A96-B15D-D5CEF259E5CB}" dt="2022-07-28T07:18:17.456" v="83" actId="20577"/>
          <ac:spMkLst>
            <pc:docMk/>
            <pc:sldMk cId="2576403912" sldId="2134805735"/>
            <ac:spMk id="2" creationId="{00000000-0000-0000-0000-000000000000}"/>
          </ac:spMkLst>
        </pc:spChg>
      </pc:sldChg>
      <pc:sldChg chg="modSp add mod">
        <pc:chgData name="Interface PowerBI" userId="fe999a51-2f88-47b4-9da7-b4d3e34fbd81" providerId="ADAL" clId="{1713360E-9B5C-4A96-B15D-D5CEF259E5CB}" dt="2022-07-28T07:18:35.525" v="91" actId="20577"/>
        <pc:sldMkLst>
          <pc:docMk/>
          <pc:sldMk cId="1650907006" sldId="2134805736"/>
        </pc:sldMkLst>
        <pc:spChg chg="mod">
          <ac:chgData name="Interface PowerBI" userId="fe999a51-2f88-47b4-9da7-b4d3e34fbd81" providerId="ADAL" clId="{1713360E-9B5C-4A96-B15D-D5CEF259E5CB}" dt="2022-07-28T07:18:35.525" v="91" actId="20577"/>
          <ac:spMkLst>
            <pc:docMk/>
            <pc:sldMk cId="1650907006" sldId="2134805736"/>
            <ac:spMk id="7" creationId="{D8EAAD9E-EB2E-449B-BB99-97248E61BE98}"/>
          </ac:spMkLst>
        </pc:spChg>
      </pc:sldChg>
      <pc:sldChg chg="addSp delSp modSp add mod">
        <pc:chgData name="Interface PowerBI" userId="fe999a51-2f88-47b4-9da7-b4d3e34fbd81" providerId="ADAL" clId="{1713360E-9B5C-4A96-B15D-D5CEF259E5CB}" dt="2022-07-28T07:26:01.482" v="132" actId="339"/>
        <pc:sldMkLst>
          <pc:docMk/>
          <pc:sldMk cId="3514071550" sldId="2134805737"/>
        </pc:sldMkLst>
        <pc:spChg chg="mod">
          <ac:chgData name="Interface PowerBI" userId="fe999a51-2f88-47b4-9da7-b4d3e34fbd81" providerId="ADAL" clId="{1713360E-9B5C-4A96-B15D-D5CEF259E5CB}" dt="2022-07-28T07:25:03.321" v="123" actId="20577"/>
          <ac:spMkLst>
            <pc:docMk/>
            <pc:sldMk cId="3514071550" sldId="2134805737"/>
            <ac:spMk id="2" creationId="{00000000-0000-0000-0000-000000000000}"/>
          </ac:spMkLst>
        </pc:spChg>
        <pc:spChg chg="del">
          <ac:chgData name="Interface PowerBI" userId="fe999a51-2f88-47b4-9da7-b4d3e34fbd81" providerId="ADAL" clId="{1713360E-9B5C-4A96-B15D-D5CEF259E5CB}" dt="2022-07-28T07:25:30.565" v="128" actId="478"/>
          <ac:spMkLst>
            <pc:docMk/>
            <pc:sldMk cId="3514071550" sldId="2134805737"/>
            <ac:spMk id="7" creationId="{7DC2B67A-8CCF-44B7-B75F-4EBA28233044}"/>
          </ac:spMkLst>
        </pc:spChg>
        <pc:spChg chg="del">
          <ac:chgData name="Interface PowerBI" userId="fe999a51-2f88-47b4-9da7-b4d3e34fbd81" providerId="ADAL" clId="{1713360E-9B5C-4A96-B15D-D5CEF259E5CB}" dt="2022-07-28T07:20:21.718" v="101" actId="478"/>
          <ac:spMkLst>
            <pc:docMk/>
            <pc:sldMk cId="3514071550" sldId="2134805737"/>
            <ac:spMk id="11" creationId="{D0F5FB4E-BE7B-4479-AA72-A8539C65DE8B}"/>
          </ac:spMkLst>
        </pc:spChg>
        <pc:spChg chg="del">
          <ac:chgData name="Interface PowerBI" userId="fe999a51-2f88-47b4-9da7-b4d3e34fbd81" providerId="ADAL" clId="{1713360E-9B5C-4A96-B15D-D5CEF259E5CB}" dt="2022-07-28T07:20:28.138" v="106" actId="478"/>
          <ac:spMkLst>
            <pc:docMk/>
            <pc:sldMk cId="3514071550" sldId="2134805737"/>
            <ac:spMk id="13" creationId="{CCEA27CF-58B4-4A92-8D62-7885A32F02CB}"/>
          </ac:spMkLst>
        </pc:spChg>
        <pc:spChg chg="del">
          <ac:chgData name="Interface PowerBI" userId="fe999a51-2f88-47b4-9da7-b4d3e34fbd81" providerId="ADAL" clId="{1713360E-9B5C-4A96-B15D-D5CEF259E5CB}" dt="2022-07-28T07:20:24.077" v="104" actId="478"/>
          <ac:spMkLst>
            <pc:docMk/>
            <pc:sldMk cId="3514071550" sldId="2134805737"/>
            <ac:spMk id="18" creationId="{72C90BFB-7D52-47F3-88C2-D2D5E69A0701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4" creationId="{D7F47DED-262E-4945-A993-D5AC232E843B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5" creationId="{DE4B9A72-182C-4E0B-9073-21BE39D5CF8E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6" creationId="{04BD7379-E775-4F83-929D-B65FD8A6D8B7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7" creationId="{6B303E53-490D-40AF-A6AD-743D9E92BF08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8" creationId="{38909574-5F3A-4F4C-9177-485AD65D7E1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9" creationId="{037DA52A-4C00-4E3D-971C-53E7822D5861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2" creationId="{41523908-AB50-43C7-826F-B4EA072CADF2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3" creationId="{CC188828-EC64-4B75-8872-879CD87AC51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4" creationId="{519CFCC0-1A75-4305-B5DB-26DD02DAD34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5" creationId="{5C58049C-B2C7-43D5-8C35-5A359BDF384B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6" creationId="{526BFB6D-44A2-408F-8053-B03BECDC86BA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7" creationId="{BE7A668F-3F70-46A7-8DA2-ACC82890790E}"/>
          </ac:spMkLst>
        </pc:spChg>
        <pc:graphicFrameChg chg="del">
          <ac:chgData name="Interface PowerBI" userId="fe999a51-2f88-47b4-9da7-b4d3e34fbd81" providerId="ADAL" clId="{1713360E-9B5C-4A96-B15D-D5CEF259E5CB}" dt="2022-07-28T07:20:22.743" v="102" actId="478"/>
          <ac:graphicFrameMkLst>
            <pc:docMk/>
            <pc:sldMk cId="3514071550" sldId="2134805737"/>
            <ac:graphicFrameMk id="20" creationId="{2AED9E36-9CC2-407B-A8AF-A78E77E54EC0}"/>
          </ac:graphicFrameMkLst>
        </pc:graphicFrameChg>
        <pc:picChg chg="del">
          <ac:chgData name="Interface PowerBI" userId="fe999a51-2f88-47b4-9da7-b4d3e34fbd81" providerId="ADAL" clId="{1713360E-9B5C-4A96-B15D-D5CEF259E5CB}" dt="2022-07-28T07:20:23.299" v="103" actId="478"/>
          <ac:picMkLst>
            <pc:docMk/>
            <pc:sldMk cId="3514071550" sldId="2134805737"/>
            <ac:picMk id="4" creationId="{63257067-BADC-46FA-BC81-CBF5A5A005E0}"/>
          </ac:picMkLst>
        </pc:picChg>
        <pc:picChg chg="add mod">
          <ac:chgData name="Interface PowerBI" userId="fe999a51-2f88-47b4-9da7-b4d3e34fbd81" providerId="ADAL" clId="{1713360E-9B5C-4A96-B15D-D5CEF259E5CB}" dt="2022-07-28T07:26:01.482" v="132" actId="339"/>
          <ac:picMkLst>
            <pc:docMk/>
            <pc:sldMk cId="3514071550" sldId="2134805737"/>
            <ac:picMk id="5" creationId="{54313A4F-4003-991C-68E7-2FB07069D101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6" creationId="{7155A4C8-2685-4768-BABA-F40B2197998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2" creationId="{AFE30A75-2695-4B06-A348-BE6381D8F6BA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5" creationId="{D5A950FC-93D6-4A6A-90A2-F035B3BB1F7B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6" creationId="{8E41F6E1-7B9B-4277-9C26-F51369F4C72F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9" creationId="{52BA9595-7850-4E45-AD49-0157BFB6AD4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1" creationId="{2D929663-1D30-4E36-A5B9-0BCE9424C220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2" creationId="{35FEBE37-11EF-4739-8050-DC7C364C7664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4" creationId="{44B14D99-5E89-4C3F-8C12-0622F9D59239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5" creationId="{ECC118CC-5E86-42F7-8C0C-B3ABB14974B2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7" creationId="{D9F233CF-C893-4293-AAC6-F6FBFACD605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9" creationId="{76610BDD-EFE7-4E73-A2FC-45D23F853990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31" creationId="{8939E898-8F20-4941-9782-D1C296634CE9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32" creationId="{4540F36A-A8DE-4BF7-9C96-6B2BD4D22C94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6:45.227" v="144" actId="1076"/>
        <pc:sldMkLst>
          <pc:docMk/>
          <pc:sldMk cId="2505591991" sldId="2134805738"/>
        </pc:sldMkLst>
        <pc:spChg chg="mod">
          <ac:chgData name="Interface PowerBI" userId="fe999a51-2f88-47b4-9da7-b4d3e34fbd81" providerId="ADAL" clId="{1713360E-9B5C-4A96-B15D-D5CEF259E5CB}" dt="2022-07-28T07:26:10.048" v="136" actId="20577"/>
          <ac:spMkLst>
            <pc:docMk/>
            <pc:sldMk cId="2505591991" sldId="2134805738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6:45.227" v="144" actId="1076"/>
          <ac:picMkLst>
            <pc:docMk/>
            <pc:sldMk cId="2505591991" sldId="2134805738"/>
            <ac:picMk id="4" creationId="{07772705-A92F-3525-C555-83FAD7B18E28}"/>
          </ac:picMkLst>
        </pc:picChg>
        <pc:picChg chg="del">
          <ac:chgData name="Interface PowerBI" userId="fe999a51-2f88-47b4-9da7-b4d3e34fbd81" providerId="ADAL" clId="{1713360E-9B5C-4A96-B15D-D5CEF259E5CB}" dt="2022-07-28T07:26:12.686" v="137" actId="478"/>
          <ac:picMkLst>
            <pc:docMk/>
            <pc:sldMk cId="2505591991" sldId="2134805738"/>
            <ac:picMk id="5" creationId="{54313A4F-4003-991C-68E7-2FB07069D101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7:33.741" v="158" actId="339"/>
        <pc:sldMkLst>
          <pc:docMk/>
          <pc:sldMk cId="124158342" sldId="2134805739"/>
        </pc:sldMkLst>
        <pc:spChg chg="mod">
          <ac:chgData name="Interface PowerBI" userId="fe999a51-2f88-47b4-9da7-b4d3e34fbd81" providerId="ADAL" clId="{1713360E-9B5C-4A96-B15D-D5CEF259E5CB}" dt="2022-07-28T07:26:59.448" v="152" actId="20577"/>
          <ac:spMkLst>
            <pc:docMk/>
            <pc:sldMk cId="124158342" sldId="2134805739"/>
            <ac:spMk id="2" creationId="{00000000-0000-0000-0000-000000000000}"/>
          </ac:spMkLst>
        </pc:spChg>
        <pc:picChg chg="del">
          <ac:chgData name="Interface PowerBI" userId="fe999a51-2f88-47b4-9da7-b4d3e34fbd81" providerId="ADAL" clId="{1713360E-9B5C-4A96-B15D-D5CEF259E5CB}" dt="2022-07-28T07:27:04.845" v="153" actId="478"/>
          <ac:picMkLst>
            <pc:docMk/>
            <pc:sldMk cId="124158342" sldId="2134805739"/>
            <ac:picMk id="4" creationId="{07772705-A92F-3525-C555-83FAD7B18E28}"/>
          </ac:picMkLst>
        </pc:picChg>
        <pc:picChg chg="add mod">
          <ac:chgData name="Interface PowerBI" userId="fe999a51-2f88-47b4-9da7-b4d3e34fbd81" providerId="ADAL" clId="{1713360E-9B5C-4A96-B15D-D5CEF259E5CB}" dt="2022-07-28T07:27:33.741" v="158" actId="339"/>
          <ac:picMkLst>
            <pc:docMk/>
            <pc:sldMk cId="124158342" sldId="2134805739"/>
            <ac:picMk id="5" creationId="{3B671BBA-0CAA-3291-813C-6C95BB6B3BFE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8:21.017" v="172" actId="20577"/>
        <pc:sldMkLst>
          <pc:docMk/>
          <pc:sldMk cId="2768663682" sldId="2134805740"/>
        </pc:sldMkLst>
        <pc:spChg chg="mod">
          <ac:chgData name="Interface PowerBI" userId="fe999a51-2f88-47b4-9da7-b4d3e34fbd81" providerId="ADAL" clId="{1713360E-9B5C-4A96-B15D-D5CEF259E5CB}" dt="2022-07-28T07:28:21.017" v="172" actId="20577"/>
          <ac:spMkLst>
            <pc:docMk/>
            <pc:sldMk cId="2768663682" sldId="2134805740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8:15.117" v="166" actId="339"/>
          <ac:picMkLst>
            <pc:docMk/>
            <pc:sldMk cId="2768663682" sldId="2134805740"/>
            <ac:picMk id="4" creationId="{46A09A97-34F3-CAFD-475E-0B5DDE8A0EDF}"/>
          </ac:picMkLst>
        </pc:picChg>
        <pc:picChg chg="del">
          <ac:chgData name="Interface PowerBI" userId="fe999a51-2f88-47b4-9da7-b4d3e34fbd81" providerId="ADAL" clId="{1713360E-9B5C-4A96-B15D-D5CEF259E5CB}" dt="2022-07-28T07:27:39.139" v="160" actId="478"/>
          <ac:picMkLst>
            <pc:docMk/>
            <pc:sldMk cId="2768663682" sldId="2134805740"/>
            <ac:picMk id="5" creationId="{3B671BBA-0CAA-3291-813C-6C95BB6B3BFE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9:01.556" v="189" actId="339"/>
        <pc:sldMkLst>
          <pc:docMk/>
          <pc:sldMk cId="125345675" sldId="2134805741"/>
        </pc:sldMkLst>
        <pc:spChg chg="mod">
          <ac:chgData name="Interface PowerBI" userId="fe999a51-2f88-47b4-9da7-b4d3e34fbd81" providerId="ADAL" clId="{1713360E-9B5C-4A96-B15D-D5CEF259E5CB}" dt="2022-07-28T07:28:34.570" v="181" actId="20577"/>
          <ac:spMkLst>
            <pc:docMk/>
            <pc:sldMk cId="125345675" sldId="2134805741"/>
            <ac:spMk id="2" creationId="{00000000-0000-0000-0000-000000000000}"/>
          </ac:spMkLst>
        </pc:spChg>
        <pc:picChg chg="del mod">
          <ac:chgData name="Interface PowerBI" userId="fe999a51-2f88-47b4-9da7-b4d3e34fbd81" providerId="ADAL" clId="{1713360E-9B5C-4A96-B15D-D5CEF259E5CB}" dt="2022-07-28T07:28:36.496" v="183" actId="478"/>
          <ac:picMkLst>
            <pc:docMk/>
            <pc:sldMk cId="125345675" sldId="2134805741"/>
            <ac:picMk id="4" creationId="{46A09A97-34F3-CAFD-475E-0B5DDE8A0EDF}"/>
          </ac:picMkLst>
        </pc:picChg>
        <pc:picChg chg="add mod">
          <ac:chgData name="Interface PowerBI" userId="fe999a51-2f88-47b4-9da7-b4d3e34fbd81" providerId="ADAL" clId="{1713360E-9B5C-4A96-B15D-D5CEF259E5CB}" dt="2022-07-28T07:29:01.556" v="189" actId="339"/>
          <ac:picMkLst>
            <pc:docMk/>
            <pc:sldMk cId="125345675" sldId="2134805741"/>
            <ac:picMk id="5" creationId="{2366ED35-C53C-3BD3-170A-B07ED8271196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9:42.965" v="211" actId="339"/>
        <pc:sldMkLst>
          <pc:docMk/>
          <pc:sldMk cId="3139712686" sldId="2134805742"/>
        </pc:sldMkLst>
        <pc:spChg chg="mod">
          <ac:chgData name="Interface PowerBI" userId="fe999a51-2f88-47b4-9da7-b4d3e34fbd81" providerId="ADAL" clId="{1713360E-9B5C-4A96-B15D-D5CEF259E5CB}" dt="2022-07-28T07:29:18.397" v="205" actId="20577"/>
          <ac:spMkLst>
            <pc:docMk/>
            <pc:sldMk cId="3139712686" sldId="2134805742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9:42.965" v="211" actId="339"/>
          <ac:picMkLst>
            <pc:docMk/>
            <pc:sldMk cId="3139712686" sldId="2134805742"/>
            <ac:picMk id="4" creationId="{B4D35FF6-EF0B-A6B9-CDE3-FC920BFE14BC}"/>
          </ac:picMkLst>
        </pc:picChg>
        <pc:picChg chg="del">
          <ac:chgData name="Interface PowerBI" userId="fe999a51-2f88-47b4-9da7-b4d3e34fbd81" providerId="ADAL" clId="{1713360E-9B5C-4A96-B15D-D5CEF259E5CB}" dt="2022-07-28T07:29:20.932" v="206" actId="478"/>
          <ac:picMkLst>
            <pc:docMk/>
            <pc:sldMk cId="3139712686" sldId="2134805742"/>
            <ac:picMk id="5" creationId="{2366ED35-C53C-3BD3-170A-B07ED8271196}"/>
          </ac:picMkLst>
        </pc:picChg>
      </pc:sldChg>
      <pc:sldChg chg="add del">
        <pc:chgData name="Interface PowerBI" userId="fe999a51-2f88-47b4-9da7-b4d3e34fbd81" providerId="ADAL" clId="{1713360E-9B5C-4A96-B15D-D5CEF259E5CB}" dt="2022-07-28T07:28:48.087" v="185"/>
        <pc:sldMkLst>
          <pc:docMk/>
          <pc:sldMk cId="3487342841" sldId="2134805742"/>
        </pc:sldMkLst>
      </pc:sldChg>
    </pc:docChg>
  </pc:docChgLst>
  <pc:docChgLst>
    <pc:chgData name="Interface PowerBI" userId="fe999a51-2f88-47b4-9da7-b4d3e34fbd81" providerId="ADAL" clId="{59BB128A-A540-4116-8B95-DD65A32AD22C}"/>
    <pc:docChg chg="modSld">
      <pc:chgData name="Interface PowerBI" userId="fe999a51-2f88-47b4-9da7-b4d3e34fbd81" providerId="ADAL" clId="{59BB128A-A540-4116-8B95-DD65A32AD22C}" dt="2022-07-27T14:55:49.896" v="5" actId="20577"/>
      <pc:docMkLst>
        <pc:docMk/>
      </pc:docMkLst>
      <pc:sldChg chg="modSp mod">
        <pc:chgData name="Interface PowerBI" userId="fe999a51-2f88-47b4-9da7-b4d3e34fbd81" providerId="ADAL" clId="{59BB128A-A540-4116-8B95-DD65A32AD22C}" dt="2022-07-27T14:55:49.896" v="5" actId="20577"/>
        <pc:sldMkLst>
          <pc:docMk/>
          <pc:sldMk cId="232984151" sldId="2134805734"/>
        </pc:sldMkLst>
        <pc:graphicFrameChg chg="modGraphic">
          <ac:chgData name="Interface PowerBI" userId="fe999a51-2f88-47b4-9da7-b4d3e34fbd81" providerId="ADAL" clId="{59BB128A-A540-4116-8B95-DD65A32AD22C}" dt="2022-07-27T14:55:49.896" v="5" actId="20577"/>
          <ac:graphicFrameMkLst>
            <pc:docMk/>
            <pc:sldMk cId="232984151" sldId="2134805734"/>
            <ac:graphicFrameMk id="5" creationId="{72151610-D835-4173-9958-5A28223C2AB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E7218019-2291-4AD2-93C8-5F4EA55EF55D}" type="datetimeFigureOut">
              <a:rPr lang="ko-KR" altLang="en-US" smtClean="0"/>
              <a:pPr/>
              <a:t>2023. 10. 11.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0D0A66C3-1F88-4272-BE3C-7D5CB34A22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8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0D0A66C3-1F88-4272-BE3C-7D5CB34A226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60648"/>
            <a:ext cx="2421670" cy="349702"/>
          </a:xfrm>
        </p:spPr>
        <p:txBody>
          <a:bodyPr/>
          <a:lstStyle>
            <a:lvl1pPr>
              <a:defRPr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764704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62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4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3"/>
          <p:cNvSpPr>
            <a:spLocks noGrp="1"/>
          </p:cNvSpPr>
          <p:nvPr>
            <p:ph type="title" idx="4294967295"/>
          </p:nvPr>
        </p:nvSpPr>
        <p:spPr>
          <a:xfrm>
            <a:off x="200025" y="97308"/>
            <a:ext cx="6265863" cy="494975"/>
          </a:xfrm>
          <a:prstGeom prst="rect">
            <a:avLst/>
          </a:prstGeom>
        </p:spPr>
        <p:txBody>
          <a:bodyPr anchor="ctr" anchorCtr="0"/>
          <a:lstStyle/>
          <a:p>
            <a:pPr lvl="0" eaLnBrk="1" latinLnBrk="1" hangingPunct="1">
              <a:lnSpc>
                <a:spcPct val="100000"/>
              </a:lnSpc>
            </a:pPr>
            <a:endParaRPr lang="ko-KR" altLang="en-US" sz="2000" b="1" kern="120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5713" y="64706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2579BC-28AA-4978-A798-D555DC0007D9}" type="slidenum">
              <a:rPr lang="ko-KR" altLang="en-US" smtClean="0"/>
              <a:pPr/>
              <a:t>‹#›</a:t>
            </a:fld>
            <a:r>
              <a:rPr lang="en-US" altLang="ko-KR" sz="1100"/>
              <a:t>/3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5344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2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6B011E-6B7B-480A-BC18-1BD327174EB2}"/>
              </a:ext>
            </a:extLst>
          </p:cNvPr>
          <p:cNvSpPr/>
          <p:nvPr userDrawn="1"/>
        </p:nvSpPr>
        <p:spPr bwMode="auto">
          <a:xfrm flipV="1">
            <a:off x="0" y="0"/>
            <a:ext cx="8193360" cy="620689"/>
          </a:xfrm>
          <a:prstGeom prst="rect">
            <a:avLst/>
          </a:prstGeom>
          <a:solidFill>
            <a:srgbClr val="74666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lang="ko-KR" altLang="en-US" sz="800" b="1" spc="-150">
              <a:solidFill>
                <a:srgbClr val="7F7F7F">
                  <a:lumMod val="50000"/>
                </a:srgbClr>
              </a:solidFill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4" name="제목 개체 틀 37"/>
          <p:cNvSpPr>
            <a:spLocks noGrp="1"/>
          </p:cNvSpPr>
          <p:nvPr>
            <p:ph type="title"/>
          </p:nvPr>
        </p:nvSpPr>
        <p:spPr>
          <a:xfrm>
            <a:off x="371496" y="183455"/>
            <a:ext cx="9144508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latinLnBrk="0">
              <a:defRPr sz="23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n-ea"/>
              </a:defRPr>
            </a:lvl1pPr>
          </a:lstStyle>
          <a:p>
            <a:pPr marL="0" lvl="0" algn="l" defTabSz="914400" eaLnBrk="1" latinLnBrk="0" hangingPunct="1"/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38"/>
          <p:cNvSpPr>
            <a:spLocks noGrp="1"/>
          </p:cNvSpPr>
          <p:nvPr>
            <p:ph type="body" idx="1"/>
          </p:nvPr>
        </p:nvSpPr>
        <p:spPr>
          <a:xfrm>
            <a:off x="381000" y="781696"/>
            <a:ext cx="9144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6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41465" y="6490543"/>
            <a:ext cx="15869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1000" b="0" i="0" u="none" strike="noStrike" cap="none" normalizeH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+mj-lt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55555"/>
              </a:solidFill>
              <a:effectLst/>
              <a:latin typeface="+mj-lt"/>
              <a:ea typeface="+mn-ea"/>
              <a:cs typeface="굴림" pitchFamily="50" charset="-127"/>
            </a:endParaRPr>
          </a:p>
        </p:txBody>
      </p:sp>
      <p:sp>
        <p:nvSpPr>
          <p:cNvPr id="12" name="텍스트 개체 틀 38"/>
          <p:cNvSpPr>
            <a:spLocks noGrp="1"/>
          </p:cNvSpPr>
          <p:nvPr>
            <p:ph type="body" idx="11"/>
          </p:nvPr>
        </p:nvSpPr>
        <p:spPr>
          <a:xfrm>
            <a:off x="381000" y="1115038"/>
            <a:ext cx="9144000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400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30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37"/>
          <p:cNvSpPr>
            <a:spLocks noGrp="1"/>
          </p:cNvSpPr>
          <p:nvPr>
            <p:ph type="title"/>
          </p:nvPr>
        </p:nvSpPr>
        <p:spPr>
          <a:xfrm>
            <a:off x="920552" y="265974"/>
            <a:ext cx="8604448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latinLnBrk="0">
              <a:defRPr sz="23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pPr marL="0" lvl="0" algn="l" defTabSz="914400" eaLnBrk="1" latinLnBrk="0" hangingPunct="1"/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38"/>
          <p:cNvSpPr>
            <a:spLocks noGrp="1"/>
          </p:cNvSpPr>
          <p:nvPr>
            <p:ph type="body" idx="1"/>
          </p:nvPr>
        </p:nvSpPr>
        <p:spPr>
          <a:xfrm>
            <a:off x="381000" y="827406"/>
            <a:ext cx="9144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6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353530" y="6615617"/>
            <a:ext cx="168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1000" b="0" i="0" u="none" strike="noStrike" cap="none" normalizeH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55555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381000" y="290513"/>
            <a:ext cx="395536" cy="29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969224" y="442258"/>
            <a:ext cx="2555776" cy="1384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lvl="0" indent="0" algn="r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900" spc="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rPr>
              <a:t>2. </a:t>
            </a:r>
            <a:r>
              <a:rPr lang="ko-KR" altLang="en-US" sz="900" spc="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rPr>
              <a:t>미래 업무 환경의 변화</a:t>
            </a:r>
            <a:endParaRPr lang="en-US" altLang="ko-KR" sz="900" spc="0" baseline="0">
              <a:ln>
                <a:solidFill>
                  <a:schemeClr val="tx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02969"/>
            <a:ext cx="395536" cy="2616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700" b="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2" name="텍스트 개체 틀 38"/>
          <p:cNvSpPr>
            <a:spLocks noGrp="1"/>
          </p:cNvSpPr>
          <p:nvPr>
            <p:ph type="body" idx="11"/>
          </p:nvPr>
        </p:nvSpPr>
        <p:spPr>
          <a:xfrm>
            <a:off x="381000" y="1160748"/>
            <a:ext cx="9144000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400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endParaRPr lang="en-US" altLang="ko-KR"/>
          </a:p>
        </p:txBody>
      </p:sp>
      <p:pic>
        <p:nvPicPr>
          <p:cNvPr id="20484" name="Picture 4" descr="\\LACIE-5BIG\2013_Projects\0303 Microsoft_Kolon Smart Work 제안 PT (PPT 2010, 석원)\03 PSD\master\maste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89404" y="6561138"/>
            <a:ext cx="783949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8"/>
          <p:cNvSpPr/>
          <p:nvPr userDrawn="1"/>
        </p:nvSpPr>
        <p:spPr>
          <a:xfrm>
            <a:off x="9130219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직사각형 9"/>
          <p:cNvSpPr/>
          <p:nvPr userDrawn="1"/>
        </p:nvSpPr>
        <p:spPr>
          <a:xfrm>
            <a:off x="9283953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2" name="직사각형 14"/>
          <p:cNvSpPr/>
          <p:nvPr userDrawn="1"/>
        </p:nvSpPr>
        <p:spPr>
          <a:xfrm>
            <a:off x="8976485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3" name="직사각형 17"/>
          <p:cNvSpPr/>
          <p:nvPr userDrawn="1"/>
        </p:nvSpPr>
        <p:spPr>
          <a:xfrm>
            <a:off x="9437688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4" name="직사각형 18"/>
          <p:cNvSpPr/>
          <p:nvPr userDrawn="1"/>
        </p:nvSpPr>
        <p:spPr>
          <a:xfrm>
            <a:off x="8822751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5" name="직사각형 12"/>
          <p:cNvSpPr/>
          <p:nvPr userDrawn="1"/>
        </p:nvSpPr>
        <p:spPr>
          <a:xfrm>
            <a:off x="8976485" y="290513"/>
            <a:ext cx="93662" cy="93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11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631826" y="2852738"/>
            <a:ext cx="8677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en-US" sz="1800">
              <a:ln w="38100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664946" y="2150021"/>
            <a:ext cx="4576106" cy="611312"/>
          </a:xfrm>
          <a:prstGeom prst="rect">
            <a:avLst/>
          </a:prstGeom>
        </p:spPr>
        <p:txBody>
          <a:bodyPr/>
          <a:lstStyle>
            <a:lvl1pPr algn="ctr">
              <a:defRPr sz="3500" b="1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5241033" y="2996952"/>
            <a:ext cx="3827140" cy="622920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Font typeface="+mj-lt"/>
              <a:buAutoNum type="arabicPeriod"/>
              <a:defRPr sz="2000" b="1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881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69852" y="179243"/>
            <a:ext cx="2486876" cy="322772"/>
          </a:xfrm>
        </p:spPr>
        <p:txBody>
          <a:bodyPr lIns="72000" rIns="108000" anchor="ctr"/>
          <a:lstStyle>
            <a:lvl1pPr algn="l">
              <a:defRPr sz="1625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348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450009" y="1628800"/>
            <a:ext cx="7020000" cy="15875"/>
            <a:chOff x="1746508" y="2246313"/>
            <a:chExt cx="6418263" cy="15875"/>
          </a:xfrm>
        </p:grpSpPr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2229434" y="2262188"/>
              <a:ext cx="5457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1746508" y="2246313"/>
              <a:ext cx="64182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3787778" y="5084769"/>
            <a:ext cx="2301875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5793" tIns="47896" rIns="95793" bIns="47896"/>
          <a:lstStyle/>
          <a:p>
            <a:pPr marL="179388" indent="-179388" defTabSz="957263">
              <a:spcBef>
                <a:spcPct val="50000"/>
              </a:spcBef>
              <a:buFontTx/>
              <a:buAutoNum type="romanUcPeriod"/>
              <a:defRPr/>
            </a:pPr>
            <a:endParaRPr lang="ko-KR" altLang="ko-KR" sz="1400" b="0">
              <a:latin typeface="맑은 고딕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3787778" y="5157794"/>
            <a:ext cx="2301875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5793" tIns="47896" rIns="95793" bIns="47896"/>
          <a:lstStyle/>
          <a:p>
            <a:pPr marL="179388" indent="-179388" defTabSz="957263">
              <a:spcBef>
                <a:spcPct val="50000"/>
              </a:spcBef>
              <a:buFontTx/>
              <a:buAutoNum type="romanUcPeriod"/>
              <a:defRPr/>
            </a:pPr>
            <a:endParaRPr lang="ko-KR" altLang="ko-KR" sz="1400" b="0">
              <a:latin typeface="맑은 고딕" pitchFamily="50" charset="-127"/>
            </a:endParaRPr>
          </a:p>
        </p:txBody>
      </p:sp>
      <p:sp>
        <p:nvSpPr>
          <p:cNvPr id="40974" name="Rectangle 14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1784351" y="1664108"/>
            <a:ext cx="6337300" cy="558392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95793" tIns="47896" rIns="95793" bIns="47896" anchor="b"/>
          <a:lstStyle>
            <a:lvl1pPr algn="ctr" defTabSz="957263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3000" b="1" dirty="0">
                <a:solidFill>
                  <a:schemeClr val="tx2"/>
                </a:solidFill>
                <a:latin typeface="Arial Narrow" pitchFamily="34" charset="0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0975" name="Rectangle 15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3787778" y="2908300"/>
            <a:ext cx="2301875" cy="1584325"/>
          </a:xfrm>
          <a:ln algn="ctr"/>
        </p:spPr>
        <p:txBody>
          <a:bodyPr lIns="95793" tIns="47896" rIns="95793" bIns="47896"/>
          <a:lstStyle>
            <a:lvl1pPr marL="179388" indent="-179388">
              <a:spcBef>
                <a:spcPct val="50000"/>
              </a:spcBef>
              <a:buFontTx/>
              <a:buAutoNum type="romanUcPeriod"/>
              <a:defRPr sz="1400"/>
            </a:lvl1pPr>
          </a:lstStyle>
          <a:p>
            <a:r>
              <a:rPr lang="ko-KR" altLang="en-US"/>
              <a:t>마스터 부제목 스타일 편집</a:t>
            </a:r>
            <a:endParaRPr lang="ko-KR" altLang="ko-KR"/>
          </a:p>
        </p:txBody>
      </p:sp>
      <p:pic>
        <p:nvPicPr>
          <p:cNvPr id="9" name="그림 8" descr="CNS로고_2015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263591" y="5881089"/>
            <a:ext cx="1409489" cy="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41" y="98344"/>
            <a:ext cx="5038402" cy="360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43834" y="649051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3BEFA5AD-C881-4A88-8E2A-853F29538132}" type="slidenum">
              <a:rPr lang="ko-KR" altLang="en-US" b="1" smtClean="0"/>
              <a:pPr/>
              <a:t>‹#›</a:t>
            </a:fld>
            <a:r>
              <a:rPr lang="en-US" altLang="ko-KR" sz="1000"/>
              <a:t> /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29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87086" y="97971"/>
            <a:ext cx="9731828" cy="6662058"/>
          </a:xfrm>
          <a:prstGeom prst="roundRect">
            <a:avLst>
              <a:gd name="adj" fmla="val 124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latinLnBrk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3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40" y="124393"/>
            <a:ext cx="3766590" cy="349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Chapter(HY</a:t>
            </a:r>
            <a:r>
              <a:rPr lang="ko-KR" altLang="en-US"/>
              <a:t>견고딕</a:t>
            </a:r>
            <a:r>
              <a:rPr lang="en-US" altLang="ko-KR"/>
              <a:t>/Normal/18pt.)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3"/>
            <a:ext cx="93599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 Message(HY</a:t>
            </a:r>
            <a:r>
              <a:rPr lang="ko-KR" altLang="en-US"/>
              <a:t>견고딕</a:t>
            </a:r>
            <a:r>
              <a:rPr lang="en-US" altLang="ko-KR"/>
              <a:t>/Normal/16pt.)</a:t>
            </a:r>
          </a:p>
        </p:txBody>
      </p:sp>
    </p:spTree>
    <p:extLst>
      <p:ext uri="{BB962C8B-B14F-4D97-AF65-F5344CB8AC3E}">
        <p14:creationId xmlns:p14="http://schemas.microsoft.com/office/powerpoint/2010/main" val="36696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1" fontAlgn="base" latinLnBrk="1" hangingPunct="1">
        <a:spcBef>
          <a:spcPct val="1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74640" y="116632"/>
            <a:ext cx="5038402" cy="32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/>
              <a:t>Chapter(</a:t>
            </a:r>
            <a:r>
              <a:rPr lang="ko-KR" altLang="en-US" err="1"/>
              <a:t>가는각진제목</a:t>
            </a:r>
            <a:r>
              <a:rPr lang="en-US" altLang="ko-KR"/>
              <a:t>, </a:t>
            </a:r>
            <a:r>
              <a:rPr lang="en-US" altLang="ko-KR" err="1"/>
              <a:t>ArialNarrow</a:t>
            </a:r>
            <a:r>
              <a:rPr lang="en-US" altLang="ko-KR"/>
              <a:t>/Bold/18pt.)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5"/>
            <a:ext cx="9359900" cy="72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 Message(</a:t>
            </a:r>
            <a:r>
              <a:rPr lang="ko-KR" altLang="en-US"/>
              <a:t>가는각진제목</a:t>
            </a:r>
            <a:r>
              <a:rPr lang="en-US" altLang="ko-KR"/>
              <a:t>, ArialNarrow/Noraml/16pt.)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43834" y="649050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3BEFA5AD-C881-4A88-8E2A-853F29538132}" type="slidenum">
              <a:rPr lang="ko-KR" altLang="en-US" b="1" smtClean="0"/>
              <a:pPr/>
              <a:t>‹#›</a:t>
            </a:fld>
            <a:r>
              <a:rPr lang="en-US" altLang="ko-KR" sz="1000"/>
              <a:t> /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2pPr>
      <a:lvl3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3pPr>
      <a:lvl4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4pPr>
      <a:lvl5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5pPr>
      <a:lvl6pPr marL="4572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1" fontAlgn="base" latinLnBrk="1" hangingPunct="1">
        <a:spcBef>
          <a:spcPct val="1000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marL="187325" indent="269875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2pPr>
      <a:lvl3pPr marL="376238" indent="538163" algn="l" defTabSz="957263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3pPr>
      <a:lvl4pPr marL="1714500" indent="-1150938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4pPr>
      <a:lvl5pPr marL="21558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5pPr>
      <a:lvl6pPr marL="26130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620688"/>
            <a:ext cx="972185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latinLnBrk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 b="1">
              <a:solidFill>
                <a:srgbClr val="000000"/>
              </a:solidFill>
              <a:latin typeface="Segoe UI" panose="020B0502040204020203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8742959" y="6497298"/>
            <a:ext cx="1062019" cy="2869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5713" y="64706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2579BC-28AA-4978-A798-D555DC0007D9}" type="slidenum">
              <a:rPr lang="ko-KR" altLang="en-US" smtClean="0">
                <a:latin typeface="Segoe UI" panose="020B0502040204020203" pitchFamily="34" charset="0"/>
                <a:ea typeface="LG스마트체 Regular" panose="020B0600000101010101" pitchFamily="50" charset="-127"/>
              </a:rPr>
              <a:pPr/>
              <a:t>‹#›</a:t>
            </a:fld>
            <a:r>
              <a:rPr lang="en-US" altLang="ko-KR" sz="1100">
                <a:latin typeface="Segoe UI" panose="020B0502040204020203" pitchFamily="34" charset="0"/>
                <a:ea typeface="LG스마트체 Regular" panose="020B0600000101010101" pitchFamily="50" charset="-127"/>
              </a:rPr>
              <a:t>/5</a:t>
            </a:r>
            <a:endParaRPr lang="ko-KR" altLang="en-US" sz="1100">
              <a:latin typeface="Segoe UI" panose="020B0502040204020203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6pPr>
      <a:lvl7pPr marL="9144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7pPr>
      <a:lvl8pPr marL="13716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8pPr>
      <a:lvl9pPr marL="18288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76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A10691-8798-430A-B957-ADB599B9A99E}"/>
              </a:ext>
            </a:extLst>
          </p:cNvPr>
          <p:cNvSpPr/>
          <p:nvPr/>
        </p:nvSpPr>
        <p:spPr bwMode="auto">
          <a:xfrm flipV="1">
            <a:off x="0" y="4149080"/>
            <a:ext cx="4448944" cy="864096"/>
          </a:xfrm>
          <a:prstGeom prst="rect">
            <a:avLst/>
          </a:prstGeom>
          <a:solidFill>
            <a:srgbClr val="A72B2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lang="ko-KR" altLang="en-US" sz="800" b="1" spc="-15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AAD9E-EB2E-449B-BB99-97248E61BE98}"/>
              </a:ext>
            </a:extLst>
          </p:cNvPr>
          <p:cNvSpPr txBox="1"/>
          <p:nvPr/>
        </p:nvSpPr>
        <p:spPr>
          <a:xfrm>
            <a:off x="272480" y="4319518"/>
            <a:ext cx="39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" altLang="ko-KR" sz="2800" b="1" dirty="0">
                <a:solidFill>
                  <a:schemeClr val="bg1"/>
                </a:solidFill>
                <a:latin typeface="+mn-ea"/>
              </a:rPr>
              <a:t>1. Break down LGOBE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BDE5B-5043-4810-9656-E7C49B404A14}"/>
              </a:ext>
            </a:extLst>
          </p:cNvPr>
          <p:cNvSpPr txBox="1"/>
          <p:nvPr/>
        </p:nvSpPr>
        <p:spPr>
          <a:xfrm>
            <a:off x="848544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9" name="그림 8" descr="Pictures with text&#10;&#10;Auto-generated descriptions">
            <a:extLst>
              <a:ext uri="{FF2B5EF4-FFF2-40B4-BE49-F238E27FC236}">
                <a16:creationId xmlns:a16="http://schemas.microsoft.com/office/drawing/2014/main" id="{51F2BE32-6A92-4F94-BC4D-96A7CE479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0" y="6211583"/>
            <a:ext cx="1207106" cy="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421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AD6B5A-2E4D-F85A-5DA1-4F336FF38A77}"/>
              </a:ext>
            </a:extLst>
          </p:cNvPr>
          <p:cNvSpPr/>
          <p:nvPr/>
        </p:nvSpPr>
        <p:spPr bwMode="auto">
          <a:xfrm>
            <a:off x="148045" y="960380"/>
            <a:ext cx="9367959" cy="326734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3140D-626B-51D2-EB71-D2D35A69C8A2}"/>
              </a:ext>
            </a:extLst>
          </p:cNvPr>
          <p:cNvSpPr/>
          <p:nvPr/>
        </p:nvSpPr>
        <p:spPr bwMode="auto">
          <a:xfrm>
            <a:off x="148044" y="4302811"/>
            <a:ext cx="9367959" cy="24468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E34F2-1108-430E-98EC-8DF7827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96" y="183455"/>
            <a:ext cx="9144508" cy="307777"/>
          </a:xfrm>
        </p:spPr>
        <p:txBody>
          <a:bodyPr/>
          <a:lstStyle/>
          <a:p>
            <a:pPr/>
            <a:r>
              <a:rPr lang="e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9B151C8-7842-492B-ADE7-BF57B4D3D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04068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AS-IS Data Configuration</a:t>
                      </a:r>
                      <a:endParaRPr lang="en-US" altLang="ko-KR" sz="1400" b="0" spc="-80" dirty="0">
                        <a:ln w="3175">
                          <a:noFill/>
                        </a:ln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DA28A68-9D99-567F-8847-DF0C8E29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6" y="1091361"/>
            <a:ext cx="6253267" cy="30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D48026-5A13-5174-93F3-15DAD6B94D7D}"/>
              </a:ext>
            </a:extLst>
          </p:cNvPr>
          <p:cNvSpPr txBox="1"/>
          <p:nvPr/>
        </p:nvSpPr>
        <p:spPr>
          <a:xfrm>
            <a:off x="156754" y="4358702"/>
            <a:ext cx="54341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sz="1000" b="1" dirty="0">
                <a:solidFill>
                  <a:schemeClr val="tx1">
                    <a:lumMod val="50000"/>
                  </a:schemeClr>
                </a:solidFill>
              </a:rPr>
              <a:t>Predict the position of the LGOBE in the GA production plan data and then distribute it.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" altLang="ko-KR" sz="1000" dirty="0">
                <a:solidFill>
                  <a:schemeClr val="tx1">
                    <a:lumMod val="50000"/>
                  </a:schemeClr>
                </a:solidFill>
              </a:rPr>
              <a:t>Two-way distribution rules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" altLang="ko-KR" sz="1000" dirty="0">
                <a:solidFill>
                  <a:schemeClr val="tx1">
                    <a:lumMod val="50000"/>
                  </a:schemeClr>
                </a:solidFill>
              </a:rPr>
              <a:t>1. Node quantity based: 창고 적재 수량 비율로 산출 </a:t>
            </a:r>
          </a:p>
          <a:p>
            <a:pPr algn="l"/>
            <a:r>
              <a:rPr lang="en" altLang="ko-KR" sz="10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2. Edge quantity based: 창고 이동 수량 비율로 산출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FFCC5C-EA09-A1A5-FE66-3BB446A2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33" y="1349199"/>
            <a:ext cx="2387991" cy="998898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0A89938C-A40B-5FB4-25D3-C9A6F4C8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8" y="4435015"/>
            <a:ext cx="2869577" cy="22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A4AD4D-0AB3-8B11-E41F-33D8FEB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6" y="5276558"/>
            <a:ext cx="4892391" cy="1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69DBB-05E6-B7E6-AA4C-6EB33E6CF071}"/>
              </a:ext>
            </a:extLst>
          </p:cNvPr>
          <p:cNvSpPr/>
          <p:nvPr/>
        </p:nvSpPr>
        <p:spPr bwMode="auto">
          <a:xfrm>
            <a:off x="7398185" y="5011456"/>
            <a:ext cx="766355" cy="2090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ore-KR" sz="10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Edge</a:t>
            </a:r>
            <a:endParaRPr kumimoji="1" lang="ko-Kore-KR" altLang="en-US" sz="10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86A397-AA7F-2DB6-A2AC-070875B2926A}"/>
              </a:ext>
            </a:extLst>
          </p:cNvPr>
          <p:cNvSpPr/>
          <p:nvPr/>
        </p:nvSpPr>
        <p:spPr bwMode="auto">
          <a:xfrm>
            <a:off x="7815193" y="5724349"/>
            <a:ext cx="766355" cy="2090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ore-KR" sz="10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Node</a:t>
            </a:r>
            <a:endParaRPr kumimoji="1" lang="ko-Kore-KR" altLang="en-US" sz="10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2" name="모서리가 둥근 사각형 설명선[R] 41">
            <a:extLst>
              <a:ext uri="{FF2B5EF4-FFF2-40B4-BE49-F238E27FC236}">
                <a16:creationId xmlns:a16="http://schemas.microsoft.com/office/drawing/2014/main" id="{E5033219-CB0C-EE2B-46D0-3ED3202A9C39}"/>
              </a:ext>
            </a:extLst>
          </p:cNvPr>
          <p:cNvSpPr/>
          <p:nvPr/>
        </p:nvSpPr>
        <p:spPr bwMode="auto">
          <a:xfrm>
            <a:off x="6590521" y="2519326"/>
            <a:ext cx="1102407" cy="854579"/>
          </a:xfrm>
          <a:prstGeom prst="wedgeRoundRectCallout">
            <a:avLst>
              <a:gd name="adj1" fmla="val -65795"/>
              <a:gd name="adj2" fmla="val -32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After GA production, it is operated in GA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Moved to warehouse only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BUT WHAT LGOBE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Not knowing if it's moving.</a:t>
            </a:r>
          </a:p>
        </p:txBody>
      </p:sp>
      <p:sp>
        <p:nvSpPr>
          <p:cNvPr id="43" name="모서리가 둥근 사각형 설명선[R] 42">
            <a:extLst>
              <a:ext uri="{FF2B5EF4-FFF2-40B4-BE49-F238E27FC236}">
                <a16:creationId xmlns:a16="http://schemas.microsoft.com/office/drawing/2014/main" id="{92AE8C82-675E-9310-57E7-7B8F4A249936}"/>
              </a:ext>
            </a:extLst>
          </p:cNvPr>
          <p:cNvSpPr/>
          <p:nvPr/>
        </p:nvSpPr>
        <p:spPr bwMode="auto">
          <a:xfrm>
            <a:off x="5265786" y="5494946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Node quantity based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4" name="모서리가 둥근 사각형 설명선[R] 43">
            <a:extLst>
              <a:ext uri="{FF2B5EF4-FFF2-40B4-BE49-F238E27FC236}">
                <a16:creationId xmlns:a16="http://schemas.microsoft.com/office/drawing/2014/main" id="{654E57E4-591E-03DA-1B85-7588C3B8AA36}"/>
              </a:ext>
            </a:extLst>
          </p:cNvPr>
          <p:cNvSpPr/>
          <p:nvPr/>
        </p:nvSpPr>
        <p:spPr bwMode="auto">
          <a:xfrm>
            <a:off x="5265785" y="6063869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Edge quantity based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5" name="모서리가 둥근 사각형 설명선[R] 44">
            <a:extLst>
              <a:ext uri="{FF2B5EF4-FFF2-40B4-BE49-F238E27FC236}">
                <a16:creationId xmlns:a16="http://schemas.microsoft.com/office/drawing/2014/main" id="{9BD548FE-A1F8-03C5-2969-F6EF48B3A2AF}"/>
              </a:ext>
            </a:extLst>
          </p:cNvPr>
          <p:cNvSpPr/>
          <p:nvPr/>
        </p:nvSpPr>
        <p:spPr bwMode="auto">
          <a:xfrm>
            <a:off x="8335720" y="2487919"/>
            <a:ext cx="1102407" cy="854579"/>
          </a:xfrm>
          <a:prstGeom prst="wedgeRoundRectCallout">
            <a:avLst>
              <a:gd name="adj1" fmla="val -64922"/>
              <a:gd name="adj2" fmla="val -52774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Production plan data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Estimated warehouse location data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No, you need to specify the expected warehouse.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580F-6B64-7E76-58A5-8EF1EBC06892}"/>
              </a:ext>
            </a:extLst>
          </p:cNvPr>
          <p:cNvSpPr/>
          <p:nvPr/>
        </p:nvSpPr>
        <p:spPr bwMode="auto">
          <a:xfrm>
            <a:off x="3927107" y="5894864"/>
            <a:ext cx="1210950" cy="255680"/>
          </a:xfrm>
          <a:prstGeom prst="rect">
            <a:avLst/>
          </a:prstGeom>
          <a:solidFill>
            <a:srgbClr val="F15021">
              <a:alpha val="5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C76AC-43BC-0BEC-224F-B43719D4E842}"/>
              </a:ext>
            </a:extLst>
          </p:cNvPr>
          <p:cNvSpPr/>
          <p:nvPr/>
        </p:nvSpPr>
        <p:spPr bwMode="auto">
          <a:xfrm>
            <a:off x="1345931" y="6394156"/>
            <a:ext cx="2581175" cy="255680"/>
          </a:xfrm>
          <a:prstGeom prst="rect">
            <a:avLst/>
          </a:prstGeom>
          <a:solidFill>
            <a:srgbClr val="F15021">
              <a:alpha val="5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11078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3D4250-DD4A-310F-AABC-484E351BEAD5}"/>
              </a:ext>
            </a:extLst>
          </p:cNvPr>
          <p:cNvSpPr/>
          <p:nvPr/>
        </p:nvSpPr>
        <p:spPr bwMode="auto">
          <a:xfrm>
            <a:off x="148046" y="3767159"/>
            <a:ext cx="9675224" cy="2710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en" altLang="ko-Kore-KR" dirty="0"/>
              <a:t>Graph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7A5F9-DB6A-C0BE-A577-8CB0B70F82B4}"/>
              </a:ext>
            </a:extLst>
          </p:cNvPr>
          <p:cNvSpPr/>
          <p:nvPr/>
        </p:nvSpPr>
        <p:spPr bwMode="auto">
          <a:xfrm>
            <a:off x="148046" y="960380"/>
            <a:ext cx="6167296" cy="2710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97500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Factory plan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180C7148-F2A4-1637-6275-23B9AF8C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8" y="1113352"/>
            <a:ext cx="1592077" cy="123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35F6652-A3A3-E99B-EF39-20086E79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2" y="1034657"/>
            <a:ext cx="3277616" cy="24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9D54291-52A9-2E9D-97E7-B3798C9B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1" y="3892934"/>
            <a:ext cx="9419078" cy="23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사각형 설명선[R] 13">
            <a:extLst>
              <a:ext uri="{FF2B5EF4-FFF2-40B4-BE49-F238E27FC236}">
                <a16:creationId xmlns:a16="http://schemas.microsoft.com/office/drawing/2014/main" id="{ADBA9757-66BC-70AB-148B-91A71535D6C4}"/>
              </a:ext>
            </a:extLst>
          </p:cNvPr>
          <p:cNvSpPr/>
          <p:nvPr/>
        </p:nvSpPr>
        <p:spPr bwMode="auto">
          <a:xfrm>
            <a:off x="5764138" y="4204531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Only specific product codes are transferred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288DE417-8167-2E54-6704-0937DB8A3612}"/>
              </a:ext>
            </a:extLst>
          </p:cNvPr>
          <p:cNvSpPr/>
          <p:nvPr/>
        </p:nvSpPr>
        <p:spPr bwMode="auto">
          <a:xfrm>
            <a:off x="2323254" y="4948254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Only specific product codes are transferred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6" name="모서리가 둥근 사각형 설명선[R] 15">
            <a:extLst>
              <a:ext uri="{FF2B5EF4-FFF2-40B4-BE49-F238E27FC236}">
                <a16:creationId xmlns:a16="http://schemas.microsoft.com/office/drawing/2014/main" id="{C6D812CC-D6F1-92F4-F0E6-84633610EED7}"/>
              </a:ext>
            </a:extLst>
          </p:cNvPr>
          <p:cNvSpPr/>
          <p:nvPr/>
        </p:nvSpPr>
        <p:spPr bwMode="auto">
          <a:xfrm>
            <a:off x="6600201" y="4843731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Only specific product codes are transferred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1" name="모서리가 둥근 사각형 설명선[R] 20">
            <a:extLst>
              <a:ext uri="{FF2B5EF4-FFF2-40B4-BE49-F238E27FC236}">
                <a16:creationId xmlns:a16="http://schemas.microsoft.com/office/drawing/2014/main" id="{5DC041CD-D89C-7276-33E7-949269B30A2C}"/>
              </a:ext>
            </a:extLst>
          </p:cNvPr>
          <p:cNvSpPr/>
          <p:nvPr/>
        </p:nvSpPr>
        <p:spPr bwMode="auto">
          <a:xfrm>
            <a:off x="4661731" y="2206642"/>
            <a:ext cx="1102407" cy="348742"/>
          </a:xfrm>
          <a:prstGeom prst="wedgeRoundRectCallout">
            <a:avLst>
              <a:gd name="adj1" fmla="val -47965"/>
              <a:gd name="adj2" fmla="val -7157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Operates 2 LGOBE mainly.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모서리가 둥근 사각형 설명선[R] 21">
            <a:extLst>
              <a:ext uri="{FF2B5EF4-FFF2-40B4-BE49-F238E27FC236}">
                <a16:creationId xmlns:a16="http://schemas.microsoft.com/office/drawing/2014/main" id="{F51E6814-92AA-54A0-529A-30400964F1E2}"/>
              </a:ext>
            </a:extLst>
          </p:cNvPr>
          <p:cNvSpPr/>
          <p:nvPr/>
        </p:nvSpPr>
        <p:spPr bwMode="auto">
          <a:xfrm>
            <a:off x="1173032" y="1672327"/>
            <a:ext cx="1102407" cy="348742"/>
          </a:xfrm>
          <a:prstGeom prst="wedgeRoundRectCallout">
            <a:avLst>
              <a:gd name="adj1" fmla="val 48934"/>
              <a:gd name="adj2" fmla="val -7402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Logistics movement only for specific LGOBEs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모서리가 둥근 사각형 설명선[R] 22">
            <a:extLst>
              <a:ext uri="{FF2B5EF4-FFF2-40B4-BE49-F238E27FC236}">
                <a16:creationId xmlns:a16="http://schemas.microsoft.com/office/drawing/2014/main" id="{E8CCABB1-12CA-427D-7602-0F3B8431B1F8}"/>
              </a:ext>
            </a:extLst>
          </p:cNvPr>
          <p:cNvSpPr/>
          <p:nvPr/>
        </p:nvSpPr>
        <p:spPr bwMode="auto">
          <a:xfrm>
            <a:off x="1077604" y="2321950"/>
            <a:ext cx="1102407" cy="348742"/>
          </a:xfrm>
          <a:prstGeom prst="wedgeRoundRectCallout">
            <a:avLst>
              <a:gd name="adj1" fmla="val 62887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Logistics movement only for specific LGOBEs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50C83-D605-940B-A057-EE0C84F2ECD8}"/>
              </a:ext>
            </a:extLst>
          </p:cNvPr>
          <p:cNvSpPr txBox="1"/>
          <p:nvPr/>
        </p:nvSpPr>
        <p:spPr>
          <a:xfrm>
            <a:off x="6338126" y="855586"/>
            <a:ext cx="344584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" altLang="ko-KR" sz="1100" b="1" dirty="0"/>
              <a:t>SUMMARY 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1. Products produced at GA factory are moved to GA's internal warehouse.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2. MD06G1000-068-0405,071-0405 Only two products have a lot of logistics movement.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3. Dalton ES, Atlanta ES 창고를주로이용함.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4. Dalton ES MD06G1000-071-0405 products are in stock </a:t>
            </a:r>
            <a:endParaRPr kumimoji="1" lang="en-US" altLang="ko-KR" sz="1000" dirty="0"/>
          </a:p>
          <a:p>
            <a:pPr/>
            <a:r>
              <a:rPr kumimoji="1" lang="en" altLang="en-US" sz="1000" dirty="0"/>
              <a:t>When lowered, the STO was reduced as the inventory of the Atlanta ES went higher. </a:t>
            </a:r>
            <a:endParaRPr kumimoji="1" lang="en-US" altLang="ko-KR" sz="1000" dirty="0"/>
          </a:p>
          <a:p>
            <a:pPr/>
            <a:r>
              <a:rPr kumimoji="1" lang="en" altLang="en-US" sz="1000" dirty="0"/>
              <a:t>Appears to be occurring.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5. The reason for STO is MD06G1000-068-0405 Due to the rising inventory, it is expected that the capacity of the Dalton ES warehouse will be limited.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It is unknown why MD06G1000-068-0405 was not sent to Atlanta ES instead of MD06G1000-071-0405. 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28850309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en" altLang="ko-Kore-KR" dirty="0"/>
              <a:t>Graph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7A5F9-DB6A-C0BE-A577-8CB0B70F82B4}"/>
              </a:ext>
            </a:extLst>
          </p:cNvPr>
          <p:cNvSpPr/>
          <p:nvPr/>
        </p:nvSpPr>
        <p:spPr bwMode="auto">
          <a:xfrm>
            <a:off x="148046" y="960380"/>
            <a:ext cx="5684863" cy="57141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47314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Inbound &amp; Outbound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F3D42D0E-55CA-7769-FE89-FE222ED4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0" y="972742"/>
            <a:ext cx="5492192" cy="27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A471D0-2CAD-EDC4-B3EE-2A3093AF512E}"/>
              </a:ext>
            </a:extLst>
          </p:cNvPr>
          <p:cNvSpPr txBox="1"/>
          <p:nvPr/>
        </p:nvSpPr>
        <p:spPr>
          <a:xfrm>
            <a:off x="6070160" y="960380"/>
            <a:ext cx="34458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" altLang="ko-KR" sz="1100" b="1" dirty="0"/>
              <a:t>SUMMARY 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strike="sngStrike" dirty="0"/>
              <a:t>1. Products produced at GA factory are moved to GA's internal warehouse.</a:t>
            </a:r>
          </a:p>
          <a:p>
            <a:pPr/>
            <a:endParaRPr kumimoji="1" lang="en-US" altLang="ko-KR" sz="1000" strike="sngStrike" dirty="0"/>
          </a:p>
          <a:p>
            <a:pPr/>
            <a:r>
              <a:rPr kumimoji="1" lang="en" altLang="ko-KR" sz="1000" strike="sngStrike" dirty="0"/>
              <a:t>2. MD06G1000-068-0405,071-0405 Only two products have a lot of logistics movement.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en" altLang="ko-KR" sz="1000" strike="sngStrike" dirty="0"/>
              <a:t>3. Dalton ES, Atlanta ES 창고를주로이용함.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en" altLang="ko-KR" sz="1000" strike="sngStrike" dirty="0"/>
              <a:t>4. Dalton ES MD06G1000-071-0405 products are in stock </a:t>
            </a:r>
            <a:endParaRPr kumimoji="1" lang="en-US" altLang="ko-KR" sz="1000" strike="sngStrike" dirty="0"/>
          </a:p>
          <a:p>
            <a:pPr/>
            <a:r>
              <a:rPr kumimoji="1" lang="en" altLang="en-US" sz="1000" strike="sngStrike" dirty="0"/>
              <a:t>When lowered, the STO was reduced as the inventory of the Atlanta ES went higher. </a:t>
            </a:r>
            <a:endParaRPr kumimoji="1" lang="en-US" altLang="ko-KR" sz="1000" strike="sngStrike" dirty="0"/>
          </a:p>
          <a:p>
            <a:pPr/>
            <a:r>
              <a:rPr kumimoji="1" lang="en" altLang="en-US" sz="1000" strike="sngStrike" dirty="0"/>
              <a:t>Appears to be occurring.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en" altLang="ko-KR" sz="1000" strike="sngStrike" dirty="0"/>
              <a:t>5. The reason for STO is MD06G1000-068-0405 Due to the rising inventory, it is expected that the capacity of the Dalton ES warehouse will be limited. </a:t>
            </a:r>
            <a:endParaRPr kumimoji="1" lang="en-US" altLang="ko-KR" sz="1000" strike="sngStrike" dirty="0"/>
          </a:p>
          <a:p>
            <a:pPr/>
            <a:r>
              <a:rPr kumimoji="1" lang="en" altLang="ko-KR" sz="1000" strike="sngStrike" dirty="0"/>
              <a:t>It is unknown why MD06G1000-068-0405 is not sent to Atlanta ES. </a:t>
            </a:r>
            <a:endParaRPr kumimoji="1" lang="en-US" altLang="ko-KR" sz="1000" strike="sngStrike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6. MD06G1000-068-0405 Dalton ES may lower STO by increasing the proportion of direct customer sending.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7. MD06G1000-071-0405 only go to Dalton after production.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8. MD06G1000-068-0405 only go to Dalton after production.</a:t>
            </a:r>
          </a:p>
          <a:p>
            <a:pPr/>
            <a:endParaRPr kumimoji="1" lang="en-US" altLang="ko-KR" sz="1000" dirty="0"/>
          </a:p>
          <a:p>
            <a:pPr/>
            <a:endParaRPr kumimoji="1" lang="en-US" altLang="ko-KR" sz="1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483F120-A44B-CD59-50EF-632EADC5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5" y="3692433"/>
            <a:ext cx="4623725" cy="29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[R] 5">
            <a:extLst>
              <a:ext uri="{FF2B5EF4-FFF2-40B4-BE49-F238E27FC236}">
                <a16:creationId xmlns:a16="http://schemas.microsoft.com/office/drawing/2014/main" id="{73226E2A-EB56-78BB-9664-E81B91C19042}"/>
              </a:ext>
            </a:extLst>
          </p:cNvPr>
          <p:cNvSpPr/>
          <p:nvPr/>
        </p:nvSpPr>
        <p:spPr bwMode="auto">
          <a:xfrm>
            <a:off x="1235649" y="4042927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Applicable Product STO</a:t>
            </a:r>
          </a:p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Atlanta S9 도착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646426F7-36F9-EF9B-F05B-4D6FAA3C452F}"/>
              </a:ext>
            </a:extLst>
          </p:cNvPr>
          <p:cNvSpPr/>
          <p:nvPr/>
        </p:nvSpPr>
        <p:spPr bwMode="auto">
          <a:xfrm>
            <a:off x="3804873" y="5677556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The specific products produced are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Warehouse transfer to a specific LGOBE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모서리가 둥근 사각형 설명선[R] 7">
            <a:extLst>
              <a:ext uri="{FF2B5EF4-FFF2-40B4-BE49-F238E27FC236}">
                <a16:creationId xmlns:a16="http://schemas.microsoft.com/office/drawing/2014/main" id="{51AAF668-55F7-B25F-5300-A425682F1B49}"/>
              </a:ext>
            </a:extLst>
          </p:cNvPr>
          <p:cNvSpPr/>
          <p:nvPr/>
        </p:nvSpPr>
        <p:spPr bwMode="auto">
          <a:xfrm>
            <a:off x="2377122" y="5260977"/>
            <a:ext cx="1102407" cy="348742"/>
          </a:xfrm>
          <a:prstGeom prst="wedgeRoundRectCallout">
            <a:avLst>
              <a:gd name="adj1" fmla="val -64244"/>
              <a:gd name="adj2" fmla="val 6320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The specific products produced are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Warehouse transfer to a specific LGOBE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" name="모서리가 둥근 사각형 설명선[R] 4">
            <a:extLst>
              <a:ext uri="{FF2B5EF4-FFF2-40B4-BE49-F238E27FC236}">
                <a16:creationId xmlns:a16="http://schemas.microsoft.com/office/drawing/2014/main" id="{517FE5E4-A334-C173-1547-DD6091A8AC6B}"/>
              </a:ext>
            </a:extLst>
          </p:cNvPr>
          <p:cNvSpPr/>
          <p:nvPr/>
        </p:nvSpPr>
        <p:spPr bwMode="auto">
          <a:xfrm>
            <a:off x="3967507" y="2552544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Applicable Product STO</a:t>
            </a:r>
          </a:p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Departure from Dalton ES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" name="모서리가 둥근 사각형 설명선[R] 11">
            <a:extLst>
              <a:ext uri="{FF2B5EF4-FFF2-40B4-BE49-F238E27FC236}">
                <a16:creationId xmlns:a16="http://schemas.microsoft.com/office/drawing/2014/main" id="{F56A3633-AF88-1A1E-FE5D-E179677DFD26}"/>
              </a:ext>
            </a:extLst>
          </p:cNvPr>
          <p:cNvSpPr/>
          <p:nvPr/>
        </p:nvSpPr>
        <p:spPr bwMode="auto">
          <a:xfrm>
            <a:off x="716992" y="2565064"/>
            <a:ext cx="1871181" cy="541860"/>
          </a:xfrm>
          <a:prstGeom prst="wedgeRoundRectCallout">
            <a:avLst>
              <a:gd name="adj1" fmla="val -36800"/>
              <a:gd name="adj2" fmla="val -102565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The product in question is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Not only available at a specific LGOBE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36885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C1F7395-3172-68A3-E3E3-90FD80E6BE34}"/>
              </a:ext>
            </a:extLst>
          </p:cNvPr>
          <p:cNvSpPr/>
          <p:nvPr/>
        </p:nvSpPr>
        <p:spPr bwMode="auto">
          <a:xfrm>
            <a:off x="148047" y="2874216"/>
            <a:ext cx="9518468" cy="195766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8552D4-4C38-37A3-EA99-1588FA2CC3C1}"/>
              </a:ext>
            </a:extLst>
          </p:cNvPr>
          <p:cNvSpPr/>
          <p:nvPr/>
        </p:nvSpPr>
        <p:spPr bwMode="auto">
          <a:xfrm>
            <a:off x="148046" y="972864"/>
            <a:ext cx="9518469" cy="17895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en" altLang="ko-Kore-KR" dirty="0"/>
              <a:t>Graph</a:t>
            </a:r>
            <a:endParaRPr kumimoji="1" lang="ko-Kore-KR" alt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5577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simulation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C83AECD-6C39-2359-7097-4F84EA2BF1A4}"/>
              </a:ext>
            </a:extLst>
          </p:cNvPr>
          <p:cNvSpPr/>
          <p:nvPr/>
        </p:nvSpPr>
        <p:spPr bwMode="auto">
          <a:xfrm>
            <a:off x="5679359" y="2138788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CCACE9-2BBA-5B37-2DEA-659DEE06A5D2}"/>
              </a:ext>
            </a:extLst>
          </p:cNvPr>
          <p:cNvSpPr/>
          <p:nvPr/>
        </p:nvSpPr>
        <p:spPr bwMode="auto">
          <a:xfrm>
            <a:off x="2284258" y="1424033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24" name="Picture 28">
            <a:extLst>
              <a:ext uri="{FF2B5EF4-FFF2-40B4-BE49-F238E27FC236}">
                <a16:creationId xmlns:a16="http://schemas.microsoft.com/office/drawing/2014/main" id="{C61A32D7-2ECA-E4C2-9689-61415C71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0" y="2936641"/>
            <a:ext cx="3143721" cy="16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B768377-1210-2F9F-FA7E-7F67A3EA6999}"/>
              </a:ext>
            </a:extLst>
          </p:cNvPr>
          <p:cNvSpPr/>
          <p:nvPr/>
        </p:nvSpPr>
        <p:spPr bwMode="auto">
          <a:xfrm>
            <a:off x="7778031" y="3595446"/>
            <a:ext cx="449858" cy="41081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32" name="Picture 36">
            <a:extLst>
              <a:ext uri="{FF2B5EF4-FFF2-40B4-BE49-F238E27FC236}">
                <a16:creationId xmlns:a16="http://schemas.microsoft.com/office/drawing/2014/main" id="{E005D7CB-1F08-7F80-1CCB-278F4055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5" y="1085733"/>
            <a:ext cx="3002160" cy="14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>
            <a:extLst>
              <a:ext uri="{FF2B5EF4-FFF2-40B4-BE49-F238E27FC236}">
                <a16:creationId xmlns:a16="http://schemas.microsoft.com/office/drawing/2014/main" id="{F3059764-BE40-256A-BE8F-5B94B080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06" y="1085733"/>
            <a:ext cx="3103840" cy="15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869D505-EEA4-8F6B-7045-9820D6901C0C}"/>
              </a:ext>
            </a:extLst>
          </p:cNvPr>
          <p:cNvSpPr/>
          <p:nvPr/>
        </p:nvSpPr>
        <p:spPr bwMode="auto">
          <a:xfrm>
            <a:off x="5353120" y="1210673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36" name="Picture 40">
            <a:extLst>
              <a:ext uri="{FF2B5EF4-FFF2-40B4-BE49-F238E27FC236}">
                <a16:creationId xmlns:a16="http://schemas.microsoft.com/office/drawing/2014/main" id="{466E2730-DEEC-8459-B7D3-597B5FE1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32577"/>
            <a:ext cx="3002160" cy="15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사각형 설명선[R] 13">
            <a:extLst>
              <a:ext uri="{FF2B5EF4-FFF2-40B4-BE49-F238E27FC236}">
                <a16:creationId xmlns:a16="http://schemas.microsoft.com/office/drawing/2014/main" id="{A49E175E-0472-E246-DE22-6C3C084EE0C6}"/>
              </a:ext>
            </a:extLst>
          </p:cNvPr>
          <p:cNvSpPr/>
          <p:nvPr/>
        </p:nvSpPr>
        <p:spPr bwMode="auto">
          <a:xfrm>
            <a:off x="757024" y="1690208"/>
            <a:ext cx="1687794" cy="434267"/>
          </a:xfrm>
          <a:prstGeom prst="wedgeRoundRectCallout">
            <a:avLst>
              <a:gd name="adj1" fmla="val 41020"/>
              <a:gd name="adj2" fmla="val -7892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Outbound ETD Procrastination Logic Issues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F27256-F558-358A-E8AE-72A3735B4E76}"/>
              </a:ext>
            </a:extLst>
          </p:cNvPr>
          <p:cNvSpPr/>
          <p:nvPr/>
        </p:nvSpPr>
        <p:spPr bwMode="auto">
          <a:xfrm>
            <a:off x="2202954" y="1151377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72B55F-ED20-9D04-CBB6-FD2B081C928D}"/>
              </a:ext>
            </a:extLst>
          </p:cNvPr>
          <p:cNvSpPr/>
          <p:nvPr/>
        </p:nvSpPr>
        <p:spPr bwMode="auto">
          <a:xfrm>
            <a:off x="148046" y="5002215"/>
            <a:ext cx="9518469" cy="18377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9CB65FB-4354-9DC2-D4D7-3857A4BFB347}"/>
              </a:ext>
            </a:extLst>
          </p:cNvPr>
          <p:cNvSpPr/>
          <p:nvPr/>
        </p:nvSpPr>
        <p:spPr bwMode="auto">
          <a:xfrm>
            <a:off x="5679359" y="6168139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197B3A-79A7-64A1-DC09-90353E02B30D}"/>
              </a:ext>
            </a:extLst>
          </p:cNvPr>
          <p:cNvSpPr/>
          <p:nvPr/>
        </p:nvSpPr>
        <p:spPr bwMode="auto">
          <a:xfrm>
            <a:off x="2640395" y="5087624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327412E-99CE-07A5-5419-F151D522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061928"/>
            <a:ext cx="3070705" cy="158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AC78DEC1-740F-449F-7C72-447351B8B495}"/>
              </a:ext>
            </a:extLst>
          </p:cNvPr>
          <p:cNvSpPr/>
          <p:nvPr/>
        </p:nvSpPr>
        <p:spPr bwMode="auto">
          <a:xfrm>
            <a:off x="4932280" y="6072051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4247F71-AEE7-0789-FA0F-075FFAFF1D43}"/>
              </a:ext>
            </a:extLst>
          </p:cNvPr>
          <p:cNvSpPr/>
          <p:nvPr/>
        </p:nvSpPr>
        <p:spPr bwMode="auto">
          <a:xfrm>
            <a:off x="8113180" y="5915846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DEC3B8-2A5C-1515-CB58-185EF53F77AA}"/>
              </a:ext>
            </a:extLst>
          </p:cNvPr>
          <p:cNvSpPr/>
          <p:nvPr/>
        </p:nvSpPr>
        <p:spPr bwMode="auto">
          <a:xfrm>
            <a:off x="1731661" y="3515937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84F6C-42ED-66FE-4096-9312C9E475C3}"/>
              </a:ext>
            </a:extLst>
          </p:cNvPr>
          <p:cNvSpPr txBox="1"/>
          <p:nvPr/>
        </p:nvSpPr>
        <p:spPr>
          <a:xfrm>
            <a:off x="3469505" y="698770"/>
            <a:ext cx="287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" altLang="ko-Kore-KR" sz="1100" b="1" u="sng" dirty="0"/>
              <a:t>Accuracy = (1- abs(y – y_hat)) / y </a:t>
            </a:r>
            <a:endParaRPr kumimoji="1" lang="ko-Kore-KR" altLang="en-US" sz="11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D7C3B3-D0B3-1EC9-B952-9CE754F8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34" y="3037686"/>
            <a:ext cx="3074180" cy="15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34AE29-5A7D-5E2C-9935-8AD1F880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53" y="3037686"/>
            <a:ext cx="3074180" cy="15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E4EB3-0C09-93EA-F290-D72216A8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70" y="5119727"/>
            <a:ext cx="2972683" cy="14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9E5E1-A1B3-DA69-123B-669094FF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97" y="5126197"/>
            <a:ext cx="3070705" cy="15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BFAAC442-978F-F7AA-2438-D67A093132EC}"/>
              </a:ext>
            </a:extLst>
          </p:cNvPr>
          <p:cNvSpPr/>
          <p:nvPr/>
        </p:nvSpPr>
        <p:spPr bwMode="auto">
          <a:xfrm>
            <a:off x="371496" y="4127700"/>
            <a:ext cx="1687794" cy="434267"/>
          </a:xfrm>
          <a:prstGeom prst="wedgeRoundRectCallout">
            <a:avLst>
              <a:gd name="adj1" fmla="val 41020"/>
              <a:gd name="adj2" fmla="val -7892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Due to PO volatility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en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Use ATP data that only reflects hard allocation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42662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940212-F44C-B864-6AF8-DCF8E5D241EC}"/>
              </a:ext>
            </a:extLst>
          </p:cNvPr>
          <p:cNvSpPr/>
          <p:nvPr/>
        </p:nvSpPr>
        <p:spPr bwMode="auto">
          <a:xfrm>
            <a:off x="148047" y="972863"/>
            <a:ext cx="6936148" cy="31291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en" altLang="ko-Kore-KR" dirty="0"/>
              <a:t>Graph</a:t>
            </a:r>
            <a:endParaRPr kumimoji="1" lang="ko-Kore-KR" alt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4020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Simulation accuracy result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EF9C6A-D66A-06F1-9205-7D1E5FF88F60}"/>
              </a:ext>
            </a:extLst>
          </p:cNvPr>
          <p:cNvSpPr txBox="1"/>
          <p:nvPr/>
        </p:nvSpPr>
        <p:spPr>
          <a:xfrm>
            <a:off x="215900" y="1202530"/>
            <a:ext cx="386898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" altLang="ko-KR" sz="1400" b="1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  <a:p>
            <a:pPr/>
            <a:endParaRPr kumimoji="1" lang="en-US" altLang="ko-KR" sz="1100" dirty="0"/>
          </a:p>
          <a:p>
            <a:pPr/>
            <a:r>
              <a:rPr kumimoji="1" lang="en" altLang="ko-KR" sz="1000" dirty="0"/>
              <a:t>1. Immediately after production, the products will only be moved to a single Dalton warehouse under operation.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2. Graph Edge based방식을 이용하여 STO수량을 반영.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3. If you know the logic of MATNR, PCS, and Dates to proceed with STO, you can reduce the loss of the Graph Edge based method.  </a:t>
            </a:r>
            <a:endParaRPr kumimoji="1" lang="en-US" altLang="ko-KR" sz="1000" dirty="0"/>
          </a:p>
          <a:p>
            <a:pPr/>
            <a:r>
              <a:rPr kumimoji="1" lang="en-US" altLang="ko-KR" sz="1000" b="1" dirty="0"/>
              <a:t> </a:t>
            </a:r>
            <a:endParaRPr kumimoji="1" lang="en-US" altLang="ko-KR" sz="1000" dirty="0"/>
          </a:p>
          <a:p>
            <a:pPr/>
            <a:r>
              <a:rPr kumimoji="1" lang="en" altLang="ko-KR" sz="1000" dirty="0"/>
              <a:t>4. ATP forecast 날짜가 뒤로 갈수록 Accuracy는 낮아짐.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en" altLang="ko-KR" sz="1000" dirty="0"/>
              <a:t>5. There are four main causes of loss of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ko-KR" sz="1000" dirty="0"/>
              <a:t>Factory Plan: Difference in output compared to after production plan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ko-KR" sz="1000" dirty="0"/>
              <a:t>Inbound Domestic: 생산계획 대비 창고 입고량 차이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ko-KR" sz="1000" dirty="0"/>
              <a:t>Outbound: ETD대비 GI Date의 차이(DO delay)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ko-KR" sz="1000" dirty="0"/>
              <a:t>STO: Insufficient information on target products, quantities, and dates of STO</a:t>
            </a:r>
            <a:endParaRPr kumimoji="1" lang="en-US" altLang="ko-KR" sz="1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A96851-2335-4EF0-616D-D013F4EC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87586"/>
              </p:ext>
            </p:extLst>
          </p:nvPr>
        </p:nvGraphicFramePr>
        <p:xfrm>
          <a:off x="3889718" y="1552973"/>
          <a:ext cx="312942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355">
                  <a:extLst>
                    <a:ext uri="{9D8B030D-6E8A-4147-A177-3AD203B41FA5}">
                      <a16:colId xmlns:a16="http://schemas.microsoft.com/office/drawing/2014/main" val="2594711610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1297554346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782115780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6358137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forecast day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1day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7days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14days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445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total acc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>
                          <a:effectLst/>
                        </a:rPr>
                        <a:t>95%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 dirty="0">
                          <a:effectLst/>
                        </a:rPr>
                        <a:t>90%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>
                          <a:effectLst/>
                        </a:rPr>
                        <a:t>85%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96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split acc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 dirty="0">
                          <a:effectLst/>
                        </a:rPr>
                        <a:t>95%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 dirty="0">
                          <a:effectLst/>
                        </a:rPr>
                        <a:t>80%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ore-KR" sz="1000" u="none" strike="noStrike" dirty="0">
                          <a:effectLst/>
                        </a:rPr>
                        <a:t>70%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35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5624"/>
      </p:ext>
    </p:extLst>
  </p:cSld>
  <p:clrMapOvr>
    <a:masterClrMapping/>
  </p:clrMapOvr>
</p:sld>
</file>

<file path=ppt/theme/theme1.xml><?xml version="1.0" encoding="utf-8"?>
<a:theme xmlns:a="http://schemas.openxmlformats.org/drawingml/2006/main" name="LGCNS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LG스마트체2.0 Regular" panose="020B0600000101010101" pitchFamily="50" charset="-127"/>
            <a:ea typeface="LG스마트체2.0 Regular" panose="020B0600000101010101" pitchFamily="50" charset="-127"/>
          </a:defRPr>
        </a:defPPr>
      </a:lstStyle>
    </a:txDef>
  </a:objectDefaults>
  <a:extraClrSchemeLst>
    <a:extraClrScheme>
      <a:clrScheme name="지주사보고용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전략마케팅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전략마케팅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>
          <a:solidFill>
            <a:schemeClr val="bg1">
              <a:lumMod val="65000"/>
            </a:schemeClr>
          </a:solidFill>
          <a:prstDash val="solid"/>
          <a:round/>
          <a:headEnd/>
          <a:tailEnd type="none"/>
        </a:ln>
      </a:spPr>
      <a:bodyPr lIns="72000" rIns="72000" rtlCol="0" anchor="ctr"/>
      <a:lstStyle>
        <a:defPPr algn="ctr">
          <a:defRPr sz="1300" b="1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noFill/>
        <a:ln w="6350">
          <a:solidFill>
            <a:schemeClr val="tx1"/>
          </a:solidFill>
          <a:prstDash val="solid"/>
          <a:round/>
          <a:headEnd/>
          <a:tailEnd type="none"/>
        </a:ln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ts val="600"/>
          </a:spcBef>
          <a:buFont typeface="Wingdings" panose="05000000000000000000" pitchFamily="2" charset="2"/>
          <a:buChar char="m"/>
          <a:defRPr sz="1400" b="1" dirty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전략마케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G CNS" id="{65F15456-833E-49E5-B059-00DA2EFFFB45}" vid="{6B026094-D0F2-4FE8-BAFE-A8E07D194C41}"/>
    </a:ext>
  </a:extLst>
</a:theme>
</file>

<file path=ppt/theme/theme3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algn="l">
          <a:defRPr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sz="1800" b="1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 365">
      <a:dk1>
        <a:srgbClr val="3C3C3C"/>
      </a:dk1>
      <a:lt1>
        <a:sysClr val="window" lastClr="FFFFFF"/>
      </a:lt1>
      <a:dk2>
        <a:srgbClr val="02A3EE"/>
      </a:dk2>
      <a:lt2>
        <a:srgbClr val="0078B8"/>
      </a:lt2>
      <a:accent1>
        <a:srgbClr val="00B100"/>
      </a:accent1>
      <a:accent2>
        <a:srgbClr val="80B901"/>
      </a:accent2>
      <a:accent3>
        <a:srgbClr val="9BBB59"/>
      </a:accent3>
      <a:accent4>
        <a:srgbClr val="FFB802"/>
      </a:accent4>
      <a:accent5>
        <a:srgbClr val="F15021"/>
      </a:accent5>
      <a:accent6>
        <a:srgbClr val="A425A2"/>
      </a:accent6>
      <a:hlink>
        <a:srgbClr val="0000FF"/>
      </a:hlink>
      <a:folHlink>
        <a:srgbClr val="800080"/>
      </a:folHlink>
    </a:clrScheme>
    <a:fontScheme name="MS">
      <a:majorFont>
        <a:latin typeface="Segoe UI Semibold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72000" bIns="0" numCol="1" rtlCol="0" anchor="ctr" anchorCtr="0" compatLnSpc="1">
        <a:prstTxWarp prst="textNoShape">
          <a:avLst/>
        </a:prstTxWarp>
      </a:bodyPr>
      <a:lstStyle>
        <a:defPPr>
          <a:lnSpc>
            <a:spcPct val="106000"/>
          </a:lnSpc>
          <a:buFont typeface="Arial" pitchFamily="34" charset="0"/>
          <a:buChar char="•"/>
          <a:defRPr sz="800" b="1" spc="-150" dirty="0" smtClean="0">
            <a:solidFill>
              <a:srgbClr val="7F7F7F">
                <a:lumMod val="50000"/>
              </a:srgbClr>
            </a:solidFill>
            <a:latin typeface="+mn-ea"/>
            <a:ea typeface="+mn-ea"/>
            <a:cs typeface="Times New Roman" pitchFamily="18" charset="0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774c8b-dc71-490c-8017-c4625699282a">
      <Terms xmlns="http://schemas.microsoft.com/office/infopath/2007/PartnerControls"/>
    </lcf76f155ced4ddcb4097134ff3c332f>
    <TaxCatchAll xmlns="5ef4b2e6-0718-4765-ab15-80f8b2b64b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31DBDC00399E24DA30E2268DC97469C" ma:contentTypeVersion="7" ma:contentTypeDescription="새 문서를 만듭니다." ma:contentTypeScope="" ma:versionID="e5c9cebad717cd0e27fb631797636b52">
  <xsd:schema xmlns:xsd="http://www.w3.org/2001/XMLSchema" xmlns:xs="http://www.w3.org/2001/XMLSchema" xmlns:p="http://schemas.microsoft.com/office/2006/metadata/properties" xmlns:ns2="f6774c8b-dc71-490c-8017-c4625699282a" xmlns:ns3="5ef4b2e6-0718-4765-ab15-80f8b2b64b30" targetNamespace="http://schemas.microsoft.com/office/2006/metadata/properties" ma:root="true" ma:fieldsID="388e8a0fa4d86a7dfa0536106119c22d" ns2:_="" ns3:_="">
    <xsd:import namespace="f6774c8b-dc71-490c-8017-c4625699282a"/>
    <xsd:import namespace="5ef4b2e6-0718-4765-ab15-80f8b2b64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4c8b-dc71-490c-8017-c46256992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60efc80b-21d6-40b1-b6b5-87e4d49a02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4b2e6-0718-4765-ab15-80f8b2b64b3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663f3e7-0591-4f5d-a311-b5bbbe4777a9}" ma:internalName="TaxCatchAll" ma:showField="CatchAllData" ma:web="5ef4b2e6-0718-4765-ab15-80f8b2b64b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E460C-8B39-4B91-8A67-DC04DF8C64FD}">
  <ds:schemaRefs>
    <ds:schemaRef ds:uri="http://schemas.microsoft.com/office/2006/metadata/properties"/>
    <ds:schemaRef ds:uri="http://schemas.microsoft.com/office/infopath/2007/PartnerControls"/>
    <ds:schemaRef ds:uri="f6774c8b-dc71-490c-8017-c4625699282a"/>
    <ds:schemaRef ds:uri="5ef4b2e6-0718-4765-ab15-80f8b2b64b30"/>
  </ds:schemaRefs>
</ds:datastoreItem>
</file>

<file path=customXml/itemProps2.xml><?xml version="1.0" encoding="utf-8"?>
<ds:datastoreItem xmlns:ds="http://schemas.openxmlformats.org/officeDocument/2006/customXml" ds:itemID="{AC0A2776-8D75-494F-BD78-0537E26E0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4c8b-dc71-490c-8017-c4625699282a"/>
    <ds:schemaRef ds:uri="5ef4b2e6-0718-4765-ab15-80f8b2b64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F92A99-39C7-47AD-ABED-DFD59F997C2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526</Words>
  <Application>Microsoft Macintosh PowerPoint</Application>
  <PresentationFormat>A4 용지(210x297mm)</PresentationFormat>
  <Paragraphs>111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22" baseType="lpstr">
      <vt:lpstr>나눔고딕 ExtraBold</vt:lpstr>
      <vt:lpstr>굴림</vt:lpstr>
      <vt:lpstr>HY견고딕</vt:lpstr>
      <vt:lpstr>LG스마트체 Bold</vt:lpstr>
      <vt:lpstr>LG스마트체 SemiBold</vt:lpstr>
      <vt:lpstr>LG스마트체2.0 Regular</vt:lpstr>
      <vt:lpstr>맑은 고딕</vt:lpstr>
      <vt:lpstr>Arial</vt:lpstr>
      <vt:lpstr>Arial Narrow</vt:lpstr>
      <vt:lpstr>Segoe UI</vt:lpstr>
      <vt:lpstr>Segoe UI Semibold</vt:lpstr>
      <vt:lpstr>Wingdings</vt:lpstr>
      <vt:lpstr>LGCNS</vt:lpstr>
      <vt:lpstr>Template</vt:lpstr>
      <vt:lpstr>4_디자인 사용자 지정</vt:lpstr>
      <vt:lpstr>Office 테마</vt:lpstr>
      <vt:lpstr>PowerPoint 프레젠테이션</vt:lpstr>
      <vt:lpstr>개론</vt:lpstr>
      <vt:lpstr>Graph</vt:lpstr>
      <vt:lpstr>Graph</vt:lpstr>
      <vt:lpstr>Graph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Slide 1</dc:title>
  <dc:creator>jspark</dc:creator>
  <lastModifiedBy>신경섭(Shin Gyeong Sub)</lastModifiedBy>
  <revision>521</revision>
  <lastPrinted>2019-07-11T04:57:11.0000000Z</lastPrinted>
  <dcterms:created xsi:type="dcterms:W3CDTF">2015-12-04T00:08:01.0000000Z</dcterms:created>
  <dcterms:modified xsi:type="dcterms:W3CDTF">2023-10-11T22:29:23.0000000Z</dcterms:modified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0x010100D31DBDC00399E24DA30E2268DC97469C</vt:lpwstr>
  </property>
</Properties>
</file>