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AE15-9081-4ECE-BBE3-C2F08B593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1B7F0-0991-4C98-8A68-ACA71B35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FC57-0B46-4C2B-88C5-7074B388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914D6-9156-419F-B10F-FC3C6BAC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8F79D-5A6C-464C-B85C-9E323833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CC4D-A259-4875-85F0-1333832A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9B91B-2CE6-4911-9EFB-3F5CB3A1E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3306E-E249-4DCC-9867-B27FD965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F0F6-8B53-4F7F-BC1E-104B0F8F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185C0-D3D5-4155-B771-AD599BF5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CC951-23F2-4C0C-9EE9-D1817B417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D0BAF-9DF0-457B-A2D7-AF2AAEBC1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1443-AD14-46BD-A3C2-293E2F9C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05EE7-FF08-4693-9324-EBC6C578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DA24F-E656-4088-90E4-96F639C1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696E-10E8-4098-AD37-22F6548D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0C36-740F-45A5-AFC2-7FE13BD49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A2FEA-13E6-43CC-9C5E-69671F00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66733-A28D-4722-AC64-3109EC1A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7018-D047-418B-852C-134D545A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1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16B2-2C3B-4789-A588-572524CD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63955-B33A-4E75-8B8E-23B9E93A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9D69B-5CAE-4802-999D-EAF37B13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82140-3F14-41A6-A969-FBAA14DA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C1EB0-8083-473D-BCA1-DDFE20FD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4BAC-C812-4E9A-82DC-B59351D6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1150-FB4D-4DDE-BDD8-E5AC88249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332C0-2562-4BC5-96FC-857187EE3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66406-30AB-4E81-8590-9F74B85D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D8A00-60C7-4CBD-B6B9-5AE2AADA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D0D7F-898D-4DCC-9EC1-FCFFF3DE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4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0344-0518-45F7-86B0-30E4A3B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72858-4AB9-4257-809A-A7168532B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308C6-4616-418E-9CFC-A5DABB438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967FC-003A-489B-B978-C49435E4F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2FF72-0CA6-465E-9CB7-8D4385DBD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A658F-78D6-427E-8AD0-9DAFAFFD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AA91F-D08A-4823-BCBF-A9745713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BA820-72DF-499D-AA86-07679649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BEE4-577A-48C1-9859-86189CFB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6A966-FB6E-4855-86B3-40D665C2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87005-8BC9-41BF-9530-A99BF5CE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2786C-A8A6-4BC1-B6A1-FE000763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3F03F-9F67-4A94-A458-6D464A0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12463-7D2F-4449-9C9F-A9696980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8DED2-1D68-4E13-B0D5-23579952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2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E241-EB78-4A5A-A48B-98F9C5AE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C3564-FCE7-4442-8C95-C11A590CC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E2098-CC0B-47DC-AED7-E9F815329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67F04-B3CF-4AB7-95AA-2FB84199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93E25-DDEC-4BE9-B94E-69E5CF51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93F1F-5EF9-4A85-B9C4-B896F3EF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4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C345-043D-4279-89D6-8F844C98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3B6E7-F268-4875-99A1-243105EF6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63B35-351C-4E7E-82DE-857BDA25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77942-F441-4BA9-8031-E3D33ED6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6451-BCE3-44A0-AB05-50785EC1E6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3A624-AA42-499A-93C1-A19387B6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A151-4E67-4A54-93E2-49057C8A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0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9EEBF-72DF-4671-8AC0-D697E4EB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E379D-074A-44FF-8D48-3E17191C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FC50D-5AAE-4A23-B805-48B633F1D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6451-BCE3-44A0-AB05-50785EC1E6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41DFF-CA48-4813-98F0-169208E81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AC3C-390C-4CE1-A442-B1427F7FC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51FC5-7F16-4564-AC62-86AAED0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877050920307924" TargetMode="External"/><Relationship Id="rId2" Type="http://schemas.openxmlformats.org/officeDocument/2006/relationships/hyperlink" Target="https://www.kaggle.com/artemburenok/hightech-stock-pri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C0574-BD29-43C8-9E19-41477E9A3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9818" y="312404"/>
            <a:ext cx="6629678" cy="5619835"/>
          </a:xfrm>
        </p:spPr>
        <p:txBody>
          <a:bodyPr anchor="t">
            <a:normAutofit/>
          </a:bodyPr>
          <a:lstStyle/>
          <a:p>
            <a:r>
              <a:rPr lang="en-US" sz="7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Analysis</a:t>
            </a:r>
            <a:br>
              <a:rPr lang="en-US" sz="7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7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Five </a:t>
            </a:r>
            <a:b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High-Tech</a:t>
            </a:r>
            <a:b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  <a:br>
              <a:rPr lang="en-US" sz="73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b="1" i="1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7921E9-3804-492E-BB10-269A1DC01E86}"/>
              </a:ext>
            </a:extLst>
          </p:cNvPr>
          <p:cNvGrpSpPr/>
          <p:nvPr/>
        </p:nvGrpSpPr>
        <p:grpSpPr>
          <a:xfrm>
            <a:off x="10808" y="-9431"/>
            <a:ext cx="4036185" cy="3764126"/>
            <a:chOff x="5527942" y="1548181"/>
            <a:chExt cx="4036185" cy="37641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826835-D9A5-49CB-9AD5-2C8B5BC65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7942" y="4047561"/>
              <a:ext cx="4036185" cy="126474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512F25-DACE-4630-9444-7A6EB90C3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7942" y="1548181"/>
              <a:ext cx="4036184" cy="2500734"/>
            </a:xfrm>
            <a:prstGeom prst="rect">
              <a:avLst/>
            </a:prstGeom>
          </p:spPr>
        </p:pic>
      </p:grpSp>
      <p:sp>
        <p:nvSpPr>
          <p:cNvPr id="17" name="Subtitle 5">
            <a:extLst>
              <a:ext uri="{FF2B5EF4-FFF2-40B4-BE49-F238E27FC236}">
                <a16:creationId xmlns:a16="http://schemas.microsoft.com/office/drawing/2014/main" id="{BDF99CDD-9A1A-44B8-BF19-BEC8A3342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25" y="4118558"/>
            <a:ext cx="3936154" cy="250035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4, Group 5</a:t>
            </a:r>
          </a:p>
          <a:p>
            <a:pPr algn="l"/>
            <a:endParaRPr lang="en-US" sz="3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Dany Roman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Ishan Chakrabarty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18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Jucary</a:t>
            </a:r>
            <a:r>
              <a:rPr lang="en-U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Estrada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Morteza Akbari</a:t>
            </a:r>
            <a:endParaRPr lang="en-US" sz="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43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BE69F-7DC8-432D-AE14-D3C50D58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05" y="177698"/>
            <a:ext cx="7500456" cy="703146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16BBD-415F-42D8-9CE6-B83EE95A3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09" y="1177831"/>
            <a:ext cx="10268124" cy="4351338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Objective(s)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</a:rPr>
              <a:t>Data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Dataset Types and Resource(s)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AMD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Google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HP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Intel and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Tesla stock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 (Yahoo! Finance)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</a:rPr>
              <a:t>Approach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Learning Model(s)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Visualizations &amp; Refining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Predictions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</a:rPr>
              <a:t>Tableau Visualizations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</a:rPr>
              <a:t>Specific Requirements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</a:rPr>
              <a:t>Conclusion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2612D7-D524-4F93-BD25-7AE557C4E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79" y="1287275"/>
            <a:ext cx="4199687" cy="42418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4461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E69F-7DC8-432D-AE14-D3C50D58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05" y="177698"/>
            <a:ext cx="7500456" cy="703146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Stock Analysis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16BBD-415F-42D8-9CE6-B83EE95A3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99" y="1413202"/>
            <a:ext cx="10268124" cy="4997123"/>
          </a:xfrm>
        </p:spPr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Objective(s):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 the best times to buy, sell, or hold AMD, Google, HP, Intel and Tesla stock</a:t>
            </a:r>
            <a:endParaRPr lang="en-US" sz="20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Data: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This dataset contains information about the stock of five high-tech companies: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AMD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Intel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Tesla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Google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HP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Dataset Source: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High-tech stock prices</a:t>
            </a:r>
            <a:endParaRPr lang="en-US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u="sng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Science Direct Article: Stock Closing Price Prediction using Machine Learning Techniques</a:t>
            </a:r>
            <a:endParaRPr lang="en-US" sz="1800" u="sng" dirty="0">
              <a:solidFill>
                <a:srgbClr val="1155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00" u="sng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endParaRPr lang="en-US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5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E69F-7DC8-432D-AE14-D3C50D58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05" y="177698"/>
            <a:ext cx="7500456" cy="703146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E85EB0-088B-40B4-88E9-FD4F95E74A2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5972" y="1047991"/>
            <a:ext cx="10515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test data using Pandas </a:t>
            </a:r>
          </a:p>
          <a:p>
            <a:pPr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data into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(optional?)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unsupervised classification model. </a:t>
            </a:r>
          </a:p>
          <a:p>
            <a:pPr lvl="1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 a prediction price.</a:t>
            </a:r>
          </a:p>
          <a:p>
            <a:pPr lvl="2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According to article:</a:t>
            </a:r>
          </a:p>
          <a:p>
            <a:pPr lvl="3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Predicted closing prices subject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lowest errors between models: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4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Root Mean Square Error (RMSE), </a:t>
            </a:r>
          </a:p>
          <a:p>
            <a:pPr lvl="4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Absolute Percentage Error (MAPE) and </a:t>
            </a:r>
          </a:p>
          <a:p>
            <a:pPr lvl="4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Bias Error (MBE). 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We’re only using one model (neural network).</a:t>
            </a:r>
          </a:p>
          <a:p>
            <a:pPr lvl="2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 layer should give the predicted closing price of the stock.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Classify as Buy, Sell, and Keep</a:t>
            </a:r>
          </a:p>
          <a:p>
            <a:pPr lvl="1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with new data</a:t>
            </a:r>
          </a:p>
          <a:p>
            <a:pPr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results and refine</a:t>
            </a:r>
          </a:p>
          <a:p>
            <a:pPr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predictions using current stock data</a:t>
            </a:r>
          </a:p>
          <a:p>
            <a:pPr lvl="1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 model to a stock API (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marketstack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polygon.io,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alphavantage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using Tableau </a:t>
            </a:r>
          </a:p>
          <a:p>
            <a:pPr lvl="1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Overlay prediction with actual data</a:t>
            </a:r>
          </a:p>
          <a:p>
            <a:pPr lvl="1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7-days prediction</a:t>
            </a:r>
          </a:p>
          <a:p>
            <a:pPr lvl="1" fontAlgn="base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Categorize</a:t>
            </a:r>
          </a:p>
        </p:txBody>
      </p:sp>
    </p:spTree>
    <p:extLst>
      <p:ext uri="{BB962C8B-B14F-4D97-AF65-F5344CB8AC3E}">
        <p14:creationId xmlns:p14="http://schemas.microsoft.com/office/powerpoint/2010/main" val="187632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8FB9-F24E-4124-90D4-133E7474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52" y="121844"/>
            <a:ext cx="10515600" cy="1325563"/>
          </a:xfrm>
        </p:spPr>
        <p:txBody>
          <a:bodyPr/>
          <a:lstStyle/>
          <a:p>
            <a:r>
              <a:rPr lang="en-US" sz="4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Specific Requirements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419A-9277-4E83-8AB5-0E52A169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Roboto-Regular"/>
              </a:rPr>
              <a:t>…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9D317-6FE7-4AAA-9A3C-8D27CF2F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-28286"/>
            <a:ext cx="2514600" cy="256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5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263</Words>
  <Application>Microsoft Office PowerPoint</Application>
  <PresentationFormat>Widescreen</PresentationFormat>
  <Paragraphs>64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Roboto-Regular</vt:lpstr>
      <vt:lpstr>Wingdings</vt:lpstr>
      <vt:lpstr>Office Theme</vt:lpstr>
      <vt:lpstr>Stock Analysis  Top Five  High-Tech Companies </vt:lpstr>
      <vt:lpstr>Agenda</vt:lpstr>
      <vt:lpstr>Stock Analysis  </vt:lpstr>
      <vt:lpstr>Approach</vt:lpstr>
      <vt:lpstr>Specific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ETL</dc:title>
  <dc:creator>Morteza Akbari</dc:creator>
  <cp:lastModifiedBy>Morteza Akbari</cp:lastModifiedBy>
  <cp:revision>69</cp:revision>
  <dcterms:created xsi:type="dcterms:W3CDTF">2021-07-19T23:54:12Z</dcterms:created>
  <dcterms:modified xsi:type="dcterms:W3CDTF">2021-10-05T01:47:28Z</dcterms:modified>
</cp:coreProperties>
</file>