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1" r:id="rId3"/>
    <p:sldId id="302" r:id="rId4"/>
    <p:sldId id="28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6E6F72"/>
    <a:srgbClr val="E7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24/08/2021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24/08/2021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24/08/2021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24/08/2021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689317" y="504398"/>
            <a:ext cx="5207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BOLD" panose="00000800000000000000" pitchFamily="2" charset="0"/>
              </a:rPr>
              <a:t>CESDE</a:t>
            </a:r>
          </a:p>
          <a:p>
            <a:r>
              <a:rPr lang="es-CO" sz="3600" dirty="0">
                <a:solidFill>
                  <a:schemeClr val="bg1"/>
                </a:solidFill>
                <a:latin typeface="Montserrat BOLD" panose="00000800000000000000" pitchFamily="2" charset="0"/>
              </a:rPr>
              <a:t>Práctica en clase HTML5</a:t>
            </a: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0C3CE2D-B5E4-4987-8480-4E2F37A4064F}"/>
              </a:ext>
            </a:extLst>
          </p:cNvPr>
          <p:cNvSpPr txBox="1"/>
          <p:nvPr/>
        </p:nvSpPr>
        <p:spPr>
          <a:xfrm>
            <a:off x="1179442" y="918435"/>
            <a:ext cx="1082702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0" dirty="0">
                <a:solidFill>
                  <a:srgbClr val="EE2B7B"/>
                </a:solidFill>
                <a:latin typeface="Montserrat BOLD" panose="00000800000000000000" pitchFamily="2" charset="0"/>
                <a:ea typeface="+mj-ea"/>
                <a:cs typeface="+mj-cs"/>
              </a:rPr>
              <a:t>Ejercicios prácticos </a:t>
            </a:r>
          </a:p>
          <a:p>
            <a:endParaRPr lang="es-CO" sz="7200" dirty="0">
              <a:solidFill>
                <a:srgbClr val="EE2B7B"/>
              </a:solidFill>
              <a:latin typeface="Montserrat BOLD" panose="00000800000000000000" pitchFamily="2" charset="0"/>
              <a:ea typeface="+mj-ea"/>
              <a:cs typeface="+mj-cs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C9CADE7-ACF4-4B95-B615-FDECE4D67C31}"/>
              </a:ext>
            </a:extLst>
          </p:cNvPr>
          <p:cNvCxnSpPr>
            <a:cxnSpLocks/>
          </p:cNvCxnSpPr>
          <p:nvPr/>
        </p:nvCxnSpPr>
        <p:spPr>
          <a:xfrm flipV="1">
            <a:off x="1179442" y="2514600"/>
            <a:ext cx="5844210" cy="9938"/>
          </a:xfrm>
          <a:prstGeom prst="line">
            <a:avLst/>
          </a:prstGeom>
          <a:ln w="76200">
            <a:solidFill>
              <a:srgbClr val="EE2B7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5990AC7-C35B-48F1-84A3-8927E68A7FA6}"/>
              </a:ext>
            </a:extLst>
          </p:cNvPr>
          <p:cNvSpPr txBox="1">
            <a:spLocks/>
          </p:cNvSpPr>
          <p:nvPr/>
        </p:nvSpPr>
        <p:spPr>
          <a:xfrm>
            <a:off x="1179442" y="2767324"/>
            <a:ext cx="10515600" cy="27067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A continuación se describe una practica para realizar en la clase </a:t>
            </a:r>
          </a:p>
        </p:txBody>
      </p:sp>
    </p:spTree>
    <p:extLst>
      <p:ext uri="{BB962C8B-B14F-4D97-AF65-F5344CB8AC3E}">
        <p14:creationId xmlns:p14="http://schemas.microsoft.com/office/powerpoint/2010/main" val="411473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10A8F-842A-4558-A348-3A3600C6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s-CO" sz="3600" dirty="0">
                <a:solidFill>
                  <a:srgbClr val="EE2B7B"/>
                </a:solidFill>
                <a:latin typeface="Montserrat BOLD" panose="00000800000000000000" pitchFamily="2" charset="0"/>
              </a:rPr>
              <a:t>Práctica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F6A49E-15B2-4964-B1CE-55BC0065F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190862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Mi Empresa X</a:t>
            </a:r>
          </a:p>
          <a:p>
            <a:pPr marL="0" indent="0" algn="just">
              <a:buNone/>
            </a:pPr>
            <a:r>
              <a:rPr lang="es-CO" i="1" dirty="0">
                <a:solidFill>
                  <a:srgbClr val="6E6F72"/>
                </a:solidFill>
                <a:latin typeface="Montserrat Medium" panose="00000600000000000000" pitchFamily="50" charset="0"/>
              </a:rPr>
              <a:t>Solicitan nuestros servicios desarrollar una pagina web que contenga la información básica relacionada con la empresa. </a:t>
            </a:r>
          </a:p>
          <a:p>
            <a:pPr marL="0" indent="0" algn="just">
              <a:buNone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La pagina web debe contar con una serie de elementos mínimos que permitan la interactividad con el cliente y que además proporcione dinamismo a los elementos que se presentan, dentro de estos elementos se describen como obligatorio cada uno de los siguientes:</a:t>
            </a:r>
          </a:p>
          <a:p>
            <a:pPr marL="0" indent="0" algn="just">
              <a:buNone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1. Debe tener la posibilidad de hipervínculos, que permitan las comunicación entre las 5 paginas </a:t>
            </a:r>
          </a:p>
          <a:p>
            <a:pPr marL="0" indent="0" algn="just">
              <a:buNone/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	a. </a:t>
            </a:r>
            <a:r>
              <a:rPr lang="es-ES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Index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	b. nosotros </a:t>
            </a:r>
          </a:p>
          <a:p>
            <a:pPr marL="0" indent="0" algn="just">
              <a:buNone/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	c. productos </a:t>
            </a:r>
          </a:p>
          <a:p>
            <a:pPr marL="0" indent="0" algn="just">
              <a:buNone/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	d. historia</a:t>
            </a:r>
          </a:p>
          <a:p>
            <a:pPr marL="0" indent="0" algn="just">
              <a:buNone/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	e. </a:t>
            </a:r>
            <a:r>
              <a:rPr lang="es-ES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contactanos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2. Debe incluir imágenes</a:t>
            </a:r>
          </a:p>
          <a:p>
            <a:pPr marL="0" indent="0" algn="just">
              <a:buNone/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3. </a:t>
            </a:r>
            <a:r>
              <a:rPr lang="es-ES">
                <a:solidFill>
                  <a:srgbClr val="6E6F72"/>
                </a:solidFill>
                <a:latin typeface="Montserrat Medium" panose="00000600000000000000" pitchFamily="50" charset="0"/>
              </a:rPr>
              <a:t>Debe incluir videos </a:t>
            </a: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55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689317" y="504398"/>
            <a:ext cx="5207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BOLD" panose="00000800000000000000" pitchFamily="2" charset="0"/>
              </a:rPr>
              <a:t>Gracias</a:t>
            </a:r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222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1274</TotalTime>
  <Words>132</Words>
  <Application>Microsoft Office PowerPoint</Application>
  <PresentationFormat>Panorámica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Presentación de PowerPoint</vt:lpstr>
      <vt:lpstr>Práctica 1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Valentina Arroyave Cadavid</cp:lastModifiedBy>
  <cp:revision>50</cp:revision>
  <dcterms:created xsi:type="dcterms:W3CDTF">2020-07-27T18:42:31Z</dcterms:created>
  <dcterms:modified xsi:type="dcterms:W3CDTF">2021-08-24T23:06:56Z</dcterms:modified>
</cp:coreProperties>
</file>