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1" r:id="rId4"/>
    <p:sldId id="259" r:id="rId5"/>
    <p:sldId id="260" r:id="rId6"/>
    <p:sldId id="262" r:id="rId7"/>
    <p:sldId id="272" r:id="rId8"/>
    <p:sldId id="273" r:id="rId9"/>
    <p:sldId id="275" r:id="rId10"/>
    <p:sldId id="276" r:id="rId11"/>
    <p:sldId id="277" r:id="rId12"/>
    <p:sldId id="278" r:id="rId13"/>
    <p:sldId id="280" r:id="rId14"/>
    <p:sldId id="282" r:id="rId15"/>
    <p:sldId id="285" r:id="rId16"/>
    <p:sldId id="284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9"/>
    <a:srgbClr val="30353F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61" d="100"/>
          <a:sy n="161" d="100"/>
        </p:scale>
        <p:origin x="150" y="18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E3835E-24B0-496B-96EE-067346D27389}" type="datetime1">
              <a:rPr lang="ru-RU" smtClean="0"/>
              <a:t>05.06.2023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D697-B44C-4067-9866-37A6A4B979E8}" type="datetime1">
              <a:rPr lang="ru-RU" smtClean="0"/>
              <a:pPr/>
              <a:t>05.06.2023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80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68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61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7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99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76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06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D926C-3983-4EBD-9E2A-A8FC299BBE10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A22AC-47C1-4F47-A76D-35CEC9F519B5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A2E8C-46FA-428B-B468-12C757CC4BC2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78081D-AB76-4C60-897F-0ABDDC97887D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E5434-280B-4785-86F9-86B76E5982C1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8D45C-BCD0-43BA-83C2-F6F0B37895D4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C1669-8B1C-4123-9784-A18D8F22C4F8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1868B-CDD2-44FA-B5CE-067C1F7F78A1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175D3-4479-4D47-AB09-1DBF425FA495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94B3A-2B16-4BF1-B78B-9A711C7495E6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D2F7B-8103-43CB-9E63-BC1602139BC6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6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BC01-A590-45B6-A644-D820576B2725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7D9D7F-03B9-42BC-8A2D-FF7FF951CD6B}" type="datetime1">
              <a:rPr lang="ru-RU" noProof="0" smtClean="0"/>
              <a:t>05.06.2023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360793" y="1609808"/>
            <a:ext cx="9470413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Мобильное приложение для ведения </a:t>
            </a:r>
          </a:p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личного и группового бюджета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284536" y="2964025"/>
            <a:ext cx="562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“Rich Family”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Выполнили студенты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Мамонов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Дмитрий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Павел Смирнов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10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операций и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операций и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Редактирование операций и шаблонов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EACB1-6953-45B4-A21F-BD2F5367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9" y="1294837"/>
            <a:ext cx="2133603" cy="47413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41F498-2DFD-46C2-93D8-C48EE1870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6"/>
            <a:ext cx="2133603" cy="47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9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11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Редактирование категорий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90E41C-BAD8-490E-9267-60CEED9B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6"/>
            <a:ext cx="2133603" cy="47413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FF0418-CD93-4AE8-ADBC-7FDD0BD0B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9" y="1294836"/>
            <a:ext cx="2133603" cy="47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Сохранение отчета операций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2BB1E-E5D6-4EF3-BF36-95B35AF9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294836"/>
            <a:ext cx="2133602" cy="47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13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49320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групп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операций участников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Выход из группы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B93CC5-CAAE-4C46-9358-A0468463D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2" y="1298770"/>
            <a:ext cx="2133603" cy="47413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5E3509-5A39-468C-8514-78368D06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7" y="1298769"/>
            <a:ext cx="2133603" cy="47413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E2D200C-CD40-4AFE-9475-EDC3A294C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692" y="1298769"/>
            <a:ext cx="2134859" cy="47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14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493204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Удаление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Добавление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Добавление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 удаление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BE8DF8-5E7A-4CD8-9F26-5E1A587EE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1" y="1298768"/>
            <a:ext cx="2133603" cy="47413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0CAA7F-A6AB-473A-B09C-CBB7A8F8DB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1" y="1298768"/>
            <a:ext cx="2133603" cy="47413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CA8DB5-0C07-475D-B555-2B3A42C4C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6" y="1298768"/>
            <a:ext cx="2133603" cy="47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3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2" name="Надпись 41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15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50520" y="165381"/>
            <a:ext cx="32909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Заключение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Реализовали ведение учета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Добавили поддержку создания шаблонов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Внедрили расчет ежемесячного кредитного платежа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Реализовали управление категориями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Осуществили создание и сохранение отчета в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CSV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формат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Внедрили формирование групп пользователей для совместного отслеживания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4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360793" y="1609808"/>
            <a:ext cx="9470413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Мобильное приложение для ведения </a:t>
            </a:r>
          </a:p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личного и группового бюджета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284536" y="2964025"/>
            <a:ext cx="562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“Rich Family”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Выполнили студенты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Мамонов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Дмитрий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Павел Смирнов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1479A0-8682-4A67-8966-780CA867A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6" y="3935860"/>
            <a:ext cx="2565810" cy="2565810"/>
          </a:xfrm>
          <a:prstGeom prst="rect">
            <a:avLst/>
          </a:prstGeom>
        </p:spPr>
      </p:pic>
      <p:sp>
        <p:nvSpPr>
          <p:cNvPr id="10" name="Полилиния 37">
            <a:extLst>
              <a:ext uri="{FF2B5EF4-FFF2-40B4-BE49-F238E27FC236}">
                <a16:creationId xmlns:a16="http://schemas.microsoft.com/office/drawing/2014/main" id="{FDBD1E1D-69C1-4733-8431-818DDFF3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12" name="Надпись 41">
            <a:extLst>
              <a:ext uri="{FF2B5EF4-FFF2-40B4-BE49-F238E27FC236}">
                <a16:creationId xmlns:a16="http://schemas.microsoft.com/office/drawing/2014/main" id="{A65E0210-5E35-4899-9838-72E350B2DD98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4825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адпись 109"/>
          <p:cNvSpPr txBox="1"/>
          <p:nvPr/>
        </p:nvSpPr>
        <p:spPr>
          <a:xfrm>
            <a:off x="4660800" y="165381"/>
            <a:ext cx="287040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Проблемы</a:t>
            </a:r>
          </a:p>
        </p:txBody>
      </p:sp>
      <p:sp>
        <p:nvSpPr>
          <p:cNvPr id="30" name="Полилиния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33" name="Надпись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2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F264A-B5D3-4273-B8A6-27AC0674A2AA}"/>
              </a:ext>
            </a:extLst>
          </p:cNvPr>
          <p:cNvSpPr txBox="1"/>
          <p:nvPr/>
        </p:nvSpPr>
        <p:spPr>
          <a:xfrm>
            <a:off x="760021" y="1145969"/>
            <a:ext cx="10741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Контроль над финансами</a:t>
            </a:r>
            <a:endParaRPr lang="en-US" sz="3200" dirty="0">
              <a:solidFill>
                <a:schemeClr val="bg1"/>
              </a:solidFill>
              <a:latin typeface="Monserat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Ограниченные функциональные возможности существующих приложений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Сложности в совместном управлении бюджетом</a:t>
            </a:r>
            <a:endParaRPr lang="en-US" sz="3200" dirty="0">
              <a:solidFill>
                <a:schemeClr val="bg1"/>
              </a:solidFill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21" name="Надпись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3</a:t>
            </a:r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10770" y="165381"/>
            <a:ext cx="35704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Цель</a:t>
            </a:r>
            <a:r>
              <a:rPr lang="ru-RU" sz="3200" b="1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проекта</a:t>
            </a:r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8620-1585-4DB1-8E94-893C8C6FBCC5}"/>
              </a:ext>
            </a:extLst>
          </p:cNvPr>
          <p:cNvSpPr txBox="1"/>
          <p:nvPr/>
        </p:nvSpPr>
        <p:spPr>
          <a:xfrm>
            <a:off x="1104900" y="1314450"/>
            <a:ext cx="1023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мобильного приложения для ведения группового и индивидуального бюджета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2" name="Надпись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4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1411" y="165381"/>
            <a:ext cx="190917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Задачи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Ведение учета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Управление шаблонами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Расчет ежемесячного кредитного платежа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Управление категориями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и сохранение отчета в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CSV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формат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Формирование групп пользователей для совместного отслеживания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16" name="Надпись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5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969906" y="165381"/>
            <a:ext cx="42521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Обзор аналогов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88513DDA-FFF0-1007-EEE3-085F9C31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39990"/>
              </p:ext>
            </p:extLst>
          </p:nvPr>
        </p:nvGraphicFramePr>
        <p:xfrm>
          <a:off x="2032000" y="1616253"/>
          <a:ext cx="8128000" cy="2565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508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7245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95336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44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i="1" dirty="0"/>
                        <a:t>Экспорт финансовых операций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i="1" dirty="0"/>
                        <a:t>Кредитный калькулятор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i="1" dirty="0"/>
                        <a:t>Создание групп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4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1" dirty="0"/>
                        <a:t>С</a:t>
                      </a:r>
                      <a:r>
                        <a:rPr lang="en-US" b="1" i="1" dirty="0" err="1"/>
                        <a:t>oinKeeper</a:t>
                      </a:r>
                      <a:endParaRPr lang="ru-RU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Только по подписке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9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1" dirty="0"/>
                        <a:t>Финансы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6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1" dirty="0"/>
                        <a:t>Дзен-мани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Только по подписке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Только по подписке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4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Овал 78">
            <a:extLst>
              <a:ext uri="{FF2B5EF4-FFF2-40B4-BE49-F238E27FC236}">
                <a16:creationId xmlns:a16="http://schemas.microsoft.com/office/drawing/2014/main" id="{EE43EEF2-E891-4154-8994-EC0B8AF2D1E6}"/>
              </a:ext>
            </a:extLst>
          </p:cNvPr>
          <p:cNvSpPr/>
          <p:nvPr/>
        </p:nvSpPr>
        <p:spPr>
          <a:xfrm>
            <a:off x="2550182" y="1609616"/>
            <a:ext cx="971563" cy="977930"/>
          </a:xfrm>
          <a:prstGeom prst="ellipse">
            <a:avLst/>
          </a:prstGeom>
          <a:gradFill>
            <a:gsLst>
              <a:gs pos="25000">
                <a:srgbClr val="00B050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6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574" y="165381"/>
            <a:ext cx="765286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Анализ предметной области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E50B963-ED40-4123-B922-F762EFBAA570}"/>
              </a:ext>
            </a:extLst>
          </p:cNvPr>
          <p:cNvSpPr/>
          <p:nvPr/>
        </p:nvSpPr>
        <p:spPr>
          <a:xfrm>
            <a:off x="8455682" y="1631888"/>
            <a:ext cx="971563" cy="977930"/>
          </a:xfrm>
          <a:prstGeom prst="ellipse">
            <a:avLst/>
          </a:prstGeom>
          <a:gradFill>
            <a:gsLst>
              <a:gs pos="25000">
                <a:srgbClr val="00B050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D3173-BB37-4DA1-A003-FCDFEA53891E}"/>
              </a:ext>
            </a:extLst>
          </p:cNvPr>
          <p:cNvSpPr txBox="1"/>
          <p:nvPr/>
        </p:nvSpPr>
        <p:spPr>
          <a:xfrm>
            <a:off x="748606" y="2806563"/>
            <a:ext cx="4435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Android SDK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D59FB3-AF4D-4F1B-9BE2-3B4DC0C0E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063" y="1768806"/>
            <a:ext cx="685800" cy="685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B97C0-CC4F-49AF-9056-3B838F2976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7950" y="1748193"/>
            <a:ext cx="727025" cy="72702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928BA8-EB20-492A-9505-1E866DA0DFF4}"/>
              </a:ext>
            </a:extLst>
          </p:cNvPr>
          <p:cNvSpPr txBox="1"/>
          <p:nvPr/>
        </p:nvSpPr>
        <p:spPr>
          <a:xfrm>
            <a:off x="6731116" y="2806563"/>
            <a:ext cx="5176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Django REST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VPS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7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экранов приложения для ознакомления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1995AE-E9E7-4548-8687-71EF5A9E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89" y="1294838"/>
            <a:ext cx="2133603" cy="474134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6EA574-77AC-4A9B-A238-B5A63C0D7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5" y="1294841"/>
            <a:ext cx="2133602" cy="47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8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D09F29-4DC4-4B84-93EA-52B5E273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9" y="1294839"/>
            <a:ext cx="2133603" cy="47413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5849F0-9CC8-4952-84DB-7A62CB28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64" y="1294839"/>
            <a:ext cx="2133602" cy="4741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Расчет кредита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результата вычисления кредита</a:t>
            </a:r>
          </a:p>
        </p:txBody>
      </p:sp>
    </p:spTree>
    <p:extLst>
      <p:ext uri="{BB962C8B-B14F-4D97-AF65-F5344CB8AC3E}">
        <p14:creationId xmlns:p14="http://schemas.microsoft.com/office/powerpoint/2010/main" val="94078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9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Просмотр списка счетов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Создание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Редактирование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Удаление счета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FBC729-666D-4400-BAD6-00904905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9"/>
            <a:ext cx="2133602" cy="47413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2D3C5-30B0-4A61-B0D1-C2D2BE7F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1294838"/>
            <a:ext cx="2133602" cy="47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34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8_TF88930311.potx" id="{A8DF82EE-00B2-4BDE-80BF-BCCE3A249254}" vid="{B8042EC5-BBE1-4A1A-AE83-188B1EEC8D1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основе данных от компании 24Slides</Template>
  <TotalTime>447</TotalTime>
  <Words>331</Words>
  <Application>Microsoft Office PowerPoint</Application>
  <PresentationFormat>Широкоэкранный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Monseratt</vt:lpstr>
      <vt:lpstr>Segoe UI Light</vt:lpstr>
      <vt:lpstr>Тема Office</vt:lpstr>
      <vt:lpstr>Слайд 1</vt:lpstr>
      <vt:lpstr>Слайд 2</vt:lpstr>
      <vt:lpstr>Слайд 3</vt:lpstr>
      <vt:lpstr>Слайд 4</vt:lpstr>
      <vt:lpstr>Слайд 5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 4</vt:lpstr>
      <vt:lpstr>Слайд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 1</dc:title>
  <dc:creator>Даниил Змаев</dc:creator>
  <cp:lastModifiedBy>User</cp:lastModifiedBy>
  <cp:revision>32</cp:revision>
  <dcterms:created xsi:type="dcterms:W3CDTF">2023-05-22T15:57:16Z</dcterms:created>
  <dcterms:modified xsi:type="dcterms:W3CDTF">2023-06-05T14:48:38Z</dcterms:modified>
</cp:coreProperties>
</file>