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59" r:id="rId4"/>
    <p:sldId id="262" r:id="rId5"/>
    <p:sldId id="278" r:id="rId6"/>
    <p:sldId id="290" r:id="rId7"/>
    <p:sldId id="289" r:id="rId8"/>
    <p:sldId id="288" r:id="rId9"/>
    <p:sldId id="287" r:id="rId10"/>
    <p:sldId id="286" r:id="rId11"/>
    <p:sldId id="285" r:id="rId12"/>
    <p:sldId id="291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59"/>
    <a:srgbClr val="43CDD9"/>
    <a:srgbClr val="30353F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97" d="100"/>
          <a:sy n="97" d="100"/>
        </p:scale>
        <p:origin x="72" y="43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pPr rtl="0"/>
              <a:t>17.06.2023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17.06.2023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877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7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61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20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3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38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5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pPr rtl="0"/>
              <a:t>17.06.2023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2E3F59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360218" y="1609808"/>
            <a:ext cx="11076709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Разработка мобильного приложения для проведения викторин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671959" y="3201478"/>
            <a:ext cx="4848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“Trivia Time”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6033199" y="5984462"/>
            <a:ext cx="5819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 студент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 err="1">
                <a:solidFill>
                  <a:schemeClr val="bg1"/>
                </a:solidFill>
                <a:latin typeface="Monseratt"/>
              </a:rPr>
              <a:t>Змаев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 Даниил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Экраны регистрации и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выбора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прохождения 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аккаунта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  <a:latin typeface="Monseratt"/>
              </a:rPr>
              <a:t>Экран таблицы лидеров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BE4F34-71D6-C0F2-021F-98D82B858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337171"/>
            <a:ext cx="2133602" cy="4741338"/>
          </a:xfrm>
          <a:prstGeom prst="rect">
            <a:avLst/>
          </a:prstGeom>
        </p:spPr>
      </p:pic>
      <p:sp>
        <p:nvSpPr>
          <p:cNvPr id="8" name="Надпись 20">
            <a:extLst>
              <a:ext uri="{FF2B5EF4-FFF2-40B4-BE49-F238E27FC236}">
                <a16:creationId xmlns:a16="http://schemas.microsoft.com/office/drawing/2014/main" id="{5B53CC52-93C6-8D38-C225-DB47C43E6A87}"/>
              </a:ext>
            </a:extLst>
          </p:cNvPr>
          <p:cNvSpPr txBox="1"/>
          <p:nvPr/>
        </p:nvSpPr>
        <p:spPr>
          <a:xfrm>
            <a:off x="11753565" y="639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10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98717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Реализована система тестирования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Внедрена возможность просмотра результатов тестирования по категориям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Реализована возможность просмотра списка лидеров</a:t>
            </a:r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EBDD154F-86FB-86E7-0ACB-9354712FF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6" name="Надпись 20">
            <a:extLst>
              <a:ext uri="{FF2B5EF4-FFF2-40B4-BE49-F238E27FC236}">
                <a16:creationId xmlns:a16="http://schemas.microsoft.com/office/drawing/2014/main" id="{AE5A386E-FFE3-A591-2FEE-3FA992129C98}"/>
              </a:ext>
            </a:extLst>
          </p:cNvPr>
          <p:cNvSpPr txBox="1"/>
          <p:nvPr/>
        </p:nvSpPr>
        <p:spPr>
          <a:xfrm>
            <a:off x="11753565" y="639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11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2E3F59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413627" y="1306543"/>
            <a:ext cx="111757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Разработка мобильного приложения для проведения викторин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671959" y="2812246"/>
            <a:ext cx="4848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“Trivia Time”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33789" y="5865570"/>
            <a:ext cx="5819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 студент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 err="1">
                <a:solidFill>
                  <a:schemeClr val="bg1"/>
                </a:solidFill>
                <a:latin typeface="Monseratt"/>
              </a:rPr>
              <a:t>Змаев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 Даниил</a:t>
            </a:r>
          </a:p>
        </p:txBody>
      </p:sp>
      <p:sp>
        <p:nvSpPr>
          <p:cNvPr id="2" name="Полилиния 19">
            <a:extLst>
              <a:ext uri="{FF2B5EF4-FFF2-40B4-BE49-F238E27FC236}">
                <a16:creationId xmlns:a16="http://schemas.microsoft.com/office/drawing/2014/main" id="{39603CD3-51F3-6432-732C-37537756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8" name="Надпись 20">
            <a:extLst>
              <a:ext uri="{FF2B5EF4-FFF2-40B4-BE49-F238E27FC236}">
                <a16:creationId xmlns:a16="http://schemas.microsoft.com/office/drawing/2014/main" id="{294F8859-0DFA-B3C7-ABA7-FE3ECE966192}"/>
              </a:ext>
            </a:extLst>
          </p:cNvPr>
          <p:cNvSpPr txBox="1"/>
          <p:nvPr/>
        </p:nvSpPr>
        <p:spPr>
          <a:xfrm>
            <a:off x="11753565" y="639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12</a:t>
            </a:r>
            <a:endParaRPr lang="en-US" sz="2400" b="1" dirty="0">
              <a:latin typeface="Monserat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32EE0B-ADD1-3015-C6BC-8667964ED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5" y="3061922"/>
            <a:ext cx="2882306" cy="2882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B0CC5-BE9F-2D20-2ADB-ABC9511FC18C}"/>
              </a:ext>
            </a:extLst>
          </p:cNvPr>
          <p:cNvSpPr txBox="1"/>
          <p:nvPr/>
        </p:nvSpPr>
        <p:spPr>
          <a:xfrm>
            <a:off x="1251122" y="5944228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seratt"/>
              </a:rPr>
              <a:t>GitHub</a:t>
            </a:r>
            <a:endParaRPr lang="ru-RU" dirty="0">
              <a:solidFill>
                <a:schemeClr val="bg1"/>
              </a:solidFill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9109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2</a:t>
            </a:r>
            <a:endParaRPr lang="en-US" sz="2400" b="1" dirty="0">
              <a:latin typeface="Monseratt"/>
            </a:endParaRP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10770" y="165381"/>
            <a:ext cx="35704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Цель</a:t>
            </a:r>
            <a:r>
              <a:rPr lang="ru-RU" sz="3200" b="1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проекта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мобильного приложения для проведения викторин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4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Прохождение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лидеров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результатов тестов по категориям</a:t>
            </a:r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D40BFC40-0E11-64B3-2C81-6033BD59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AE086669-79A7-C26B-E1DF-E511919FF0D2}"/>
              </a:ext>
            </a:extLst>
          </p:cNvPr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3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Овал 78">
            <a:extLst>
              <a:ext uri="{FF2B5EF4-FFF2-40B4-BE49-F238E27FC236}">
                <a16:creationId xmlns:a16="http://schemas.microsoft.com/office/drawing/2014/main" id="{EE43EEF2-E891-4154-8994-EC0B8AF2D1E6}"/>
              </a:ext>
            </a:extLst>
          </p:cNvPr>
          <p:cNvSpPr/>
          <p:nvPr/>
        </p:nvSpPr>
        <p:spPr>
          <a:xfrm>
            <a:off x="2550182" y="1609616"/>
            <a:ext cx="971563" cy="977930"/>
          </a:xfrm>
          <a:prstGeom prst="ellipse">
            <a:avLst/>
          </a:prstGeom>
          <a:gradFill>
            <a:gsLst>
              <a:gs pos="25000">
                <a:srgbClr val="2E3F59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6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574" y="165381"/>
            <a:ext cx="76528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Анализ предметной области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E50B963-ED40-4123-B922-F762EFBAA570}"/>
              </a:ext>
            </a:extLst>
          </p:cNvPr>
          <p:cNvSpPr/>
          <p:nvPr/>
        </p:nvSpPr>
        <p:spPr>
          <a:xfrm>
            <a:off x="8462448" y="1621266"/>
            <a:ext cx="971563" cy="977930"/>
          </a:xfrm>
          <a:prstGeom prst="ellipse">
            <a:avLst/>
          </a:prstGeom>
          <a:gradFill>
            <a:gsLst>
              <a:gs pos="25000">
                <a:srgbClr val="2E3F59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D3173-BB37-4DA1-A003-FCDFEA53891E}"/>
              </a:ext>
            </a:extLst>
          </p:cNvPr>
          <p:cNvSpPr txBox="1"/>
          <p:nvPr/>
        </p:nvSpPr>
        <p:spPr>
          <a:xfrm>
            <a:off x="748606" y="2806563"/>
            <a:ext cx="4435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Android SDK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D59FB3-AF4D-4F1B-9BE2-3B4DC0C0E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063" y="1768806"/>
            <a:ext cx="685800" cy="6858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928BA8-EB20-492A-9505-1E866DA0DFF4}"/>
              </a:ext>
            </a:extLst>
          </p:cNvPr>
          <p:cNvSpPr txBox="1"/>
          <p:nvPr/>
        </p:nvSpPr>
        <p:spPr>
          <a:xfrm>
            <a:off x="7382558" y="2792736"/>
            <a:ext cx="313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Firebase</a:t>
            </a:r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7F8E5DF8-0C6D-F960-955F-58DAD8B5B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1C5CE053-EF60-CC1F-3BD1-FCB72DC294FC}"/>
              </a:ext>
            </a:extLst>
          </p:cNvPr>
          <p:cNvSpPr/>
          <p:nvPr/>
        </p:nvSpPr>
        <p:spPr>
          <a:xfrm>
            <a:off x="8699021" y="1768806"/>
            <a:ext cx="498418" cy="623023"/>
          </a:xfrm>
          <a:custGeom>
            <a:avLst/>
            <a:gdLst>
              <a:gd name="connsiteX0" fmla="*/ 144971 w 579884"/>
              <a:gd name="connsiteY0" fmla="*/ 525521 h 724855"/>
              <a:gd name="connsiteX1" fmla="*/ 108728 w 579884"/>
              <a:gd name="connsiteY1" fmla="*/ 561763 h 724855"/>
              <a:gd name="connsiteX2" fmla="*/ 144971 w 579884"/>
              <a:gd name="connsiteY2" fmla="*/ 598006 h 724855"/>
              <a:gd name="connsiteX3" fmla="*/ 181214 w 579884"/>
              <a:gd name="connsiteY3" fmla="*/ 561763 h 724855"/>
              <a:gd name="connsiteX4" fmla="*/ 144971 w 579884"/>
              <a:gd name="connsiteY4" fmla="*/ 525521 h 724855"/>
              <a:gd name="connsiteX5" fmla="*/ 289942 w 579884"/>
              <a:gd name="connsiteY5" fmla="*/ 0 h 724855"/>
              <a:gd name="connsiteX6" fmla="*/ 0 w 579884"/>
              <a:gd name="connsiteY6" fmla="*/ 144971 h 724855"/>
              <a:gd name="connsiteX7" fmla="*/ 0 w 579884"/>
              <a:gd name="connsiteY7" fmla="*/ 579885 h 724855"/>
              <a:gd name="connsiteX8" fmla="*/ 289942 w 579884"/>
              <a:gd name="connsiteY8" fmla="*/ 724856 h 724855"/>
              <a:gd name="connsiteX9" fmla="*/ 579885 w 579884"/>
              <a:gd name="connsiteY9" fmla="*/ 579885 h 724855"/>
              <a:gd name="connsiteX10" fmla="*/ 579885 w 579884"/>
              <a:gd name="connsiteY10" fmla="*/ 144971 h 724855"/>
              <a:gd name="connsiteX11" fmla="*/ 289942 w 579884"/>
              <a:gd name="connsiteY11" fmla="*/ 0 h 724855"/>
              <a:gd name="connsiteX12" fmla="*/ 507399 w 579884"/>
              <a:gd name="connsiteY12" fmla="*/ 579885 h 724855"/>
              <a:gd name="connsiteX13" fmla="*/ 289942 w 579884"/>
              <a:gd name="connsiteY13" fmla="*/ 652370 h 724855"/>
              <a:gd name="connsiteX14" fmla="*/ 72486 w 579884"/>
              <a:gd name="connsiteY14" fmla="*/ 579885 h 724855"/>
              <a:gd name="connsiteX15" fmla="*/ 72486 w 579884"/>
              <a:gd name="connsiteY15" fmla="*/ 461371 h 724855"/>
              <a:gd name="connsiteX16" fmla="*/ 289942 w 579884"/>
              <a:gd name="connsiteY16" fmla="*/ 507399 h 724855"/>
              <a:gd name="connsiteX17" fmla="*/ 507399 w 579884"/>
              <a:gd name="connsiteY17" fmla="*/ 461371 h 724855"/>
              <a:gd name="connsiteX18" fmla="*/ 507399 w 579884"/>
              <a:gd name="connsiteY18" fmla="*/ 362428 h 724855"/>
              <a:gd name="connsiteX19" fmla="*/ 289942 w 579884"/>
              <a:gd name="connsiteY19" fmla="*/ 434914 h 724855"/>
              <a:gd name="connsiteX20" fmla="*/ 72486 w 579884"/>
              <a:gd name="connsiteY20" fmla="*/ 362428 h 724855"/>
              <a:gd name="connsiteX21" fmla="*/ 72486 w 579884"/>
              <a:gd name="connsiteY21" fmla="*/ 243914 h 724855"/>
              <a:gd name="connsiteX22" fmla="*/ 289942 w 579884"/>
              <a:gd name="connsiteY22" fmla="*/ 289942 h 724855"/>
              <a:gd name="connsiteX23" fmla="*/ 507399 w 579884"/>
              <a:gd name="connsiteY23" fmla="*/ 243914 h 724855"/>
              <a:gd name="connsiteX24" fmla="*/ 289942 w 579884"/>
              <a:gd name="connsiteY24" fmla="*/ 217457 h 724855"/>
              <a:gd name="connsiteX25" fmla="*/ 72486 w 579884"/>
              <a:gd name="connsiteY25" fmla="*/ 144971 h 724855"/>
              <a:gd name="connsiteX26" fmla="*/ 289942 w 579884"/>
              <a:gd name="connsiteY26" fmla="*/ 72486 h 724855"/>
              <a:gd name="connsiteX27" fmla="*/ 507399 w 579884"/>
              <a:gd name="connsiteY27" fmla="*/ 144971 h 724855"/>
              <a:gd name="connsiteX28" fmla="*/ 289942 w 579884"/>
              <a:gd name="connsiteY28" fmla="*/ 217457 h 724855"/>
              <a:gd name="connsiteX29" fmla="*/ 144971 w 579884"/>
              <a:gd name="connsiteY29" fmla="*/ 308064 h 724855"/>
              <a:gd name="connsiteX30" fmla="*/ 108728 w 579884"/>
              <a:gd name="connsiteY30" fmla="*/ 344307 h 724855"/>
              <a:gd name="connsiteX31" fmla="*/ 144971 w 579884"/>
              <a:gd name="connsiteY31" fmla="*/ 380549 h 724855"/>
              <a:gd name="connsiteX32" fmla="*/ 181214 w 579884"/>
              <a:gd name="connsiteY32" fmla="*/ 344307 h 724855"/>
              <a:gd name="connsiteX33" fmla="*/ 144971 w 579884"/>
              <a:gd name="connsiteY33" fmla="*/ 308064 h 7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9884" h="724855">
                <a:moveTo>
                  <a:pt x="144971" y="525521"/>
                </a:moveTo>
                <a:cubicBezTo>
                  <a:pt x="124955" y="525521"/>
                  <a:pt x="108728" y="541747"/>
                  <a:pt x="108728" y="561763"/>
                </a:cubicBezTo>
                <a:cubicBezTo>
                  <a:pt x="108728" y="581780"/>
                  <a:pt x="124955" y="598006"/>
                  <a:pt x="144971" y="598006"/>
                </a:cubicBezTo>
                <a:cubicBezTo>
                  <a:pt x="164988" y="598006"/>
                  <a:pt x="181214" y="581780"/>
                  <a:pt x="181214" y="561763"/>
                </a:cubicBezTo>
                <a:cubicBezTo>
                  <a:pt x="181214" y="541747"/>
                  <a:pt x="164988" y="525521"/>
                  <a:pt x="144971" y="525521"/>
                </a:cubicBezTo>
                <a:close/>
                <a:moveTo>
                  <a:pt x="289942" y="0"/>
                </a:moveTo>
                <a:cubicBezTo>
                  <a:pt x="144971" y="0"/>
                  <a:pt x="0" y="49653"/>
                  <a:pt x="0" y="144971"/>
                </a:cubicBezTo>
                <a:lnTo>
                  <a:pt x="0" y="579885"/>
                </a:lnTo>
                <a:cubicBezTo>
                  <a:pt x="0" y="675203"/>
                  <a:pt x="144971" y="724856"/>
                  <a:pt x="289942" y="724856"/>
                </a:cubicBezTo>
                <a:cubicBezTo>
                  <a:pt x="434914" y="724856"/>
                  <a:pt x="579885" y="675203"/>
                  <a:pt x="579885" y="579885"/>
                </a:cubicBezTo>
                <a:lnTo>
                  <a:pt x="579885" y="144971"/>
                </a:lnTo>
                <a:cubicBezTo>
                  <a:pt x="579885" y="49653"/>
                  <a:pt x="434914" y="0"/>
                  <a:pt x="289942" y="0"/>
                </a:cubicBezTo>
                <a:close/>
                <a:moveTo>
                  <a:pt x="507399" y="579885"/>
                </a:moveTo>
                <a:cubicBezTo>
                  <a:pt x="507399" y="605617"/>
                  <a:pt x="424766" y="652370"/>
                  <a:pt x="289942" y="652370"/>
                </a:cubicBezTo>
                <a:cubicBezTo>
                  <a:pt x="155119" y="652370"/>
                  <a:pt x="72486" y="605617"/>
                  <a:pt x="72486" y="579885"/>
                </a:cubicBezTo>
                <a:lnTo>
                  <a:pt x="72486" y="461371"/>
                </a:lnTo>
                <a:cubicBezTo>
                  <a:pt x="140335" y="493625"/>
                  <a:pt x="214843" y="509396"/>
                  <a:pt x="289942" y="507399"/>
                </a:cubicBezTo>
                <a:cubicBezTo>
                  <a:pt x="365041" y="509396"/>
                  <a:pt x="439550" y="493625"/>
                  <a:pt x="507399" y="461371"/>
                </a:cubicBezTo>
                <a:close/>
                <a:moveTo>
                  <a:pt x="507399" y="362428"/>
                </a:moveTo>
                <a:cubicBezTo>
                  <a:pt x="507399" y="388160"/>
                  <a:pt x="424766" y="434914"/>
                  <a:pt x="289942" y="434914"/>
                </a:cubicBezTo>
                <a:cubicBezTo>
                  <a:pt x="155119" y="434914"/>
                  <a:pt x="72486" y="388160"/>
                  <a:pt x="72486" y="362428"/>
                </a:cubicBezTo>
                <a:lnTo>
                  <a:pt x="72486" y="243914"/>
                </a:lnTo>
                <a:cubicBezTo>
                  <a:pt x="140335" y="276169"/>
                  <a:pt x="214843" y="291940"/>
                  <a:pt x="289942" y="289942"/>
                </a:cubicBezTo>
                <a:cubicBezTo>
                  <a:pt x="365041" y="291940"/>
                  <a:pt x="439550" y="276169"/>
                  <a:pt x="507399" y="243914"/>
                </a:cubicBezTo>
                <a:close/>
                <a:moveTo>
                  <a:pt x="289942" y="217457"/>
                </a:moveTo>
                <a:cubicBezTo>
                  <a:pt x="155119" y="217457"/>
                  <a:pt x="72486" y="170704"/>
                  <a:pt x="72486" y="144971"/>
                </a:cubicBezTo>
                <a:cubicBezTo>
                  <a:pt x="72486" y="119239"/>
                  <a:pt x="155119" y="72486"/>
                  <a:pt x="289942" y="72486"/>
                </a:cubicBezTo>
                <a:cubicBezTo>
                  <a:pt x="424766" y="72486"/>
                  <a:pt x="507399" y="119239"/>
                  <a:pt x="507399" y="144971"/>
                </a:cubicBezTo>
                <a:cubicBezTo>
                  <a:pt x="507399" y="170704"/>
                  <a:pt x="424766" y="217457"/>
                  <a:pt x="289942" y="217457"/>
                </a:cubicBezTo>
                <a:close/>
                <a:moveTo>
                  <a:pt x="144971" y="308064"/>
                </a:moveTo>
                <a:cubicBezTo>
                  <a:pt x="124955" y="308064"/>
                  <a:pt x="108728" y="324290"/>
                  <a:pt x="108728" y="344307"/>
                </a:cubicBezTo>
                <a:cubicBezTo>
                  <a:pt x="108728" y="364323"/>
                  <a:pt x="124955" y="380549"/>
                  <a:pt x="144971" y="380549"/>
                </a:cubicBezTo>
                <a:cubicBezTo>
                  <a:pt x="164988" y="380549"/>
                  <a:pt x="181214" y="364323"/>
                  <a:pt x="181214" y="344307"/>
                </a:cubicBezTo>
                <a:cubicBezTo>
                  <a:pt x="181214" y="324290"/>
                  <a:pt x="164988" y="308064"/>
                  <a:pt x="144971" y="308064"/>
                </a:cubicBezTo>
                <a:close/>
              </a:path>
            </a:pathLst>
          </a:custGeom>
          <a:solidFill>
            <a:schemeClr val="bg1"/>
          </a:solidFill>
          <a:ln w="361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Надпись 20">
            <a:extLst>
              <a:ext uri="{FF2B5EF4-FFF2-40B4-BE49-F238E27FC236}">
                <a16:creationId xmlns:a16="http://schemas.microsoft.com/office/drawing/2014/main" id="{C5794742-66DD-13A7-8C12-C2C2C8FBC619}"/>
              </a:ext>
            </a:extLst>
          </p:cNvPr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4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  <a:latin typeface="Monseratt"/>
              </a:rPr>
              <a:t>Экраны регистрации и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выбора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прохождения 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аккаунта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таблицы лидеров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E6E9F1-95B2-5D39-F804-AD1766E4B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27" y="1113640"/>
            <a:ext cx="2083824" cy="46307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89F689-4FEE-8A98-2363-6C647A0D8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03" y="1113640"/>
            <a:ext cx="2083824" cy="4630720"/>
          </a:xfrm>
          <a:prstGeom prst="rect">
            <a:avLst/>
          </a:prstGeom>
        </p:spPr>
      </p:pic>
      <p:sp>
        <p:nvSpPr>
          <p:cNvPr id="10" name="Надпись 20">
            <a:extLst>
              <a:ext uri="{FF2B5EF4-FFF2-40B4-BE49-F238E27FC236}">
                <a16:creationId xmlns:a16="http://schemas.microsoft.com/office/drawing/2014/main" id="{5F779864-2EF9-7612-0B78-120C2715F2B9}"/>
              </a:ext>
            </a:extLst>
          </p:cNvPr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5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14167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Экраны регистрации и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  <a:latin typeface="Monseratt"/>
              </a:rPr>
              <a:t>Экран выбора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прохождения 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аккаунта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таблицы лидеров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C7FEDA-52AE-BB70-7384-E98839DF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338381"/>
            <a:ext cx="2133602" cy="4741338"/>
          </a:xfrm>
          <a:prstGeom prst="rect">
            <a:avLst/>
          </a:prstGeom>
        </p:spPr>
      </p:pic>
      <p:sp>
        <p:nvSpPr>
          <p:cNvPr id="8" name="Надпись 20">
            <a:extLst>
              <a:ext uri="{FF2B5EF4-FFF2-40B4-BE49-F238E27FC236}">
                <a16:creationId xmlns:a16="http://schemas.microsoft.com/office/drawing/2014/main" id="{513E99D1-4A99-91B8-1CF6-B1A5594FD91E}"/>
              </a:ext>
            </a:extLst>
          </p:cNvPr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6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520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Экраны регистрации и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выбора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  <a:latin typeface="Monseratt"/>
              </a:rPr>
              <a:t>Экран прохождения 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аккаунта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таблицы лидеров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1DD20F-4812-138E-A5A3-ACF0DEC6F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339925"/>
            <a:ext cx="2126128" cy="4724729"/>
          </a:xfrm>
          <a:prstGeom prst="rect">
            <a:avLst/>
          </a:prstGeom>
        </p:spPr>
      </p:pic>
      <p:sp>
        <p:nvSpPr>
          <p:cNvPr id="8" name="Надпись 20">
            <a:extLst>
              <a:ext uri="{FF2B5EF4-FFF2-40B4-BE49-F238E27FC236}">
                <a16:creationId xmlns:a16="http://schemas.microsoft.com/office/drawing/2014/main" id="{90A56B44-2470-3E8D-7FFD-3A82BFBE79E2}"/>
              </a:ext>
            </a:extLst>
          </p:cNvPr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7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8965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Экраны регистрации и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выбора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прохождения 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  <a:latin typeface="Monseratt"/>
              </a:rPr>
              <a:t>Экран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аккаунта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таблицы лидеров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33F57C-8D4C-06B8-C190-1018EB8CD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337171"/>
            <a:ext cx="2133602" cy="4741338"/>
          </a:xfrm>
          <a:prstGeom prst="rect">
            <a:avLst/>
          </a:prstGeom>
        </p:spPr>
      </p:pic>
      <p:sp>
        <p:nvSpPr>
          <p:cNvPr id="8" name="Надпись 20">
            <a:extLst>
              <a:ext uri="{FF2B5EF4-FFF2-40B4-BE49-F238E27FC236}">
                <a16:creationId xmlns:a16="http://schemas.microsoft.com/office/drawing/2014/main" id="{41AD586F-E248-B1E5-613D-67F6CD5B088C}"/>
              </a:ext>
            </a:extLst>
          </p:cNvPr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8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57994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Экраны регистрации и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выбора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прохождения 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  <a:latin typeface="Monseratt"/>
              </a:rPr>
              <a:t>Экран аккаунта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Экран таблицы лидеров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8084B4-891B-F707-7573-C5100F1C0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337171"/>
            <a:ext cx="2133602" cy="4741338"/>
          </a:xfrm>
          <a:prstGeom prst="rect">
            <a:avLst/>
          </a:prstGeom>
        </p:spPr>
      </p:pic>
      <p:sp>
        <p:nvSpPr>
          <p:cNvPr id="8" name="Надпись 20">
            <a:extLst>
              <a:ext uri="{FF2B5EF4-FFF2-40B4-BE49-F238E27FC236}">
                <a16:creationId xmlns:a16="http://schemas.microsoft.com/office/drawing/2014/main" id="{31EB3F42-F45B-5B52-5E3E-40BC6060F3E9}"/>
              </a:ext>
            </a:extLst>
          </p:cNvPr>
          <p:cNvSpPr txBox="1"/>
          <p:nvPr/>
        </p:nvSpPr>
        <p:spPr>
          <a:xfrm>
            <a:off x="11851842" y="64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400" b="1" dirty="0">
                <a:latin typeface="Monseratt"/>
              </a:rPr>
              <a:t>9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067643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535</TotalTime>
  <Words>250</Words>
  <Application>Microsoft Office PowerPoint</Application>
  <PresentationFormat>Широкоэкранный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3</vt:lpstr>
      <vt:lpstr>Слайд 4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User</cp:lastModifiedBy>
  <cp:revision>40</cp:revision>
  <dcterms:created xsi:type="dcterms:W3CDTF">2023-05-22T15:57:16Z</dcterms:created>
  <dcterms:modified xsi:type="dcterms:W3CDTF">2023-06-17T12:06:01Z</dcterms:modified>
</cp:coreProperties>
</file>