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96" r:id="rId2"/>
    <p:sldId id="397" r:id="rId3"/>
    <p:sldId id="258" r:id="rId4"/>
    <p:sldId id="352" r:id="rId5"/>
    <p:sldId id="375" r:id="rId6"/>
    <p:sldId id="376" r:id="rId7"/>
    <p:sldId id="377" r:id="rId8"/>
    <p:sldId id="378" r:id="rId9"/>
    <p:sldId id="379" r:id="rId10"/>
    <p:sldId id="398" r:id="rId11"/>
    <p:sldId id="399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4E9F"/>
    <a:srgbClr val="404F64"/>
    <a:srgbClr val="222A35"/>
    <a:srgbClr val="EA16EF"/>
    <a:srgbClr val="83CD29"/>
    <a:srgbClr val="203864"/>
    <a:srgbClr val="401B5B"/>
    <a:srgbClr val="ED1849"/>
    <a:srgbClr val="333F50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687E81-0ED3-4169-8672-7ABBEBC35B5D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A3FF418-D5E2-4FEE-9582-8739052BE403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Nivel 1</a:t>
          </a:r>
        </a:p>
      </dgm:t>
    </dgm:pt>
    <dgm:pt modelId="{F346D8C8-4EF4-491F-9857-64D1EFE4CC57}" type="parTrans" cxnId="{0A7F0B0A-81E3-4AE1-8F4C-AE502CBE175F}">
      <dgm:prSet/>
      <dgm:spPr/>
      <dgm:t>
        <a:bodyPr/>
        <a:lstStyle/>
        <a:p>
          <a:endParaRPr lang="es-PE"/>
        </a:p>
      </dgm:t>
    </dgm:pt>
    <dgm:pt modelId="{1A60A4F2-0C67-4AB6-A2B1-3D89B84CE4DF}" type="sibTrans" cxnId="{0A7F0B0A-81E3-4AE1-8F4C-AE502CBE175F}">
      <dgm:prSet/>
      <dgm:spPr/>
      <dgm:t>
        <a:bodyPr/>
        <a:lstStyle/>
        <a:p>
          <a:endParaRPr lang="es-PE"/>
        </a:p>
      </dgm:t>
    </dgm:pt>
    <dgm:pt modelId="{C2E179CB-8AAD-4DC3-99E3-EE05FC462A56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Introducción a </a:t>
          </a:r>
          <a:r>
            <a:rPr lang="es-PE" dirty="0" err="1"/>
            <a:t>react</a:t>
          </a:r>
          <a:endParaRPr lang="es-PE" dirty="0"/>
        </a:p>
      </dgm:t>
    </dgm:pt>
    <dgm:pt modelId="{8843DF9A-57EE-436D-9A75-449CCC9EB4F1}" type="parTrans" cxnId="{4D890915-3C49-46E4-9E4E-6E5D2F9D1CA6}">
      <dgm:prSet/>
      <dgm:spPr/>
      <dgm:t>
        <a:bodyPr/>
        <a:lstStyle/>
        <a:p>
          <a:endParaRPr lang="es-PE"/>
        </a:p>
      </dgm:t>
    </dgm:pt>
    <dgm:pt modelId="{0A7B9C8E-0CB8-4207-8B36-7D3BB0A01532}" type="sibTrans" cxnId="{4D890915-3C49-46E4-9E4E-6E5D2F9D1CA6}">
      <dgm:prSet/>
      <dgm:spPr/>
      <dgm:t>
        <a:bodyPr/>
        <a:lstStyle/>
        <a:p>
          <a:endParaRPr lang="es-PE"/>
        </a:p>
      </dgm:t>
    </dgm:pt>
    <dgm:pt modelId="{C6956B12-8944-451A-B3EB-8261BDF63BDA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La nueva generación de JS</a:t>
          </a:r>
        </a:p>
      </dgm:t>
    </dgm:pt>
    <dgm:pt modelId="{6FD143D3-A376-47D2-B625-53A7EABF2A47}" type="parTrans" cxnId="{707449BE-5877-453A-803E-D947C167625E}">
      <dgm:prSet/>
      <dgm:spPr/>
      <dgm:t>
        <a:bodyPr/>
        <a:lstStyle/>
        <a:p>
          <a:endParaRPr lang="es-PE"/>
        </a:p>
      </dgm:t>
    </dgm:pt>
    <dgm:pt modelId="{1E7CA026-1270-4562-A0BD-7F6E505C5B1A}" type="sibTrans" cxnId="{707449BE-5877-453A-803E-D947C167625E}">
      <dgm:prSet/>
      <dgm:spPr/>
      <dgm:t>
        <a:bodyPr/>
        <a:lstStyle/>
        <a:p>
          <a:endParaRPr lang="es-PE"/>
        </a:p>
      </dgm:t>
    </dgm:pt>
    <dgm:pt modelId="{6500C767-99D8-4650-BED9-65F694D409E1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Nivel 2</a:t>
          </a:r>
        </a:p>
      </dgm:t>
    </dgm:pt>
    <dgm:pt modelId="{0ED1C389-B448-4E5B-9034-7B74D46CA685}" type="parTrans" cxnId="{3FD7C203-3019-4A86-BC9E-E1F386A6A87D}">
      <dgm:prSet/>
      <dgm:spPr/>
      <dgm:t>
        <a:bodyPr/>
        <a:lstStyle/>
        <a:p>
          <a:endParaRPr lang="es-PE"/>
        </a:p>
      </dgm:t>
    </dgm:pt>
    <dgm:pt modelId="{7D8C31C5-BBD8-4709-9370-71F3CAE12D5F}" type="sibTrans" cxnId="{3FD7C203-3019-4A86-BC9E-E1F386A6A87D}">
      <dgm:prSet/>
      <dgm:spPr/>
      <dgm:t>
        <a:bodyPr/>
        <a:lstStyle/>
        <a:p>
          <a:endParaRPr lang="es-PE"/>
        </a:p>
      </dgm:t>
    </dgm:pt>
    <dgm:pt modelId="{9FF0A286-71E5-461C-9451-9EB0D91DA125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 err="1"/>
            <a:t>Styled</a:t>
          </a:r>
          <a:r>
            <a:rPr lang="es-PE" dirty="0"/>
            <a:t> </a:t>
          </a:r>
          <a:r>
            <a:rPr lang="es-PE" dirty="0" err="1"/>
            <a:t>Components</a:t>
          </a:r>
          <a:r>
            <a:rPr lang="es-PE" dirty="0"/>
            <a:t> y Formularios</a:t>
          </a:r>
        </a:p>
      </dgm:t>
    </dgm:pt>
    <dgm:pt modelId="{F0FAB6FA-3A9F-4CCE-9CEA-9606C3921E95}" type="parTrans" cxnId="{7CDF6620-7796-48B7-9124-F57E4DC57104}">
      <dgm:prSet/>
      <dgm:spPr/>
      <dgm:t>
        <a:bodyPr/>
        <a:lstStyle/>
        <a:p>
          <a:endParaRPr lang="es-PE"/>
        </a:p>
      </dgm:t>
    </dgm:pt>
    <dgm:pt modelId="{4F00BD49-B421-4DCD-92B5-4D790A4C7A4F}" type="sibTrans" cxnId="{7CDF6620-7796-48B7-9124-F57E4DC57104}">
      <dgm:prSet/>
      <dgm:spPr/>
      <dgm:t>
        <a:bodyPr/>
        <a:lstStyle/>
        <a:p>
          <a:endParaRPr lang="es-PE"/>
        </a:p>
      </dgm:t>
    </dgm:pt>
    <dgm:pt modelId="{FBC0F35A-0053-4596-BE38-E82CCF7ABC97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Ciclo de vidas de los </a:t>
          </a:r>
          <a:r>
            <a:rPr lang="es-PE" dirty="0" err="1"/>
            <a:t>class</a:t>
          </a:r>
          <a:r>
            <a:rPr lang="es-PE" dirty="0"/>
            <a:t> </a:t>
          </a:r>
          <a:r>
            <a:rPr lang="es-PE" dirty="0" err="1"/>
            <a:t>component</a:t>
          </a:r>
          <a:endParaRPr lang="es-PE" dirty="0"/>
        </a:p>
      </dgm:t>
    </dgm:pt>
    <dgm:pt modelId="{1A9B111C-6300-4B8C-ADF0-E74B7D2EE88C}" type="parTrans" cxnId="{8184924A-FFED-4ECB-B537-49B06ED1EDEC}">
      <dgm:prSet/>
      <dgm:spPr/>
      <dgm:t>
        <a:bodyPr/>
        <a:lstStyle/>
        <a:p>
          <a:endParaRPr lang="es-PE"/>
        </a:p>
      </dgm:t>
    </dgm:pt>
    <dgm:pt modelId="{BCE29A00-8B7C-463C-967D-7711828C6DCC}" type="sibTrans" cxnId="{8184924A-FFED-4ECB-B537-49B06ED1EDEC}">
      <dgm:prSet/>
      <dgm:spPr/>
      <dgm:t>
        <a:bodyPr/>
        <a:lstStyle/>
        <a:p>
          <a:endParaRPr lang="es-PE"/>
        </a:p>
      </dgm:t>
    </dgm:pt>
    <dgm:pt modelId="{CABF8C1B-0ABA-4D97-92C6-CE45B5379DCE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Nivel 3</a:t>
          </a:r>
        </a:p>
      </dgm:t>
    </dgm:pt>
    <dgm:pt modelId="{813BC6A9-A77A-45F6-851C-9DF34375C9DF}" type="parTrans" cxnId="{19DD8FE0-DDE6-4980-B210-0F6DC9A00B36}">
      <dgm:prSet/>
      <dgm:spPr/>
      <dgm:t>
        <a:bodyPr/>
        <a:lstStyle/>
        <a:p>
          <a:endParaRPr lang="es-PE"/>
        </a:p>
      </dgm:t>
    </dgm:pt>
    <dgm:pt modelId="{5C822C14-12C1-453C-BC4B-BF2E7E9BB7BD}" type="sibTrans" cxnId="{19DD8FE0-DDE6-4980-B210-0F6DC9A00B36}">
      <dgm:prSet/>
      <dgm:spPr/>
      <dgm:t>
        <a:bodyPr/>
        <a:lstStyle/>
        <a:p>
          <a:endParaRPr lang="es-PE"/>
        </a:p>
      </dgm:t>
    </dgm:pt>
    <dgm:pt modelId="{77C54A59-D622-441F-A97D-FB98FFBE7657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Conceptos Básicos de </a:t>
          </a:r>
          <a:r>
            <a:rPr lang="es-PE" dirty="0" err="1"/>
            <a:t>React</a:t>
          </a:r>
          <a:endParaRPr lang="es-PE" dirty="0"/>
        </a:p>
      </dgm:t>
    </dgm:pt>
    <dgm:pt modelId="{F37D3BBC-7867-41EE-98E4-7BDEFFC28136}" type="parTrans" cxnId="{92BEA1D0-9E42-4A72-911C-051DE296919C}">
      <dgm:prSet/>
      <dgm:spPr/>
      <dgm:t>
        <a:bodyPr/>
        <a:lstStyle/>
        <a:p>
          <a:endParaRPr lang="es-PE"/>
        </a:p>
      </dgm:t>
    </dgm:pt>
    <dgm:pt modelId="{B82BD3B8-1326-4C4E-93B6-2594151B2AA6}" type="sibTrans" cxnId="{92BEA1D0-9E42-4A72-911C-051DE296919C}">
      <dgm:prSet/>
      <dgm:spPr/>
      <dgm:t>
        <a:bodyPr/>
        <a:lstStyle/>
        <a:p>
          <a:endParaRPr lang="es-PE"/>
        </a:p>
      </dgm:t>
    </dgm:pt>
    <dgm:pt modelId="{061CB590-11D9-4BBD-BA11-F81C3FB959C6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Renderizado Condicional, Listas y </a:t>
          </a:r>
          <a:r>
            <a:rPr lang="es-PE" dirty="0" err="1"/>
            <a:t>DevTools</a:t>
          </a:r>
          <a:endParaRPr lang="es-PE" dirty="0"/>
        </a:p>
      </dgm:t>
    </dgm:pt>
    <dgm:pt modelId="{00CC8F9C-68D1-4089-9E0C-C1A5E640FE1B}" type="parTrans" cxnId="{2B3A9EA6-DA47-4B4F-897D-A2F20E96FD94}">
      <dgm:prSet/>
      <dgm:spPr/>
      <dgm:t>
        <a:bodyPr/>
        <a:lstStyle/>
        <a:p>
          <a:endParaRPr lang="es-PE"/>
        </a:p>
      </dgm:t>
    </dgm:pt>
    <dgm:pt modelId="{1A8FE905-F126-49C3-8C45-E68FE2F7C58D}" type="sibTrans" cxnId="{2B3A9EA6-DA47-4B4F-897D-A2F20E96FD94}">
      <dgm:prSet/>
      <dgm:spPr/>
      <dgm:t>
        <a:bodyPr/>
        <a:lstStyle/>
        <a:p>
          <a:endParaRPr lang="es-PE"/>
        </a:p>
      </dgm:t>
    </dgm:pt>
    <dgm:pt modelId="{6CB8160E-3AA4-4B76-BC21-868CD453E93A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 err="1"/>
            <a:t>Chidren</a:t>
          </a:r>
          <a:r>
            <a:rPr lang="es-PE" dirty="0"/>
            <a:t> y eventos</a:t>
          </a:r>
        </a:p>
      </dgm:t>
    </dgm:pt>
    <dgm:pt modelId="{3BD6A6BD-B675-4D46-B6B3-2ABE482517CB}" type="parTrans" cxnId="{6408720D-503A-463E-A94C-F27748BA2322}">
      <dgm:prSet/>
      <dgm:spPr/>
      <dgm:t>
        <a:bodyPr/>
        <a:lstStyle/>
        <a:p>
          <a:endParaRPr lang="es-PE"/>
        </a:p>
      </dgm:t>
    </dgm:pt>
    <dgm:pt modelId="{FFC47A24-65F2-4EF2-8695-5954EE873BD6}" type="sibTrans" cxnId="{6408720D-503A-463E-A94C-F27748BA2322}">
      <dgm:prSet/>
      <dgm:spPr/>
      <dgm:t>
        <a:bodyPr/>
        <a:lstStyle/>
        <a:p>
          <a:endParaRPr lang="es-PE"/>
        </a:p>
      </dgm:t>
    </dgm:pt>
    <dgm:pt modelId="{0A4B1A38-9012-4391-9860-EA989F6546D5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Proyecto 1 (Memorias de cartas)</a:t>
          </a:r>
        </a:p>
      </dgm:t>
    </dgm:pt>
    <dgm:pt modelId="{A1501A61-B61C-4D12-A754-A520D072B2B8}" type="parTrans" cxnId="{03DD0A56-C700-4BC0-AF0D-94D262B48004}">
      <dgm:prSet/>
      <dgm:spPr/>
      <dgm:t>
        <a:bodyPr/>
        <a:lstStyle/>
        <a:p>
          <a:endParaRPr lang="es-PE"/>
        </a:p>
      </dgm:t>
    </dgm:pt>
    <dgm:pt modelId="{E358A2AB-26CF-45B2-B95A-91A1CF164525}" type="sibTrans" cxnId="{03DD0A56-C700-4BC0-AF0D-94D262B48004}">
      <dgm:prSet/>
      <dgm:spPr/>
      <dgm:t>
        <a:bodyPr/>
        <a:lstStyle/>
        <a:p>
          <a:endParaRPr lang="es-PE"/>
        </a:p>
      </dgm:t>
    </dgm:pt>
    <dgm:pt modelId="{89B7FDD2-E17D-45CE-9178-CB6398F021DC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Proyecto 2 (Buscador de noticas)</a:t>
          </a:r>
        </a:p>
      </dgm:t>
    </dgm:pt>
    <dgm:pt modelId="{D6CC799A-5619-4644-BDBF-6EB429A1EAF6}" type="parTrans" cxnId="{50B7E3EE-BB92-4152-940F-1CC6D3B6A01E}">
      <dgm:prSet/>
      <dgm:spPr/>
      <dgm:t>
        <a:bodyPr/>
        <a:lstStyle/>
        <a:p>
          <a:endParaRPr lang="es-PE"/>
        </a:p>
      </dgm:t>
    </dgm:pt>
    <dgm:pt modelId="{C91F358B-2047-4602-B7C9-D28DD42BAE34}" type="sibTrans" cxnId="{50B7E3EE-BB92-4152-940F-1CC6D3B6A01E}">
      <dgm:prSet/>
      <dgm:spPr/>
      <dgm:t>
        <a:bodyPr/>
        <a:lstStyle/>
        <a:p>
          <a:endParaRPr lang="es-PE"/>
        </a:p>
      </dgm:t>
    </dgm:pt>
    <dgm:pt modelId="{4BC1892D-E259-4C17-A2A1-45E5955CB7BC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Rutas con </a:t>
          </a:r>
          <a:r>
            <a:rPr lang="es-PE" dirty="0" err="1"/>
            <a:t>React</a:t>
          </a:r>
          <a:r>
            <a:rPr lang="es-PE" dirty="0"/>
            <a:t> </a:t>
          </a:r>
          <a:r>
            <a:rPr lang="es-PE" dirty="0" err="1"/>
            <a:t>Router</a:t>
          </a:r>
          <a:r>
            <a:rPr lang="es-PE" dirty="0"/>
            <a:t> DOM</a:t>
          </a:r>
        </a:p>
      </dgm:t>
    </dgm:pt>
    <dgm:pt modelId="{85429CD3-FEA3-43D5-9DE5-6182EF3905A5}" type="parTrans" cxnId="{E4E31D41-9AB9-41EB-9C98-4A2BC6C20775}">
      <dgm:prSet/>
      <dgm:spPr/>
      <dgm:t>
        <a:bodyPr/>
        <a:lstStyle/>
        <a:p>
          <a:endParaRPr lang="es-PE"/>
        </a:p>
      </dgm:t>
    </dgm:pt>
    <dgm:pt modelId="{BE5369B7-57EF-4625-B188-C3CE09485729}" type="sibTrans" cxnId="{E4E31D41-9AB9-41EB-9C98-4A2BC6C20775}">
      <dgm:prSet/>
      <dgm:spPr/>
      <dgm:t>
        <a:bodyPr/>
        <a:lstStyle/>
        <a:p>
          <a:endParaRPr lang="es-PE"/>
        </a:p>
      </dgm:t>
    </dgm:pt>
    <dgm:pt modelId="{A562B5D7-29CF-4396-AA50-43EE92142CED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 err="1"/>
            <a:t>Redux</a:t>
          </a:r>
          <a:endParaRPr lang="es-PE" dirty="0"/>
        </a:p>
      </dgm:t>
    </dgm:pt>
    <dgm:pt modelId="{458C7B24-55D1-4611-8D07-D2BEA98F2129}" type="parTrans" cxnId="{562F637E-C03D-4EB0-92B8-AAC3D107BBE1}">
      <dgm:prSet/>
      <dgm:spPr/>
      <dgm:t>
        <a:bodyPr/>
        <a:lstStyle/>
        <a:p>
          <a:endParaRPr lang="es-PE"/>
        </a:p>
      </dgm:t>
    </dgm:pt>
    <dgm:pt modelId="{4D685CED-DBAD-467C-B04E-BC27A2D94055}" type="sibTrans" cxnId="{562F637E-C03D-4EB0-92B8-AAC3D107BBE1}">
      <dgm:prSet/>
      <dgm:spPr/>
      <dgm:t>
        <a:bodyPr/>
        <a:lstStyle/>
        <a:p>
          <a:endParaRPr lang="es-PE"/>
        </a:p>
      </dgm:t>
    </dgm:pt>
    <dgm:pt modelId="{8E329EC3-99CE-4A35-93C0-1074BCDC9EB1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 err="1"/>
            <a:t>Context</a:t>
          </a:r>
          <a:endParaRPr lang="es-PE" dirty="0"/>
        </a:p>
      </dgm:t>
    </dgm:pt>
    <dgm:pt modelId="{0B117E5C-4111-4EC3-BFA3-3035D22DC656}" type="parTrans" cxnId="{68B48B01-AB8C-4EAC-A482-B62CE3D7AD80}">
      <dgm:prSet/>
      <dgm:spPr/>
      <dgm:t>
        <a:bodyPr/>
        <a:lstStyle/>
        <a:p>
          <a:endParaRPr lang="es-PE"/>
        </a:p>
      </dgm:t>
    </dgm:pt>
    <dgm:pt modelId="{2993A60A-726F-4C3C-A7F3-1B8475D89B20}" type="sibTrans" cxnId="{68B48B01-AB8C-4EAC-A482-B62CE3D7AD80}">
      <dgm:prSet/>
      <dgm:spPr/>
      <dgm:t>
        <a:bodyPr/>
        <a:lstStyle/>
        <a:p>
          <a:endParaRPr lang="es-PE"/>
        </a:p>
      </dgm:t>
    </dgm:pt>
    <dgm:pt modelId="{11500FDF-478D-40CE-835D-5C71D249BB6D}">
      <dgm:prSet phldrT="[Texto]"/>
      <dgm:spPr>
        <a:solidFill>
          <a:srgbClr val="222A35"/>
        </a:solidFill>
      </dgm:spPr>
      <dgm:t>
        <a:bodyPr/>
        <a:lstStyle/>
        <a:p>
          <a:r>
            <a:rPr lang="es-ES" dirty="0" err="1"/>
            <a:t>Hooks</a:t>
          </a:r>
          <a:endParaRPr lang="es-PE" dirty="0"/>
        </a:p>
      </dgm:t>
    </dgm:pt>
    <dgm:pt modelId="{7B39FA3A-D96E-4AE8-8EB1-E99C677A47E4}" type="parTrans" cxnId="{6FB355C2-B719-429F-B351-908DB0BD8B0B}">
      <dgm:prSet/>
      <dgm:spPr/>
      <dgm:t>
        <a:bodyPr/>
        <a:lstStyle/>
        <a:p>
          <a:endParaRPr lang="es-PE"/>
        </a:p>
      </dgm:t>
    </dgm:pt>
    <dgm:pt modelId="{BF959028-BF34-4EF6-9373-EFCDA6375677}" type="sibTrans" cxnId="{6FB355C2-B719-429F-B351-908DB0BD8B0B}">
      <dgm:prSet/>
      <dgm:spPr/>
      <dgm:t>
        <a:bodyPr/>
        <a:lstStyle/>
        <a:p>
          <a:endParaRPr lang="es-PE"/>
        </a:p>
      </dgm:t>
    </dgm:pt>
    <dgm:pt modelId="{C1D02EED-5070-4332-9E2B-8FBE542A95AF}">
      <dgm:prSet phldrT="[Texto]"/>
      <dgm:spPr>
        <a:solidFill>
          <a:srgbClr val="222A35"/>
        </a:solidFill>
      </dgm:spPr>
      <dgm:t>
        <a:bodyPr/>
        <a:lstStyle/>
        <a:p>
          <a:r>
            <a:rPr lang="es-PE"/>
            <a:t>Proyecto 3 (Autenticación y crud con react y firebase)</a:t>
          </a:r>
          <a:endParaRPr lang="es-PE" dirty="0"/>
        </a:p>
      </dgm:t>
    </dgm:pt>
    <dgm:pt modelId="{093AC5C2-8BA7-4C25-92EC-3A2A1BB9784E}" type="parTrans" cxnId="{8E203AC3-2474-4517-BAC1-750D4C58B242}">
      <dgm:prSet/>
      <dgm:spPr/>
      <dgm:t>
        <a:bodyPr/>
        <a:lstStyle/>
        <a:p>
          <a:endParaRPr lang="es-PE"/>
        </a:p>
      </dgm:t>
    </dgm:pt>
    <dgm:pt modelId="{06E07E90-54D3-4AA0-8128-E825B7F3662A}" type="sibTrans" cxnId="{8E203AC3-2474-4517-BAC1-750D4C58B242}">
      <dgm:prSet/>
      <dgm:spPr/>
      <dgm:t>
        <a:bodyPr/>
        <a:lstStyle/>
        <a:p>
          <a:endParaRPr lang="es-PE"/>
        </a:p>
      </dgm:t>
    </dgm:pt>
    <dgm:pt modelId="{472E70EC-C07B-4DDA-BC47-3133A6A8AE10}" type="pres">
      <dgm:prSet presAssocID="{CA687E81-0ED3-4169-8672-7ABBEBC35B5D}" presName="Name0" presStyleCnt="0">
        <dgm:presLayoutVars>
          <dgm:dir/>
          <dgm:resizeHandles val="exact"/>
        </dgm:presLayoutVars>
      </dgm:prSet>
      <dgm:spPr/>
    </dgm:pt>
    <dgm:pt modelId="{94CDF217-B861-4486-B1EF-4023EE50CDBE}" type="pres">
      <dgm:prSet presAssocID="{BA3FF418-D5E2-4FEE-9582-8739052BE403}" presName="node" presStyleLbl="node1" presStyleIdx="0" presStyleCnt="3">
        <dgm:presLayoutVars>
          <dgm:bulletEnabled val="1"/>
        </dgm:presLayoutVars>
      </dgm:prSet>
      <dgm:spPr/>
    </dgm:pt>
    <dgm:pt modelId="{F2E36A1E-C895-4CDA-8E94-4314F57F3252}" type="pres">
      <dgm:prSet presAssocID="{1A60A4F2-0C67-4AB6-A2B1-3D89B84CE4DF}" presName="sibTrans" presStyleCnt="0"/>
      <dgm:spPr/>
    </dgm:pt>
    <dgm:pt modelId="{5806C4A7-F54F-465F-8F4D-93BCAB01C7DB}" type="pres">
      <dgm:prSet presAssocID="{6500C767-99D8-4650-BED9-65F694D409E1}" presName="node" presStyleLbl="node1" presStyleIdx="1" presStyleCnt="3">
        <dgm:presLayoutVars>
          <dgm:bulletEnabled val="1"/>
        </dgm:presLayoutVars>
      </dgm:prSet>
      <dgm:spPr/>
    </dgm:pt>
    <dgm:pt modelId="{893D29DF-5477-4CC3-AF2E-AB071F0503F8}" type="pres">
      <dgm:prSet presAssocID="{7D8C31C5-BBD8-4709-9370-71F3CAE12D5F}" presName="sibTrans" presStyleCnt="0"/>
      <dgm:spPr/>
    </dgm:pt>
    <dgm:pt modelId="{7AE6681C-701B-4D60-94AD-01A017BFE47A}" type="pres">
      <dgm:prSet presAssocID="{CABF8C1B-0ABA-4D97-92C6-CE45B5379DCE}" presName="node" presStyleLbl="node1" presStyleIdx="2" presStyleCnt="3">
        <dgm:presLayoutVars>
          <dgm:bulletEnabled val="1"/>
        </dgm:presLayoutVars>
      </dgm:prSet>
      <dgm:spPr/>
    </dgm:pt>
  </dgm:ptLst>
  <dgm:cxnLst>
    <dgm:cxn modelId="{68B48B01-AB8C-4EAC-A482-B62CE3D7AD80}" srcId="{CABF8C1B-0ABA-4D97-92C6-CE45B5379DCE}" destId="{8E329EC3-99CE-4A35-93C0-1074BCDC9EB1}" srcOrd="1" destOrd="0" parTransId="{0B117E5C-4111-4EC3-BFA3-3035D22DC656}" sibTransId="{2993A60A-726F-4C3C-A7F3-1B8475D89B20}"/>
    <dgm:cxn modelId="{3FD7C203-3019-4A86-BC9E-E1F386A6A87D}" srcId="{CA687E81-0ED3-4169-8672-7ABBEBC35B5D}" destId="{6500C767-99D8-4650-BED9-65F694D409E1}" srcOrd="1" destOrd="0" parTransId="{0ED1C389-B448-4E5B-9034-7B74D46CA685}" sibTransId="{7D8C31C5-BBD8-4709-9370-71F3CAE12D5F}"/>
    <dgm:cxn modelId="{261DA408-0567-4CF3-9CF8-2313C8EE2DF3}" type="presOf" srcId="{4BC1892D-E259-4C17-A2A1-45E5955CB7BC}" destId="{5806C4A7-F54F-465F-8F4D-93BCAB01C7DB}" srcOrd="0" destOrd="5" presId="urn:microsoft.com/office/officeart/2005/8/layout/hList6"/>
    <dgm:cxn modelId="{790FEF08-4C5D-4434-AEBA-62D5295DF5EA}" type="presOf" srcId="{C6956B12-8944-451A-B3EB-8261BDF63BDA}" destId="{94CDF217-B861-4486-B1EF-4023EE50CDBE}" srcOrd="0" destOrd="2" presId="urn:microsoft.com/office/officeart/2005/8/layout/hList6"/>
    <dgm:cxn modelId="{0A7F0B0A-81E3-4AE1-8F4C-AE502CBE175F}" srcId="{CA687E81-0ED3-4169-8672-7ABBEBC35B5D}" destId="{BA3FF418-D5E2-4FEE-9582-8739052BE403}" srcOrd="0" destOrd="0" parTransId="{F346D8C8-4EF4-491F-9857-64D1EFE4CC57}" sibTransId="{1A60A4F2-0C67-4AB6-A2B1-3D89B84CE4DF}"/>
    <dgm:cxn modelId="{6408720D-503A-463E-A94C-F27748BA2322}" srcId="{BA3FF418-D5E2-4FEE-9582-8739052BE403}" destId="{6CB8160E-3AA4-4B76-BC21-868CD453E93A}" srcOrd="4" destOrd="0" parTransId="{3BD6A6BD-B675-4D46-B6B3-2ABE482517CB}" sibTransId="{FFC47A24-65F2-4EF2-8695-5954EE873BD6}"/>
    <dgm:cxn modelId="{4D890915-3C49-46E4-9E4E-6E5D2F9D1CA6}" srcId="{BA3FF418-D5E2-4FEE-9582-8739052BE403}" destId="{C2E179CB-8AAD-4DC3-99E3-EE05FC462A56}" srcOrd="0" destOrd="0" parTransId="{8843DF9A-57EE-436D-9A75-449CCC9EB4F1}" sibTransId="{0A7B9C8E-0CB8-4207-8B36-7D3BB0A01532}"/>
    <dgm:cxn modelId="{7CDF6620-7796-48B7-9124-F57E4DC57104}" srcId="{6500C767-99D8-4650-BED9-65F694D409E1}" destId="{9FF0A286-71E5-461C-9451-9EB0D91DA125}" srcOrd="0" destOrd="0" parTransId="{F0FAB6FA-3A9F-4CCE-9CEA-9606C3921E95}" sibTransId="{4F00BD49-B421-4DCD-92B5-4D790A4C7A4F}"/>
    <dgm:cxn modelId="{437E342C-347D-455A-A151-A08FE6E42719}" type="presOf" srcId="{BA3FF418-D5E2-4FEE-9582-8739052BE403}" destId="{94CDF217-B861-4486-B1EF-4023EE50CDBE}" srcOrd="0" destOrd="0" presId="urn:microsoft.com/office/officeart/2005/8/layout/hList6"/>
    <dgm:cxn modelId="{4D35AE3A-DBAD-4D3A-BDFF-5121EA761835}" type="presOf" srcId="{C1D02EED-5070-4332-9E2B-8FBE542A95AF}" destId="{7AE6681C-701B-4D60-94AD-01A017BFE47A}" srcOrd="0" destOrd="3" presId="urn:microsoft.com/office/officeart/2005/8/layout/hList6"/>
    <dgm:cxn modelId="{E5C62B3C-175A-463A-A4C7-105291C5DDAD}" type="presOf" srcId="{89B7FDD2-E17D-45CE-9178-CB6398F021DC}" destId="{5806C4A7-F54F-465F-8F4D-93BCAB01C7DB}" srcOrd="0" destOrd="4" presId="urn:microsoft.com/office/officeart/2005/8/layout/hList6"/>
    <dgm:cxn modelId="{E4BA8F3C-06D3-48D6-863C-8F284C6B529E}" type="presOf" srcId="{11500FDF-478D-40CE-835D-5C71D249BB6D}" destId="{5806C4A7-F54F-465F-8F4D-93BCAB01C7DB}" srcOrd="0" destOrd="3" presId="urn:microsoft.com/office/officeart/2005/8/layout/hList6"/>
    <dgm:cxn modelId="{E4E31D41-9AB9-41EB-9C98-4A2BC6C20775}" srcId="{6500C767-99D8-4650-BED9-65F694D409E1}" destId="{4BC1892D-E259-4C17-A2A1-45E5955CB7BC}" srcOrd="4" destOrd="0" parTransId="{85429CD3-FEA3-43D5-9DE5-6182EF3905A5}" sibTransId="{BE5369B7-57EF-4625-B188-C3CE09485729}"/>
    <dgm:cxn modelId="{D5F5F666-6469-4903-9B04-0CBF8EEBA43E}" type="presOf" srcId="{061CB590-11D9-4BBD-BA11-F81C3FB959C6}" destId="{94CDF217-B861-4486-B1EF-4023EE50CDBE}" srcOrd="0" destOrd="4" presId="urn:microsoft.com/office/officeart/2005/8/layout/hList6"/>
    <dgm:cxn modelId="{8184924A-FFED-4ECB-B537-49B06ED1EDEC}" srcId="{6500C767-99D8-4650-BED9-65F694D409E1}" destId="{FBC0F35A-0053-4596-BE38-E82CCF7ABC97}" srcOrd="1" destOrd="0" parTransId="{1A9B111C-6300-4B8C-ADF0-E74B7D2EE88C}" sibTransId="{BCE29A00-8B7C-463C-967D-7711828C6DCC}"/>
    <dgm:cxn modelId="{EFD60D72-DC55-4978-B5A3-193396D3A5C7}" type="presOf" srcId="{77C54A59-D622-441F-A97D-FB98FFBE7657}" destId="{94CDF217-B861-4486-B1EF-4023EE50CDBE}" srcOrd="0" destOrd="3" presId="urn:microsoft.com/office/officeart/2005/8/layout/hList6"/>
    <dgm:cxn modelId="{03DD0A56-C700-4BC0-AF0D-94D262B48004}" srcId="{BA3FF418-D5E2-4FEE-9582-8739052BE403}" destId="{0A4B1A38-9012-4391-9860-EA989F6546D5}" srcOrd="5" destOrd="0" parTransId="{A1501A61-B61C-4D12-A754-A520D072B2B8}" sibTransId="{E358A2AB-26CF-45B2-B95A-91A1CF164525}"/>
    <dgm:cxn modelId="{562F637E-C03D-4EB0-92B8-AAC3D107BBE1}" srcId="{CABF8C1B-0ABA-4D97-92C6-CE45B5379DCE}" destId="{A562B5D7-29CF-4396-AA50-43EE92142CED}" srcOrd="0" destOrd="0" parTransId="{458C7B24-55D1-4611-8D07-D2BEA98F2129}" sibTransId="{4D685CED-DBAD-467C-B04E-BC27A2D94055}"/>
    <dgm:cxn modelId="{48DB2D8A-B555-4ED4-920B-E2B6D534D844}" type="presOf" srcId="{0A4B1A38-9012-4391-9860-EA989F6546D5}" destId="{94CDF217-B861-4486-B1EF-4023EE50CDBE}" srcOrd="0" destOrd="6" presId="urn:microsoft.com/office/officeart/2005/8/layout/hList6"/>
    <dgm:cxn modelId="{B9C7738C-A7EF-4A43-B568-F9DDBDFACF23}" type="presOf" srcId="{FBC0F35A-0053-4596-BE38-E82CCF7ABC97}" destId="{5806C4A7-F54F-465F-8F4D-93BCAB01C7DB}" srcOrd="0" destOrd="2" presId="urn:microsoft.com/office/officeart/2005/8/layout/hList6"/>
    <dgm:cxn modelId="{93E44390-6F4B-4757-BC30-C90DD5D02E23}" type="presOf" srcId="{A562B5D7-29CF-4396-AA50-43EE92142CED}" destId="{7AE6681C-701B-4D60-94AD-01A017BFE47A}" srcOrd="0" destOrd="1" presId="urn:microsoft.com/office/officeart/2005/8/layout/hList6"/>
    <dgm:cxn modelId="{41E2F99E-84CD-44D9-89DA-B88353C33F0A}" type="presOf" srcId="{9FF0A286-71E5-461C-9451-9EB0D91DA125}" destId="{5806C4A7-F54F-465F-8F4D-93BCAB01C7DB}" srcOrd="0" destOrd="1" presId="urn:microsoft.com/office/officeart/2005/8/layout/hList6"/>
    <dgm:cxn modelId="{673013A6-F158-442E-B4A0-074643556CE1}" type="presOf" srcId="{C2E179CB-8AAD-4DC3-99E3-EE05FC462A56}" destId="{94CDF217-B861-4486-B1EF-4023EE50CDBE}" srcOrd="0" destOrd="1" presId="urn:microsoft.com/office/officeart/2005/8/layout/hList6"/>
    <dgm:cxn modelId="{2B3A9EA6-DA47-4B4F-897D-A2F20E96FD94}" srcId="{BA3FF418-D5E2-4FEE-9582-8739052BE403}" destId="{061CB590-11D9-4BBD-BA11-F81C3FB959C6}" srcOrd="3" destOrd="0" parTransId="{00CC8F9C-68D1-4089-9E0C-C1A5E640FE1B}" sibTransId="{1A8FE905-F126-49C3-8C45-E68FE2F7C58D}"/>
    <dgm:cxn modelId="{707449BE-5877-453A-803E-D947C167625E}" srcId="{BA3FF418-D5E2-4FEE-9582-8739052BE403}" destId="{C6956B12-8944-451A-B3EB-8261BDF63BDA}" srcOrd="1" destOrd="0" parTransId="{6FD143D3-A376-47D2-B625-53A7EABF2A47}" sibTransId="{1E7CA026-1270-4562-A0BD-7F6E505C5B1A}"/>
    <dgm:cxn modelId="{6FB355C2-B719-429F-B351-908DB0BD8B0B}" srcId="{6500C767-99D8-4650-BED9-65F694D409E1}" destId="{11500FDF-478D-40CE-835D-5C71D249BB6D}" srcOrd="2" destOrd="0" parTransId="{7B39FA3A-D96E-4AE8-8EB1-E99C677A47E4}" sibTransId="{BF959028-BF34-4EF6-9373-EFCDA6375677}"/>
    <dgm:cxn modelId="{8E203AC3-2474-4517-BAC1-750D4C58B242}" srcId="{CABF8C1B-0ABA-4D97-92C6-CE45B5379DCE}" destId="{C1D02EED-5070-4332-9E2B-8FBE542A95AF}" srcOrd="2" destOrd="0" parTransId="{093AC5C2-8BA7-4C25-92EC-3A2A1BB9784E}" sibTransId="{06E07E90-54D3-4AA0-8128-E825B7F3662A}"/>
    <dgm:cxn modelId="{92BEA1D0-9E42-4A72-911C-051DE296919C}" srcId="{BA3FF418-D5E2-4FEE-9582-8739052BE403}" destId="{77C54A59-D622-441F-A97D-FB98FFBE7657}" srcOrd="2" destOrd="0" parTransId="{F37D3BBC-7867-41EE-98E4-7BDEFFC28136}" sibTransId="{B82BD3B8-1326-4C4E-93B6-2594151B2AA6}"/>
    <dgm:cxn modelId="{0363CFDB-C852-401B-BF47-74470E688483}" type="presOf" srcId="{6CB8160E-3AA4-4B76-BC21-868CD453E93A}" destId="{94CDF217-B861-4486-B1EF-4023EE50CDBE}" srcOrd="0" destOrd="5" presId="urn:microsoft.com/office/officeart/2005/8/layout/hList6"/>
    <dgm:cxn modelId="{19DD8FE0-DDE6-4980-B210-0F6DC9A00B36}" srcId="{CA687E81-0ED3-4169-8672-7ABBEBC35B5D}" destId="{CABF8C1B-0ABA-4D97-92C6-CE45B5379DCE}" srcOrd="2" destOrd="0" parTransId="{813BC6A9-A77A-45F6-851C-9DF34375C9DF}" sibTransId="{5C822C14-12C1-453C-BC4B-BF2E7E9BB7BD}"/>
    <dgm:cxn modelId="{5461C3E2-9159-440F-BA59-6A7CE1DC7309}" type="presOf" srcId="{6500C767-99D8-4650-BED9-65F694D409E1}" destId="{5806C4A7-F54F-465F-8F4D-93BCAB01C7DB}" srcOrd="0" destOrd="0" presId="urn:microsoft.com/office/officeart/2005/8/layout/hList6"/>
    <dgm:cxn modelId="{857821E6-1604-4B53-96F5-324EBE7BAA6A}" type="presOf" srcId="{8E329EC3-99CE-4A35-93C0-1074BCDC9EB1}" destId="{7AE6681C-701B-4D60-94AD-01A017BFE47A}" srcOrd="0" destOrd="2" presId="urn:microsoft.com/office/officeart/2005/8/layout/hList6"/>
    <dgm:cxn modelId="{09DB34EE-826C-455F-A8A9-876B1AA40193}" type="presOf" srcId="{CA687E81-0ED3-4169-8672-7ABBEBC35B5D}" destId="{472E70EC-C07B-4DDA-BC47-3133A6A8AE10}" srcOrd="0" destOrd="0" presId="urn:microsoft.com/office/officeart/2005/8/layout/hList6"/>
    <dgm:cxn modelId="{50B7E3EE-BB92-4152-940F-1CC6D3B6A01E}" srcId="{6500C767-99D8-4650-BED9-65F694D409E1}" destId="{89B7FDD2-E17D-45CE-9178-CB6398F021DC}" srcOrd="3" destOrd="0" parTransId="{D6CC799A-5619-4644-BDBF-6EB429A1EAF6}" sibTransId="{C91F358B-2047-4602-B7C9-D28DD42BAE34}"/>
    <dgm:cxn modelId="{95E806F9-6807-4402-AB06-1A8E7CA23374}" type="presOf" srcId="{CABF8C1B-0ABA-4D97-92C6-CE45B5379DCE}" destId="{7AE6681C-701B-4D60-94AD-01A017BFE47A}" srcOrd="0" destOrd="0" presId="urn:microsoft.com/office/officeart/2005/8/layout/hList6"/>
    <dgm:cxn modelId="{C61A781E-D265-458B-A792-D9B0155AE64F}" type="presParOf" srcId="{472E70EC-C07B-4DDA-BC47-3133A6A8AE10}" destId="{94CDF217-B861-4486-B1EF-4023EE50CDBE}" srcOrd="0" destOrd="0" presId="urn:microsoft.com/office/officeart/2005/8/layout/hList6"/>
    <dgm:cxn modelId="{2B720D70-B1BE-441C-95B7-5E1EA5FF538E}" type="presParOf" srcId="{472E70EC-C07B-4DDA-BC47-3133A6A8AE10}" destId="{F2E36A1E-C895-4CDA-8E94-4314F57F3252}" srcOrd="1" destOrd="0" presId="urn:microsoft.com/office/officeart/2005/8/layout/hList6"/>
    <dgm:cxn modelId="{BAC038B1-DDCF-4F53-944B-2041FB426786}" type="presParOf" srcId="{472E70EC-C07B-4DDA-BC47-3133A6A8AE10}" destId="{5806C4A7-F54F-465F-8F4D-93BCAB01C7DB}" srcOrd="2" destOrd="0" presId="urn:microsoft.com/office/officeart/2005/8/layout/hList6"/>
    <dgm:cxn modelId="{D1828C65-A591-4A7A-A684-0AB330C6F7F0}" type="presParOf" srcId="{472E70EC-C07B-4DDA-BC47-3133A6A8AE10}" destId="{893D29DF-5477-4CC3-AF2E-AB071F0503F8}" srcOrd="3" destOrd="0" presId="urn:microsoft.com/office/officeart/2005/8/layout/hList6"/>
    <dgm:cxn modelId="{987B30BC-45D0-405E-8D93-4401D2D9A13B}" type="presParOf" srcId="{472E70EC-C07B-4DDA-BC47-3133A6A8AE10}" destId="{7AE6681C-701B-4D60-94AD-01A017BFE47A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BE5E07-F88B-461D-9D3B-77BD8D889C0F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EC480D75-3C54-4DAF-B6B8-CE8C54EE1A56}">
      <dgm:prSet phldrT="[Texto]"/>
      <dgm:spPr>
        <a:solidFill>
          <a:srgbClr val="222A35"/>
        </a:solidFill>
      </dgm:spPr>
      <dgm:t>
        <a:bodyPr/>
        <a:lstStyle/>
        <a:p>
          <a:r>
            <a:rPr lang="es-ES" b="0" i="0" dirty="0"/>
            <a:t>Introducción</a:t>
          </a:r>
        </a:p>
      </dgm:t>
    </dgm:pt>
    <dgm:pt modelId="{123FFFC1-E5B8-46E3-BC34-DA3DE1B9D583}" type="parTrans" cxnId="{52F2994C-D0B3-4BEB-B4CC-C685B503356C}">
      <dgm:prSet/>
      <dgm:spPr/>
      <dgm:t>
        <a:bodyPr/>
        <a:lstStyle/>
        <a:p>
          <a:endParaRPr lang="es-PE"/>
        </a:p>
      </dgm:t>
    </dgm:pt>
    <dgm:pt modelId="{D620A83E-1DC4-4595-916B-9CF09ECD9CEF}" type="sibTrans" cxnId="{52F2994C-D0B3-4BEB-B4CC-C685B503356C}">
      <dgm:prSet/>
      <dgm:spPr/>
      <dgm:t>
        <a:bodyPr/>
        <a:lstStyle/>
        <a:p>
          <a:endParaRPr lang="es-PE"/>
        </a:p>
      </dgm:t>
    </dgm:pt>
    <dgm:pt modelId="{3F5E2A2F-A71E-4CC4-BB2C-756260C655CC}">
      <dgm:prSet phldrT="[Texto]"/>
      <dgm:spPr>
        <a:solidFill>
          <a:srgbClr val="404F64"/>
        </a:solidFill>
      </dgm:spPr>
      <dgm:t>
        <a:bodyPr/>
        <a:lstStyle/>
        <a:p>
          <a:r>
            <a:rPr lang="es-PE" dirty="0"/>
            <a:t>Flujo de </a:t>
          </a:r>
          <a:r>
            <a:rPr lang="es-PE" dirty="0" err="1"/>
            <a:t>Redux</a:t>
          </a:r>
          <a:endParaRPr lang="es-PE" dirty="0"/>
        </a:p>
      </dgm:t>
    </dgm:pt>
    <dgm:pt modelId="{38113A9A-EC76-4131-A389-F62378EA9155}" type="parTrans" cxnId="{8F4ECAC6-702D-4805-B248-050A901D964A}">
      <dgm:prSet/>
      <dgm:spPr/>
      <dgm:t>
        <a:bodyPr/>
        <a:lstStyle/>
        <a:p>
          <a:endParaRPr lang="es-PE"/>
        </a:p>
      </dgm:t>
    </dgm:pt>
    <dgm:pt modelId="{15338347-14AB-475D-B9B3-0AB7707BAD08}" type="sibTrans" cxnId="{8F4ECAC6-702D-4805-B248-050A901D964A}">
      <dgm:prSet/>
      <dgm:spPr/>
      <dgm:t>
        <a:bodyPr/>
        <a:lstStyle/>
        <a:p>
          <a:endParaRPr lang="es-PE"/>
        </a:p>
      </dgm:t>
    </dgm:pt>
    <dgm:pt modelId="{DCC5390F-85F7-482B-901F-7BCAE8BC7712}">
      <dgm:prSet phldrT="[Texto]"/>
      <dgm:spPr>
        <a:solidFill>
          <a:srgbClr val="404F64"/>
        </a:solidFill>
      </dgm:spPr>
      <dgm:t>
        <a:bodyPr/>
        <a:lstStyle/>
        <a:p>
          <a:r>
            <a:rPr lang="es-PE" b="0" i="0" dirty="0"/>
            <a:t>Middlewares</a:t>
          </a:r>
          <a:endParaRPr lang="es-PE" dirty="0"/>
        </a:p>
      </dgm:t>
    </dgm:pt>
    <dgm:pt modelId="{3D183409-33F4-4945-AE47-A1BBB6702E48}" type="parTrans" cxnId="{4C774987-E8F7-444E-8AFB-26F02C1B771F}">
      <dgm:prSet/>
      <dgm:spPr/>
      <dgm:t>
        <a:bodyPr/>
        <a:lstStyle/>
        <a:p>
          <a:endParaRPr lang="es-PE"/>
        </a:p>
      </dgm:t>
    </dgm:pt>
    <dgm:pt modelId="{ABC57DF5-5D6D-4177-9A43-B24A294550D7}" type="sibTrans" cxnId="{4C774987-E8F7-444E-8AFB-26F02C1B771F}">
      <dgm:prSet/>
      <dgm:spPr/>
      <dgm:t>
        <a:bodyPr/>
        <a:lstStyle/>
        <a:p>
          <a:endParaRPr lang="es-PE"/>
        </a:p>
      </dgm:t>
    </dgm:pt>
    <dgm:pt modelId="{A6B96AEE-68B1-4FA2-8E67-F564F87EEDCE}">
      <dgm:prSet phldrT="[Texto]"/>
      <dgm:spPr>
        <a:solidFill>
          <a:srgbClr val="222A35"/>
        </a:solidFill>
      </dgm:spPr>
      <dgm:t>
        <a:bodyPr/>
        <a:lstStyle/>
        <a:p>
          <a:r>
            <a:rPr lang="es-ES" b="0" i="0" dirty="0" err="1"/>
            <a:t>Dispatch</a:t>
          </a:r>
          <a:endParaRPr lang="es-ES" b="0" i="0" dirty="0"/>
        </a:p>
      </dgm:t>
    </dgm:pt>
    <dgm:pt modelId="{F16C99B0-CF4A-492B-B16F-946DF7743F3D}" type="sibTrans" cxnId="{7FB2125C-85BE-4783-8838-1A3FCE7E2A1F}">
      <dgm:prSet/>
      <dgm:spPr/>
      <dgm:t>
        <a:bodyPr/>
        <a:lstStyle/>
        <a:p>
          <a:endParaRPr lang="es-PE"/>
        </a:p>
      </dgm:t>
    </dgm:pt>
    <dgm:pt modelId="{ED0DB9B4-304B-4105-B8F9-74F655E6B580}" type="parTrans" cxnId="{7FB2125C-85BE-4783-8838-1A3FCE7E2A1F}">
      <dgm:prSet/>
      <dgm:spPr/>
      <dgm:t>
        <a:bodyPr/>
        <a:lstStyle/>
        <a:p>
          <a:endParaRPr lang="es-PE"/>
        </a:p>
      </dgm:t>
    </dgm:pt>
    <dgm:pt modelId="{27CC0630-2BE3-4701-9C4B-FFF7537A5655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Store</a:t>
          </a:r>
        </a:p>
      </dgm:t>
    </dgm:pt>
    <dgm:pt modelId="{F9D963E4-EB83-4A2E-8C02-8491D40ACD2E}" type="parTrans" cxnId="{4E0E55C8-B0A9-4169-B3BA-7CA47835D926}">
      <dgm:prSet/>
      <dgm:spPr/>
      <dgm:t>
        <a:bodyPr/>
        <a:lstStyle/>
        <a:p>
          <a:endParaRPr lang="es-PE"/>
        </a:p>
      </dgm:t>
    </dgm:pt>
    <dgm:pt modelId="{728D2F8B-3451-40CE-837E-11B0696C1BAA}" type="sibTrans" cxnId="{4E0E55C8-B0A9-4169-B3BA-7CA47835D926}">
      <dgm:prSet/>
      <dgm:spPr/>
      <dgm:t>
        <a:bodyPr/>
        <a:lstStyle/>
        <a:p>
          <a:endParaRPr lang="es-PE"/>
        </a:p>
      </dgm:t>
    </dgm:pt>
    <dgm:pt modelId="{ACEA8E70-972C-45C9-927A-69DFFC87CF05}">
      <dgm:prSet phldrT="[Texto]"/>
      <dgm:spPr>
        <a:solidFill>
          <a:srgbClr val="404F64"/>
        </a:solidFill>
      </dgm:spPr>
      <dgm:t>
        <a:bodyPr/>
        <a:lstStyle/>
        <a:p>
          <a:r>
            <a:rPr lang="es-ES" b="0" i="0" dirty="0" err="1"/>
            <a:t>Actions</a:t>
          </a:r>
          <a:endParaRPr lang="es-ES" b="0" i="0" dirty="0"/>
        </a:p>
      </dgm:t>
    </dgm:pt>
    <dgm:pt modelId="{CDA80139-8517-4013-A0C5-C45C1912B8DD}" type="parTrans" cxnId="{594994B1-3322-4B0E-8A71-559F964BE719}">
      <dgm:prSet/>
      <dgm:spPr/>
      <dgm:t>
        <a:bodyPr/>
        <a:lstStyle/>
        <a:p>
          <a:endParaRPr lang="es-PE"/>
        </a:p>
      </dgm:t>
    </dgm:pt>
    <dgm:pt modelId="{2C2CF913-FF4F-4974-9A6B-1D328DE2A834}" type="sibTrans" cxnId="{594994B1-3322-4B0E-8A71-559F964BE719}">
      <dgm:prSet/>
      <dgm:spPr/>
      <dgm:t>
        <a:bodyPr/>
        <a:lstStyle/>
        <a:p>
          <a:endParaRPr lang="es-PE"/>
        </a:p>
      </dgm:t>
    </dgm:pt>
    <dgm:pt modelId="{41E28873-8FB3-4D4A-A31A-7558B67C6692}" type="pres">
      <dgm:prSet presAssocID="{62BE5E07-F88B-461D-9D3B-77BD8D889C0F}" presName="linear" presStyleCnt="0">
        <dgm:presLayoutVars>
          <dgm:dir/>
          <dgm:animLvl val="lvl"/>
          <dgm:resizeHandles val="exact"/>
        </dgm:presLayoutVars>
      </dgm:prSet>
      <dgm:spPr/>
    </dgm:pt>
    <dgm:pt modelId="{E4E65543-472F-476C-8DA8-897639B36A37}" type="pres">
      <dgm:prSet presAssocID="{EC480D75-3C54-4DAF-B6B8-CE8C54EE1A56}" presName="parentLin" presStyleCnt="0"/>
      <dgm:spPr/>
    </dgm:pt>
    <dgm:pt modelId="{C0CC9414-BC9A-4B95-AA5B-78CDCDC96D22}" type="pres">
      <dgm:prSet presAssocID="{EC480D75-3C54-4DAF-B6B8-CE8C54EE1A56}" presName="parentLeftMargin" presStyleLbl="node1" presStyleIdx="0" presStyleCnt="6"/>
      <dgm:spPr/>
    </dgm:pt>
    <dgm:pt modelId="{613D0318-02A1-498C-A6B6-58510F84E8E7}" type="pres">
      <dgm:prSet presAssocID="{EC480D75-3C54-4DAF-B6B8-CE8C54EE1A5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32284FB-89C7-4793-9666-E881580C6D66}" type="pres">
      <dgm:prSet presAssocID="{EC480D75-3C54-4DAF-B6B8-CE8C54EE1A56}" presName="negativeSpace" presStyleCnt="0"/>
      <dgm:spPr/>
    </dgm:pt>
    <dgm:pt modelId="{D280D158-DD6B-407E-99AB-5AADF6132C3D}" type="pres">
      <dgm:prSet presAssocID="{EC480D75-3C54-4DAF-B6B8-CE8C54EE1A56}" presName="childText" presStyleLbl="conFgAcc1" presStyleIdx="0" presStyleCnt="6">
        <dgm:presLayoutVars>
          <dgm:bulletEnabled val="1"/>
        </dgm:presLayoutVars>
      </dgm:prSet>
      <dgm:spPr/>
    </dgm:pt>
    <dgm:pt modelId="{3989A309-FE08-40EF-BE6A-D0A8FF0A5C25}" type="pres">
      <dgm:prSet presAssocID="{D620A83E-1DC4-4595-916B-9CF09ECD9CEF}" presName="spaceBetweenRectangles" presStyleCnt="0"/>
      <dgm:spPr/>
    </dgm:pt>
    <dgm:pt modelId="{3BA8A4C6-67A2-4069-92BD-422C3AA61B28}" type="pres">
      <dgm:prSet presAssocID="{3F5E2A2F-A71E-4CC4-BB2C-756260C655CC}" presName="parentLin" presStyleCnt="0"/>
      <dgm:spPr/>
    </dgm:pt>
    <dgm:pt modelId="{AABFE8E8-33A9-42E0-AB74-B1F3C5C90EB4}" type="pres">
      <dgm:prSet presAssocID="{3F5E2A2F-A71E-4CC4-BB2C-756260C655CC}" presName="parentLeftMargin" presStyleLbl="node1" presStyleIdx="0" presStyleCnt="6"/>
      <dgm:spPr/>
    </dgm:pt>
    <dgm:pt modelId="{1F869E8F-50FA-4F43-96FB-9BB7A45313EA}" type="pres">
      <dgm:prSet presAssocID="{3F5E2A2F-A71E-4CC4-BB2C-756260C655CC}" presName="parentText" presStyleLbl="node1" presStyleIdx="1" presStyleCnt="6" custLinFactNeighborX="-1752">
        <dgm:presLayoutVars>
          <dgm:chMax val="0"/>
          <dgm:bulletEnabled val="1"/>
        </dgm:presLayoutVars>
      </dgm:prSet>
      <dgm:spPr/>
    </dgm:pt>
    <dgm:pt modelId="{2A7FBED3-C432-4F56-B48B-C09065FB0443}" type="pres">
      <dgm:prSet presAssocID="{3F5E2A2F-A71E-4CC4-BB2C-756260C655CC}" presName="negativeSpace" presStyleCnt="0"/>
      <dgm:spPr/>
    </dgm:pt>
    <dgm:pt modelId="{97863381-ECFF-4F5D-AFAB-1340D913DFAD}" type="pres">
      <dgm:prSet presAssocID="{3F5E2A2F-A71E-4CC4-BB2C-756260C655CC}" presName="childText" presStyleLbl="conFgAcc1" presStyleIdx="1" presStyleCnt="6">
        <dgm:presLayoutVars>
          <dgm:bulletEnabled val="1"/>
        </dgm:presLayoutVars>
      </dgm:prSet>
      <dgm:spPr/>
    </dgm:pt>
    <dgm:pt modelId="{8868D253-C353-4125-8BB5-36DA4E87D76F}" type="pres">
      <dgm:prSet presAssocID="{15338347-14AB-475D-B9B3-0AB7707BAD08}" presName="spaceBetweenRectangles" presStyleCnt="0"/>
      <dgm:spPr/>
    </dgm:pt>
    <dgm:pt modelId="{DD7EEAF4-714F-43B2-A6B8-E647C7B8D905}" type="pres">
      <dgm:prSet presAssocID="{27CC0630-2BE3-4701-9C4B-FFF7537A5655}" presName="parentLin" presStyleCnt="0"/>
      <dgm:spPr/>
    </dgm:pt>
    <dgm:pt modelId="{CE011868-8D92-4D29-BF09-E18A8893F203}" type="pres">
      <dgm:prSet presAssocID="{27CC0630-2BE3-4701-9C4B-FFF7537A5655}" presName="parentLeftMargin" presStyleLbl="node1" presStyleIdx="1" presStyleCnt="6"/>
      <dgm:spPr/>
    </dgm:pt>
    <dgm:pt modelId="{29442D93-33F3-4095-A5D1-79666AB3EA82}" type="pres">
      <dgm:prSet presAssocID="{27CC0630-2BE3-4701-9C4B-FFF7537A565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4D22BD6-9D1A-46E0-B4D4-244544CF78EF}" type="pres">
      <dgm:prSet presAssocID="{27CC0630-2BE3-4701-9C4B-FFF7537A5655}" presName="negativeSpace" presStyleCnt="0"/>
      <dgm:spPr/>
    </dgm:pt>
    <dgm:pt modelId="{671EB3CF-CC8C-4DBE-A330-BC3A665D840E}" type="pres">
      <dgm:prSet presAssocID="{27CC0630-2BE3-4701-9C4B-FFF7537A5655}" presName="childText" presStyleLbl="conFgAcc1" presStyleIdx="2" presStyleCnt="6">
        <dgm:presLayoutVars>
          <dgm:bulletEnabled val="1"/>
        </dgm:presLayoutVars>
      </dgm:prSet>
      <dgm:spPr/>
    </dgm:pt>
    <dgm:pt modelId="{DF827309-8FE4-4F87-A68E-41E5A66A994F}" type="pres">
      <dgm:prSet presAssocID="{728D2F8B-3451-40CE-837E-11B0696C1BAA}" presName="spaceBetweenRectangles" presStyleCnt="0"/>
      <dgm:spPr/>
    </dgm:pt>
    <dgm:pt modelId="{A7A993CD-951F-42A7-8A80-5DF96E3EA83A}" type="pres">
      <dgm:prSet presAssocID="{DCC5390F-85F7-482B-901F-7BCAE8BC7712}" presName="parentLin" presStyleCnt="0"/>
      <dgm:spPr/>
    </dgm:pt>
    <dgm:pt modelId="{CF82E8F2-6EF7-4E05-9148-AF0BFD68A1D9}" type="pres">
      <dgm:prSet presAssocID="{DCC5390F-85F7-482B-901F-7BCAE8BC7712}" presName="parentLeftMargin" presStyleLbl="node1" presStyleIdx="2" presStyleCnt="6"/>
      <dgm:spPr/>
    </dgm:pt>
    <dgm:pt modelId="{3392AE46-A9BA-448E-B82B-E47ADB14E1CB}" type="pres">
      <dgm:prSet presAssocID="{DCC5390F-85F7-482B-901F-7BCAE8BC771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D1F8BA6-BBBA-4D85-A64F-7DAD5B0FEE6A}" type="pres">
      <dgm:prSet presAssocID="{DCC5390F-85F7-482B-901F-7BCAE8BC7712}" presName="negativeSpace" presStyleCnt="0"/>
      <dgm:spPr/>
    </dgm:pt>
    <dgm:pt modelId="{0E4EE724-200B-469C-9FAC-E071D118CCB5}" type="pres">
      <dgm:prSet presAssocID="{DCC5390F-85F7-482B-901F-7BCAE8BC7712}" presName="childText" presStyleLbl="conFgAcc1" presStyleIdx="3" presStyleCnt="6">
        <dgm:presLayoutVars>
          <dgm:bulletEnabled val="1"/>
        </dgm:presLayoutVars>
      </dgm:prSet>
      <dgm:spPr/>
    </dgm:pt>
    <dgm:pt modelId="{3607DFA3-B50A-4C08-B42D-23406A8E8703}" type="pres">
      <dgm:prSet presAssocID="{ABC57DF5-5D6D-4177-9A43-B24A294550D7}" presName="spaceBetweenRectangles" presStyleCnt="0"/>
      <dgm:spPr/>
    </dgm:pt>
    <dgm:pt modelId="{77ADF765-2DB6-4472-BA25-E4490299D56E}" type="pres">
      <dgm:prSet presAssocID="{A6B96AEE-68B1-4FA2-8E67-F564F87EEDCE}" presName="parentLin" presStyleCnt="0"/>
      <dgm:spPr/>
    </dgm:pt>
    <dgm:pt modelId="{5F9BAD66-632F-4B7D-9699-8F75CFEA2E7C}" type="pres">
      <dgm:prSet presAssocID="{A6B96AEE-68B1-4FA2-8E67-F564F87EEDCE}" presName="parentLeftMargin" presStyleLbl="node1" presStyleIdx="3" presStyleCnt="6"/>
      <dgm:spPr/>
    </dgm:pt>
    <dgm:pt modelId="{1F764FE5-A456-485F-B1D5-9B93DD475932}" type="pres">
      <dgm:prSet presAssocID="{A6B96AEE-68B1-4FA2-8E67-F564F87EEDC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B1C2246-B549-4E73-88EC-AA389CE9A594}" type="pres">
      <dgm:prSet presAssocID="{A6B96AEE-68B1-4FA2-8E67-F564F87EEDCE}" presName="negativeSpace" presStyleCnt="0"/>
      <dgm:spPr/>
    </dgm:pt>
    <dgm:pt modelId="{48D142BD-E3C2-45F7-AA29-2ACCAE0DCD4B}" type="pres">
      <dgm:prSet presAssocID="{A6B96AEE-68B1-4FA2-8E67-F564F87EEDCE}" presName="childText" presStyleLbl="conFgAcc1" presStyleIdx="4" presStyleCnt="6">
        <dgm:presLayoutVars>
          <dgm:bulletEnabled val="1"/>
        </dgm:presLayoutVars>
      </dgm:prSet>
      <dgm:spPr/>
    </dgm:pt>
    <dgm:pt modelId="{834E21AA-C990-4728-BDF6-F13E1B1DED49}" type="pres">
      <dgm:prSet presAssocID="{F16C99B0-CF4A-492B-B16F-946DF7743F3D}" presName="spaceBetweenRectangles" presStyleCnt="0"/>
      <dgm:spPr/>
    </dgm:pt>
    <dgm:pt modelId="{5EFC1978-CB5F-4E19-954F-00DCAD5468D2}" type="pres">
      <dgm:prSet presAssocID="{ACEA8E70-972C-45C9-927A-69DFFC87CF05}" presName="parentLin" presStyleCnt="0"/>
      <dgm:spPr/>
    </dgm:pt>
    <dgm:pt modelId="{50D5946E-6DA6-4501-8694-D6E589EB38D9}" type="pres">
      <dgm:prSet presAssocID="{ACEA8E70-972C-45C9-927A-69DFFC87CF05}" presName="parentLeftMargin" presStyleLbl="node1" presStyleIdx="4" presStyleCnt="6"/>
      <dgm:spPr/>
    </dgm:pt>
    <dgm:pt modelId="{6C246C87-D50F-4365-A299-CF9DDD461D16}" type="pres">
      <dgm:prSet presAssocID="{ACEA8E70-972C-45C9-927A-69DFFC87CF0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5703CFA-BE53-44CF-85E3-AE1B231AA145}" type="pres">
      <dgm:prSet presAssocID="{ACEA8E70-972C-45C9-927A-69DFFC87CF05}" presName="negativeSpace" presStyleCnt="0"/>
      <dgm:spPr/>
    </dgm:pt>
    <dgm:pt modelId="{D811BB30-8B5F-4E2D-A577-1B5EFA5B5153}" type="pres">
      <dgm:prSet presAssocID="{ACEA8E70-972C-45C9-927A-69DFFC87CF0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B8FB502-A9DF-4527-BC4D-C1333CCF2512}" type="presOf" srcId="{EC480D75-3C54-4DAF-B6B8-CE8C54EE1A56}" destId="{C0CC9414-BC9A-4B95-AA5B-78CDCDC96D22}" srcOrd="0" destOrd="0" presId="urn:microsoft.com/office/officeart/2005/8/layout/list1"/>
    <dgm:cxn modelId="{7F1B083E-8039-49A4-BAE8-6B8BD40B72D4}" type="presOf" srcId="{3F5E2A2F-A71E-4CC4-BB2C-756260C655CC}" destId="{AABFE8E8-33A9-42E0-AB74-B1F3C5C90EB4}" srcOrd="0" destOrd="0" presId="urn:microsoft.com/office/officeart/2005/8/layout/list1"/>
    <dgm:cxn modelId="{7FB2125C-85BE-4783-8838-1A3FCE7E2A1F}" srcId="{62BE5E07-F88B-461D-9D3B-77BD8D889C0F}" destId="{A6B96AEE-68B1-4FA2-8E67-F564F87EEDCE}" srcOrd="4" destOrd="0" parTransId="{ED0DB9B4-304B-4105-B8F9-74F655E6B580}" sibTransId="{F16C99B0-CF4A-492B-B16F-946DF7743F3D}"/>
    <dgm:cxn modelId="{52F2994C-D0B3-4BEB-B4CC-C685B503356C}" srcId="{62BE5E07-F88B-461D-9D3B-77BD8D889C0F}" destId="{EC480D75-3C54-4DAF-B6B8-CE8C54EE1A56}" srcOrd="0" destOrd="0" parTransId="{123FFFC1-E5B8-46E3-BC34-DA3DE1B9D583}" sibTransId="{D620A83E-1DC4-4595-916B-9CF09ECD9CEF}"/>
    <dgm:cxn modelId="{A5FF0850-514C-461D-BE2C-1D3B490E116F}" type="presOf" srcId="{27CC0630-2BE3-4701-9C4B-FFF7537A5655}" destId="{29442D93-33F3-4095-A5D1-79666AB3EA82}" srcOrd="1" destOrd="0" presId="urn:microsoft.com/office/officeart/2005/8/layout/list1"/>
    <dgm:cxn modelId="{A311EF85-301B-44FA-B33C-A2875A9CECC2}" type="presOf" srcId="{DCC5390F-85F7-482B-901F-7BCAE8BC7712}" destId="{CF82E8F2-6EF7-4E05-9148-AF0BFD68A1D9}" srcOrd="0" destOrd="0" presId="urn:microsoft.com/office/officeart/2005/8/layout/list1"/>
    <dgm:cxn modelId="{4C774987-E8F7-444E-8AFB-26F02C1B771F}" srcId="{62BE5E07-F88B-461D-9D3B-77BD8D889C0F}" destId="{DCC5390F-85F7-482B-901F-7BCAE8BC7712}" srcOrd="3" destOrd="0" parTransId="{3D183409-33F4-4945-AE47-A1BBB6702E48}" sibTransId="{ABC57DF5-5D6D-4177-9A43-B24A294550D7}"/>
    <dgm:cxn modelId="{9193C687-83AC-46DB-A92E-EB8995E4E26B}" type="presOf" srcId="{3F5E2A2F-A71E-4CC4-BB2C-756260C655CC}" destId="{1F869E8F-50FA-4F43-96FB-9BB7A45313EA}" srcOrd="1" destOrd="0" presId="urn:microsoft.com/office/officeart/2005/8/layout/list1"/>
    <dgm:cxn modelId="{DABABB9A-DF34-4B0E-88D9-91E72EBEC425}" type="presOf" srcId="{DCC5390F-85F7-482B-901F-7BCAE8BC7712}" destId="{3392AE46-A9BA-448E-B82B-E47ADB14E1CB}" srcOrd="1" destOrd="0" presId="urn:microsoft.com/office/officeart/2005/8/layout/list1"/>
    <dgm:cxn modelId="{0D2933A5-AF81-42B3-A5A7-5A4FF98C9B44}" type="presOf" srcId="{EC480D75-3C54-4DAF-B6B8-CE8C54EE1A56}" destId="{613D0318-02A1-498C-A6B6-58510F84E8E7}" srcOrd="1" destOrd="0" presId="urn:microsoft.com/office/officeart/2005/8/layout/list1"/>
    <dgm:cxn modelId="{8B6148AC-4463-4B07-9EE3-0C54B0AA7A5D}" type="presOf" srcId="{A6B96AEE-68B1-4FA2-8E67-F564F87EEDCE}" destId="{1F764FE5-A456-485F-B1D5-9B93DD475932}" srcOrd="1" destOrd="0" presId="urn:microsoft.com/office/officeart/2005/8/layout/list1"/>
    <dgm:cxn modelId="{594994B1-3322-4B0E-8A71-559F964BE719}" srcId="{62BE5E07-F88B-461D-9D3B-77BD8D889C0F}" destId="{ACEA8E70-972C-45C9-927A-69DFFC87CF05}" srcOrd="5" destOrd="0" parTransId="{CDA80139-8517-4013-A0C5-C45C1912B8DD}" sibTransId="{2C2CF913-FF4F-4974-9A6B-1D328DE2A834}"/>
    <dgm:cxn modelId="{67A6C0BD-79A3-4BB3-95C7-88E38C77185C}" type="presOf" srcId="{62BE5E07-F88B-461D-9D3B-77BD8D889C0F}" destId="{41E28873-8FB3-4D4A-A31A-7558B67C6692}" srcOrd="0" destOrd="0" presId="urn:microsoft.com/office/officeart/2005/8/layout/list1"/>
    <dgm:cxn modelId="{8F4ECAC6-702D-4805-B248-050A901D964A}" srcId="{62BE5E07-F88B-461D-9D3B-77BD8D889C0F}" destId="{3F5E2A2F-A71E-4CC4-BB2C-756260C655CC}" srcOrd="1" destOrd="0" parTransId="{38113A9A-EC76-4131-A389-F62378EA9155}" sibTransId="{15338347-14AB-475D-B9B3-0AB7707BAD08}"/>
    <dgm:cxn modelId="{4E0E55C8-B0A9-4169-B3BA-7CA47835D926}" srcId="{62BE5E07-F88B-461D-9D3B-77BD8D889C0F}" destId="{27CC0630-2BE3-4701-9C4B-FFF7537A5655}" srcOrd="2" destOrd="0" parTransId="{F9D963E4-EB83-4A2E-8C02-8491D40ACD2E}" sibTransId="{728D2F8B-3451-40CE-837E-11B0696C1BAA}"/>
    <dgm:cxn modelId="{C32E71D9-CD5B-4723-ADF0-44427C40E87F}" type="presOf" srcId="{27CC0630-2BE3-4701-9C4B-FFF7537A5655}" destId="{CE011868-8D92-4D29-BF09-E18A8893F203}" srcOrd="0" destOrd="0" presId="urn:microsoft.com/office/officeart/2005/8/layout/list1"/>
    <dgm:cxn modelId="{3A2DA1E2-F98B-42B7-A239-F547B5A50E87}" type="presOf" srcId="{ACEA8E70-972C-45C9-927A-69DFFC87CF05}" destId="{50D5946E-6DA6-4501-8694-D6E589EB38D9}" srcOrd="0" destOrd="0" presId="urn:microsoft.com/office/officeart/2005/8/layout/list1"/>
    <dgm:cxn modelId="{7D2B80E3-AEF0-4B7E-8633-DD888EBF0941}" type="presOf" srcId="{ACEA8E70-972C-45C9-927A-69DFFC87CF05}" destId="{6C246C87-D50F-4365-A299-CF9DDD461D16}" srcOrd="1" destOrd="0" presId="urn:microsoft.com/office/officeart/2005/8/layout/list1"/>
    <dgm:cxn modelId="{A88E4DE7-C200-46E7-90A2-100CD6428E13}" type="presOf" srcId="{A6B96AEE-68B1-4FA2-8E67-F564F87EEDCE}" destId="{5F9BAD66-632F-4B7D-9699-8F75CFEA2E7C}" srcOrd="0" destOrd="0" presId="urn:microsoft.com/office/officeart/2005/8/layout/list1"/>
    <dgm:cxn modelId="{5E8873B8-BEA8-4BF4-A91C-4F1FAB601CF7}" type="presParOf" srcId="{41E28873-8FB3-4D4A-A31A-7558B67C6692}" destId="{E4E65543-472F-476C-8DA8-897639B36A37}" srcOrd="0" destOrd="0" presId="urn:microsoft.com/office/officeart/2005/8/layout/list1"/>
    <dgm:cxn modelId="{AF332895-9A70-4BFB-8668-C2300786269D}" type="presParOf" srcId="{E4E65543-472F-476C-8DA8-897639B36A37}" destId="{C0CC9414-BC9A-4B95-AA5B-78CDCDC96D22}" srcOrd="0" destOrd="0" presId="urn:microsoft.com/office/officeart/2005/8/layout/list1"/>
    <dgm:cxn modelId="{DE0701D9-1353-4128-B259-29BEC2205DA0}" type="presParOf" srcId="{E4E65543-472F-476C-8DA8-897639B36A37}" destId="{613D0318-02A1-498C-A6B6-58510F84E8E7}" srcOrd="1" destOrd="0" presId="urn:microsoft.com/office/officeart/2005/8/layout/list1"/>
    <dgm:cxn modelId="{45FBC37C-DF89-4940-8799-45320D37194A}" type="presParOf" srcId="{41E28873-8FB3-4D4A-A31A-7558B67C6692}" destId="{132284FB-89C7-4793-9666-E881580C6D66}" srcOrd="1" destOrd="0" presId="urn:microsoft.com/office/officeart/2005/8/layout/list1"/>
    <dgm:cxn modelId="{027215F6-C322-4FBE-AC9E-488CE0E4072D}" type="presParOf" srcId="{41E28873-8FB3-4D4A-A31A-7558B67C6692}" destId="{D280D158-DD6B-407E-99AB-5AADF6132C3D}" srcOrd="2" destOrd="0" presId="urn:microsoft.com/office/officeart/2005/8/layout/list1"/>
    <dgm:cxn modelId="{6F244241-1AAE-4F9A-AA66-05D7C1C6F7D3}" type="presParOf" srcId="{41E28873-8FB3-4D4A-A31A-7558B67C6692}" destId="{3989A309-FE08-40EF-BE6A-D0A8FF0A5C25}" srcOrd="3" destOrd="0" presId="urn:microsoft.com/office/officeart/2005/8/layout/list1"/>
    <dgm:cxn modelId="{47E2931F-D078-4C27-9D01-F7CE8B7035DD}" type="presParOf" srcId="{41E28873-8FB3-4D4A-A31A-7558B67C6692}" destId="{3BA8A4C6-67A2-4069-92BD-422C3AA61B28}" srcOrd="4" destOrd="0" presId="urn:microsoft.com/office/officeart/2005/8/layout/list1"/>
    <dgm:cxn modelId="{A727697D-CD0D-455D-875A-56E121559806}" type="presParOf" srcId="{3BA8A4C6-67A2-4069-92BD-422C3AA61B28}" destId="{AABFE8E8-33A9-42E0-AB74-B1F3C5C90EB4}" srcOrd="0" destOrd="0" presId="urn:microsoft.com/office/officeart/2005/8/layout/list1"/>
    <dgm:cxn modelId="{BB18F5FE-2B69-4ECD-8459-C8690E0A7B5E}" type="presParOf" srcId="{3BA8A4C6-67A2-4069-92BD-422C3AA61B28}" destId="{1F869E8F-50FA-4F43-96FB-9BB7A45313EA}" srcOrd="1" destOrd="0" presId="urn:microsoft.com/office/officeart/2005/8/layout/list1"/>
    <dgm:cxn modelId="{45D9D5FB-0D98-4BA9-A113-8D7E17D91FCA}" type="presParOf" srcId="{41E28873-8FB3-4D4A-A31A-7558B67C6692}" destId="{2A7FBED3-C432-4F56-B48B-C09065FB0443}" srcOrd="5" destOrd="0" presId="urn:microsoft.com/office/officeart/2005/8/layout/list1"/>
    <dgm:cxn modelId="{4BBB7031-AA63-42BC-B7CD-43141E2E903D}" type="presParOf" srcId="{41E28873-8FB3-4D4A-A31A-7558B67C6692}" destId="{97863381-ECFF-4F5D-AFAB-1340D913DFAD}" srcOrd="6" destOrd="0" presId="urn:microsoft.com/office/officeart/2005/8/layout/list1"/>
    <dgm:cxn modelId="{6FC813EB-2CDA-4C2E-88B6-0C24DF809800}" type="presParOf" srcId="{41E28873-8FB3-4D4A-A31A-7558B67C6692}" destId="{8868D253-C353-4125-8BB5-36DA4E87D76F}" srcOrd="7" destOrd="0" presId="urn:microsoft.com/office/officeart/2005/8/layout/list1"/>
    <dgm:cxn modelId="{DBB0729B-AB24-49A5-ACDF-591CA6D0C66C}" type="presParOf" srcId="{41E28873-8FB3-4D4A-A31A-7558B67C6692}" destId="{DD7EEAF4-714F-43B2-A6B8-E647C7B8D905}" srcOrd="8" destOrd="0" presId="urn:microsoft.com/office/officeart/2005/8/layout/list1"/>
    <dgm:cxn modelId="{66BC9E18-ABA7-4908-8F5F-C9E9440C7B2B}" type="presParOf" srcId="{DD7EEAF4-714F-43B2-A6B8-E647C7B8D905}" destId="{CE011868-8D92-4D29-BF09-E18A8893F203}" srcOrd="0" destOrd="0" presId="urn:microsoft.com/office/officeart/2005/8/layout/list1"/>
    <dgm:cxn modelId="{785A7245-831C-49B3-B9AA-E8254FB177E1}" type="presParOf" srcId="{DD7EEAF4-714F-43B2-A6B8-E647C7B8D905}" destId="{29442D93-33F3-4095-A5D1-79666AB3EA82}" srcOrd="1" destOrd="0" presId="urn:microsoft.com/office/officeart/2005/8/layout/list1"/>
    <dgm:cxn modelId="{FB09A200-777F-4926-BFCC-5858DC4A1B7D}" type="presParOf" srcId="{41E28873-8FB3-4D4A-A31A-7558B67C6692}" destId="{84D22BD6-9D1A-46E0-B4D4-244544CF78EF}" srcOrd="9" destOrd="0" presId="urn:microsoft.com/office/officeart/2005/8/layout/list1"/>
    <dgm:cxn modelId="{CFDA8732-7616-401D-8494-541C87AC7773}" type="presParOf" srcId="{41E28873-8FB3-4D4A-A31A-7558B67C6692}" destId="{671EB3CF-CC8C-4DBE-A330-BC3A665D840E}" srcOrd="10" destOrd="0" presId="urn:microsoft.com/office/officeart/2005/8/layout/list1"/>
    <dgm:cxn modelId="{05CC5BC3-EAD2-45E8-A99B-619EA6007123}" type="presParOf" srcId="{41E28873-8FB3-4D4A-A31A-7558B67C6692}" destId="{DF827309-8FE4-4F87-A68E-41E5A66A994F}" srcOrd="11" destOrd="0" presId="urn:microsoft.com/office/officeart/2005/8/layout/list1"/>
    <dgm:cxn modelId="{C043686F-8C74-4BA9-977D-AE039C19D624}" type="presParOf" srcId="{41E28873-8FB3-4D4A-A31A-7558B67C6692}" destId="{A7A993CD-951F-42A7-8A80-5DF96E3EA83A}" srcOrd="12" destOrd="0" presId="urn:microsoft.com/office/officeart/2005/8/layout/list1"/>
    <dgm:cxn modelId="{9F7B4E98-B0C4-4409-98E2-B45EB25BB7F5}" type="presParOf" srcId="{A7A993CD-951F-42A7-8A80-5DF96E3EA83A}" destId="{CF82E8F2-6EF7-4E05-9148-AF0BFD68A1D9}" srcOrd="0" destOrd="0" presId="urn:microsoft.com/office/officeart/2005/8/layout/list1"/>
    <dgm:cxn modelId="{CF6DAE54-A133-42B9-8F4A-19E619911C28}" type="presParOf" srcId="{A7A993CD-951F-42A7-8A80-5DF96E3EA83A}" destId="{3392AE46-A9BA-448E-B82B-E47ADB14E1CB}" srcOrd="1" destOrd="0" presId="urn:microsoft.com/office/officeart/2005/8/layout/list1"/>
    <dgm:cxn modelId="{3FF8D2ED-7C21-4F64-9185-BD63B2ADB5AF}" type="presParOf" srcId="{41E28873-8FB3-4D4A-A31A-7558B67C6692}" destId="{AD1F8BA6-BBBA-4D85-A64F-7DAD5B0FEE6A}" srcOrd="13" destOrd="0" presId="urn:microsoft.com/office/officeart/2005/8/layout/list1"/>
    <dgm:cxn modelId="{CB9B212E-BEB9-477E-821A-3BB3FA03C123}" type="presParOf" srcId="{41E28873-8FB3-4D4A-A31A-7558B67C6692}" destId="{0E4EE724-200B-469C-9FAC-E071D118CCB5}" srcOrd="14" destOrd="0" presId="urn:microsoft.com/office/officeart/2005/8/layout/list1"/>
    <dgm:cxn modelId="{74ED514A-F586-494C-816A-2933111AC844}" type="presParOf" srcId="{41E28873-8FB3-4D4A-A31A-7558B67C6692}" destId="{3607DFA3-B50A-4C08-B42D-23406A8E8703}" srcOrd="15" destOrd="0" presId="urn:microsoft.com/office/officeart/2005/8/layout/list1"/>
    <dgm:cxn modelId="{9EE9B589-2874-4810-98BA-FAE47590A154}" type="presParOf" srcId="{41E28873-8FB3-4D4A-A31A-7558B67C6692}" destId="{77ADF765-2DB6-4472-BA25-E4490299D56E}" srcOrd="16" destOrd="0" presId="urn:microsoft.com/office/officeart/2005/8/layout/list1"/>
    <dgm:cxn modelId="{945F580E-A787-44D2-91D5-805B36D0BA25}" type="presParOf" srcId="{77ADF765-2DB6-4472-BA25-E4490299D56E}" destId="{5F9BAD66-632F-4B7D-9699-8F75CFEA2E7C}" srcOrd="0" destOrd="0" presId="urn:microsoft.com/office/officeart/2005/8/layout/list1"/>
    <dgm:cxn modelId="{580F3439-EB7C-494E-90D8-AFE064516853}" type="presParOf" srcId="{77ADF765-2DB6-4472-BA25-E4490299D56E}" destId="{1F764FE5-A456-485F-B1D5-9B93DD475932}" srcOrd="1" destOrd="0" presId="urn:microsoft.com/office/officeart/2005/8/layout/list1"/>
    <dgm:cxn modelId="{4EA56A3F-86D9-4940-BC8D-96A9CD004D9C}" type="presParOf" srcId="{41E28873-8FB3-4D4A-A31A-7558B67C6692}" destId="{5B1C2246-B549-4E73-88EC-AA389CE9A594}" srcOrd="17" destOrd="0" presId="urn:microsoft.com/office/officeart/2005/8/layout/list1"/>
    <dgm:cxn modelId="{DA23132C-44C6-47A7-AD4F-5C927B26A6B9}" type="presParOf" srcId="{41E28873-8FB3-4D4A-A31A-7558B67C6692}" destId="{48D142BD-E3C2-45F7-AA29-2ACCAE0DCD4B}" srcOrd="18" destOrd="0" presId="urn:microsoft.com/office/officeart/2005/8/layout/list1"/>
    <dgm:cxn modelId="{CF8D5728-4BAD-434F-9802-13545B1EEA1F}" type="presParOf" srcId="{41E28873-8FB3-4D4A-A31A-7558B67C6692}" destId="{834E21AA-C990-4728-BDF6-F13E1B1DED49}" srcOrd="19" destOrd="0" presId="urn:microsoft.com/office/officeart/2005/8/layout/list1"/>
    <dgm:cxn modelId="{7B46A618-A791-4D8D-AA5B-C0EE944E4DB9}" type="presParOf" srcId="{41E28873-8FB3-4D4A-A31A-7558B67C6692}" destId="{5EFC1978-CB5F-4E19-954F-00DCAD5468D2}" srcOrd="20" destOrd="0" presId="urn:microsoft.com/office/officeart/2005/8/layout/list1"/>
    <dgm:cxn modelId="{2323B163-1BD5-4510-9B7C-7C1349DDC1A8}" type="presParOf" srcId="{5EFC1978-CB5F-4E19-954F-00DCAD5468D2}" destId="{50D5946E-6DA6-4501-8694-D6E589EB38D9}" srcOrd="0" destOrd="0" presId="urn:microsoft.com/office/officeart/2005/8/layout/list1"/>
    <dgm:cxn modelId="{BE683614-1D3E-48A7-8167-CFE1066836E6}" type="presParOf" srcId="{5EFC1978-CB5F-4E19-954F-00DCAD5468D2}" destId="{6C246C87-D50F-4365-A299-CF9DDD461D16}" srcOrd="1" destOrd="0" presId="urn:microsoft.com/office/officeart/2005/8/layout/list1"/>
    <dgm:cxn modelId="{217BFA6C-7D8B-4EF7-A87B-D47B7E3277B7}" type="presParOf" srcId="{41E28873-8FB3-4D4A-A31A-7558B67C6692}" destId="{45703CFA-BE53-44CF-85E3-AE1B231AA145}" srcOrd="21" destOrd="0" presId="urn:microsoft.com/office/officeart/2005/8/layout/list1"/>
    <dgm:cxn modelId="{F457E245-8C13-4366-A8D7-CC7CDF3AC7F1}" type="presParOf" srcId="{41E28873-8FB3-4D4A-A31A-7558B67C6692}" destId="{D811BB30-8B5F-4E2D-A577-1B5EFA5B5153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DF217-B861-4486-B1EF-4023EE50CDBE}">
      <dsp:nvSpPr>
        <dsp:cNvPr id="0" name=""/>
        <dsp:cNvSpPr/>
      </dsp:nvSpPr>
      <dsp:spPr>
        <a:xfrm rot="16200000">
          <a:off x="-1695738" y="1696723"/>
          <a:ext cx="5954793" cy="2561345"/>
        </a:xfrm>
        <a:prstGeom prst="flowChartManualOperation">
          <a:avLst/>
        </a:prstGeom>
        <a:solidFill>
          <a:srgbClr val="222A3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5604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300" kern="1200" dirty="0"/>
            <a:t>Nivel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 dirty="0"/>
            <a:t>Introducción a </a:t>
          </a:r>
          <a:r>
            <a:rPr lang="es-PE" sz="1800" kern="1200" dirty="0" err="1"/>
            <a:t>react</a:t>
          </a:r>
          <a:endParaRPr lang="es-P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 dirty="0"/>
            <a:t>La nueva generación de JS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 dirty="0"/>
            <a:t>Conceptos Básicos de </a:t>
          </a:r>
          <a:r>
            <a:rPr lang="es-PE" sz="1800" kern="1200" dirty="0" err="1"/>
            <a:t>React</a:t>
          </a:r>
          <a:endParaRPr lang="es-P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 dirty="0"/>
            <a:t>Renderizado Condicional, Listas y </a:t>
          </a:r>
          <a:r>
            <a:rPr lang="es-PE" sz="1800" kern="1200" dirty="0" err="1"/>
            <a:t>DevTools</a:t>
          </a:r>
          <a:endParaRPr lang="es-P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 dirty="0" err="1"/>
            <a:t>Chidren</a:t>
          </a:r>
          <a:r>
            <a:rPr lang="es-PE" sz="1800" kern="1200" dirty="0"/>
            <a:t> y eventos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 dirty="0"/>
            <a:t>Proyecto 1 (Memorias de cartas)</a:t>
          </a:r>
        </a:p>
      </dsp:txBody>
      <dsp:txXfrm rot="5400000">
        <a:off x="986" y="1190958"/>
        <a:ext cx="2561345" cy="3572875"/>
      </dsp:txXfrm>
    </dsp:sp>
    <dsp:sp modelId="{5806C4A7-F54F-465F-8F4D-93BCAB01C7DB}">
      <dsp:nvSpPr>
        <dsp:cNvPr id="0" name=""/>
        <dsp:cNvSpPr/>
      </dsp:nvSpPr>
      <dsp:spPr>
        <a:xfrm rot="16200000">
          <a:off x="1057707" y="1696723"/>
          <a:ext cx="5954793" cy="2561345"/>
        </a:xfrm>
        <a:prstGeom prst="flowChartManualOperation">
          <a:avLst/>
        </a:prstGeom>
        <a:solidFill>
          <a:srgbClr val="222A3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5604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300" kern="1200" dirty="0"/>
            <a:t>Nivel 2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 dirty="0" err="1"/>
            <a:t>Styled</a:t>
          </a:r>
          <a:r>
            <a:rPr lang="es-PE" sz="1800" kern="1200" dirty="0"/>
            <a:t> </a:t>
          </a:r>
          <a:r>
            <a:rPr lang="es-PE" sz="1800" kern="1200" dirty="0" err="1"/>
            <a:t>Components</a:t>
          </a:r>
          <a:r>
            <a:rPr lang="es-PE" sz="1800" kern="1200" dirty="0"/>
            <a:t> y Formularios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 dirty="0"/>
            <a:t>Ciclo de vidas de los </a:t>
          </a:r>
          <a:r>
            <a:rPr lang="es-PE" sz="1800" kern="1200" dirty="0" err="1"/>
            <a:t>class</a:t>
          </a:r>
          <a:r>
            <a:rPr lang="es-PE" sz="1800" kern="1200" dirty="0"/>
            <a:t> </a:t>
          </a:r>
          <a:r>
            <a:rPr lang="es-PE" sz="1800" kern="1200" dirty="0" err="1"/>
            <a:t>component</a:t>
          </a:r>
          <a:endParaRPr lang="es-P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Hooks</a:t>
          </a:r>
          <a:endParaRPr lang="es-P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 dirty="0"/>
            <a:t>Proyecto 2 (Buscador de noticas)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 dirty="0"/>
            <a:t>Rutas con </a:t>
          </a:r>
          <a:r>
            <a:rPr lang="es-PE" sz="1800" kern="1200" dirty="0" err="1"/>
            <a:t>React</a:t>
          </a:r>
          <a:r>
            <a:rPr lang="es-PE" sz="1800" kern="1200" dirty="0"/>
            <a:t> </a:t>
          </a:r>
          <a:r>
            <a:rPr lang="es-PE" sz="1800" kern="1200" dirty="0" err="1"/>
            <a:t>Router</a:t>
          </a:r>
          <a:r>
            <a:rPr lang="es-PE" sz="1800" kern="1200" dirty="0"/>
            <a:t> DOM</a:t>
          </a:r>
        </a:p>
      </dsp:txBody>
      <dsp:txXfrm rot="5400000">
        <a:off x="2754431" y="1190958"/>
        <a:ext cx="2561345" cy="3572875"/>
      </dsp:txXfrm>
    </dsp:sp>
    <dsp:sp modelId="{7AE6681C-701B-4D60-94AD-01A017BFE47A}">
      <dsp:nvSpPr>
        <dsp:cNvPr id="0" name=""/>
        <dsp:cNvSpPr/>
      </dsp:nvSpPr>
      <dsp:spPr>
        <a:xfrm rot="16200000">
          <a:off x="3811154" y="1696723"/>
          <a:ext cx="5954793" cy="2561345"/>
        </a:xfrm>
        <a:prstGeom prst="flowChartManualOperation">
          <a:avLst/>
        </a:prstGeom>
        <a:solidFill>
          <a:srgbClr val="222A3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5604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300" kern="1200" dirty="0"/>
            <a:t>Nivel 3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 dirty="0" err="1"/>
            <a:t>Redux</a:t>
          </a:r>
          <a:endParaRPr lang="es-P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 dirty="0" err="1"/>
            <a:t>Context</a:t>
          </a:r>
          <a:endParaRPr lang="es-P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/>
            <a:t>Proyecto 3 (Autenticación y crud con react y firebase)</a:t>
          </a:r>
          <a:endParaRPr lang="es-PE" sz="1800" kern="1200" dirty="0"/>
        </a:p>
      </dsp:txBody>
      <dsp:txXfrm rot="5400000">
        <a:off x="5507878" y="1190958"/>
        <a:ext cx="2561345" cy="357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0D158-DD6B-407E-99AB-5AADF6132C3D}">
      <dsp:nvSpPr>
        <dsp:cNvPr id="0" name=""/>
        <dsp:cNvSpPr/>
      </dsp:nvSpPr>
      <dsp:spPr>
        <a:xfrm>
          <a:off x="0" y="319069"/>
          <a:ext cx="957588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D0318-02A1-498C-A6B6-58510F84E8E7}">
      <dsp:nvSpPr>
        <dsp:cNvPr id="0" name=""/>
        <dsp:cNvSpPr/>
      </dsp:nvSpPr>
      <dsp:spPr>
        <a:xfrm>
          <a:off x="478794" y="38629"/>
          <a:ext cx="6703118" cy="560880"/>
        </a:xfrm>
        <a:prstGeom prst="roundRect">
          <a:avLst/>
        </a:prstGeom>
        <a:solidFill>
          <a:srgbClr val="222A3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362" tIns="0" rIns="25336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0" i="0" kern="1200" dirty="0"/>
            <a:t>Introducción</a:t>
          </a:r>
        </a:p>
      </dsp:txBody>
      <dsp:txXfrm>
        <a:off x="506174" y="66009"/>
        <a:ext cx="6648358" cy="506120"/>
      </dsp:txXfrm>
    </dsp:sp>
    <dsp:sp modelId="{97863381-ECFF-4F5D-AFAB-1340D913DFAD}">
      <dsp:nvSpPr>
        <dsp:cNvPr id="0" name=""/>
        <dsp:cNvSpPr/>
      </dsp:nvSpPr>
      <dsp:spPr>
        <a:xfrm>
          <a:off x="0" y="1180909"/>
          <a:ext cx="957588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869E8F-50FA-4F43-96FB-9BB7A45313EA}">
      <dsp:nvSpPr>
        <dsp:cNvPr id="0" name=""/>
        <dsp:cNvSpPr/>
      </dsp:nvSpPr>
      <dsp:spPr>
        <a:xfrm>
          <a:off x="470405" y="900469"/>
          <a:ext cx="6703118" cy="560880"/>
        </a:xfrm>
        <a:prstGeom prst="roundRect">
          <a:avLst/>
        </a:prstGeom>
        <a:solidFill>
          <a:srgbClr val="404F6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362" tIns="0" rIns="25336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kern="1200" dirty="0"/>
            <a:t>Flujo de </a:t>
          </a:r>
          <a:r>
            <a:rPr lang="es-PE" sz="1900" kern="1200" dirty="0" err="1"/>
            <a:t>Redux</a:t>
          </a:r>
          <a:endParaRPr lang="es-PE" sz="1900" kern="1200" dirty="0"/>
        </a:p>
      </dsp:txBody>
      <dsp:txXfrm>
        <a:off x="497785" y="927849"/>
        <a:ext cx="6648358" cy="506120"/>
      </dsp:txXfrm>
    </dsp:sp>
    <dsp:sp modelId="{671EB3CF-CC8C-4DBE-A330-BC3A665D840E}">
      <dsp:nvSpPr>
        <dsp:cNvPr id="0" name=""/>
        <dsp:cNvSpPr/>
      </dsp:nvSpPr>
      <dsp:spPr>
        <a:xfrm>
          <a:off x="0" y="2042749"/>
          <a:ext cx="957588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42D93-33F3-4095-A5D1-79666AB3EA82}">
      <dsp:nvSpPr>
        <dsp:cNvPr id="0" name=""/>
        <dsp:cNvSpPr/>
      </dsp:nvSpPr>
      <dsp:spPr>
        <a:xfrm>
          <a:off x="478794" y="1762309"/>
          <a:ext cx="6703118" cy="560880"/>
        </a:xfrm>
        <a:prstGeom prst="roundRect">
          <a:avLst/>
        </a:prstGeom>
        <a:solidFill>
          <a:srgbClr val="222A3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362" tIns="0" rIns="25336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kern="1200" dirty="0"/>
            <a:t>Store</a:t>
          </a:r>
        </a:p>
      </dsp:txBody>
      <dsp:txXfrm>
        <a:off x="506174" y="1789689"/>
        <a:ext cx="6648358" cy="506120"/>
      </dsp:txXfrm>
    </dsp:sp>
    <dsp:sp modelId="{0E4EE724-200B-469C-9FAC-E071D118CCB5}">
      <dsp:nvSpPr>
        <dsp:cNvPr id="0" name=""/>
        <dsp:cNvSpPr/>
      </dsp:nvSpPr>
      <dsp:spPr>
        <a:xfrm>
          <a:off x="0" y="2904589"/>
          <a:ext cx="957588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92AE46-A9BA-448E-B82B-E47ADB14E1CB}">
      <dsp:nvSpPr>
        <dsp:cNvPr id="0" name=""/>
        <dsp:cNvSpPr/>
      </dsp:nvSpPr>
      <dsp:spPr>
        <a:xfrm>
          <a:off x="478794" y="2624149"/>
          <a:ext cx="6703118" cy="560880"/>
        </a:xfrm>
        <a:prstGeom prst="roundRect">
          <a:avLst/>
        </a:prstGeom>
        <a:solidFill>
          <a:srgbClr val="404F6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362" tIns="0" rIns="25336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b="0" i="0" kern="1200" dirty="0"/>
            <a:t>Middlewares</a:t>
          </a:r>
          <a:endParaRPr lang="es-PE" sz="1900" kern="1200" dirty="0"/>
        </a:p>
      </dsp:txBody>
      <dsp:txXfrm>
        <a:off x="506174" y="2651529"/>
        <a:ext cx="6648358" cy="506120"/>
      </dsp:txXfrm>
    </dsp:sp>
    <dsp:sp modelId="{48D142BD-E3C2-45F7-AA29-2ACCAE0DCD4B}">
      <dsp:nvSpPr>
        <dsp:cNvPr id="0" name=""/>
        <dsp:cNvSpPr/>
      </dsp:nvSpPr>
      <dsp:spPr>
        <a:xfrm>
          <a:off x="0" y="3766429"/>
          <a:ext cx="957588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64FE5-A456-485F-B1D5-9B93DD475932}">
      <dsp:nvSpPr>
        <dsp:cNvPr id="0" name=""/>
        <dsp:cNvSpPr/>
      </dsp:nvSpPr>
      <dsp:spPr>
        <a:xfrm>
          <a:off x="478794" y="3485989"/>
          <a:ext cx="6703118" cy="560880"/>
        </a:xfrm>
        <a:prstGeom prst="roundRect">
          <a:avLst/>
        </a:prstGeom>
        <a:solidFill>
          <a:srgbClr val="222A3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362" tIns="0" rIns="25336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0" i="0" kern="1200" dirty="0" err="1"/>
            <a:t>Dispatch</a:t>
          </a:r>
          <a:endParaRPr lang="es-ES" sz="1900" b="0" i="0" kern="1200" dirty="0"/>
        </a:p>
      </dsp:txBody>
      <dsp:txXfrm>
        <a:off x="506174" y="3513369"/>
        <a:ext cx="6648358" cy="506120"/>
      </dsp:txXfrm>
    </dsp:sp>
    <dsp:sp modelId="{D811BB30-8B5F-4E2D-A577-1B5EFA5B5153}">
      <dsp:nvSpPr>
        <dsp:cNvPr id="0" name=""/>
        <dsp:cNvSpPr/>
      </dsp:nvSpPr>
      <dsp:spPr>
        <a:xfrm>
          <a:off x="0" y="4628269"/>
          <a:ext cx="957588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46C87-D50F-4365-A299-CF9DDD461D16}">
      <dsp:nvSpPr>
        <dsp:cNvPr id="0" name=""/>
        <dsp:cNvSpPr/>
      </dsp:nvSpPr>
      <dsp:spPr>
        <a:xfrm>
          <a:off x="478794" y="4347829"/>
          <a:ext cx="6703118" cy="560880"/>
        </a:xfrm>
        <a:prstGeom prst="roundRect">
          <a:avLst/>
        </a:prstGeom>
        <a:solidFill>
          <a:srgbClr val="404F6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362" tIns="0" rIns="25336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0" i="0" kern="1200" dirty="0" err="1"/>
            <a:t>Actions</a:t>
          </a:r>
          <a:endParaRPr lang="es-ES" sz="1900" b="0" i="0" kern="1200" dirty="0"/>
        </a:p>
      </dsp:txBody>
      <dsp:txXfrm>
        <a:off x="506174" y="4375209"/>
        <a:ext cx="6648358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94F0D-D9D9-42A2-BA84-6F564235549A}" type="datetimeFigureOut">
              <a:rPr lang="es-PE" smtClean="0"/>
              <a:t>21/08/2020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DB595-D686-47DD-9786-87ADB3ADF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959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1067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680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4423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6993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0800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5019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7457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469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54E1A-3DCC-4E81-9C77-A8AFA8879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21EC32-1C1C-4F9D-B8EE-E85E8EBD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A87251-1394-462D-B236-7751A823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21/08/2020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613A60-870A-4618-9DB2-5EAC01AA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D3044A-E9CD-4F70-863D-A7CAF7F5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939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E5DC2-ED89-4CA3-B2A6-294FBD9D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9C568F-46DC-4248-AB54-2E1D3A5C7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432245-CABF-4983-AFF9-5DEC16ED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21/08/2020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7D0371-2E65-4A51-A432-48136907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C28D4A-16EA-4C3A-8394-D8B04ACE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079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B4540A-3EEC-4979-9DB5-867E1F352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BADD43-7ADC-4F7E-8CC3-05C503E21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4E911A-8FD5-4CD2-A149-60D16EA2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21/08/2020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D97B6A-2BF3-4297-B643-D57DDCBE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318604-059D-42C1-9DB5-0E83BDDB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529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14339-E988-456B-96B1-C98F7BF2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28866E-906E-409A-B9D8-A1D1538D5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50357F-5B29-453B-83FA-D7E1E77C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21/08/2020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A73AF-7EE7-41C6-A012-CF647A97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C785C5-8A28-407B-ABFE-02874252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968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CB899-1B1E-4B61-8559-8E40CE12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A7C1D5-4EBE-47AB-9AD3-EE810DFA2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E63805-8909-47C9-B104-B718CD1F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21/08/2020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A38394-9AE2-47B7-B2BD-6B364DDE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51D7AB-38CA-4E92-B2FD-422BEAD2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253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52E6B-2089-4F1E-81D1-471200D9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431D43-906E-4F07-8256-9616704E5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9019C7-CA90-4C05-868D-1CF9E188C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583A95-93DB-4D93-8CC0-F570F764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21/08/2020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A741ED-3931-4287-BA24-AE0278F4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4C726A-2F1C-4067-974A-DDCB23E2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440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E89D9-E823-4692-8FA0-3B27CEE4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AAC3E6-5EA1-4F70-BC32-23427EB99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CCCF56-8754-429F-B647-6E21183E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06B4B4-FF16-4705-8817-999293DB7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F32D87-F114-4AF8-AC48-02004FB7A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F9ECAB-3FBA-4A72-90CA-CBEE8F41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21/08/2020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F78D99B-A7D3-442C-A3C3-8939BE83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FC1EBD-3335-4A17-9CBB-88938208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067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829D5-E872-45BD-B122-79FE06D8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80E928-DE79-4794-8630-2A1DDC3B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21/08/2020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032BB-0D7E-47E3-B978-47FBBE2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A4E040-6D70-4EE1-8BB1-861FDFA7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269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9D298A-E46A-461D-BD0E-2DA7773E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21/08/2020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C94801-7DD4-4E13-9C8A-9102E8D1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E5897D-8699-4EB2-8052-3FA18229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823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292B3-3A2C-4A36-A3B7-9470368D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3076CE-0D62-4F94-9E63-DC5E879D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6CF0DB-869F-438C-B571-EA3E7A0CA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0A2171-9038-4080-8F8C-B9FB4710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21/08/2020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F58D72-F825-46A3-9BA6-364A0DDB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0CEBAF-7A8B-4917-88BB-AB869449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576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A2D9A-FB95-4E76-8E60-2AF4921A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6FEF46-85C3-4D41-88F0-6EEBC5F16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7063E4-853B-452F-B9C4-DF49AA4DD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7315F3-9563-40BA-8A2D-A61EC392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21/08/2020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76938D-FECC-48D5-8CE0-33FB4031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18FF6A-CE53-437B-A6D2-F6CADAA3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598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E44EC5-75BB-479E-A9DE-6C969769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3D95C1-B558-450F-B398-642F384A3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8FA7CF-124C-44B9-9EDC-5AB807448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B757C-A4EA-465B-9828-FBF277470921}" type="datetimeFigureOut">
              <a:rPr lang="es-PE" smtClean="0"/>
              <a:t>21/08/2020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AC5A53-6B98-4ACB-A94D-6BEE43DFC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9487CA-3619-43F3-B408-7E633A5EE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251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nsole.firebase.google.com/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redux.js.org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package/redux-thunk" TargetMode="External"/><Relationship Id="rId5" Type="http://schemas.openxmlformats.org/officeDocument/2006/relationships/hyperlink" Target="https://github.com/zalmoxisus/redux-devtools-extension" TargetMode="External"/><Relationship Id="rId4" Type="http://schemas.openxmlformats.org/officeDocument/2006/relationships/hyperlink" Target="https://chrome.google.com/webstore/detail/redux-devtools/lmhkpmbekcpmknklioeibfkpmmfibljd?hl=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tabla, persona, interior, frente&#10;&#10;Descripción generada automáticamente">
            <a:extLst>
              <a:ext uri="{FF2B5EF4-FFF2-40B4-BE49-F238E27FC236}">
                <a16:creationId xmlns:a16="http://schemas.microsoft.com/office/drawing/2014/main" id="{3985580E-D0E9-49A6-88CB-9ADE53CCD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344" y="0"/>
            <a:ext cx="10287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F82934E-230F-4046-9931-68B2E51336A3}"/>
              </a:ext>
            </a:extLst>
          </p:cNvPr>
          <p:cNvSpPr/>
          <p:nvPr/>
        </p:nvSpPr>
        <p:spPr>
          <a:xfrm>
            <a:off x="0" y="0"/>
            <a:ext cx="5769429" cy="685800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EF6009-BFB6-4F54-909A-65E28F62FE98}"/>
              </a:ext>
            </a:extLst>
          </p:cNvPr>
          <p:cNvSpPr txBox="1"/>
          <p:nvPr/>
        </p:nvSpPr>
        <p:spPr>
          <a:xfrm>
            <a:off x="512782" y="3177984"/>
            <a:ext cx="6252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Lato Black" panose="020F0A02020204030203" pitchFamily="34" charset="0"/>
              </a:rPr>
              <a:t>React </a:t>
            </a:r>
            <a:r>
              <a:rPr lang="es-ES" sz="4400" dirty="0" err="1">
                <a:solidFill>
                  <a:schemeClr val="bg1"/>
                </a:solidFill>
                <a:latin typeface="Lato Black" panose="020F0A02020204030203" pitchFamily="34" charset="0"/>
              </a:rPr>
              <a:t>js</a:t>
            </a:r>
            <a:endParaRPr lang="es-PE" sz="44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FF1944A2-F719-465D-A4D1-BC81C7028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6460" y="2585229"/>
            <a:ext cx="2248192" cy="19549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7325B47-3EF4-4833-B249-62CF697B3A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24" y="1059252"/>
            <a:ext cx="4082748" cy="7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0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343EB0-3D99-4F11-ACAC-3A2990933601}"/>
              </a:ext>
            </a:extLst>
          </p:cNvPr>
          <p:cNvSpPr/>
          <p:nvPr/>
        </p:nvSpPr>
        <p:spPr>
          <a:xfrm>
            <a:off x="32296" y="493380"/>
            <a:ext cx="9279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dirty="0" err="1">
                <a:solidFill>
                  <a:schemeClr val="bg1"/>
                </a:solidFill>
              </a:rPr>
              <a:t>Firebase</a:t>
            </a:r>
            <a:endParaRPr lang="es-PE" sz="4000" dirty="0">
              <a:solidFill>
                <a:schemeClr val="bg1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4633C87-A362-4391-AFD3-4832C685FF68}"/>
              </a:ext>
            </a:extLst>
          </p:cNvPr>
          <p:cNvSpPr/>
          <p:nvPr/>
        </p:nvSpPr>
        <p:spPr>
          <a:xfrm>
            <a:off x="106124" y="1678528"/>
            <a:ext cx="5413521" cy="124084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075AE20-5C0F-4E31-929B-51413BD899FA}"/>
              </a:ext>
            </a:extLst>
          </p:cNvPr>
          <p:cNvSpPr txBox="1"/>
          <p:nvPr/>
        </p:nvSpPr>
        <p:spPr>
          <a:xfrm>
            <a:off x="265825" y="1757846"/>
            <a:ext cx="199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>
                <a:solidFill>
                  <a:schemeClr val="accent1"/>
                </a:solidFill>
                <a:latin typeface="Lato" panose="020F0502020204030203"/>
              </a:rPr>
              <a:t>Firebase</a:t>
            </a:r>
            <a:endParaRPr lang="es-PE" dirty="0">
              <a:solidFill>
                <a:schemeClr val="accent1"/>
              </a:solidFill>
              <a:latin typeface="Lato" panose="020F0502020204030203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B261EB0-6F7D-4163-974C-FE6C22507320}"/>
              </a:ext>
            </a:extLst>
          </p:cNvPr>
          <p:cNvSpPr txBox="1"/>
          <p:nvPr/>
        </p:nvSpPr>
        <p:spPr>
          <a:xfrm>
            <a:off x="265825" y="2130050"/>
            <a:ext cx="5413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/>
              <a:t>Es una plataforma para desarrollar aplicaciones web o móviles</a:t>
            </a:r>
            <a:endParaRPr lang="es-ES" sz="1600" dirty="0"/>
          </a:p>
          <a:p>
            <a:br>
              <a:rPr lang="es-ES" sz="1600" dirty="0"/>
            </a:br>
            <a:endParaRPr lang="es-PE" sz="1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7BD41C0-0AEF-4F7F-B0B5-2CEFB0D23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543619A-051F-4DC3-990B-4A601D67C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25" y="3321400"/>
            <a:ext cx="4052888" cy="3409164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FCA371E9-8641-4CEA-B410-E6751AA102ED}"/>
              </a:ext>
            </a:extLst>
          </p:cNvPr>
          <p:cNvSpPr/>
          <p:nvPr/>
        </p:nvSpPr>
        <p:spPr>
          <a:xfrm>
            <a:off x="5954648" y="1678528"/>
            <a:ext cx="5413521" cy="155448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B3B5AC7-2F25-47B1-9E92-0A7A11C0B050}"/>
              </a:ext>
            </a:extLst>
          </p:cNvPr>
          <p:cNvSpPr txBox="1"/>
          <p:nvPr/>
        </p:nvSpPr>
        <p:spPr>
          <a:xfrm>
            <a:off x="6114348" y="1757846"/>
            <a:ext cx="27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Lato" panose="020F0502020204030203"/>
              </a:rPr>
              <a:t>Consola de </a:t>
            </a:r>
            <a:r>
              <a:rPr lang="es-PE" dirty="0" err="1">
                <a:solidFill>
                  <a:schemeClr val="accent1"/>
                </a:solidFill>
                <a:latin typeface="Lato" panose="020F0502020204030203"/>
              </a:rPr>
              <a:t>firebase</a:t>
            </a:r>
            <a:endParaRPr lang="es-PE" dirty="0">
              <a:solidFill>
                <a:schemeClr val="accent1"/>
              </a:solidFill>
              <a:latin typeface="Lato" panose="020F0502020204030203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1FE2831-6528-4CFF-9736-4E95945C62A7}"/>
              </a:ext>
            </a:extLst>
          </p:cNvPr>
          <p:cNvSpPr txBox="1"/>
          <p:nvPr/>
        </p:nvSpPr>
        <p:spPr>
          <a:xfrm>
            <a:off x="6114349" y="2130050"/>
            <a:ext cx="50765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hlinkClick r:id="rId5"/>
              </a:rPr>
              <a:t>https://console.firebase.google.com/</a:t>
            </a:r>
            <a:endParaRPr lang="es-P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/>
              <a:t>Instalación de </a:t>
            </a:r>
            <a:r>
              <a:rPr lang="es-PE" sz="1600" dirty="0" err="1"/>
              <a:t>firebase</a:t>
            </a:r>
            <a:r>
              <a:rPr lang="es-PE" sz="1600" dirty="0"/>
              <a:t> en </a:t>
            </a:r>
            <a:r>
              <a:rPr lang="es-PE" sz="1600" dirty="0" err="1"/>
              <a:t>react</a:t>
            </a:r>
            <a:r>
              <a:rPr lang="es-PE" sz="1600" dirty="0"/>
              <a:t>:  </a:t>
            </a:r>
            <a:r>
              <a:rPr lang="es-PE" sz="1600" dirty="0" err="1"/>
              <a:t>npm</a:t>
            </a:r>
            <a:r>
              <a:rPr lang="es-PE" sz="1600" dirty="0"/>
              <a:t> i </a:t>
            </a:r>
            <a:r>
              <a:rPr lang="es-PE" sz="1600" dirty="0" err="1"/>
              <a:t>firebase</a:t>
            </a:r>
            <a:br>
              <a:rPr lang="es-ES" sz="1600" dirty="0"/>
            </a:b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13805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343EB0-3D99-4F11-ACAC-3A2990933601}"/>
              </a:ext>
            </a:extLst>
          </p:cNvPr>
          <p:cNvSpPr/>
          <p:nvPr/>
        </p:nvSpPr>
        <p:spPr>
          <a:xfrm>
            <a:off x="32296" y="493380"/>
            <a:ext cx="9279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dirty="0">
                <a:solidFill>
                  <a:schemeClr val="bg1"/>
                </a:solidFill>
              </a:rPr>
              <a:t>Rutas Privadas y Publicas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4633C87-A362-4391-AFD3-4832C685FF68}"/>
              </a:ext>
            </a:extLst>
          </p:cNvPr>
          <p:cNvSpPr/>
          <p:nvPr/>
        </p:nvSpPr>
        <p:spPr>
          <a:xfrm>
            <a:off x="106124" y="1678528"/>
            <a:ext cx="5413521" cy="124084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075AE20-5C0F-4E31-929B-51413BD899FA}"/>
              </a:ext>
            </a:extLst>
          </p:cNvPr>
          <p:cNvSpPr txBox="1"/>
          <p:nvPr/>
        </p:nvSpPr>
        <p:spPr>
          <a:xfrm>
            <a:off x="265825" y="1757846"/>
            <a:ext cx="375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Lato" panose="020F0502020204030203"/>
              </a:rPr>
              <a:t>Rutas publicas y privadas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B261EB0-6F7D-4163-974C-FE6C22507320}"/>
              </a:ext>
            </a:extLst>
          </p:cNvPr>
          <p:cNvSpPr txBox="1"/>
          <p:nvPr/>
        </p:nvSpPr>
        <p:spPr>
          <a:xfrm>
            <a:off x="265826" y="2130050"/>
            <a:ext cx="5253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/>
              <a:t>En </a:t>
            </a:r>
            <a:r>
              <a:rPr lang="es-PE" sz="1600" dirty="0" err="1"/>
              <a:t>react</a:t>
            </a:r>
            <a:r>
              <a:rPr lang="es-PE" sz="1600" dirty="0"/>
              <a:t> se puede configurar </a:t>
            </a:r>
            <a:r>
              <a:rPr lang="es-PE" sz="1600" dirty="0" err="1"/>
              <a:t>Layouts</a:t>
            </a:r>
            <a:r>
              <a:rPr lang="es-PE" sz="1600" dirty="0"/>
              <a:t> para las rutas publicas y privadas y usarlas como rutas en la aplicación.</a:t>
            </a:r>
            <a:endParaRPr lang="es-ES" sz="1600" dirty="0"/>
          </a:p>
          <a:p>
            <a:br>
              <a:rPr lang="es-ES" sz="1600" dirty="0"/>
            </a:br>
            <a:endParaRPr lang="es-PE" sz="1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7BD41C0-0AEF-4F7F-B0B5-2CEFB0D23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F7FB3A5-8771-4C63-8990-970DDB650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24" y="2998687"/>
            <a:ext cx="5620886" cy="38180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6661343-D368-4590-9CED-B321BB06A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872" y="1678528"/>
            <a:ext cx="5694159" cy="256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8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2524B6D-797B-4A59-8734-B649B54BE02B}"/>
              </a:ext>
            </a:extLst>
          </p:cNvPr>
          <p:cNvSpPr/>
          <p:nvPr/>
        </p:nvSpPr>
        <p:spPr>
          <a:xfrm>
            <a:off x="0" y="0"/>
            <a:ext cx="2969111" cy="6858000"/>
          </a:xfrm>
          <a:prstGeom prst="rect">
            <a:avLst/>
          </a:prstGeom>
          <a:solidFill>
            <a:srgbClr val="274E9F"/>
          </a:solidFill>
          <a:ln>
            <a:solidFill>
              <a:srgbClr val="83CD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29FE01FC-58F5-46EB-8B40-7726404F4CAF}"/>
              </a:ext>
            </a:extLst>
          </p:cNvPr>
          <p:cNvSpPr/>
          <p:nvPr/>
        </p:nvSpPr>
        <p:spPr>
          <a:xfrm>
            <a:off x="0" y="2026443"/>
            <a:ext cx="29691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4000" dirty="0">
                <a:solidFill>
                  <a:schemeClr val="bg1"/>
                </a:solidFill>
                <a:latin typeface="Lato" panose="020F0502020204030203" pitchFamily="34" charset="0"/>
              </a:rPr>
              <a:t>Resumen del Curso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EA9DFE29-B250-45AD-968A-B3BFB67ADA2E}"/>
              </a:ext>
            </a:extLst>
          </p:cNvPr>
          <p:cNvGraphicFramePr/>
          <p:nvPr/>
        </p:nvGraphicFramePr>
        <p:xfrm>
          <a:off x="3464652" y="378894"/>
          <a:ext cx="8070209" cy="5954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áfico 5">
            <a:extLst>
              <a:ext uri="{FF2B5EF4-FFF2-40B4-BE49-F238E27FC236}">
                <a16:creationId xmlns:a16="http://schemas.microsoft.com/office/drawing/2014/main" id="{DC03F430-088C-4C77-9C30-EB95C9FE4A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2323" y="3620803"/>
            <a:ext cx="1504463" cy="130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401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E3790-44EB-417A-866D-CBD3ED3AD652}"/>
              </a:ext>
            </a:extLst>
          </p:cNvPr>
          <p:cNvSpPr/>
          <p:nvPr/>
        </p:nvSpPr>
        <p:spPr>
          <a:xfrm>
            <a:off x="646584" y="472763"/>
            <a:ext cx="95758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dirty="0" err="1">
                <a:solidFill>
                  <a:schemeClr val="bg1"/>
                </a:solidFill>
                <a:latin typeface="Lato" panose="020F0502020204030203" pitchFamily="34" charset="0"/>
              </a:rPr>
              <a:t>Redux</a:t>
            </a:r>
            <a:endParaRPr lang="es-PE" sz="40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27048FA-D512-46AB-8E90-F376FA0C8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5978341"/>
              </p:ext>
            </p:extLst>
          </p:nvPr>
        </p:nvGraphicFramePr>
        <p:xfrm>
          <a:off x="1203969" y="1630761"/>
          <a:ext cx="9575884" cy="5145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Gráfico 7">
            <a:extLst>
              <a:ext uri="{FF2B5EF4-FFF2-40B4-BE49-F238E27FC236}">
                <a16:creationId xmlns:a16="http://schemas.microsoft.com/office/drawing/2014/main" id="{F64D2698-92D3-4943-8DF1-DA70F2F7E5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12" y="608833"/>
            <a:ext cx="501107" cy="43574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CF93582-0B0D-448F-B173-1AC1EF6D55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E3790-44EB-417A-866D-CBD3ED3AD652}"/>
              </a:ext>
            </a:extLst>
          </p:cNvPr>
          <p:cNvSpPr/>
          <p:nvPr/>
        </p:nvSpPr>
        <p:spPr>
          <a:xfrm>
            <a:off x="32296" y="124048"/>
            <a:ext cx="525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Redux</a:t>
            </a:r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343EB0-3D99-4F11-ACAC-3A2990933601}"/>
              </a:ext>
            </a:extLst>
          </p:cNvPr>
          <p:cNvSpPr/>
          <p:nvPr/>
        </p:nvSpPr>
        <p:spPr>
          <a:xfrm>
            <a:off x="32296" y="493380"/>
            <a:ext cx="9279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4000" dirty="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44937C5-134E-4026-91D2-38ACB4AA5BED}"/>
              </a:ext>
            </a:extLst>
          </p:cNvPr>
          <p:cNvSpPr/>
          <p:nvPr/>
        </p:nvSpPr>
        <p:spPr>
          <a:xfrm>
            <a:off x="97429" y="1582431"/>
            <a:ext cx="10598534" cy="225810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94563D0-FDDE-4055-B373-0CCA9E40048E}"/>
              </a:ext>
            </a:extLst>
          </p:cNvPr>
          <p:cNvSpPr txBox="1"/>
          <p:nvPr/>
        </p:nvSpPr>
        <p:spPr>
          <a:xfrm>
            <a:off x="265825" y="1689108"/>
            <a:ext cx="342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>
                <a:solidFill>
                  <a:schemeClr val="accent1"/>
                </a:solidFill>
                <a:latin typeface="Lato" panose="020F0502020204030203"/>
              </a:rPr>
              <a:t>Redux</a:t>
            </a:r>
            <a:endParaRPr lang="es-PE" dirty="0">
              <a:solidFill>
                <a:schemeClr val="accent1"/>
              </a:solidFill>
              <a:latin typeface="Lato" panose="020F0502020204030203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5B4891E-067D-447D-8515-0D88B4F078C5}"/>
              </a:ext>
            </a:extLst>
          </p:cNvPr>
          <p:cNvSpPr txBox="1"/>
          <p:nvPr/>
        </p:nvSpPr>
        <p:spPr>
          <a:xfrm>
            <a:off x="265825" y="2061312"/>
            <a:ext cx="904595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 un contenedor predecible del estado de nuestra aplicación.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Nos ayudará a manejar el </a:t>
            </a:r>
            <a:r>
              <a:rPr lang="es-ES" dirty="0" err="1"/>
              <a:t>State</a:t>
            </a:r>
            <a:r>
              <a:rPr lang="es-ES" dirty="0"/>
              <a:t>, en aplicaciones grandes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Manejará la data conforme a las acciones que realice el usuario.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Solo tiene un </a:t>
            </a:r>
            <a:r>
              <a:rPr lang="es-ES" sz="1600" dirty="0" err="1"/>
              <a:t>state</a:t>
            </a:r>
            <a:r>
              <a:rPr lang="es-ES" sz="1600" dirty="0"/>
              <a:t> principal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El </a:t>
            </a:r>
            <a:r>
              <a:rPr lang="es-ES" sz="1600" dirty="0" err="1"/>
              <a:t>state</a:t>
            </a:r>
            <a:r>
              <a:rPr lang="es-ES" sz="1600" dirty="0"/>
              <a:t> será modificado, dentro de la capa de </a:t>
            </a:r>
            <a:r>
              <a:rPr lang="es-ES" sz="1600" dirty="0" err="1"/>
              <a:t>Redux</a:t>
            </a:r>
            <a:r>
              <a:rPr lang="es-ES" sz="1600" dirty="0"/>
              <a:t> y no directamente desde la vista.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hlinkClick r:id="rId3"/>
              </a:rPr>
              <a:t>https://es.redux.js.org/</a:t>
            </a:r>
            <a:endParaRPr lang="es-ES" sz="1600" dirty="0"/>
          </a:p>
          <a:p>
            <a:br>
              <a:rPr lang="es-ES" sz="1600" dirty="0"/>
            </a:br>
            <a:endParaRPr lang="es-PE" sz="160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06F077B-3CDE-4D54-82E4-7357C0507D70}"/>
              </a:ext>
            </a:extLst>
          </p:cNvPr>
          <p:cNvSpPr/>
          <p:nvPr/>
        </p:nvSpPr>
        <p:spPr>
          <a:xfrm>
            <a:off x="97429" y="3921962"/>
            <a:ext cx="6071277" cy="116904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AE916E9-C8B6-4B4B-BFF0-2DDCA569AA33}"/>
              </a:ext>
            </a:extLst>
          </p:cNvPr>
          <p:cNvSpPr txBox="1"/>
          <p:nvPr/>
        </p:nvSpPr>
        <p:spPr>
          <a:xfrm>
            <a:off x="265825" y="4028638"/>
            <a:ext cx="342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Lato" panose="020F0502020204030203"/>
              </a:rPr>
              <a:t>React </a:t>
            </a:r>
            <a:r>
              <a:rPr lang="es-PE" dirty="0" err="1">
                <a:solidFill>
                  <a:schemeClr val="accent1"/>
                </a:solidFill>
                <a:latin typeface="Lato" panose="020F0502020204030203"/>
              </a:rPr>
              <a:t>Redux</a:t>
            </a:r>
            <a:endParaRPr lang="es-PE" dirty="0">
              <a:solidFill>
                <a:schemeClr val="accent1"/>
              </a:solidFill>
              <a:latin typeface="Lato" panose="020F0502020204030203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F94F2C3-AFD3-4FFD-8DAA-50D20F4B26AA}"/>
              </a:ext>
            </a:extLst>
          </p:cNvPr>
          <p:cNvSpPr txBox="1"/>
          <p:nvPr/>
        </p:nvSpPr>
        <p:spPr>
          <a:xfrm>
            <a:off x="265826" y="4400842"/>
            <a:ext cx="5757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/>
              <a:t>Abstrae el trabajo de </a:t>
            </a:r>
            <a:r>
              <a:rPr lang="es-PE" sz="1600" dirty="0" err="1"/>
              <a:t>Redux</a:t>
            </a:r>
            <a:r>
              <a:rPr lang="es-PE" sz="1600" dirty="0"/>
              <a:t>, enfocado con react, usando </a:t>
            </a:r>
            <a:r>
              <a:rPr lang="es-PE" sz="1600" dirty="0" err="1"/>
              <a:t>Hooks</a:t>
            </a:r>
            <a:endParaRPr lang="es-P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/>
              <a:t>Para instalar react </a:t>
            </a:r>
            <a:r>
              <a:rPr lang="es-PE" sz="1600" dirty="0" err="1"/>
              <a:t>redux</a:t>
            </a:r>
            <a:r>
              <a:rPr lang="es-PE" sz="1600" dirty="0"/>
              <a:t> ejecutar: </a:t>
            </a:r>
            <a:r>
              <a:rPr lang="es-PE" sz="1600" b="1" dirty="0" err="1"/>
              <a:t>npm</a:t>
            </a:r>
            <a:r>
              <a:rPr lang="es-PE" sz="1600" b="1" dirty="0"/>
              <a:t> i react-</a:t>
            </a:r>
            <a:r>
              <a:rPr lang="es-PE" sz="1600" b="1" dirty="0" err="1"/>
              <a:t>redux</a:t>
            </a:r>
            <a:r>
              <a:rPr lang="es-PE" sz="1600" b="1" dirty="0"/>
              <a:t> </a:t>
            </a:r>
            <a:r>
              <a:rPr lang="es-PE" sz="1600" b="1" dirty="0" err="1"/>
              <a:t>redux</a:t>
            </a:r>
            <a:endParaRPr lang="es-ES" sz="1600" b="1" dirty="0"/>
          </a:p>
          <a:p>
            <a:br>
              <a:rPr lang="es-ES" sz="1600" dirty="0"/>
            </a:br>
            <a:endParaRPr lang="es-PE" sz="1600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2603A05-38DC-4C0A-90F0-12AF77BB1044}"/>
              </a:ext>
            </a:extLst>
          </p:cNvPr>
          <p:cNvSpPr/>
          <p:nvPr/>
        </p:nvSpPr>
        <p:spPr>
          <a:xfrm>
            <a:off x="6337102" y="3921962"/>
            <a:ext cx="5471564" cy="178255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9A1E3C0-5E69-43E0-9DC0-3D35A8D3D285}"/>
              </a:ext>
            </a:extLst>
          </p:cNvPr>
          <p:cNvSpPr txBox="1"/>
          <p:nvPr/>
        </p:nvSpPr>
        <p:spPr>
          <a:xfrm>
            <a:off x="6505498" y="4028638"/>
            <a:ext cx="309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>
                <a:solidFill>
                  <a:schemeClr val="accent1"/>
                </a:solidFill>
                <a:latin typeface="Lato" panose="020F0502020204030203"/>
              </a:rPr>
              <a:t>Redux</a:t>
            </a:r>
            <a:r>
              <a:rPr lang="es-PE" dirty="0">
                <a:solidFill>
                  <a:schemeClr val="accent1"/>
                </a:solidFill>
                <a:latin typeface="Lato" panose="020F0502020204030203"/>
              </a:rPr>
              <a:t> </a:t>
            </a:r>
            <a:r>
              <a:rPr lang="es-PE" dirty="0" err="1">
                <a:solidFill>
                  <a:schemeClr val="accent1"/>
                </a:solidFill>
                <a:latin typeface="Lato" panose="020F0502020204030203"/>
              </a:rPr>
              <a:t>dev</a:t>
            </a:r>
            <a:r>
              <a:rPr lang="es-PE" dirty="0">
                <a:solidFill>
                  <a:schemeClr val="accent1"/>
                </a:solidFill>
                <a:latin typeface="Lato" panose="020F0502020204030203"/>
              </a:rPr>
              <a:t> </a:t>
            </a:r>
            <a:r>
              <a:rPr lang="es-PE" dirty="0" err="1">
                <a:solidFill>
                  <a:schemeClr val="accent1"/>
                </a:solidFill>
                <a:latin typeface="Lato" panose="020F0502020204030203"/>
              </a:rPr>
              <a:t>tools</a:t>
            </a:r>
            <a:endParaRPr lang="es-PE" dirty="0">
              <a:solidFill>
                <a:schemeClr val="accent1"/>
              </a:solidFill>
              <a:latin typeface="Lato" panose="020F0502020204030203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9BE83AC-D8C4-44DB-8587-560604825C4A}"/>
              </a:ext>
            </a:extLst>
          </p:cNvPr>
          <p:cNvSpPr txBox="1"/>
          <p:nvPr/>
        </p:nvSpPr>
        <p:spPr>
          <a:xfrm>
            <a:off x="6505498" y="4400842"/>
            <a:ext cx="5188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hlinkClick r:id="rId4"/>
              </a:rPr>
              <a:t>https://chrome.google.com/webstore/detail/redux-devtools/lmhkpmbekcpmknklioeibfkpmmfibljd?hl=es</a:t>
            </a:r>
            <a:endParaRPr lang="es-P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hlinkClick r:id="rId5"/>
              </a:rPr>
              <a:t>https://github.com/zalmoxisus/redux-devtools-extension</a:t>
            </a:r>
            <a:endParaRPr lang="es-ES" sz="1600" b="1" dirty="0"/>
          </a:p>
          <a:p>
            <a:br>
              <a:rPr lang="es-ES" sz="1600" dirty="0"/>
            </a:br>
            <a:endParaRPr lang="es-PE" sz="1600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9DD2CE5-4719-4DD5-A937-228CB0D26860}"/>
              </a:ext>
            </a:extLst>
          </p:cNvPr>
          <p:cNvSpPr/>
          <p:nvPr/>
        </p:nvSpPr>
        <p:spPr>
          <a:xfrm>
            <a:off x="151411" y="5356999"/>
            <a:ext cx="6071277" cy="137695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216AD08-01A6-452A-89A1-CCE15F4BCE43}"/>
              </a:ext>
            </a:extLst>
          </p:cNvPr>
          <p:cNvSpPr txBox="1"/>
          <p:nvPr/>
        </p:nvSpPr>
        <p:spPr>
          <a:xfrm>
            <a:off x="319807" y="5463675"/>
            <a:ext cx="342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>
                <a:solidFill>
                  <a:schemeClr val="accent1"/>
                </a:solidFill>
                <a:latin typeface="Lato" panose="020F0502020204030203"/>
              </a:rPr>
              <a:t>Redux</a:t>
            </a:r>
            <a:r>
              <a:rPr lang="es-PE" dirty="0">
                <a:solidFill>
                  <a:schemeClr val="accent1"/>
                </a:solidFill>
                <a:latin typeface="Lato" panose="020F0502020204030203"/>
              </a:rPr>
              <a:t> </a:t>
            </a:r>
            <a:r>
              <a:rPr lang="es-PE" dirty="0" err="1">
                <a:solidFill>
                  <a:schemeClr val="accent1"/>
                </a:solidFill>
                <a:latin typeface="Lato" panose="020F0502020204030203"/>
              </a:rPr>
              <a:t>Thunk</a:t>
            </a:r>
            <a:endParaRPr lang="es-PE" dirty="0">
              <a:solidFill>
                <a:schemeClr val="accent1"/>
              </a:solidFill>
              <a:latin typeface="Lato" panose="020F0502020204030203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F4D2E68-90A9-4B56-AAC2-F92C2B217065}"/>
              </a:ext>
            </a:extLst>
          </p:cNvPr>
          <p:cNvSpPr txBox="1"/>
          <p:nvPr/>
        </p:nvSpPr>
        <p:spPr>
          <a:xfrm>
            <a:off x="254332" y="5795351"/>
            <a:ext cx="5757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err="1"/>
              <a:t>Redux</a:t>
            </a:r>
            <a:r>
              <a:rPr lang="es-PE" sz="1600" dirty="0"/>
              <a:t> </a:t>
            </a:r>
            <a:r>
              <a:rPr lang="es-PE" sz="1600" dirty="0" err="1"/>
              <a:t>Thunk</a:t>
            </a:r>
            <a:r>
              <a:rPr lang="es-PE" sz="1600" dirty="0"/>
              <a:t> es un middleware, el cual manejará las acciones asíncronas, se declara en el Store. </a:t>
            </a:r>
            <a:r>
              <a:rPr lang="es-PE" sz="1600" dirty="0">
                <a:hlinkClick r:id="rId6"/>
              </a:rPr>
              <a:t>https://www.npmjs.com/package/redux-thunk</a:t>
            </a:r>
            <a:br>
              <a:rPr lang="es-ES" sz="1600" dirty="0"/>
            </a:br>
            <a:endParaRPr lang="es-PE" sz="16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517ADEC-41D3-4A23-907A-3E285298AD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6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E3790-44EB-417A-866D-CBD3ED3AD652}"/>
              </a:ext>
            </a:extLst>
          </p:cNvPr>
          <p:cNvSpPr/>
          <p:nvPr/>
        </p:nvSpPr>
        <p:spPr>
          <a:xfrm>
            <a:off x="32296" y="124048"/>
            <a:ext cx="525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Redux</a:t>
            </a:r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343EB0-3D99-4F11-ACAC-3A2990933601}"/>
              </a:ext>
            </a:extLst>
          </p:cNvPr>
          <p:cNvSpPr/>
          <p:nvPr/>
        </p:nvSpPr>
        <p:spPr>
          <a:xfrm>
            <a:off x="32296" y="493380"/>
            <a:ext cx="9279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4000" dirty="0">
                <a:solidFill>
                  <a:schemeClr val="bg1"/>
                </a:solidFill>
              </a:rPr>
              <a:t>Flujo de </a:t>
            </a:r>
            <a:r>
              <a:rPr lang="es-ES" sz="4000" dirty="0" err="1">
                <a:solidFill>
                  <a:schemeClr val="bg1"/>
                </a:solidFill>
              </a:rPr>
              <a:t>Redux</a:t>
            </a:r>
            <a:endParaRPr lang="es-ES" sz="4000" dirty="0">
              <a:solidFill>
                <a:schemeClr val="bg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D6B3EE6-2127-429D-B4E9-1FCF051F0E95}"/>
              </a:ext>
            </a:extLst>
          </p:cNvPr>
          <p:cNvSpPr/>
          <p:nvPr/>
        </p:nvSpPr>
        <p:spPr>
          <a:xfrm>
            <a:off x="3053881" y="2249195"/>
            <a:ext cx="6554311" cy="1095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  <a:p>
            <a:pPr algn="ctr"/>
            <a:endParaRPr lang="es-PE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B58BDD8-FB5C-4025-AEAF-D321CDAC3F0F}"/>
              </a:ext>
            </a:extLst>
          </p:cNvPr>
          <p:cNvSpPr/>
          <p:nvPr/>
        </p:nvSpPr>
        <p:spPr>
          <a:xfrm>
            <a:off x="2474752" y="2340528"/>
            <a:ext cx="1728131" cy="9311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Dispatcher</a:t>
            </a:r>
            <a:endParaRPr lang="es-PE" dirty="0"/>
          </a:p>
          <a:p>
            <a:pPr algn="ctr"/>
            <a:endParaRPr lang="es-PE" dirty="0"/>
          </a:p>
          <a:p>
            <a:pPr algn="ct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FF2F2E6-296A-48F1-91B7-85DC5864238B}"/>
              </a:ext>
            </a:extLst>
          </p:cNvPr>
          <p:cNvSpPr/>
          <p:nvPr/>
        </p:nvSpPr>
        <p:spPr>
          <a:xfrm>
            <a:off x="2583808" y="2718032"/>
            <a:ext cx="1518407" cy="4697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Middlewares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A831B5-3610-46E2-9B33-4BEA7659339F}"/>
              </a:ext>
            </a:extLst>
          </p:cNvPr>
          <p:cNvSpPr/>
          <p:nvPr/>
        </p:nvSpPr>
        <p:spPr>
          <a:xfrm>
            <a:off x="5108896" y="2340528"/>
            <a:ext cx="2827090" cy="9311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  <a:p>
            <a:pPr algn="ctr"/>
            <a:r>
              <a:rPr lang="es-PE" dirty="0" err="1"/>
              <a:t>Reduer</a:t>
            </a:r>
            <a:endParaRPr lang="es-PE" dirty="0"/>
          </a:p>
          <a:p>
            <a:pPr algn="ctr"/>
            <a:endParaRPr lang="es-PE" dirty="0"/>
          </a:p>
          <a:p>
            <a:pPr algn="ctr"/>
            <a:endParaRPr lang="es-PE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E6A2ADC-C445-401A-8B5F-137165C3C8BE}"/>
              </a:ext>
            </a:extLst>
          </p:cNvPr>
          <p:cNvSpPr/>
          <p:nvPr/>
        </p:nvSpPr>
        <p:spPr>
          <a:xfrm>
            <a:off x="5259898" y="2835478"/>
            <a:ext cx="645952" cy="35233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R1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A62A391B-B3B2-4138-923A-149CCD5734C5}"/>
              </a:ext>
            </a:extLst>
          </p:cNvPr>
          <p:cNvSpPr/>
          <p:nvPr/>
        </p:nvSpPr>
        <p:spPr>
          <a:xfrm>
            <a:off x="6191076" y="2829886"/>
            <a:ext cx="645952" cy="35233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R2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44268AFD-5D3C-4AF5-A714-3719737C074C}"/>
              </a:ext>
            </a:extLst>
          </p:cNvPr>
          <p:cNvSpPr/>
          <p:nvPr/>
        </p:nvSpPr>
        <p:spPr>
          <a:xfrm>
            <a:off x="7122254" y="2829886"/>
            <a:ext cx="645952" cy="35233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R3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8A4F97F-B929-4E2A-AE88-D9088D27072E}"/>
              </a:ext>
            </a:extLst>
          </p:cNvPr>
          <p:cNvSpPr/>
          <p:nvPr/>
        </p:nvSpPr>
        <p:spPr>
          <a:xfrm>
            <a:off x="8706375" y="2385269"/>
            <a:ext cx="2004969" cy="841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State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777FEDC-564A-4FEE-8921-B8123C07AE61}"/>
              </a:ext>
            </a:extLst>
          </p:cNvPr>
          <p:cNvSpPr/>
          <p:nvPr/>
        </p:nvSpPr>
        <p:spPr>
          <a:xfrm>
            <a:off x="4756558" y="5674695"/>
            <a:ext cx="2239860" cy="49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View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D82D961F-D27A-4B1C-B489-BDCA4F855478}"/>
              </a:ext>
            </a:extLst>
          </p:cNvPr>
          <p:cNvSpPr/>
          <p:nvPr/>
        </p:nvSpPr>
        <p:spPr>
          <a:xfrm>
            <a:off x="167780" y="4262061"/>
            <a:ext cx="2239860" cy="4949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Actions</a:t>
            </a:r>
            <a:endParaRPr lang="es-PE" dirty="0"/>
          </a:p>
        </p:txBody>
      </p:sp>
      <p:cxnSp>
        <p:nvCxnSpPr>
          <p:cNvPr id="12" name="Conector: curvado 11">
            <a:extLst>
              <a:ext uri="{FF2B5EF4-FFF2-40B4-BE49-F238E27FC236}">
                <a16:creationId xmlns:a16="http://schemas.microsoft.com/office/drawing/2014/main" id="{E0649F8C-74AB-43C9-B733-6549A24836A2}"/>
              </a:ext>
            </a:extLst>
          </p:cNvPr>
          <p:cNvCxnSpPr>
            <a:cxnSpLocks/>
            <a:stCxn id="34" idx="0"/>
            <a:endCxn id="30" idx="1"/>
          </p:cNvCxnSpPr>
          <p:nvPr/>
        </p:nvCxnSpPr>
        <p:spPr>
          <a:xfrm rot="5400000" flipH="1" flipV="1">
            <a:off x="1153259" y="2940568"/>
            <a:ext cx="1455944" cy="1187042"/>
          </a:xfrm>
          <a:prstGeom prst="curvedConnector2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607B7A25-6E63-44EE-BB33-B52EB9858B1B}"/>
              </a:ext>
            </a:extLst>
          </p:cNvPr>
          <p:cNvSpPr/>
          <p:nvPr/>
        </p:nvSpPr>
        <p:spPr>
          <a:xfrm>
            <a:off x="2650920" y="3721882"/>
            <a:ext cx="1375793" cy="4224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API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7073D9B-DB3C-46A5-9625-542F5FD8601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852400" y="3182224"/>
            <a:ext cx="0" cy="60153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0301F31-A550-4C1F-92AE-E7E9D29AD6F3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3338817" y="3187816"/>
            <a:ext cx="4195" cy="5340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359A3EE1-5841-424B-AD2B-ADE8A526F0BC}"/>
              </a:ext>
            </a:extLst>
          </p:cNvPr>
          <p:cNvCxnSpPr>
            <a:endCxn id="5" idx="1"/>
          </p:cNvCxnSpPr>
          <p:nvPr/>
        </p:nvCxnSpPr>
        <p:spPr>
          <a:xfrm flipV="1">
            <a:off x="4202883" y="2806117"/>
            <a:ext cx="906013" cy="237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curvado 44">
            <a:extLst>
              <a:ext uri="{FF2B5EF4-FFF2-40B4-BE49-F238E27FC236}">
                <a16:creationId xmlns:a16="http://schemas.microsoft.com/office/drawing/2014/main" id="{97A4828F-1368-4AEC-AEB3-95A2E0F0A1F4}"/>
              </a:ext>
            </a:extLst>
          </p:cNvPr>
          <p:cNvCxnSpPr>
            <a:stCxn id="8" idx="3"/>
            <a:endCxn id="10" idx="3"/>
          </p:cNvCxnSpPr>
          <p:nvPr/>
        </p:nvCxnSpPr>
        <p:spPr>
          <a:xfrm flipH="1">
            <a:off x="6996418" y="2806117"/>
            <a:ext cx="3714926" cy="3116054"/>
          </a:xfrm>
          <a:prstGeom prst="curvedConnector3">
            <a:avLst>
              <a:gd name="adj1" fmla="val -6154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C74AC100-63AF-4184-9951-3291A26133B9}"/>
              </a:ext>
            </a:extLst>
          </p:cNvPr>
          <p:cNvCxnSpPr>
            <a:cxnSpLocks/>
          </p:cNvCxnSpPr>
          <p:nvPr/>
        </p:nvCxnSpPr>
        <p:spPr>
          <a:xfrm flipV="1">
            <a:off x="7927596" y="2989276"/>
            <a:ext cx="796954" cy="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704640AF-75BD-4919-8B62-5CBE3EA7A6C1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7935986" y="2796786"/>
            <a:ext cx="755007" cy="933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D08B256D-4E8B-4B66-8DAD-339E9B49280B}"/>
              </a:ext>
            </a:extLst>
          </p:cNvPr>
          <p:cNvSpPr txBox="1"/>
          <p:nvPr/>
        </p:nvSpPr>
        <p:spPr>
          <a:xfrm>
            <a:off x="5855497" y="179497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Store</a:t>
            </a:r>
          </a:p>
        </p:txBody>
      </p:sp>
      <p:cxnSp>
        <p:nvCxnSpPr>
          <p:cNvPr id="54" name="Conector: curvado 53">
            <a:extLst>
              <a:ext uri="{FF2B5EF4-FFF2-40B4-BE49-F238E27FC236}">
                <a16:creationId xmlns:a16="http://schemas.microsoft.com/office/drawing/2014/main" id="{961335FE-F173-4DF0-B707-F6C7FC41B63E}"/>
              </a:ext>
            </a:extLst>
          </p:cNvPr>
          <p:cNvCxnSpPr>
            <a:stCxn id="10" idx="1"/>
            <a:endCxn id="34" idx="2"/>
          </p:cNvCxnSpPr>
          <p:nvPr/>
        </p:nvCxnSpPr>
        <p:spPr>
          <a:xfrm rot="10800000">
            <a:off x="1287710" y="4757013"/>
            <a:ext cx="3468848" cy="1165159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49C63A6C-E8BB-40C1-AE55-2A36CE196CAA}"/>
              </a:ext>
            </a:extLst>
          </p:cNvPr>
          <p:cNvSpPr txBox="1"/>
          <p:nvPr/>
        </p:nvSpPr>
        <p:spPr>
          <a:xfrm>
            <a:off x="8409964" y="4587735"/>
            <a:ext cx="2340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/>
              <a:t>Lee el estado centralizado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3C20F96D-4264-4498-8677-AC6E01DF6FFF}"/>
              </a:ext>
            </a:extLst>
          </p:cNvPr>
          <p:cNvSpPr txBox="1"/>
          <p:nvPr/>
        </p:nvSpPr>
        <p:spPr>
          <a:xfrm>
            <a:off x="1956814" y="5906561"/>
            <a:ext cx="1791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/>
              <a:t>Indica que solicita realizar una acción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803D18D6-C7D3-4838-8387-8A56E7E18155}"/>
              </a:ext>
            </a:extLst>
          </p:cNvPr>
          <p:cNvSpPr txBox="1"/>
          <p:nvPr/>
        </p:nvSpPr>
        <p:spPr>
          <a:xfrm>
            <a:off x="197142" y="3039787"/>
            <a:ext cx="1328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/>
              <a:t>Dispara la solicitud</a:t>
            </a:r>
          </a:p>
          <a:p>
            <a:pPr algn="ctr"/>
            <a:r>
              <a:rPr lang="es-PE" sz="1600" dirty="0"/>
              <a:t>De la vista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13F006E-A26B-4E7E-9B47-0F9595416385}"/>
              </a:ext>
            </a:extLst>
          </p:cNvPr>
          <p:cNvSpPr txBox="1"/>
          <p:nvPr/>
        </p:nvSpPr>
        <p:spPr>
          <a:xfrm>
            <a:off x="343950" y="1671863"/>
            <a:ext cx="2709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/>
              <a:t>Se evaluará si la solicitud es síncrona o Asíncrona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34603199-E4BE-41DF-A1C0-ACBACBB28907}"/>
              </a:ext>
            </a:extLst>
          </p:cNvPr>
          <p:cNvSpPr txBox="1"/>
          <p:nvPr/>
        </p:nvSpPr>
        <p:spPr>
          <a:xfrm>
            <a:off x="5167475" y="3370239"/>
            <a:ext cx="2709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/>
              <a:t>El </a:t>
            </a:r>
            <a:r>
              <a:rPr lang="es-PE" sz="1600" dirty="0" err="1"/>
              <a:t>reducer</a:t>
            </a:r>
            <a:r>
              <a:rPr lang="es-PE" sz="1600" dirty="0"/>
              <a:t> toma el </a:t>
            </a:r>
            <a:r>
              <a:rPr lang="es-PE" sz="1600" dirty="0" err="1"/>
              <a:t>state</a:t>
            </a:r>
            <a:r>
              <a:rPr lang="es-PE" sz="1600" dirty="0"/>
              <a:t> y actualiza la información.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3C34FB8-57DD-43AC-B866-8916E487F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1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E3790-44EB-417A-866D-CBD3ED3AD652}"/>
              </a:ext>
            </a:extLst>
          </p:cNvPr>
          <p:cNvSpPr/>
          <p:nvPr/>
        </p:nvSpPr>
        <p:spPr>
          <a:xfrm>
            <a:off x="32296" y="124048"/>
            <a:ext cx="525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Redux</a:t>
            </a:r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343EB0-3D99-4F11-ACAC-3A2990933601}"/>
              </a:ext>
            </a:extLst>
          </p:cNvPr>
          <p:cNvSpPr/>
          <p:nvPr/>
        </p:nvSpPr>
        <p:spPr>
          <a:xfrm>
            <a:off x="32296" y="493380"/>
            <a:ext cx="9279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4000" dirty="0">
                <a:solidFill>
                  <a:schemeClr val="bg1"/>
                </a:solidFill>
              </a:rPr>
              <a:t>Store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4633C87-A362-4391-AFD3-4832C685FF68}"/>
              </a:ext>
            </a:extLst>
          </p:cNvPr>
          <p:cNvSpPr/>
          <p:nvPr/>
        </p:nvSpPr>
        <p:spPr>
          <a:xfrm>
            <a:off x="97429" y="1651168"/>
            <a:ext cx="5732920" cy="48335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075AE20-5C0F-4E31-929B-51413BD899FA}"/>
              </a:ext>
            </a:extLst>
          </p:cNvPr>
          <p:cNvSpPr txBox="1"/>
          <p:nvPr/>
        </p:nvSpPr>
        <p:spPr>
          <a:xfrm>
            <a:off x="265825" y="1757846"/>
            <a:ext cx="93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Lato" panose="020F0502020204030203"/>
              </a:rPr>
              <a:t>Store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B261EB0-6F7D-4163-974C-FE6C22507320}"/>
              </a:ext>
            </a:extLst>
          </p:cNvPr>
          <p:cNvSpPr txBox="1"/>
          <p:nvPr/>
        </p:nvSpPr>
        <p:spPr>
          <a:xfrm>
            <a:off x="265825" y="2130050"/>
            <a:ext cx="54135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/>
              <a:t>Es el centro de almacenamiento.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/>
              <a:t>Para crear un store, se usa el </a:t>
            </a:r>
            <a:r>
              <a:rPr lang="es-PE" sz="1600" b="1" dirty="0" err="1"/>
              <a:t>createStore</a:t>
            </a:r>
            <a:r>
              <a:rPr lang="es-PE" sz="1600" dirty="0"/>
              <a:t>, el cual se importa de </a:t>
            </a:r>
            <a:r>
              <a:rPr lang="es-PE" sz="1600" dirty="0" err="1"/>
              <a:t>redux</a:t>
            </a:r>
            <a:endParaRPr lang="es-P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/>
              <a:t>Como parámetro recibe un </a:t>
            </a:r>
            <a:r>
              <a:rPr lang="es-PE" sz="1600" dirty="0" err="1"/>
              <a:t>reducer</a:t>
            </a:r>
            <a:r>
              <a:rPr lang="es-PE" sz="1600" dirty="0"/>
              <a:t>. </a:t>
            </a:r>
            <a:r>
              <a:rPr lang="es-PE" sz="1600" b="1" dirty="0" err="1"/>
              <a:t>createStrore</a:t>
            </a:r>
            <a:r>
              <a:rPr lang="es-PE" sz="1600" b="1" dirty="0"/>
              <a:t>(</a:t>
            </a:r>
            <a:r>
              <a:rPr lang="es-PE" sz="1600" b="1" dirty="0" err="1"/>
              <a:t>reducer</a:t>
            </a:r>
            <a:r>
              <a:rPr lang="es-PE" sz="1600" b="1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/>
              <a:t>Si se quiere manejar mas de un </a:t>
            </a:r>
            <a:r>
              <a:rPr lang="es-PE" sz="1600" dirty="0" err="1"/>
              <a:t>reducer</a:t>
            </a:r>
            <a:r>
              <a:rPr lang="es-PE" sz="1600" dirty="0"/>
              <a:t>, se utiliza el </a:t>
            </a:r>
            <a:r>
              <a:rPr lang="es-PE" sz="1600" b="1" dirty="0" err="1"/>
              <a:t>combineReducers</a:t>
            </a:r>
            <a:r>
              <a:rPr lang="es-PE" sz="1600" dirty="0"/>
              <a:t>, el cual recibirá un objeto de </a:t>
            </a:r>
            <a:r>
              <a:rPr lang="es-PE" sz="1600" dirty="0" err="1"/>
              <a:t>reducers</a:t>
            </a:r>
            <a:r>
              <a:rPr lang="es-PE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/>
              <a:t>Cuando se tiene mas de un </a:t>
            </a:r>
            <a:r>
              <a:rPr lang="es-PE" sz="1600" dirty="0" err="1"/>
              <a:t>reducer</a:t>
            </a:r>
            <a:r>
              <a:rPr lang="es-PE" sz="1600" dirty="0"/>
              <a:t>, se pasa el </a:t>
            </a:r>
            <a:r>
              <a:rPr lang="es-PE" sz="1600" dirty="0" err="1"/>
              <a:t>combineReducers</a:t>
            </a:r>
            <a:r>
              <a:rPr lang="es-PE" sz="1600" dirty="0"/>
              <a:t> como parámetros al </a:t>
            </a:r>
            <a:r>
              <a:rPr lang="es-PE" sz="1600" dirty="0" err="1"/>
              <a:t>createStore</a:t>
            </a:r>
            <a:r>
              <a:rPr lang="es-PE" sz="1600" dirty="0"/>
              <a:t>.</a:t>
            </a:r>
            <a:endParaRPr lang="es-ES" sz="1600" dirty="0"/>
          </a:p>
          <a:p>
            <a:br>
              <a:rPr lang="es-ES" sz="1600" dirty="0"/>
            </a:br>
            <a:endParaRPr lang="es-PE" sz="16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ED13913-64DB-4A10-8F36-29A1D10D1BC8}"/>
              </a:ext>
            </a:extLst>
          </p:cNvPr>
          <p:cNvSpPr txBox="1"/>
          <p:nvPr/>
        </p:nvSpPr>
        <p:spPr>
          <a:xfrm>
            <a:off x="265824" y="4250774"/>
            <a:ext cx="308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Lato" panose="020F0502020204030203"/>
              </a:rPr>
              <a:t>Donde uso el Store?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C7429FC3-EFDF-4353-B5DD-8E1CE4194596}"/>
              </a:ext>
            </a:extLst>
          </p:cNvPr>
          <p:cNvSpPr txBox="1"/>
          <p:nvPr/>
        </p:nvSpPr>
        <p:spPr>
          <a:xfrm>
            <a:off x="265825" y="4620106"/>
            <a:ext cx="5413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/>
              <a:t>En la parte mas alta de mi aplicación.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/>
              <a:t>Para usar el store, instancio al </a:t>
            </a:r>
            <a:r>
              <a:rPr lang="es-PE" sz="1600" dirty="0" err="1"/>
              <a:t>Provider</a:t>
            </a:r>
            <a:r>
              <a:rPr lang="es-PE" sz="1600" dirty="0"/>
              <a:t> de react-</a:t>
            </a:r>
            <a:r>
              <a:rPr lang="es-PE" sz="1600" dirty="0" err="1"/>
              <a:t>redux</a:t>
            </a:r>
            <a:endParaRPr lang="es-P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/>
              <a:t>Paso el store, como una propiedad del </a:t>
            </a:r>
            <a:r>
              <a:rPr lang="es-PE" sz="1600" dirty="0" err="1"/>
              <a:t>Provider</a:t>
            </a:r>
            <a:r>
              <a:rPr lang="es-PE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/>
              <a:t>El </a:t>
            </a:r>
            <a:r>
              <a:rPr lang="es-PE" sz="1600" dirty="0" err="1"/>
              <a:t>provider</a:t>
            </a:r>
            <a:r>
              <a:rPr lang="es-PE" sz="1600" dirty="0"/>
              <a:t> envuelve a todo el componente principal.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FD52DA6-8973-4C0F-AD29-4000EEA4A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4646"/>
            <a:ext cx="5717359" cy="342421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60CFD6-B4C4-4426-A679-10EE3049F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8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E3790-44EB-417A-866D-CBD3ED3AD652}"/>
              </a:ext>
            </a:extLst>
          </p:cNvPr>
          <p:cNvSpPr/>
          <p:nvPr/>
        </p:nvSpPr>
        <p:spPr>
          <a:xfrm>
            <a:off x="32296" y="124048"/>
            <a:ext cx="525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Redux</a:t>
            </a:r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343EB0-3D99-4F11-ACAC-3A2990933601}"/>
              </a:ext>
            </a:extLst>
          </p:cNvPr>
          <p:cNvSpPr/>
          <p:nvPr/>
        </p:nvSpPr>
        <p:spPr>
          <a:xfrm>
            <a:off x="32296" y="493380"/>
            <a:ext cx="9279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dirty="0">
                <a:solidFill>
                  <a:schemeClr val="bg1"/>
                </a:solidFill>
              </a:rPr>
              <a:t>Middlewares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4633C87-A362-4391-AFD3-4832C685FF68}"/>
              </a:ext>
            </a:extLst>
          </p:cNvPr>
          <p:cNvSpPr/>
          <p:nvPr/>
        </p:nvSpPr>
        <p:spPr>
          <a:xfrm>
            <a:off x="106125" y="1678529"/>
            <a:ext cx="5732920" cy="111500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075AE20-5C0F-4E31-929B-51413BD899FA}"/>
              </a:ext>
            </a:extLst>
          </p:cNvPr>
          <p:cNvSpPr txBox="1"/>
          <p:nvPr/>
        </p:nvSpPr>
        <p:spPr>
          <a:xfrm>
            <a:off x="265825" y="1757846"/>
            <a:ext cx="199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Lato" panose="020F0502020204030203"/>
              </a:rPr>
              <a:t>Middlewares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B261EB0-6F7D-4163-974C-FE6C22507320}"/>
              </a:ext>
            </a:extLst>
          </p:cNvPr>
          <p:cNvSpPr txBox="1"/>
          <p:nvPr/>
        </p:nvSpPr>
        <p:spPr>
          <a:xfrm>
            <a:off x="265825" y="2130050"/>
            <a:ext cx="5413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/>
              <a:t>Ejecutan las peticiones asíncronas hacia el servidor.</a:t>
            </a:r>
            <a:endParaRPr lang="es-ES" sz="1600" dirty="0"/>
          </a:p>
          <a:p>
            <a:br>
              <a:rPr lang="es-ES" sz="1600" dirty="0"/>
            </a:br>
            <a:endParaRPr lang="es-PE" sz="16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5092BEF-9DEB-41F1-A83B-21EE8590D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5" y="3036328"/>
            <a:ext cx="4373679" cy="101582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D7628DC-04A6-4923-A891-FBE07659F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25" y="5030942"/>
            <a:ext cx="2981325" cy="13906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E9C4492-5D27-42FD-99DA-8D5F5CC74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696" y="1694646"/>
            <a:ext cx="3485144" cy="29310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290C3B0-5F45-4C91-8F93-2761D04293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2435" y="5031786"/>
            <a:ext cx="4373680" cy="162522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9234086-E894-4C5E-B843-0B88286DA055}"/>
              </a:ext>
            </a:extLst>
          </p:cNvPr>
          <p:cNvSpPr/>
          <p:nvPr/>
        </p:nvSpPr>
        <p:spPr>
          <a:xfrm>
            <a:off x="939567" y="3036328"/>
            <a:ext cx="1132514" cy="1675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D02F0FE-4BAB-4221-B773-E2948BB6C56A}"/>
              </a:ext>
            </a:extLst>
          </p:cNvPr>
          <p:cNvSpPr/>
          <p:nvPr/>
        </p:nvSpPr>
        <p:spPr>
          <a:xfrm>
            <a:off x="939566" y="3525724"/>
            <a:ext cx="1860783" cy="1675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2C2069A-F48B-406F-A21F-FA981B81658C}"/>
              </a:ext>
            </a:extLst>
          </p:cNvPr>
          <p:cNvSpPr/>
          <p:nvPr/>
        </p:nvSpPr>
        <p:spPr>
          <a:xfrm>
            <a:off x="575433" y="5054757"/>
            <a:ext cx="1139068" cy="1675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E53EE205-BFC7-49A5-B9E6-7360F355495D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rot="5400000">
            <a:off x="826703" y="4011501"/>
            <a:ext cx="1361521" cy="724991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DDE2410-9F69-4432-9C67-1C4ACB5168FC}"/>
              </a:ext>
            </a:extLst>
          </p:cNvPr>
          <p:cNvSpPr/>
          <p:nvPr/>
        </p:nvSpPr>
        <p:spPr>
          <a:xfrm>
            <a:off x="6624376" y="2099000"/>
            <a:ext cx="1132514" cy="1675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B6C950A2-A340-48A4-935D-A2134EE8906A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2097774" y="2182755"/>
            <a:ext cx="4526602" cy="918457"/>
          </a:xfrm>
          <a:prstGeom prst="bentConnector3">
            <a:avLst>
              <a:gd name="adj1" fmla="val 14144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666F99F-509C-423B-8DCD-DF810B0AA528}"/>
              </a:ext>
            </a:extLst>
          </p:cNvPr>
          <p:cNvSpPr/>
          <p:nvPr/>
        </p:nvSpPr>
        <p:spPr>
          <a:xfrm>
            <a:off x="958706" y="5676886"/>
            <a:ext cx="1715914" cy="2514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2CC85B59-9520-4DC9-B924-1EDFA7929712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2674620" y="5423516"/>
            <a:ext cx="3242433" cy="379107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695DA36-6248-4A7D-8CED-1F1FE2E4F961}"/>
              </a:ext>
            </a:extLst>
          </p:cNvPr>
          <p:cNvSpPr/>
          <p:nvPr/>
        </p:nvSpPr>
        <p:spPr>
          <a:xfrm>
            <a:off x="5917053" y="5339760"/>
            <a:ext cx="1139068" cy="1675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5544375-5831-4DAA-88E3-F126ED21B1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9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E3790-44EB-417A-866D-CBD3ED3AD652}"/>
              </a:ext>
            </a:extLst>
          </p:cNvPr>
          <p:cNvSpPr/>
          <p:nvPr/>
        </p:nvSpPr>
        <p:spPr>
          <a:xfrm>
            <a:off x="32296" y="124048"/>
            <a:ext cx="525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Redux</a:t>
            </a:r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343EB0-3D99-4F11-ACAC-3A2990933601}"/>
              </a:ext>
            </a:extLst>
          </p:cNvPr>
          <p:cNvSpPr/>
          <p:nvPr/>
        </p:nvSpPr>
        <p:spPr>
          <a:xfrm>
            <a:off x="32296" y="493380"/>
            <a:ext cx="9279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dirty="0" err="1">
                <a:solidFill>
                  <a:schemeClr val="bg1"/>
                </a:solidFill>
              </a:rPr>
              <a:t>Dispatch</a:t>
            </a:r>
            <a:endParaRPr lang="es-PE" sz="4000" dirty="0">
              <a:solidFill>
                <a:schemeClr val="bg1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4633C87-A362-4391-AFD3-4832C685FF68}"/>
              </a:ext>
            </a:extLst>
          </p:cNvPr>
          <p:cNvSpPr/>
          <p:nvPr/>
        </p:nvSpPr>
        <p:spPr>
          <a:xfrm>
            <a:off x="106125" y="1678529"/>
            <a:ext cx="5732920" cy="111500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075AE20-5C0F-4E31-929B-51413BD899FA}"/>
              </a:ext>
            </a:extLst>
          </p:cNvPr>
          <p:cNvSpPr txBox="1"/>
          <p:nvPr/>
        </p:nvSpPr>
        <p:spPr>
          <a:xfrm>
            <a:off x="265825" y="1757846"/>
            <a:ext cx="199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>
                <a:solidFill>
                  <a:schemeClr val="accent1"/>
                </a:solidFill>
                <a:latin typeface="Lato" panose="020F0502020204030203"/>
              </a:rPr>
              <a:t>Dispatch</a:t>
            </a:r>
            <a:endParaRPr lang="es-PE" dirty="0">
              <a:solidFill>
                <a:schemeClr val="accent1"/>
              </a:solidFill>
              <a:latin typeface="Lato" panose="020F0502020204030203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B261EB0-6F7D-4163-974C-FE6C22507320}"/>
              </a:ext>
            </a:extLst>
          </p:cNvPr>
          <p:cNvSpPr txBox="1"/>
          <p:nvPr/>
        </p:nvSpPr>
        <p:spPr>
          <a:xfrm>
            <a:off x="265825" y="2130050"/>
            <a:ext cx="5413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/>
              <a:t>Es el encargado de llamar a la acción a ejecutar</a:t>
            </a:r>
            <a:endParaRPr lang="es-ES" sz="1600" dirty="0"/>
          </a:p>
          <a:p>
            <a:br>
              <a:rPr lang="es-ES" sz="1600" dirty="0"/>
            </a:br>
            <a:endParaRPr lang="es-PE" sz="16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5092BEF-9DEB-41F1-A83B-21EE8590D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5" y="3036328"/>
            <a:ext cx="4373679" cy="101582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D7628DC-04A6-4923-A891-FBE07659F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25" y="5030942"/>
            <a:ext cx="2981325" cy="13906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E9C4492-5D27-42FD-99DA-8D5F5CC74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696" y="1694646"/>
            <a:ext cx="3485144" cy="29310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290C3B0-5F45-4C91-8F93-2761D04293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2435" y="5031786"/>
            <a:ext cx="4373680" cy="162522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9234086-E894-4C5E-B843-0B88286DA055}"/>
              </a:ext>
            </a:extLst>
          </p:cNvPr>
          <p:cNvSpPr/>
          <p:nvPr/>
        </p:nvSpPr>
        <p:spPr>
          <a:xfrm>
            <a:off x="939567" y="3036328"/>
            <a:ext cx="1132514" cy="1675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D02F0FE-4BAB-4221-B773-E2948BB6C56A}"/>
              </a:ext>
            </a:extLst>
          </p:cNvPr>
          <p:cNvSpPr/>
          <p:nvPr/>
        </p:nvSpPr>
        <p:spPr>
          <a:xfrm>
            <a:off x="939566" y="3525724"/>
            <a:ext cx="1860783" cy="1675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2C2069A-F48B-406F-A21F-FA981B81658C}"/>
              </a:ext>
            </a:extLst>
          </p:cNvPr>
          <p:cNvSpPr/>
          <p:nvPr/>
        </p:nvSpPr>
        <p:spPr>
          <a:xfrm>
            <a:off x="575433" y="5054757"/>
            <a:ext cx="1139068" cy="1675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E53EE205-BFC7-49A5-B9E6-7360F355495D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rot="5400000">
            <a:off x="826703" y="4011501"/>
            <a:ext cx="1361521" cy="724991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DDE2410-9F69-4432-9C67-1C4ACB5168FC}"/>
              </a:ext>
            </a:extLst>
          </p:cNvPr>
          <p:cNvSpPr/>
          <p:nvPr/>
        </p:nvSpPr>
        <p:spPr>
          <a:xfrm>
            <a:off x="6396560" y="3454587"/>
            <a:ext cx="1726359" cy="1706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B6C950A2-A340-48A4-935D-A2134EE8906A}"/>
              </a:ext>
            </a:extLst>
          </p:cNvPr>
          <p:cNvCxnSpPr>
            <a:cxnSpLocks/>
            <a:stCxn id="20" idx="1"/>
            <a:endCxn id="7" idx="3"/>
          </p:cNvCxnSpPr>
          <p:nvPr/>
        </p:nvCxnSpPr>
        <p:spPr>
          <a:xfrm rot="10800000">
            <a:off x="2072082" y="3120085"/>
            <a:ext cx="4324479" cy="41981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666F99F-509C-423B-8DCD-DF810B0AA528}"/>
              </a:ext>
            </a:extLst>
          </p:cNvPr>
          <p:cNvSpPr/>
          <p:nvPr/>
        </p:nvSpPr>
        <p:spPr>
          <a:xfrm>
            <a:off x="958706" y="5676886"/>
            <a:ext cx="1715914" cy="2514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2CC85B59-9520-4DC9-B924-1EDFA7929712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2674620" y="5423516"/>
            <a:ext cx="3242433" cy="379107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695DA36-6248-4A7D-8CED-1F1FE2E4F961}"/>
              </a:ext>
            </a:extLst>
          </p:cNvPr>
          <p:cNvSpPr/>
          <p:nvPr/>
        </p:nvSpPr>
        <p:spPr>
          <a:xfrm>
            <a:off x="5917053" y="5339760"/>
            <a:ext cx="1139068" cy="1675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1B96A05-C811-4AFC-B9F2-782158A519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E3790-44EB-417A-866D-CBD3ED3AD652}"/>
              </a:ext>
            </a:extLst>
          </p:cNvPr>
          <p:cNvSpPr/>
          <p:nvPr/>
        </p:nvSpPr>
        <p:spPr>
          <a:xfrm>
            <a:off x="32296" y="124048"/>
            <a:ext cx="525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Redux</a:t>
            </a:r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343EB0-3D99-4F11-ACAC-3A2990933601}"/>
              </a:ext>
            </a:extLst>
          </p:cNvPr>
          <p:cNvSpPr/>
          <p:nvPr/>
        </p:nvSpPr>
        <p:spPr>
          <a:xfrm>
            <a:off x="32296" y="493380"/>
            <a:ext cx="9279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dirty="0" err="1">
                <a:solidFill>
                  <a:schemeClr val="bg1"/>
                </a:solidFill>
              </a:rPr>
              <a:t>Action</a:t>
            </a:r>
            <a:endParaRPr lang="es-PE" sz="4000" dirty="0">
              <a:solidFill>
                <a:schemeClr val="bg1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4633C87-A362-4391-AFD3-4832C685FF68}"/>
              </a:ext>
            </a:extLst>
          </p:cNvPr>
          <p:cNvSpPr/>
          <p:nvPr/>
        </p:nvSpPr>
        <p:spPr>
          <a:xfrm>
            <a:off x="106125" y="1678529"/>
            <a:ext cx="5732920" cy="111500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075AE20-5C0F-4E31-929B-51413BD899FA}"/>
              </a:ext>
            </a:extLst>
          </p:cNvPr>
          <p:cNvSpPr txBox="1"/>
          <p:nvPr/>
        </p:nvSpPr>
        <p:spPr>
          <a:xfrm>
            <a:off x="265825" y="1757846"/>
            <a:ext cx="199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>
                <a:solidFill>
                  <a:schemeClr val="accent1"/>
                </a:solidFill>
                <a:latin typeface="Lato" panose="020F0502020204030203"/>
              </a:rPr>
              <a:t>Action</a:t>
            </a:r>
            <a:endParaRPr lang="es-PE" dirty="0">
              <a:solidFill>
                <a:schemeClr val="accent1"/>
              </a:solidFill>
              <a:latin typeface="Lato" panose="020F0502020204030203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B261EB0-6F7D-4163-974C-FE6C22507320}"/>
              </a:ext>
            </a:extLst>
          </p:cNvPr>
          <p:cNvSpPr txBox="1"/>
          <p:nvPr/>
        </p:nvSpPr>
        <p:spPr>
          <a:xfrm>
            <a:off x="265825" y="2130050"/>
            <a:ext cx="5413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/>
              <a:t>Desde el </a:t>
            </a:r>
            <a:r>
              <a:rPr lang="es-PE" sz="1600" dirty="0" err="1"/>
              <a:t>dispatcher</a:t>
            </a:r>
            <a:r>
              <a:rPr lang="es-PE" sz="1600" dirty="0"/>
              <a:t>, es la función síncrona a ejecutarse, indicando al </a:t>
            </a:r>
            <a:r>
              <a:rPr lang="es-PE" sz="1600" dirty="0" err="1"/>
              <a:t>reducer</a:t>
            </a:r>
            <a:r>
              <a:rPr lang="es-PE" sz="1600" dirty="0"/>
              <a:t> lo que se realizará.</a:t>
            </a:r>
            <a:endParaRPr lang="es-ES" sz="1600" dirty="0"/>
          </a:p>
          <a:p>
            <a:br>
              <a:rPr lang="es-ES" sz="1600" dirty="0"/>
            </a:br>
            <a:endParaRPr lang="es-PE" sz="16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5092BEF-9DEB-41F1-A83B-21EE8590D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5" y="3036328"/>
            <a:ext cx="4373679" cy="101582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D7628DC-04A6-4923-A891-FBE07659F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25" y="5030942"/>
            <a:ext cx="2981325" cy="13906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E9C4492-5D27-42FD-99DA-8D5F5CC74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696" y="1694646"/>
            <a:ext cx="3485144" cy="29310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290C3B0-5F45-4C91-8F93-2761D04293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2435" y="5031786"/>
            <a:ext cx="4373680" cy="162522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9234086-E894-4C5E-B843-0B88286DA055}"/>
              </a:ext>
            </a:extLst>
          </p:cNvPr>
          <p:cNvSpPr/>
          <p:nvPr/>
        </p:nvSpPr>
        <p:spPr>
          <a:xfrm>
            <a:off x="939567" y="3036328"/>
            <a:ext cx="1132514" cy="1675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D02F0FE-4BAB-4221-B773-E2948BB6C56A}"/>
              </a:ext>
            </a:extLst>
          </p:cNvPr>
          <p:cNvSpPr/>
          <p:nvPr/>
        </p:nvSpPr>
        <p:spPr>
          <a:xfrm>
            <a:off x="939566" y="3525724"/>
            <a:ext cx="1860783" cy="1675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2C2069A-F48B-406F-A21F-FA981B81658C}"/>
              </a:ext>
            </a:extLst>
          </p:cNvPr>
          <p:cNvSpPr/>
          <p:nvPr/>
        </p:nvSpPr>
        <p:spPr>
          <a:xfrm>
            <a:off x="575433" y="5054757"/>
            <a:ext cx="1139068" cy="1675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E53EE205-BFC7-49A5-B9E6-7360F355495D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rot="5400000">
            <a:off x="826703" y="4011501"/>
            <a:ext cx="1361521" cy="724991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DDE2410-9F69-4432-9C67-1C4ACB5168FC}"/>
              </a:ext>
            </a:extLst>
          </p:cNvPr>
          <p:cNvSpPr/>
          <p:nvPr/>
        </p:nvSpPr>
        <p:spPr>
          <a:xfrm>
            <a:off x="6396560" y="3454587"/>
            <a:ext cx="1726359" cy="1706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B6C950A2-A340-48A4-935D-A2134EE8906A}"/>
              </a:ext>
            </a:extLst>
          </p:cNvPr>
          <p:cNvCxnSpPr>
            <a:cxnSpLocks/>
            <a:stCxn id="20" idx="1"/>
            <a:endCxn id="7" idx="3"/>
          </p:cNvCxnSpPr>
          <p:nvPr/>
        </p:nvCxnSpPr>
        <p:spPr>
          <a:xfrm rot="10800000">
            <a:off x="2072082" y="3120085"/>
            <a:ext cx="4324479" cy="41981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666F99F-509C-423B-8DCD-DF810B0AA528}"/>
              </a:ext>
            </a:extLst>
          </p:cNvPr>
          <p:cNvSpPr/>
          <p:nvPr/>
        </p:nvSpPr>
        <p:spPr>
          <a:xfrm>
            <a:off x="958706" y="5676886"/>
            <a:ext cx="1715914" cy="2514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2CC85B59-9520-4DC9-B924-1EDFA7929712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2674620" y="5423516"/>
            <a:ext cx="3242433" cy="379107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695DA36-6248-4A7D-8CED-1F1FE2E4F961}"/>
              </a:ext>
            </a:extLst>
          </p:cNvPr>
          <p:cNvSpPr/>
          <p:nvPr/>
        </p:nvSpPr>
        <p:spPr>
          <a:xfrm>
            <a:off x="5917053" y="5339760"/>
            <a:ext cx="1139068" cy="1675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7BD41C0-0AEF-4F7F-B0B5-2CEFB0D239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06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6233</TotalTime>
  <Words>525</Words>
  <Application>Microsoft Office PowerPoint</Application>
  <PresentationFormat>Panorámica</PresentationFormat>
  <Paragraphs>108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Rojas Ahumada</dc:creator>
  <cp:lastModifiedBy>eduardo lulichac rojas</cp:lastModifiedBy>
  <cp:revision>192</cp:revision>
  <dcterms:created xsi:type="dcterms:W3CDTF">2019-10-28T23:27:34Z</dcterms:created>
  <dcterms:modified xsi:type="dcterms:W3CDTF">2020-08-22T02:13:34Z</dcterms:modified>
</cp:coreProperties>
</file>