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2" r:id="rId2"/>
    <p:sldId id="264" r:id="rId3"/>
    <p:sldId id="265" r:id="rId4"/>
    <p:sldId id="271" r:id="rId5"/>
    <p:sldId id="272" r:id="rId6"/>
    <p:sldId id="273" r:id="rId7"/>
    <p:sldId id="274" r:id="rId8"/>
    <p:sldId id="267" r:id="rId9"/>
    <p:sldId id="299" r:id="rId10"/>
    <p:sldId id="300" r:id="rId11"/>
    <p:sldId id="297" r:id="rId12"/>
    <p:sldId id="276" r:id="rId13"/>
    <p:sldId id="301" r:id="rId14"/>
    <p:sldId id="277" r:id="rId15"/>
    <p:sldId id="278" r:id="rId16"/>
    <p:sldId id="279" r:id="rId17"/>
    <p:sldId id="295" r:id="rId18"/>
    <p:sldId id="294" r:id="rId19"/>
    <p:sldId id="263" r:id="rId20"/>
    <p:sldId id="281" r:id="rId21"/>
    <p:sldId id="284" r:id="rId22"/>
    <p:sldId id="296" r:id="rId23"/>
    <p:sldId id="283" r:id="rId24"/>
    <p:sldId id="287" r:id="rId25"/>
    <p:sldId id="289" r:id="rId26"/>
    <p:sldId id="290" r:id="rId27"/>
    <p:sldId id="285" r:id="rId28"/>
    <p:sldId id="286" r:id="rId29"/>
    <p:sldId id="288" r:id="rId30"/>
    <p:sldId id="302" r:id="rId31"/>
    <p:sldId id="292" r:id="rId32"/>
    <p:sldId id="291" r:id="rId33"/>
    <p:sldId id="293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4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5769-F377-46E8-9550-0000681A5D76}" v="616" dt="2023-01-26T20:13:04.958"/>
    <p1510:client id="{77816DAF-AB29-4721-8C0B-2DB30CE25FC0}" v="6102" dt="2023-01-26T20:01:45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74"/>
        <p:guide pos="7129"/>
        <p:guide pos="3840"/>
        <p:guide/>
        <p:guide orient="horz"/>
        <p:guide orient="horz" pos="39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iguel Pinto Silva" userId="00c74c88-f33e-4503-885c-2ef9d010f8c9" providerId="ADAL" clId="{21FBD2AF-B27E-47A9-9488-929703CA3CDF}"/>
    <pc:docChg chg="undo custSel addSld delSld modSld">
      <pc:chgData name="Pedro Miguel Pinto Silva" userId="00c74c88-f33e-4503-885c-2ef9d010f8c9" providerId="ADAL" clId="{21FBD2AF-B27E-47A9-9488-929703CA3CDF}" dt="2023-01-10T11:53:21.545" v="5367" actId="2696"/>
      <pc:docMkLst>
        <pc:docMk/>
      </pc:docMkLst>
      <pc:sldChg chg="modSp mod">
        <pc:chgData name="Pedro Miguel Pinto Silva" userId="00c74c88-f33e-4503-885c-2ef9d010f8c9" providerId="ADAL" clId="{21FBD2AF-B27E-47A9-9488-929703CA3CDF}" dt="2022-11-26T19:33:06.478" v="1496" actId="20577"/>
        <pc:sldMkLst>
          <pc:docMk/>
          <pc:sldMk cId="4090979523" sldId="264"/>
        </pc:sldMkLst>
        <pc:spChg chg="mod">
          <ac:chgData name="Pedro Miguel Pinto Silva" userId="00c74c88-f33e-4503-885c-2ef9d010f8c9" providerId="ADAL" clId="{21FBD2AF-B27E-47A9-9488-929703CA3CDF}" dt="2022-11-26T19:33:06.478" v="1496" actId="20577"/>
          <ac:spMkLst>
            <pc:docMk/>
            <pc:sldMk cId="4090979523" sldId="264"/>
            <ac:spMk id="3" creationId="{FB8BAFDD-D2A9-B70C-4C8A-99EC22B09027}"/>
          </ac:spMkLst>
        </pc:spChg>
      </pc:sldChg>
      <pc:sldChg chg="modSp mod">
        <pc:chgData name="Pedro Miguel Pinto Silva" userId="00c74c88-f33e-4503-885c-2ef9d010f8c9" providerId="ADAL" clId="{21FBD2AF-B27E-47A9-9488-929703CA3CDF}" dt="2022-11-26T20:00:27.141" v="2378" actId="20577"/>
        <pc:sldMkLst>
          <pc:docMk/>
          <pc:sldMk cId="3547634248" sldId="265"/>
        </pc:sldMkLst>
        <pc:spChg chg="mod">
          <ac:chgData name="Pedro Miguel Pinto Silva" userId="00c74c88-f33e-4503-885c-2ef9d010f8c9" providerId="ADAL" clId="{21FBD2AF-B27E-47A9-9488-929703CA3CDF}" dt="2022-11-26T20:00:27.141" v="2378" actId="20577"/>
          <ac:spMkLst>
            <pc:docMk/>
            <pc:sldMk cId="3547634248" sldId="265"/>
            <ac:spMk id="4" creationId="{6206B8FC-45A3-D6F3-4ABF-18770F3F37A3}"/>
          </ac:spMkLst>
        </pc:spChg>
      </pc:sldChg>
      <pc:sldChg chg="modSp mod">
        <pc:chgData name="Pedro Miguel Pinto Silva" userId="00c74c88-f33e-4503-885c-2ef9d010f8c9" providerId="ADAL" clId="{21FBD2AF-B27E-47A9-9488-929703CA3CDF}" dt="2023-01-10T11:37:16.365" v="4374" actId="20577"/>
        <pc:sldMkLst>
          <pc:docMk/>
          <pc:sldMk cId="1449922179" sldId="267"/>
        </pc:sldMkLst>
        <pc:spChg chg="mod">
          <ac:chgData name="Pedro Miguel Pinto Silva" userId="00c74c88-f33e-4503-885c-2ef9d010f8c9" providerId="ADAL" clId="{21FBD2AF-B27E-47A9-9488-929703CA3CDF}" dt="2023-01-10T11:37:16.365" v="4374" actId="20577"/>
          <ac:spMkLst>
            <pc:docMk/>
            <pc:sldMk cId="1449922179" sldId="267"/>
            <ac:spMk id="6" creationId="{B3B7C1E9-D9DE-6E56-AF03-4FCB3DD2A440}"/>
          </ac:spMkLst>
        </pc:spChg>
      </pc:sldChg>
      <pc:sldChg chg="addSp delSp modSp mod">
        <pc:chgData name="Pedro Miguel Pinto Silva" userId="00c74c88-f33e-4503-885c-2ef9d010f8c9" providerId="ADAL" clId="{21FBD2AF-B27E-47A9-9488-929703CA3CDF}" dt="2022-11-28T20:33:50.836" v="2395" actId="1076"/>
        <pc:sldMkLst>
          <pc:docMk/>
          <pc:sldMk cId="2199929010" sldId="271"/>
        </pc:sldMkLst>
        <pc:picChg chg="add mod">
          <ac:chgData name="Pedro Miguel Pinto Silva" userId="00c74c88-f33e-4503-885c-2ef9d010f8c9" providerId="ADAL" clId="{21FBD2AF-B27E-47A9-9488-929703CA3CDF}" dt="2022-11-28T20:33:50.836" v="2395" actId="1076"/>
          <ac:picMkLst>
            <pc:docMk/>
            <pc:sldMk cId="2199929010" sldId="271"/>
            <ac:picMk id="4" creationId="{8F739412-2D6C-A21C-4639-9EE21F530E0E}"/>
          </ac:picMkLst>
        </pc:picChg>
        <pc:picChg chg="add del mod">
          <ac:chgData name="Pedro Miguel Pinto Silva" userId="00c74c88-f33e-4503-885c-2ef9d010f8c9" providerId="ADAL" clId="{21FBD2AF-B27E-47A9-9488-929703CA3CDF}" dt="2022-11-28T19:00:01.648" v="2383" actId="478"/>
          <ac:picMkLst>
            <pc:docMk/>
            <pc:sldMk cId="2199929010" sldId="271"/>
            <ac:picMk id="4" creationId="{DD4CD2D0-4AC0-76CB-E863-27ADC1D036E4}"/>
          </ac:picMkLst>
        </pc:picChg>
        <pc:picChg chg="del">
          <ac:chgData name="Pedro Miguel Pinto Silva" userId="00c74c88-f33e-4503-885c-2ef9d010f8c9" providerId="ADAL" clId="{21FBD2AF-B27E-47A9-9488-929703CA3CDF}" dt="2022-11-28T19:00:09.679" v="2386" actId="478"/>
          <ac:picMkLst>
            <pc:docMk/>
            <pc:sldMk cId="2199929010" sldId="271"/>
            <ac:picMk id="5" creationId="{6DC9B8F9-1624-86C4-1637-B8D51F1366B5}"/>
          </ac:picMkLst>
        </pc:picChg>
        <pc:picChg chg="add del mod">
          <ac:chgData name="Pedro Miguel Pinto Silva" userId="00c74c88-f33e-4503-885c-2ef9d010f8c9" providerId="ADAL" clId="{21FBD2AF-B27E-47A9-9488-929703CA3CDF}" dt="2022-11-28T20:33:40.351" v="2390" actId="478"/>
          <ac:picMkLst>
            <pc:docMk/>
            <pc:sldMk cId="2199929010" sldId="271"/>
            <ac:picMk id="7" creationId="{4082FB16-32C6-E4B8-A14A-735CDCD45CBC}"/>
          </ac:picMkLst>
        </pc:picChg>
      </pc:sldChg>
      <pc:sldChg chg="addSp delSp modSp">
        <pc:chgData name="Pedro Miguel Pinto Silva" userId="00c74c88-f33e-4503-885c-2ef9d010f8c9" providerId="ADAL" clId="{21FBD2AF-B27E-47A9-9488-929703CA3CDF}" dt="2022-11-26T19:41:11.856" v="1986"/>
        <pc:sldMkLst>
          <pc:docMk/>
          <pc:sldMk cId="2575407621" sldId="273"/>
        </pc:sldMkLst>
        <pc:graphicFrameChg chg="add del mod">
          <ac:chgData name="Pedro Miguel Pinto Silva" userId="00c74c88-f33e-4503-885c-2ef9d010f8c9" providerId="ADAL" clId="{21FBD2AF-B27E-47A9-9488-929703CA3CDF}" dt="2022-11-26T19:41:00.217" v="1983"/>
          <ac:graphicFrameMkLst>
            <pc:docMk/>
            <pc:sldMk cId="2575407621" sldId="273"/>
            <ac:graphicFrameMk id="3" creationId="{1E245674-6770-228B-63D6-27BF73EF937B}"/>
          </ac:graphicFrameMkLst>
        </pc:graphicFrameChg>
        <pc:graphicFrameChg chg="add del mod">
          <ac:chgData name="Pedro Miguel Pinto Silva" userId="00c74c88-f33e-4503-885c-2ef9d010f8c9" providerId="ADAL" clId="{21FBD2AF-B27E-47A9-9488-929703CA3CDF}" dt="2022-11-26T19:41:11.856" v="1986"/>
          <ac:graphicFrameMkLst>
            <pc:docMk/>
            <pc:sldMk cId="2575407621" sldId="273"/>
            <ac:graphicFrameMk id="4" creationId="{C021D14E-EA35-4F57-08AF-17ADE1F164BD}"/>
          </ac:graphicFrameMkLst>
        </pc:graphicFrameChg>
        <pc:graphicFrameChg chg="mod">
          <ac:chgData name="Pedro Miguel Pinto Silva" userId="00c74c88-f33e-4503-885c-2ef9d010f8c9" providerId="ADAL" clId="{21FBD2AF-B27E-47A9-9488-929703CA3CDF}" dt="2022-11-26T19:41:06.506" v="1984" actId="572"/>
          <ac:graphicFrameMkLst>
            <pc:docMk/>
            <pc:sldMk cId="2575407621" sldId="273"/>
            <ac:graphicFrameMk id="7" creationId="{D7454E8E-DE57-B7DB-2817-7F3D3D1E5F4E}"/>
          </ac:graphicFrameMkLst>
        </pc:graphicFrameChg>
      </pc:sldChg>
      <pc:sldChg chg="del">
        <pc:chgData name="Pedro Miguel Pinto Silva" userId="00c74c88-f33e-4503-885c-2ef9d010f8c9" providerId="ADAL" clId="{21FBD2AF-B27E-47A9-9488-929703CA3CDF}" dt="2023-01-10T11:53:21.545" v="5367" actId="2696"/>
        <pc:sldMkLst>
          <pc:docMk/>
          <pc:sldMk cId="4130603353" sldId="275"/>
        </pc:sldMkLst>
      </pc:sldChg>
      <pc:sldChg chg="addSp modSp mod">
        <pc:chgData name="Pedro Miguel Pinto Silva" userId="00c74c88-f33e-4503-885c-2ef9d010f8c9" providerId="ADAL" clId="{21FBD2AF-B27E-47A9-9488-929703CA3CDF}" dt="2023-01-09T19:12:42.116" v="2509"/>
        <pc:sldMkLst>
          <pc:docMk/>
          <pc:sldMk cId="3198677357" sldId="284"/>
        </pc:sldMkLst>
        <pc:spChg chg="add mod">
          <ac:chgData name="Pedro Miguel Pinto Silva" userId="00c74c88-f33e-4503-885c-2ef9d010f8c9" providerId="ADAL" clId="{21FBD2AF-B27E-47A9-9488-929703CA3CDF}" dt="2023-01-09T19:09:47.367" v="2398"/>
          <ac:spMkLst>
            <pc:docMk/>
            <pc:sldMk cId="3198677357" sldId="284"/>
            <ac:spMk id="2" creationId="{8480A603-63E1-F8EF-7587-6BA48EF5A1C6}"/>
          </ac:spMkLst>
        </pc:spChg>
        <pc:spChg chg="add mod">
          <ac:chgData name="Pedro Miguel Pinto Silva" userId="00c74c88-f33e-4503-885c-2ef9d010f8c9" providerId="ADAL" clId="{21FBD2AF-B27E-47A9-9488-929703CA3CDF}" dt="2023-01-09T19:09:47.367" v="2398"/>
          <ac:spMkLst>
            <pc:docMk/>
            <pc:sldMk cId="3198677357" sldId="284"/>
            <ac:spMk id="4" creationId="{20060787-1DE3-1519-1648-699A5455ADF4}"/>
          </ac:spMkLst>
        </pc:spChg>
        <pc:spChg chg="add mod">
          <ac:chgData name="Pedro Miguel Pinto Silva" userId="00c74c88-f33e-4503-885c-2ef9d010f8c9" providerId="ADAL" clId="{21FBD2AF-B27E-47A9-9488-929703CA3CDF}" dt="2023-01-09T19:12:42.116" v="2509"/>
          <ac:spMkLst>
            <pc:docMk/>
            <pc:sldMk cId="3198677357" sldId="284"/>
            <ac:spMk id="10" creationId="{E7209065-A994-670C-6FC8-6189E08FE642}"/>
          </ac:spMkLst>
        </pc:spChg>
        <pc:picChg chg="add mod">
          <ac:chgData name="Pedro Miguel Pinto Silva" userId="00c74c88-f33e-4503-885c-2ef9d010f8c9" providerId="ADAL" clId="{21FBD2AF-B27E-47A9-9488-929703CA3CDF}" dt="2023-01-09T19:12:34.271" v="2508" actId="1076"/>
          <ac:picMkLst>
            <pc:docMk/>
            <pc:sldMk cId="3198677357" sldId="284"/>
            <ac:picMk id="11" creationId="{EE308F00-E5AC-528C-8626-F78EF8EB8C8B}"/>
          </ac:picMkLst>
        </pc:picChg>
      </pc:sldChg>
      <pc:sldChg chg="addSp delSp modSp">
        <pc:chgData name="Pedro Miguel Pinto Silva" userId="00c74c88-f33e-4503-885c-2ef9d010f8c9" providerId="ADAL" clId="{21FBD2AF-B27E-47A9-9488-929703CA3CDF}" dt="2023-01-09T19:09:45.572" v="2397"/>
        <pc:sldMkLst>
          <pc:docMk/>
          <pc:sldMk cId="3771400213" sldId="296"/>
        </pc:sldMkLst>
        <pc:spChg chg="add del mod">
          <ac:chgData name="Pedro Miguel Pinto Silva" userId="00c74c88-f33e-4503-885c-2ef9d010f8c9" providerId="ADAL" clId="{21FBD2AF-B27E-47A9-9488-929703CA3CDF}" dt="2023-01-09T19:09:45.572" v="2397"/>
          <ac:spMkLst>
            <pc:docMk/>
            <pc:sldMk cId="3771400213" sldId="296"/>
            <ac:spMk id="3" creationId="{5FAF78F6-D560-19E1-01A3-0AEA3A737770}"/>
          </ac:spMkLst>
        </pc:spChg>
        <pc:spChg chg="add del mod">
          <ac:chgData name="Pedro Miguel Pinto Silva" userId="00c74c88-f33e-4503-885c-2ef9d010f8c9" providerId="ADAL" clId="{21FBD2AF-B27E-47A9-9488-929703CA3CDF}" dt="2023-01-09T19:09:45.572" v="2397"/>
          <ac:spMkLst>
            <pc:docMk/>
            <pc:sldMk cId="3771400213" sldId="296"/>
            <ac:spMk id="4" creationId="{5E7C71A2-AD8B-1B0A-A6AF-156E63F41BA4}"/>
          </ac:spMkLst>
        </pc:spChg>
        <pc:spChg chg="add del mod">
          <ac:chgData name="Pedro Miguel Pinto Silva" userId="00c74c88-f33e-4503-885c-2ef9d010f8c9" providerId="ADAL" clId="{21FBD2AF-B27E-47A9-9488-929703CA3CDF}" dt="2023-01-09T19:09:45.572" v="2397"/>
          <ac:spMkLst>
            <pc:docMk/>
            <pc:sldMk cId="3771400213" sldId="296"/>
            <ac:spMk id="11" creationId="{93FCB44F-B1B9-30EB-B9F1-B811C51F2E26}"/>
          </ac:spMkLst>
        </pc:spChg>
        <pc:picChg chg="add del mod">
          <ac:chgData name="Pedro Miguel Pinto Silva" userId="00c74c88-f33e-4503-885c-2ef9d010f8c9" providerId="ADAL" clId="{21FBD2AF-B27E-47A9-9488-929703CA3CDF}" dt="2023-01-09T19:09:45.572" v="2397"/>
          <ac:picMkLst>
            <pc:docMk/>
            <pc:sldMk cId="3771400213" sldId="296"/>
            <ac:picMk id="12" creationId="{0C60788E-2CD6-3946-5524-41397F0A1C13}"/>
          </ac:picMkLst>
        </pc:picChg>
      </pc:sldChg>
      <pc:sldChg chg="modSp add mod">
        <pc:chgData name="Pedro Miguel Pinto Silva" userId="00c74c88-f33e-4503-885c-2ef9d010f8c9" providerId="ADAL" clId="{21FBD2AF-B27E-47A9-9488-929703CA3CDF}" dt="2023-01-10T11:52:51.120" v="5366" actId="20577"/>
        <pc:sldMkLst>
          <pc:docMk/>
          <pc:sldMk cId="4186242485" sldId="297"/>
        </pc:sldMkLst>
        <pc:spChg chg="mod">
          <ac:chgData name="Pedro Miguel Pinto Silva" userId="00c74c88-f33e-4503-885c-2ef9d010f8c9" providerId="ADAL" clId="{21FBD2AF-B27E-47A9-9488-929703CA3CDF}" dt="2023-01-10T11:52:51.120" v="5366" actId="20577"/>
          <ac:spMkLst>
            <pc:docMk/>
            <pc:sldMk cId="4186242485" sldId="297"/>
            <ac:spMk id="6" creationId="{B3B7C1E9-D9DE-6E56-AF03-4FCB3DD2A440}"/>
          </ac:spMkLst>
        </pc:spChg>
      </pc:sldChg>
    </pc:docChg>
  </pc:docChgLst>
  <pc:docChgLst>
    <pc:chgData name="Pedro Miguel Pinto Silva" userId="00c74c88-f33e-4503-885c-2ef9d010f8c9" providerId="ADAL" clId="{30381586-6659-4FE4-86D3-D4821A1790D6}"/>
    <pc:docChg chg="undo custSel addSld delSld modSld">
      <pc:chgData name="Pedro Miguel Pinto Silva" userId="00c74c88-f33e-4503-885c-2ef9d010f8c9" providerId="ADAL" clId="{30381586-6659-4FE4-86D3-D4821A1790D6}" dt="2023-01-21T19:37:59.513" v="32" actId="1076"/>
      <pc:docMkLst>
        <pc:docMk/>
      </pc:docMkLst>
      <pc:sldChg chg="addSp delSp modSp mod">
        <pc:chgData name="Pedro Miguel Pinto Silva" userId="00c74c88-f33e-4503-885c-2ef9d010f8c9" providerId="ADAL" clId="{30381586-6659-4FE4-86D3-D4821A1790D6}" dt="2023-01-21T19:37:48.687" v="31" actId="1076"/>
        <pc:sldMkLst>
          <pc:docMk/>
          <pc:sldMk cId="1913832069" sldId="285"/>
        </pc:sldMkLst>
        <pc:graphicFrameChg chg="mod">
          <ac:chgData name="Pedro Miguel Pinto Silva" userId="00c74c88-f33e-4503-885c-2ef9d010f8c9" providerId="ADAL" clId="{30381586-6659-4FE4-86D3-D4821A1790D6}" dt="2023-01-21T19:37:48.687" v="31" actId="1076"/>
          <ac:graphicFrameMkLst>
            <pc:docMk/>
            <pc:sldMk cId="1913832069" sldId="285"/>
            <ac:graphicFrameMk id="12" creationId="{E120CDA8-D623-BD44-5C48-C015306527F2}"/>
          </ac:graphicFrameMkLst>
        </pc:graphicFrameChg>
        <pc:picChg chg="add del">
          <ac:chgData name="Pedro Miguel Pinto Silva" userId="00c74c88-f33e-4503-885c-2ef9d010f8c9" providerId="ADAL" clId="{30381586-6659-4FE4-86D3-D4821A1790D6}" dt="2023-01-21T19:37:24.988" v="29" actId="478"/>
          <ac:picMkLst>
            <pc:docMk/>
            <pc:sldMk cId="1913832069" sldId="285"/>
            <ac:picMk id="14" creationId="{4A49DF07-7E5F-E6EC-03FE-82410FDCE92E}"/>
          </ac:picMkLst>
        </pc:picChg>
      </pc:sldChg>
      <pc:sldChg chg="modSp mod">
        <pc:chgData name="Pedro Miguel Pinto Silva" userId="00c74c88-f33e-4503-885c-2ef9d010f8c9" providerId="ADAL" clId="{30381586-6659-4FE4-86D3-D4821A1790D6}" dt="2023-01-21T19:37:59.513" v="32" actId="1076"/>
        <pc:sldMkLst>
          <pc:docMk/>
          <pc:sldMk cId="1630054428" sldId="286"/>
        </pc:sldMkLst>
        <pc:graphicFrameChg chg="mod">
          <ac:chgData name="Pedro Miguel Pinto Silva" userId="00c74c88-f33e-4503-885c-2ef9d010f8c9" providerId="ADAL" clId="{30381586-6659-4FE4-86D3-D4821A1790D6}" dt="2023-01-21T19:37:59.513" v="32" actId="1076"/>
          <ac:graphicFrameMkLst>
            <pc:docMk/>
            <pc:sldMk cId="1630054428" sldId="286"/>
            <ac:graphicFrameMk id="12" creationId="{E120CDA8-D623-BD44-5C48-C015306527F2}"/>
          </ac:graphicFrameMkLst>
        </pc:graphicFrameChg>
      </pc:sldChg>
      <pc:sldChg chg="addSp delSp mod">
        <pc:chgData name="Pedro Miguel Pinto Silva" userId="00c74c88-f33e-4503-885c-2ef9d010f8c9" providerId="ADAL" clId="{30381586-6659-4FE4-86D3-D4821A1790D6}" dt="2023-01-19T10:41:10.460" v="3" actId="22"/>
        <pc:sldMkLst>
          <pc:docMk/>
          <pc:sldMk cId="3079297553" sldId="290"/>
        </pc:sldMkLst>
        <pc:picChg chg="add del">
          <ac:chgData name="Pedro Miguel Pinto Silva" userId="00c74c88-f33e-4503-885c-2ef9d010f8c9" providerId="ADAL" clId="{30381586-6659-4FE4-86D3-D4821A1790D6}" dt="2023-01-19T10:41:10.460" v="3" actId="22"/>
          <ac:picMkLst>
            <pc:docMk/>
            <pc:sldMk cId="3079297553" sldId="290"/>
            <ac:picMk id="19" creationId="{D859DD4D-1C34-FA26-4CA8-2544E5DA5BC5}"/>
          </ac:picMkLst>
        </pc:picChg>
      </pc:sldChg>
      <pc:sldChg chg="new del">
        <pc:chgData name="Pedro Miguel Pinto Silva" userId="00c74c88-f33e-4503-885c-2ef9d010f8c9" providerId="ADAL" clId="{30381586-6659-4FE4-86D3-D4821A1790D6}" dt="2023-01-17T11:47:26.719" v="1" actId="680"/>
        <pc:sldMkLst>
          <pc:docMk/>
          <pc:sldMk cId="1363461089" sldId="298"/>
        </pc:sldMkLst>
      </pc:sldChg>
    </pc:docChg>
  </pc:docChgLst>
  <pc:docChgLst>
    <pc:chgData name="Pedro Miguel Pinto Silva" userId="S::up201806526@up.pt::00c74c88-f33e-4503-885c-2ef9d010f8c9" providerId="AD" clId="Web-{DDA1331F-4981-96AE-FC5B-BD2A7DA7DC57}"/>
    <pc:docChg chg="modSld">
      <pc:chgData name="Pedro Miguel Pinto Silva" userId="S::up201806526@up.pt::00c74c88-f33e-4503-885c-2ef9d010f8c9" providerId="AD" clId="Web-{DDA1331F-4981-96AE-FC5B-BD2A7DA7DC57}" dt="2022-11-28T20:33:13.010" v="1"/>
      <pc:docMkLst>
        <pc:docMk/>
      </pc:docMkLst>
      <pc:sldChg chg="addSp delSp modSp">
        <pc:chgData name="Pedro Miguel Pinto Silva" userId="S::up201806526@up.pt::00c74c88-f33e-4503-885c-2ef9d010f8c9" providerId="AD" clId="Web-{DDA1331F-4981-96AE-FC5B-BD2A7DA7DC57}" dt="2022-11-28T20:33:13.010" v="1"/>
        <pc:sldMkLst>
          <pc:docMk/>
          <pc:sldMk cId="2199929010" sldId="271"/>
        </pc:sldMkLst>
        <pc:picChg chg="add del mod">
          <ac:chgData name="Pedro Miguel Pinto Silva" userId="S::up201806526@up.pt::00c74c88-f33e-4503-885c-2ef9d010f8c9" providerId="AD" clId="Web-{DDA1331F-4981-96AE-FC5B-BD2A7DA7DC57}" dt="2022-11-28T20:33:13.010" v="1"/>
          <ac:picMkLst>
            <pc:docMk/>
            <pc:sldMk cId="2199929010" sldId="271"/>
            <ac:picMk id="3" creationId="{AC6C3D01-DAB9-9786-C702-042061BD34DD}"/>
          </ac:picMkLst>
        </pc:picChg>
      </pc:sldChg>
    </pc:docChg>
  </pc:docChgLst>
  <pc:docChgLst>
    <pc:chgData name="Pedro Miguel Pinto Silva" userId="00c74c88-f33e-4503-885c-2ef9d010f8c9" providerId="ADAL" clId="{77816DAF-AB29-4721-8C0B-2DB30CE25FC0}"/>
    <pc:docChg chg="undo custSel addSld delSld modSld sldOrd">
      <pc:chgData name="Pedro Miguel Pinto Silva" userId="00c74c88-f33e-4503-885c-2ef9d010f8c9" providerId="ADAL" clId="{77816DAF-AB29-4721-8C0B-2DB30CE25FC0}" dt="2023-01-26T20:01:45.581" v="6100" actId="20577"/>
      <pc:docMkLst>
        <pc:docMk/>
      </pc:docMkLst>
      <pc:sldChg chg="modSp mod">
        <pc:chgData name="Pedro Miguel Pinto Silva" userId="00c74c88-f33e-4503-885c-2ef9d010f8c9" providerId="ADAL" clId="{77816DAF-AB29-4721-8C0B-2DB30CE25FC0}" dt="2023-01-26T16:58:55.490" v="203" actId="27636"/>
        <pc:sldMkLst>
          <pc:docMk/>
          <pc:sldMk cId="3547634248" sldId="265"/>
        </pc:sldMkLst>
        <pc:spChg chg="mod">
          <ac:chgData name="Pedro Miguel Pinto Silva" userId="00c74c88-f33e-4503-885c-2ef9d010f8c9" providerId="ADAL" clId="{77816DAF-AB29-4721-8C0B-2DB30CE25FC0}" dt="2023-01-26T16:58:55.490" v="203" actId="27636"/>
          <ac:spMkLst>
            <pc:docMk/>
            <pc:sldMk cId="3547634248" sldId="265"/>
            <ac:spMk id="4" creationId="{6206B8FC-45A3-D6F3-4ABF-18770F3F37A3}"/>
          </ac:spMkLst>
        </pc:spChg>
      </pc:sldChg>
      <pc:sldChg chg="modSp mod ord">
        <pc:chgData name="Pedro Miguel Pinto Silva" userId="00c74c88-f33e-4503-885c-2ef9d010f8c9" providerId="ADAL" clId="{77816DAF-AB29-4721-8C0B-2DB30CE25FC0}" dt="2023-01-26T18:26:12.254" v="2287" actId="20577"/>
        <pc:sldMkLst>
          <pc:docMk/>
          <pc:sldMk cId="1449922179" sldId="267"/>
        </pc:sldMkLst>
        <pc:spChg chg="mod">
          <ac:chgData name="Pedro Miguel Pinto Silva" userId="00c74c88-f33e-4503-885c-2ef9d010f8c9" providerId="ADAL" clId="{77816DAF-AB29-4721-8C0B-2DB30CE25FC0}" dt="2023-01-26T18:14:43.400" v="341" actId="20577"/>
          <ac:spMkLst>
            <pc:docMk/>
            <pc:sldMk cId="1449922179" sldId="267"/>
            <ac:spMk id="2" creationId="{3D8AA6A6-C350-4CB1-7772-E9EFB7BB2150}"/>
          </ac:spMkLst>
        </pc:spChg>
        <pc:spChg chg="mod">
          <ac:chgData name="Pedro Miguel Pinto Silva" userId="00c74c88-f33e-4503-885c-2ef9d010f8c9" providerId="ADAL" clId="{77816DAF-AB29-4721-8C0B-2DB30CE25FC0}" dt="2023-01-26T18:26:12.254" v="2287" actId="20577"/>
          <ac:spMkLst>
            <pc:docMk/>
            <pc:sldMk cId="1449922179" sldId="267"/>
            <ac:spMk id="6" creationId="{B3B7C1E9-D9DE-6E56-AF03-4FCB3DD2A440}"/>
          </ac:spMkLst>
        </pc:spChg>
      </pc:sldChg>
      <pc:sldChg chg="addSp delSp modSp mod">
        <pc:chgData name="Pedro Miguel Pinto Silva" userId="00c74c88-f33e-4503-885c-2ef9d010f8c9" providerId="ADAL" clId="{77816DAF-AB29-4721-8C0B-2DB30CE25FC0}" dt="2023-01-26T17:03:06.543" v="227" actId="1035"/>
        <pc:sldMkLst>
          <pc:docMk/>
          <pc:sldMk cId="2199929010" sldId="271"/>
        </pc:sldMkLst>
        <pc:picChg chg="del">
          <ac:chgData name="Pedro Miguel Pinto Silva" userId="00c74c88-f33e-4503-885c-2ef9d010f8c9" providerId="ADAL" clId="{77816DAF-AB29-4721-8C0B-2DB30CE25FC0}" dt="2023-01-26T17:03:03.770" v="205" actId="478"/>
          <ac:picMkLst>
            <pc:docMk/>
            <pc:sldMk cId="2199929010" sldId="271"/>
            <ac:picMk id="4" creationId="{8F739412-2D6C-A21C-4639-9EE21F530E0E}"/>
          </ac:picMkLst>
        </pc:picChg>
        <pc:picChg chg="add mod">
          <ac:chgData name="Pedro Miguel Pinto Silva" userId="00c74c88-f33e-4503-885c-2ef9d010f8c9" providerId="ADAL" clId="{77816DAF-AB29-4721-8C0B-2DB30CE25FC0}" dt="2023-01-26T17:03:06.543" v="227" actId="1035"/>
          <ac:picMkLst>
            <pc:docMk/>
            <pc:sldMk cId="2199929010" sldId="271"/>
            <ac:picMk id="5" creationId="{2B575D2B-EECE-D304-8545-A178453EA434}"/>
          </ac:picMkLst>
        </pc:picChg>
      </pc:sldChg>
      <pc:sldChg chg="addSp delSp modSp mod">
        <pc:chgData name="Pedro Miguel Pinto Silva" userId="00c74c88-f33e-4503-885c-2ef9d010f8c9" providerId="ADAL" clId="{77816DAF-AB29-4721-8C0B-2DB30CE25FC0}" dt="2023-01-26T18:24:33.414" v="1988" actId="20577"/>
        <pc:sldMkLst>
          <pc:docMk/>
          <pc:sldMk cId="2575407621" sldId="273"/>
        </pc:sldMkLst>
        <pc:graphicFrameChg chg="modGraphic">
          <ac:chgData name="Pedro Miguel Pinto Silva" userId="00c74c88-f33e-4503-885c-2ef9d010f8c9" providerId="ADAL" clId="{77816DAF-AB29-4721-8C0B-2DB30CE25FC0}" dt="2023-01-26T18:24:33.414" v="1988" actId="20577"/>
          <ac:graphicFrameMkLst>
            <pc:docMk/>
            <pc:sldMk cId="2575407621" sldId="273"/>
            <ac:graphicFrameMk id="7" creationId="{D7454E8E-DE57-B7DB-2817-7F3D3D1E5F4E}"/>
          </ac:graphicFrameMkLst>
        </pc:graphicFrameChg>
        <pc:picChg chg="add del mod">
          <ac:chgData name="Pedro Miguel Pinto Silva" userId="00c74c88-f33e-4503-885c-2ef9d010f8c9" providerId="ADAL" clId="{77816DAF-AB29-4721-8C0B-2DB30CE25FC0}" dt="2023-01-26T17:05:33.513" v="231" actId="931"/>
          <ac:picMkLst>
            <pc:docMk/>
            <pc:sldMk cId="2575407621" sldId="273"/>
            <ac:picMk id="4" creationId="{22A60579-8D63-773A-2B6E-601FB4D9D0E9}"/>
          </ac:picMkLst>
        </pc:picChg>
        <pc:picChg chg="add del mod">
          <ac:chgData name="Pedro Miguel Pinto Silva" userId="00c74c88-f33e-4503-885c-2ef9d010f8c9" providerId="ADAL" clId="{77816DAF-AB29-4721-8C0B-2DB30CE25FC0}" dt="2023-01-26T17:05:39.456" v="233" actId="931"/>
          <ac:picMkLst>
            <pc:docMk/>
            <pc:sldMk cId="2575407621" sldId="273"/>
            <ac:picMk id="6" creationId="{091D2B36-F81D-E8B0-61D2-723F792B6CFD}"/>
          </ac:picMkLst>
        </pc:picChg>
        <pc:picChg chg="add mod">
          <ac:chgData name="Pedro Miguel Pinto Silva" userId="00c74c88-f33e-4503-885c-2ef9d010f8c9" providerId="ADAL" clId="{77816DAF-AB29-4721-8C0B-2DB30CE25FC0}" dt="2023-01-26T17:09:17.234" v="253" actId="1076"/>
          <ac:picMkLst>
            <pc:docMk/>
            <pc:sldMk cId="2575407621" sldId="273"/>
            <ac:picMk id="9" creationId="{341E9F61-14FB-12EC-E50B-0D1D053DEB3D}"/>
          </ac:picMkLst>
        </pc:picChg>
        <pc:picChg chg="add del mod">
          <ac:chgData name="Pedro Miguel Pinto Silva" userId="00c74c88-f33e-4503-885c-2ef9d010f8c9" providerId="ADAL" clId="{77816DAF-AB29-4721-8C0B-2DB30CE25FC0}" dt="2023-01-26T17:09:18.511" v="254" actId="478"/>
          <ac:picMkLst>
            <pc:docMk/>
            <pc:sldMk cId="2575407621" sldId="273"/>
            <ac:picMk id="10" creationId="{5E3AB9DC-F863-C504-8A2F-B1118A3DABED}"/>
          </ac:picMkLst>
        </pc:picChg>
        <pc:picChg chg="add mod">
          <ac:chgData name="Pedro Miguel Pinto Silva" userId="00c74c88-f33e-4503-885c-2ef9d010f8c9" providerId="ADAL" clId="{77816DAF-AB29-4721-8C0B-2DB30CE25FC0}" dt="2023-01-26T17:09:24.523" v="256" actId="1076"/>
          <ac:picMkLst>
            <pc:docMk/>
            <pc:sldMk cId="2575407621" sldId="273"/>
            <ac:picMk id="12" creationId="{ED929FB0-063B-5F53-90B9-C65669089679}"/>
          </ac:picMkLst>
        </pc:picChg>
        <pc:picChg chg="add mod">
          <ac:chgData name="Pedro Miguel Pinto Silva" userId="00c74c88-f33e-4503-885c-2ef9d010f8c9" providerId="ADAL" clId="{77816DAF-AB29-4721-8C0B-2DB30CE25FC0}" dt="2023-01-26T17:09:29.944" v="258" actId="1076"/>
          <ac:picMkLst>
            <pc:docMk/>
            <pc:sldMk cId="2575407621" sldId="273"/>
            <ac:picMk id="13" creationId="{5CA37E08-4AB4-C087-0C3D-8B925E0DAA93}"/>
          </ac:picMkLst>
        </pc:picChg>
        <pc:picChg chg="add mod">
          <ac:chgData name="Pedro Miguel Pinto Silva" userId="00c74c88-f33e-4503-885c-2ef9d010f8c9" providerId="ADAL" clId="{77816DAF-AB29-4721-8C0B-2DB30CE25FC0}" dt="2023-01-26T17:09:34.001" v="260" actId="1076"/>
          <ac:picMkLst>
            <pc:docMk/>
            <pc:sldMk cId="2575407621" sldId="273"/>
            <ac:picMk id="14" creationId="{D9A7F2C0-2CE7-0659-02DC-B23115F38DAD}"/>
          </ac:picMkLst>
        </pc:picChg>
        <pc:picChg chg="add mod">
          <ac:chgData name="Pedro Miguel Pinto Silva" userId="00c74c88-f33e-4503-885c-2ef9d010f8c9" providerId="ADAL" clId="{77816DAF-AB29-4721-8C0B-2DB30CE25FC0}" dt="2023-01-26T17:10:04.443" v="263" actId="1076"/>
          <ac:picMkLst>
            <pc:docMk/>
            <pc:sldMk cId="2575407621" sldId="273"/>
            <ac:picMk id="15" creationId="{A8601E17-E49B-0740-D1E0-91CF79696E4B}"/>
          </ac:picMkLst>
        </pc:picChg>
        <pc:picChg chg="add mod">
          <ac:chgData name="Pedro Miguel Pinto Silva" userId="00c74c88-f33e-4503-885c-2ef9d010f8c9" providerId="ADAL" clId="{77816DAF-AB29-4721-8C0B-2DB30CE25FC0}" dt="2023-01-26T17:10:11.535" v="265" actId="1076"/>
          <ac:picMkLst>
            <pc:docMk/>
            <pc:sldMk cId="2575407621" sldId="273"/>
            <ac:picMk id="16" creationId="{2055BE54-0480-AE0F-FD84-705698E22A2E}"/>
          </ac:picMkLst>
        </pc:picChg>
        <pc:picChg chg="add mod">
          <ac:chgData name="Pedro Miguel Pinto Silva" userId="00c74c88-f33e-4503-885c-2ef9d010f8c9" providerId="ADAL" clId="{77816DAF-AB29-4721-8C0B-2DB30CE25FC0}" dt="2023-01-26T17:10:17.949" v="267" actId="1076"/>
          <ac:picMkLst>
            <pc:docMk/>
            <pc:sldMk cId="2575407621" sldId="273"/>
            <ac:picMk id="17" creationId="{5E31F6A0-883F-FBD2-1D9C-532EE3237907}"/>
          </ac:picMkLst>
        </pc:picChg>
        <pc:picChg chg="add mod">
          <ac:chgData name="Pedro Miguel Pinto Silva" userId="00c74c88-f33e-4503-885c-2ef9d010f8c9" providerId="ADAL" clId="{77816DAF-AB29-4721-8C0B-2DB30CE25FC0}" dt="2023-01-26T17:10:33.018" v="269" actId="1076"/>
          <ac:picMkLst>
            <pc:docMk/>
            <pc:sldMk cId="2575407621" sldId="273"/>
            <ac:picMk id="18" creationId="{7FFCA5F9-59ED-CABF-3DA0-D39347190336}"/>
          </ac:picMkLst>
        </pc:picChg>
        <pc:picChg chg="add mod">
          <ac:chgData name="Pedro Miguel Pinto Silva" userId="00c74c88-f33e-4503-885c-2ef9d010f8c9" providerId="ADAL" clId="{77816DAF-AB29-4721-8C0B-2DB30CE25FC0}" dt="2023-01-26T17:10:40.076" v="271" actId="1076"/>
          <ac:picMkLst>
            <pc:docMk/>
            <pc:sldMk cId="2575407621" sldId="273"/>
            <ac:picMk id="19" creationId="{B5B64E18-2B23-9730-82D2-5C9EEC330585}"/>
          </ac:picMkLst>
        </pc:picChg>
        <pc:picChg chg="add mod">
          <ac:chgData name="Pedro Miguel Pinto Silva" userId="00c74c88-f33e-4503-885c-2ef9d010f8c9" providerId="ADAL" clId="{77816DAF-AB29-4721-8C0B-2DB30CE25FC0}" dt="2023-01-26T17:11:14.379" v="274" actId="1076"/>
          <ac:picMkLst>
            <pc:docMk/>
            <pc:sldMk cId="2575407621" sldId="273"/>
            <ac:picMk id="20" creationId="{BDCCB0A9-AAEE-C206-877F-CD4384A183C9}"/>
          </ac:picMkLst>
        </pc:picChg>
        <pc:picChg chg="add del">
          <ac:chgData name="Pedro Miguel Pinto Silva" userId="00c74c88-f33e-4503-885c-2ef9d010f8c9" providerId="ADAL" clId="{77816DAF-AB29-4721-8C0B-2DB30CE25FC0}" dt="2023-01-26T17:04:29.498" v="229"/>
          <ac:picMkLst>
            <pc:docMk/>
            <pc:sldMk cId="2575407621" sldId="273"/>
            <ac:picMk id="1026" creationId="{641DFBC9-67CF-DF75-0AAA-D0C1F1C3640B}"/>
          </ac:picMkLst>
        </pc:picChg>
      </pc:sldChg>
      <pc:sldChg chg="modSp mod">
        <pc:chgData name="Pedro Miguel Pinto Silva" userId="00c74c88-f33e-4503-885c-2ef9d010f8c9" providerId="ADAL" clId="{77816DAF-AB29-4721-8C0B-2DB30CE25FC0}" dt="2023-01-26T19:26:39.016" v="4618" actId="20577"/>
        <pc:sldMkLst>
          <pc:docMk/>
          <pc:sldMk cId="4186242485" sldId="297"/>
        </pc:sldMkLst>
        <pc:spChg chg="mod">
          <ac:chgData name="Pedro Miguel Pinto Silva" userId="00c74c88-f33e-4503-885c-2ef9d010f8c9" providerId="ADAL" clId="{77816DAF-AB29-4721-8C0B-2DB30CE25FC0}" dt="2023-01-26T19:26:39.016" v="4618" actId="20577"/>
          <ac:spMkLst>
            <pc:docMk/>
            <pc:sldMk cId="4186242485" sldId="297"/>
            <ac:spMk id="6" creationId="{B3B7C1E9-D9DE-6E56-AF03-4FCB3DD2A440}"/>
          </ac:spMkLst>
        </pc:spChg>
      </pc:sldChg>
      <pc:sldChg chg="del">
        <pc:chgData name="Pedro Miguel Pinto Silva" userId="00c74c88-f33e-4503-885c-2ef9d010f8c9" providerId="ADAL" clId="{77816DAF-AB29-4721-8C0B-2DB30CE25FC0}" dt="2023-01-26T19:21:00.270" v="4308" actId="2696"/>
        <pc:sldMkLst>
          <pc:docMk/>
          <pc:sldMk cId="2884343901" sldId="298"/>
        </pc:sldMkLst>
      </pc:sldChg>
      <pc:sldChg chg="modSp add mod ord">
        <pc:chgData name="Pedro Miguel Pinto Silva" userId="00c74c88-f33e-4503-885c-2ef9d010f8c9" providerId="ADAL" clId="{77816DAF-AB29-4721-8C0B-2DB30CE25FC0}" dt="2023-01-26T19:26:01.446" v="4497" actId="20577"/>
        <pc:sldMkLst>
          <pc:docMk/>
          <pc:sldMk cId="488055076" sldId="299"/>
        </pc:sldMkLst>
        <pc:spChg chg="mod">
          <ac:chgData name="Pedro Miguel Pinto Silva" userId="00c74c88-f33e-4503-885c-2ef9d010f8c9" providerId="ADAL" clId="{77816DAF-AB29-4721-8C0B-2DB30CE25FC0}" dt="2023-01-26T18:29:12.518" v="2337" actId="20577"/>
          <ac:spMkLst>
            <pc:docMk/>
            <pc:sldMk cId="488055076" sldId="299"/>
            <ac:spMk id="2" creationId="{3D8AA6A6-C350-4CB1-7772-E9EFB7BB2150}"/>
          </ac:spMkLst>
        </pc:spChg>
        <pc:spChg chg="mod">
          <ac:chgData name="Pedro Miguel Pinto Silva" userId="00c74c88-f33e-4503-885c-2ef9d010f8c9" providerId="ADAL" clId="{77816DAF-AB29-4721-8C0B-2DB30CE25FC0}" dt="2023-01-26T19:26:01.446" v="4497" actId="20577"/>
          <ac:spMkLst>
            <pc:docMk/>
            <pc:sldMk cId="488055076" sldId="299"/>
            <ac:spMk id="6" creationId="{B3B7C1E9-D9DE-6E56-AF03-4FCB3DD2A440}"/>
          </ac:spMkLst>
        </pc:spChg>
      </pc:sldChg>
      <pc:sldChg chg="delSp add del mod">
        <pc:chgData name="Pedro Miguel Pinto Silva" userId="00c74c88-f33e-4503-885c-2ef9d010f8c9" providerId="ADAL" clId="{77816DAF-AB29-4721-8C0B-2DB30CE25FC0}" dt="2023-01-26T18:14:06.208" v="278" actId="47"/>
        <pc:sldMkLst>
          <pc:docMk/>
          <pc:sldMk cId="3326962535" sldId="299"/>
        </pc:sldMkLst>
        <pc:graphicFrameChg chg="del">
          <ac:chgData name="Pedro Miguel Pinto Silva" userId="00c74c88-f33e-4503-885c-2ef9d010f8c9" providerId="ADAL" clId="{77816DAF-AB29-4721-8C0B-2DB30CE25FC0}" dt="2023-01-26T18:13:48.573" v="276" actId="478"/>
          <ac:graphicFrameMkLst>
            <pc:docMk/>
            <pc:sldMk cId="3326962535" sldId="299"/>
            <ac:graphicFrameMk id="7" creationId="{D7454E8E-DE57-B7DB-2817-7F3D3D1E5F4E}"/>
          </ac:graphicFrameMkLst>
        </pc:graphicFrameChg>
        <pc:graphicFrameChg chg="del">
          <ac:chgData name="Pedro Miguel Pinto Silva" userId="00c74c88-f33e-4503-885c-2ef9d010f8c9" providerId="ADAL" clId="{77816DAF-AB29-4721-8C0B-2DB30CE25FC0}" dt="2023-01-26T18:13:51.751" v="277" actId="478"/>
          <ac:graphicFrameMkLst>
            <pc:docMk/>
            <pc:sldMk cId="3326962535" sldId="299"/>
            <ac:graphicFrameMk id="11" creationId="{E4E8DF78-26F6-E72E-E9EF-1534188DD84E}"/>
          </ac:graphicFrameMkLst>
        </pc:graphicFrameChg>
      </pc:sldChg>
      <pc:sldChg chg="modSp add mod">
        <pc:chgData name="Pedro Miguel Pinto Silva" userId="00c74c88-f33e-4503-885c-2ef9d010f8c9" providerId="ADAL" clId="{77816DAF-AB29-4721-8C0B-2DB30CE25FC0}" dt="2023-01-26T19:23:09.438" v="4382" actId="20577"/>
        <pc:sldMkLst>
          <pc:docMk/>
          <pc:sldMk cId="1644220039" sldId="300"/>
        </pc:sldMkLst>
        <pc:spChg chg="mod">
          <ac:chgData name="Pedro Miguel Pinto Silva" userId="00c74c88-f33e-4503-885c-2ef9d010f8c9" providerId="ADAL" clId="{77816DAF-AB29-4721-8C0B-2DB30CE25FC0}" dt="2023-01-26T19:23:09.438" v="4382" actId="20577"/>
          <ac:spMkLst>
            <pc:docMk/>
            <pc:sldMk cId="1644220039" sldId="300"/>
            <ac:spMk id="6" creationId="{B3B7C1E9-D9DE-6E56-AF03-4FCB3DD2A440}"/>
          </ac:spMkLst>
        </pc:spChg>
      </pc:sldChg>
      <pc:sldChg chg="modSp add mod ord">
        <pc:chgData name="Pedro Miguel Pinto Silva" userId="00c74c88-f33e-4503-885c-2ef9d010f8c9" providerId="ADAL" clId="{77816DAF-AB29-4721-8C0B-2DB30CE25FC0}" dt="2023-01-26T20:01:45.581" v="6100" actId="20577"/>
        <pc:sldMkLst>
          <pc:docMk/>
          <pc:sldMk cId="2197681994" sldId="301"/>
        </pc:sldMkLst>
        <pc:spChg chg="mod">
          <ac:chgData name="Pedro Miguel Pinto Silva" userId="00c74c88-f33e-4503-885c-2ef9d010f8c9" providerId="ADAL" clId="{77816DAF-AB29-4721-8C0B-2DB30CE25FC0}" dt="2023-01-26T19:41:31.413" v="4658" actId="20577"/>
          <ac:spMkLst>
            <pc:docMk/>
            <pc:sldMk cId="2197681994" sldId="301"/>
            <ac:spMk id="2" creationId="{3D8AA6A6-C350-4CB1-7772-E9EFB7BB2150}"/>
          </ac:spMkLst>
        </pc:spChg>
        <pc:spChg chg="mod">
          <ac:chgData name="Pedro Miguel Pinto Silva" userId="00c74c88-f33e-4503-885c-2ef9d010f8c9" providerId="ADAL" clId="{77816DAF-AB29-4721-8C0B-2DB30CE25FC0}" dt="2023-01-26T20:01:45.581" v="6100" actId="20577"/>
          <ac:spMkLst>
            <pc:docMk/>
            <pc:sldMk cId="2197681994" sldId="301"/>
            <ac:spMk id="6" creationId="{B3B7C1E9-D9DE-6E56-AF03-4FCB3DD2A440}"/>
          </ac:spMkLst>
        </pc:spChg>
      </pc:sldChg>
    </pc:docChg>
  </pc:docChgLst>
  <pc:docChgLst>
    <pc:chgData name="Joaquim Daniel Rios da Cunha" userId="569b1a80-f29c-46dd-a99f-47af7ce64af8" providerId="ADAL" clId="{2F5A5769-F377-46E8-9550-0000681A5D76}"/>
    <pc:docChg chg="undo custSel addSld delSld modSld sldOrd">
      <pc:chgData name="Joaquim Daniel Rios da Cunha" userId="569b1a80-f29c-46dd-a99f-47af7ce64af8" providerId="ADAL" clId="{2F5A5769-F377-46E8-9550-0000681A5D76}" dt="2023-01-26T20:13:04.958" v="1516" actId="20577"/>
      <pc:docMkLst>
        <pc:docMk/>
      </pc:docMkLst>
      <pc:sldChg chg="modSp mod">
        <pc:chgData name="Joaquim Daniel Rios da Cunha" userId="569b1a80-f29c-46dd-a99f-47af7ce64af8" providerId="ADAL" clId="{2F5A5769-F377-46E8-9550-0000681A5D76}" dt="2023-01-26T10:17:39.053" v="4" actId="20577"/>
        <pc:sldMkLst>
          <pc:docMk/>
          <pc:sldMk cId="4155860659" sldId="262"/>
        </pc:sldMkLst>
        <pc:spChg chg="mod">
          <ac:chgData name="Joaquim Daniel Rios da Cunha" userId="569b1a80-f29c-46dd-a99f-47af7ce64af8" providerId="ADAL" clId="{2F5A5769-F377-46E8-9550-0000681A5D76}" dt="2023-01-26T10:17:39.053" v="4" actId="20577"/>
          <ac:spMkLst>
            <pc:docMk/>
            <pc:sldMk cId="4155860659" sldId="262"/>
            <ac:spMk id="2" creationId="{3D8AA6A6-C350-4CB1-7772-E9EFB7BB2150}"/>
          </ac:spMkLst>
        </pc:spChg>
      </pc:sldChg>
      <pc:sldChg chg="modSp mod">
        <pc:chgData name="Joaquim Daniel Rios da Cunha" userId="569b1a80-f29c-46dd-a99f-47af7ce64af8" providerId="ADAL" clId="{2F5A5769-F377-46E8-9550-0000681A5D76}" dt="2023-01-26T10:18:01.479" v="7" actId="20577"/>
        <pc:sldMkLst>
          <pc:docMk/>
          <pc:sldMk cId="3547634248" sldId="265"/>
        </pc:sldMkLst>
        <pc:spChg chg="mod">
          <ac:chgData name="Joaquim Daniel Rios da Cunha" userId="569b1a80-f29c-46dd-a99f-47af7ce64af8" providerId="ADAL" clId="{2F5A5769-F377-46E8-9550-0000681A5D76}" dt="2023-01-26T10:18:01.479" v="7" actId="20577"/>
          <ac:spMkLst>
            <pc:docMk/>
            <pc:sldMk cId="3547634248" sldId="265"/>
            <ac:spMk id="4" creationId="{6206B8FC-45A3-D6F3-4ABF-18770F3F37A3}"/>
          </ac:spMkLst>
        </pc:spChg>
      </pc:sldChg>
      <pc:sldChg chg="modSp mod">
        <pc:chgData name="Joaquim Daniel Rios da Cunha" userId="569b1a80-f29c-46dd-a99f-47af7ce64af8" providerId="ADAL" clId="{2F5A5769-F377-46E8-9550-0000681A5D76}" dt="2023-01-26T10:19:45.640" v="14" actId="115"/>
        <pc:sldMkLst>
          <pc:docMk/>
          <pc:sldMk cId="1449922179" sldId="267"/>
        </pc:sldMkLst>
        <pc:spChg chg="mod">
          <ac:chgData name="Joaquim Daniel Rios da Cunha" userId="569b1a80-f29c-46dd-a99f-47af7ce64af8" providerId="ADAL" clId="{2F5A5769-F377-46E8-9550-0000681A5D76}" dt="2023-01-26T10:19:45.640" v="14" actId="115"/>
          <ac:spMkLst>
            <pc:docMk/>
            <pc:sldMk cId="1449922179" sldId="267"/>
            <ac:spMk id="6" creationId="{B3B7C1E9-D9DE-6E56-AF03-4FCB3DD2A440}"/>
          </ac:spMkLst>
        </pc:spChg>
      </pc:sldChg>
      <pc:sldChg chg="addSp delSp modSp mod">
        <pc:chgData name="Joaquim Daniel Rios da Cunha" userId="569b1a80-f29c-46dd-a99f-47af7ce64af8" providerId="ADAL" clId="{2F5A5769-F377-46E8-9550-0000681A5D76}" dt="2023-01-26T16:04:14.383" v="901" actId="1076"/>
        <pc:sldMkLst>
          <pc:docMk/>
          <pc:sldMk cId="2575407621" sldId="273"/>
        </pc:sldMkLst>
        <pc:spChg chg="add del mod">
          <ac:chgData name="Joaquim Daniel Rios da Cunha" userId="569b1a80-f29c-46dd-a99f-47af7ce64af8" providerId="ADAL" clId="{2F5A5769-F377-46E8-9550-0000681A5D76}" dt="2023-01-26T16:04:03.759" v="900" actId="478"/>
          <ac:spMkLst>
            <pc:docMk/>
            <pc:sldMk cId="2575407621" sldId="273"/>
            <ac:spMk id="3" creationId="{F3A2D11C-AAA4-F3CC-B446-770A2050A550}"/>
          </ac:spMkLst>
        </pc:spChg>
        <pc:graphicFrameChg chg="add del mod modGraphic">
          <ac:chgData name="Joaquim Daniel Rios da Cunha" userId="569b1a80-f29c-46dd-a99f-47af7ce64af8" providerId="ADAL" clId="{2F5A5769-F377-46E8-9550-0000681A5D76}" dt="2023-01-26T16:04:14.383" v="901" actId="1076"/>
          <ac:graphicFrameMkLst>
            <pc:docMk/>
            <pc:sldMk cId="2575407621" sldId="273"/>
            <ac:graphicFrameMk id="7" creationId="{D7454E8E-DE57-B7DB-2817-7F3D3D1E5F4E}"/>
          </ac:graphicFrameMkLst>
        </pc:graphicFrameChg>
      </pc:sldChg>
      <pc:sldChg chg="delSp mod ord">
        <pc:chgData name="Joaquim Daniel Rios da Cunha" userId="569b1a80-f29c-46dd-a99f-47af7ce64af8" providerId="ADAL" clId="{2F5A5769-F377-46E8-9550-0000681A5D76}" dt="2023-01-26T20:08:16.903" v="1376"/>
        <pc:sldMkLst>
          <pc:docMk/>
          <pc:sldMk cId="324937322" sldId="283"/>
        </pc:sldMkLst>
        <pc:picChg chg="del">
          <ac:chgData name="Joaquim Daniel Rios da Cunha" userId="569b1a80-f29c-46dd-a99f-47af7ce64af8" providerId="ADAL" clId="{2F5A5769-F377-46E8-9550-0000681A5D76}" dt="2023-01-26T20:08:04.751" v="1372" actId="478"/>
          <ac:picMkLst>
            <pc:docMk/>
            <pc:sldMk cId="324937322" sldId="283"/>
            <ac:picMk id="14" creationId="{4A49DF07-7E5F-E6EC-03FE-82410FDCE92E}"/>
          </ac:picMkLst>
        </pc:picChg>
      </pc:sldChg>
      <pc:sldChg chg="delSp mod">
        <pc:chgData name="Joaquim Daniel Rios da Cunha" userId="569b1a80-f29c-46dd-a99f-47af7ce64af8" providerId="ADAL" clId="{2F5A5769-F377-46E8-9550-0000681A5D76}" dt="2023-01-26T19:44:42.536" v="1044" actId="478"/>
        <pc:sldMkLst>
          <pc:docMk/>
          <pc:sldMk cId="3198677357" sldId="284"/>
        </pc:sldMkLst>
        <pc:picChg chg="del">
          <ac:chgData name="Joaquim Daniel Rios da Cunha" userId="569b1a80-f29c-46dd-a99f-47af7ce64af8" providerId="ADAL" clId="{2F5A5769-F377-46E8-9550-0000681A5D76}" dt="2023-01-26T19:44:42.536" v="1044" actId="478"/>
          <ac:picMkLst>
            <pc:docMk/>
            <pc:sldMk cId="3198677357" sldId="284"/>
            <ac:picMk id="14" creationId="{4A49DF07-7E5F-E6EC-03FE-82410FDCE92E}"/>
          </ac:picMkLst>
        </pc:picChg>
      </pc:sldChg>
      <pc:sldChg chg="addSp delSp modSp mod">
        <pc:chgData name="Joaquim Daniel Rios da Cunha" userId="569b1a80-f29c-46dd-a99f-47af7ce64af8" providerId="ADAL" clId="{2F5A5769-F377-46E8-9550-0000681A5D76}" dt="2023-01-26T20:09:57.883" v="1387" actId="1076"/>
        <pc:sldMkLst>
          <pc:docMk/>
          <pc:sldMk cId="1913832069" sldId="285"/>
        </pc:sldMkLst>
        <pc:spChg chg="add mod">
          <ac:chgData name="Joaquim Daniel Rios da Cunha" userId="569b1a80-f29c-46dd-a99f-47af7ce64af8" providerId="ADAL" clId="{2F5A5769-F377-46E8-9550-0000681A5D76}" dt="2023-01-26T19:44:17.328" v="1043" actId="1076"/>
          <ac:spMkLst>
            <pc:docMk/>
            <pc:sldMk cId="1913832069" sldId="285"/>
            <ac:spMk id="2" creationId="{1F5E4B99-EA36-D4F7-0EC4-8AC84522D1AA}"/>
          </ac:spMkLst>
        </pc:spChg>
        <pc:spChg chg="del">
          <ac:chgData name="Joaquim Daniel Rios da Cunha" userId="569b1a80-f29c-46dd-a99f-47af7ce64af8" providerId="ADAL" clId="{2F5A5769-F377-46E8-9550-0000681A5D76}" dt="2023-01-26T20:09:49.071" v="1384" actId="478"/>
          <ac:spMkLst>
            <pc:docMk/>
            <pc:sldMk cId="1913832069" sldId="285"/>
            <ac:spMk id="5" creationId="{97520976-C192-27D6-DFBD-AA3B0905D473}"/>
          </ac:spMkLst>
        </pc:spChg>
        <pc:spChg chg="del">
          <ac:chgData name="Joaquim Daniel Rios da Cunha" userId="569b1a80-f29c-46dd-a99f-47af7ce64af8" providerId="ADAL" clId="{2F5A5769-F377-46E8-9550-0000681A5D76}" dt="2023-01-26T20:09:49.071" v="1384" actId="478"/>
          <ac:spMkLst>
            <pc:docMk/>
            <pc:sldMk cId="1913832069" sldId="285"/>
            <ac:spMk id="6" creationId="{1E0DEDF2-81E1-ADC9-5632-B8F698C0F338}"/>
          </ac:spMkLst>
        </pc:spChg>
        <pc:spChg chg="add mod">
          <ac:chgData name="Joaquim Daniel Rios da Cunha" userId="569b1a80-f29c-46dd-a99f-47af7ce64af8" providerId="ADAL" clId="{2F5A5769-F377-46E8-9550-0000681A5D76}" dt="2023-01-26T20:09:49.372" v="1385"/>
          <ac:spMkLst>
            <pc:docMk/>
            <pc:sldMk cId="1913832069" sldId="285"/>
            <ac:spMk id="8" creationId="{B0745EF3-9D23-307F-9889-3C6330A41F42}"/>
          </ac:spMkLst>
        </pc:spChg>
        <pc:spChg chg="mod">
          <ac:chgData name="Joaquim Daniel Rios da Cunha" userId="569b1a80-f29c-46dd-a99f-47af7ce64af8" providerId="ADAL" clId="{2F5A5769-F377-46E8-9550-0000681A5D76}" dt="2023-01-26T19:43:31.404" v="1019" actId="1076"/>
          <ac:spMkLst>
            <pc:docMk/>
            <pc:sldMk cId="1913832069" sldId="285"/>
            <ac:spMk id="9" creationId="{ECC06059-4895-567E-3389-DE99FC751951}"/>
          </ac:spMkLst>
        </pc:spChg>
        <pc:spChg chg="add mod">
          <ac:chgData name="Joaquim Daniel Rios da Cunha" userId="569b1a80-f29c-46dd-a99f-47af7ce64af8" providerId="ADAL" clId="{2F5A5769-F377-46E8-9550-0000681A5D76}" dt="2023-01-26T20:09:49.372" v="1385"/>
          <ac:spMkLst>
            <pc:docMk/>
            <pc:sldMk cId="1913832069" sldId="285"/>
            <ac:spMk id="15" creationId="{6138E654-BFBF-0B98-CCDA-E769FEEE198B}"/>
          </ac:spMkLst>
        </pc:spChg>
        <pc:spChg chg="mod">
          <ac:chgData name="Joaquim Daniel Rios da Cunha" userId="569b1a80-f29c-46dd-a99f-47af7ce64af8" providerId="ADAL" clId="{2F5A5769-F377-46E8-9550-0000681A5D76}" dt="2023-01-26T19:45:25.752" v="1049" actId="1076"/>
          <ac:spMkLst>
            <pc:docMk/>
            <pc:sldMk cId="1913832069" sldId="285"/>
            <ac:spMk id="23" creationId="{76B7E1F7-0A9F-7403-BF78-8C5B1C580B3F}"/>
          </ac:spMkLst>
        </pc:spChg>
        <pc:graphicFrameChg chg="del">
          <ac:chgData name="Joaquim Daniel Rios da Cunha" userId="569b1a80-f29c-46dd-a99f-47af7ce64af8" providerId="ADAL" clId="{2F5A5769-F377-46E8-9550-0000681A5D76}" dt="2023-01-26T20:09:49.071" v="1384" actId="478"/>
          <ac:graphicFrameMkLst>
            <pc:docMk/>
            <pc:sldMk cId="1913832069" sldId="285"/>
            <ac:graphicFrameMk id="7" creationId="{472DCDC3-223B-F486-A3AA-3447A31987DB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09:49.071" v="1384" actId="478"/>
          <ac:graphicFrameMkLst>
            <pc:docMk/>
            <pc:sldMk cId="1913832069" sldId="285"/>
            <ac:graphicFrameMk id="12" creationId="{E120CDA8-D623-BD44-5C48-C015306527F2}"/>
          </ac:graphicFrameMkLst>
        </pc:graphicFrameChg>
        <pc:graphicFrameChg chg="mod">
          <ac:chgData name="Joaquim Daniel Rios da Cunha" userId="569b1a80-f29c-46dd-a99f-47af7ce64af8" providerId="ADAL" clId="{2F5A5769-F377-46E8-9550-0000681A5D76}" dt="2023-01-26T19:43:28.878" v="1018" actId="1076"/>
          <ac:graphicFrameMkLst>
            <pc:docMk/>
            <pc:sldMk cId="1913832069" sldId="285"/>
            <ac:graphicFrameMk id="13" creationId="{0A2D679B-0567-CD8F-0AF2-3A8240E77DE1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09:49.372" v="1385"/>
          <ac:graphicFrameMkLst>
            <pc:docMk/>
            <pc:sldMk cId="1913832069" sldId="285"/>
            <ac:graphicFrameMk id="28" creationId="{822A65C6-F265-059D-6CCF-BEB30817E006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09:49.372" v="1385"/>
          <ac:graphicFrameMkLst>
            <pc:docMk/>
            <pc:sldMk cId="1913832069" sldId="285"/>
            <ac:graphicFrameMk id="31" creationId="{B4D92D4E-883B-8532-DB4F-718A2FD85A68}"/>
          </ac:graphicFrameMkLst>
        </pc:graphicFrameChg>
        <pc:picChg chg="del">
          <ac:chgData name="Joaquim Daniel Rios da Cunha" userId="569b1a80-f29c-46dd-a99f-47af7ce64af8" providerId="ADAL" clId="{2F5A5769-F377-46E8-9550-0000681A5D76}" dt="2023-01-26T20:09:49.071" v="1384" actId="478"/>
          <ac:picMkLst>
            <pc:docMk/>
            <pc:sldMk cId="1913832069" sldId="285"/>
            <ac:picMk id="3" creationId="{F96DD244-FE8F-C77F-F236-D9B4E10A1EE3}"/>
          </ac:picMkLst>
        </pc:picChg>
        <pc:picChg chg="add del mod">
          <ac:chgData name="Joaquim Daniel Rios da Cunha" userId="569b1a80-f29c-46dd-a99f-47af7ce64af8" providerId="ADAL" clId="{2F5A5769-F377-46E8-9550-0000681A5D76}" dt="2023-01-26T20:09:49.071" v="1384" actId="478"/>
          <ac:picMkLst>
            <pc:docMk/>
            <pc:sldMk cId="1913832069" sldId="285"/>
            <ac:picMk id="4" creationId="{201F1C74-7E40-D533-8A5F-EF4A86CF784D}"/>
          </ac:picMkLst>
        </pc:picChg>
        <pc:picChg chg="del">
          <ac:chgData name="Joaquim Daniel Rios da Cunha" userId="569b1a80-f29c-46dd-a99f-47af7ce64af8" providerId="ADAL" clId="{2F5A5769-F377-46E8-9550-0000681A5D76}" dt="2023-01-26T20:09:49.071" v="1384" actId="478"/>
          <ac:picMkLst>
            <pc:docMk/>
            <pc:sldMk cId="1913832069" sldId="285"/>
            <ac:picMk id="10" creationId="{1CA94E0D-836A-CA08-145B-2535DE4309C4}"/>
          </ac:picMkLst>
        </pc:picChg>
        <pc:picChg chg="del">
          <ac:chgData name="Joaquim Daniel Rios da Cunha" userId="569b1a80-f29c-46dd-a99f-47af7ce64af8" providerId="ADAL" clId="{2F5A5769-F377-46E8-9550-0000681A5D76}" dt="2023-01-26T20:09:49.071" v="1384" actId="478"/>
          <ac:picMkLst>
            <pc:docMk/>
            <pc:sldMk cId="1913832069" sldId="285"/>
            <ac:picMk id="11" creationId="{8DC031E5-DE37-843A-0153-68CB45CC4D93}"/>
          </ac:picMkLst>
        </pc:picChg>
        <pc:picChg chg="del">
          <ac:chgData name="Joaquim Daniel Rios da Cunha" userId="569b1a80-f29c-46dd-a99f-47af7ce64af8" providerId="ADAL" clId="{2F5A5769-F377-46E8-9550-0000681A5D76}" dt="2023-01-26T19:45:11.880" v="1048" actId="478"/>
          <ac:picMkLst>
            <pc:docMk/>
            <pc:sldMk cId="1913832069" sldId="285"/>
            <ac:picMk id="14" creationId="{4A49DF07-7E5F-E6EC-03FE-82410FDCE92E}"/>
          </ac:picMkLst>
        </pc:picChg>
        <pc:picChg chg="add mod">
          <ac:chgData name="Joaquim Daniel Rios da Cunha" userId="569b1a80-f29c-46dd-a99f-47af7ce64af8" providerId="ADAL" clId="{2F5A5769-F377-46E8-9550-0000681A5D76}" dt="2023-01-26T20:09:49.372" v="1385"/>
          <ac:picMkLst>
            <pc:docMk/>
            <pc:sldMk cId="1913832069" sldId="285"/>
            <ac:picMk id="29" creationId="{77F0D743-45DA-1411-2AEB-453C01FF0FFC}"/>
          </ac:picMkLst>
        </pc:picChg>
        <pc:picChg chg="add mod">
          <ac:chgData name="Joaquim Daniel Rios da Cunha" userId="569b1a80-f29c-46dd-a99f-47af7ce64af8" providerId="ADAL" clId="{2F5A5769-F377-46E8-9550-0000681A5D76}" dt="2023-01-26T20:09:49.372" v="1385"/>
          <ac:picMkLst>
            <pc:docMk/>
            <pc:sldMk cId="1913832069" sldId="285"/>
            <ac:picMk id="30" creationId="{DFBF4D4B-DF37-835F-1BDE-49E95E192F0B}"/>
          </ac:picMkLst>
        </pc:picChg>
        <pc:picChg chg="add mod">
          <ac:chgData name="Joaquim Daniel Rios da Cunha" userId="569b1a80-f29c-46dd-a99f-47af7ce64af8" providerId="ADAL" clId="{2F5A5769-F377-46E8-9550-0000681A5D76}" dt="2023-01-26T20:09:49.372" v="1385"/>
          <ac:picMkLst>
            <pc:docMk/>
            <pc:sldMk cId="1913832069" sldId="285"/>
            <ac:picMk id="32" creationId="{8C08416B-DB30-43F5-D0B7-9B6696FA65BE}"/>
          </ac:picMkLst>
        </pc:picChg>
        <pc:picChg chg="add mod">
          <ac:chgData name="Joaquim Daniel Rios da Cunha" userId="569b1a80-f29c-46dd-a99f-47af7ce64af8" providerId="ADAL" clId="{2F5A5769-F377-46E8-9550-0000681A5D76}" dt="2023-01-26T20:09:57.883" v="1387" actId="1076"/>
          <ac:picMkLst>
            <pc:docMk/>
            <pc:sldMk cId="1913832069" sldId="285"/>
            <ac:picMk id="33" creationId="{2ADEE732-EDA0-B82C-8D52-DD8C8A9BE3B1}"/>
          </ac:picMkLst>
        </pc:pic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16" creationId="{9634A4FF-34CB-13AC-CD31-C99A6BE9AA34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17" creationId="{D3B78BEA-0410-05D4-7127-ACD69EF390EC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18" creationId="{EE6EF448-33F1-3A17-C18B-1052669CF566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19" creationId="{E56E359D-2C48-ACB1-FEA2-C58B2E70BC75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20" creationId="{656AE2E6-94D9-276E-64D8-6ED4AE26D0B4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21" creationId="{065614D3-1A5F-D483-D0EE-44878F735C39}"/>
          </ac:cxnSpMkLst>
        </pc:cxnChg>
        <pc:cxnChg chg="mod">
          <ac:chgData name="Joaquim Daniel Rios da Cunha" userId="569b1a80-f29c-46dd-a99f-47af7ce64af8" providerId="ADAL" clId="{2F5A5769-F377-46E8-9550-0000681A5D76}" dt="2023-01-26T19:43:38.153" v="1020" actId="1076"/>
          <ac:cxnSpMkLst>
            <pc:docMk/>
            <pc:sldMk cId="1913832069" sldId="285"/>
            <ac:cxnSpMk id="22" creationId="{7376D32A-F32D-AE97-7687-DA0AD7A107E1}"/>
          </ac:cxnSpMkLst>
        </pc:cxnChg>
      </pc:sldChg>
      <pc:sldChg chg="addSp delSp modSp mod">
        <pc:chgData name="Joaquim Daniel Rios da Cunha" userId="569b1a80-f29c-46dd-a99f-47af7ce64af8" providerId="ADAL" clId="{2F5A5769-F377-46E8-9550-0000681A5D76}" dt="2023-01-26T20:10:07.218" v="1389"/>
        <pc:sldMkLst>
          <pc:docMk/>
          <pc:sldMk cId="1630054428" sldId="286"/>
        </pc:sldMkLst>
        <pc:spChg chg="del">
          <ac:chgData name="Joaquim Daniel Rios da Cunha" userId="569b1a80-f29c-46dd-a99f-47af7ce64af8" providerId="ADAL" clId="{2F5A5769-F377-46E8-9550-0000681A5D76}" dt="2023-01-26T20:10:06.806" v="1388" actId="478"/>
          <ac:spMkLst>
            <pc:docMk/>
            <pc:sldMk cId="1630054428" sldId="286"/>
            <ac:spMk id="5" creationId="{97520976-C192-27D6-DFBD-AA3B0905D473}"/>
          </ac:spMkLst>
        </pc:spChg>
        <pc:spChg chg="del">
          <ac:chgData name="Joaquim Daniel Rios da Cunha" userId="569b1a80-f29c-46dd-a99f-47af7ce64af8" providerId="ADAL" clId="{2F5A5769-F377-46E8-9550-0000681A5D76}" dt="2023-01-26T20:10:06.806" v="1388" actId="478"/>
          <ac:spMkLst>
            <pc:docMk/>
            <pc:sldMk cId="1630054428" sldId="286"/>
            <ac:spMk id="6" creationId="{1E0DEDF2-81E1-ADC9-5632-B8F698C0F338}"/>
          </ac:spMkLst>
        </pc:spChg>
        <pc:spChg chg="add mod">
          <ac:chgData name="Joaquim Daniel Rios da Cunha" userId="569b1a80-f29c-46dd-a99f-47af7ce64af8" providerId="ADAL" clId="{2F5A5769-F377-46E8-9550-0000681A5D76}" dt="2023-01-26T19:42:26.586" v="1014" actId="693"/>
          <ac:spMkLst>
            <pc:docMk/>
            <pc:sldMk cId="1630054428" sldId="286"/>
            <ac:spMk id="17" creationId="{095577F9-F647-C14F-85BA-14D5B0CEF2B9}"/>
          </ac:spMkLst>
        </pc:spChg>
        <pc:spChg chg="add mod">
          <ac:chgData name="Joaquim Daniel Rios da Cunha" userId="569b1a80-f29c-46dd-a99f-47af7ce64af8" providerId="ADAL" clId="{2F5A5769-F377-46E8-9550-0000681A5D76}" dt="2023-01-26T20:10:07.218" v="1389"/>
          <ac:spMkLst>
            <pc:docMk/>
            <pc:sldMk cId="1630054428" sldId="286"/>
            <ac:spMk id="26" creationId="{F90A7BBA-FDDB-CC38-B7B7-2069F6177C6C}"/>
          </ac:spMkLst>
        </pc:spChg>
        <pc:spChg chg="add mod">
          <ac:chgData name="Joaquim Daniel Rios da Cunha" userId="569b1a80-f29c-46dd-a99f-47af7ce64af8" providerId="ADAL" clId="{2F5A5769-F377-46E8-9550-0000681A5D76}" dt="2023-01-26T20:10:07.218" v="1389"/>
          <ac:spMkLst>
            <pc:docMk/>
            <pc:sldMk cId="1630054428" sldId="286"/>
            <ac:spMk id="27" creationId="{FAE1F936-D596-AF4A-D0CA-E76F1E30C4AE}"/>
          </ac:spMkLst>
        </pc:spChg>
        <pc:graphicFrameChg chg="mod modGraphic">
          <ac:chgData name="Joaquim Daniel Rios da Cunha" userId="569b1a80-f29c-46dd-a99f-47af7ce64af8" providerId="ADAL" clId="{2F5A5769-F377-46E8-9550-0000681A5D76}" dt="2023-01-26T19:39:49.073" v="928" actId="20577"/>
          <ac:graphicFrameMkLst>
            <pc:docMk/>
            <pc:sldMk cId="1630054428" sldId="286"/>
            <ac:graphicFrameMk id="2" creationId="{4711B468-D373-75FB-D6F9-C8A9A3D41AB9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10:06.806" v="1388" actId="478"/>
          <ac:graphicFrameMkLst>
            <pc:docMk/>
            <pc:sldMk cId="1630054428" sldId="286"/>
            <ac:graphicFrameMk id="7" creationId="{472DCDC3-223B-F486-A3AA-3447A31987DB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07:34.127" v="1360" actId="478"/>
          <ac:graphicFrameMkLst>
            <pc:docMk/>
            <pc:sldMk cId="1630054428" sldId="286"/>
            <ac:graphicFrameMk id="12" creationId="{E120CDA8-D623-BD44-5C48-C015306527F2}"/>
          </ac:graphicFrameMkLst>
        </pc:graphicFrameChg>
        <pc:graphicFrameChg chg="add del mod modGraphic">
          <ac:chgData name="Joaquim Daniel Rios da Cunha" userId="569b1a80-f29c-46dd-a99f-47af7ce64af8" providerId="ADAL" clId="{2F5A5769-F377-46E8-9550-0000681A5D76}" dt="2023-01-26T20:10:06.806" v="1388" actId="478"/>
          <ac:graphicFrameMkLst>
            <pc:docMk/>
            <pc:sldMk cId="1630054428" sldId="286"/>
            <ac:graphicFrameMk id="24" creationId="{4C70CC56-F209-B1AB-D606-53005C17828A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07.218" v="1389"/>
          <ac:graphicFrameMkLst>
            <pc:docMk/>
            <pc:sldMk cId="1630054428" sldId="286"/>
            <ac:graphicFrameMk id="28" creationId="{9E627188-C615-19AA-D54E-056C3A390D7C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07.218" v="1389"/>
          <ac:graphicFrameMkLst>
            <pc:docMk/>
            <pc:sldMk cId="1630054428" sldId="286"/>
            <ac:graphicFrameMk id="31" creationId="{CCE19DB3-377C-829E-DB83-B2C7C9D1B2C5}"/>
          </ac:graphicFrameMkLst>
        </pc:graphicFrameChg>
        <pc:picChg chg="del">
          <ac:chgData name="Joaquim Daniel Rios da Cunha" userId="569b1a80-f29c-46dd-a99f-47af7ce64af8" providerId="ADAL" clId="{2F5A5769-F377-46E8-9550-0000681A5D76}" dt="2023-01-26T20:10:06.806" v="1388" actId="478"/>
          <ac:picMkLst>
            <pc:docMk/>
            <pc:sldMk cId="1630054428" sldId="286"/>
            <ac:picMk id="3" creationId="{F96DD244-FE8F-C77F-F236-D9B4E10A1EE3}"/>
          </ac:picMkLst>
        </pc:picChg>
        <pc:picChg chg="mod">
          <ac:chgData name="Joaquim Daniel Rios da Cunha" userId="569b1a80-f29c-46dd-a99f-47af7ce64af8" providerId="ADAL" clId="{2F5A5769-F377-46E8-9550-0000681A5D76}" dt="2023-01-26T19:39:57.941" v="931" actId="1076"/>
          <ac:picMkLst>
            <pc:docMk/>
            <pc:sldMk cId="1630054428" sldId="286"/>
            <ac:picMk id="8" creationId="{1B82FB5C-D6F2-A1A5-5CE9-9D8FD025BD1D}"/>
          </ac:picMkLst>
        </pc:picChg>
        <pc:picChg chg="del">
          <ac:chgData name="Joaquim Daniel Rios da Cunha" userId="569b1a80-f29c-46dd-a99f-47af7ce64af8" providerId="ADAL" clId="{2F5A5769-F377-46E8-9550-0000681A5D76}" dt="2023-01-26T20:10:06.806" v="1388" actId="478"/>
          <ac:picMkLst>
            <pc:docMk/>
            <pc:sldMk cId="1630054428" sldId="286"/>
            <ac:picMk id="10" creationId="{1CA94E0D-836A-CA08-145B-2535DE4309C4}"/>
          </ac:picMkLst>
        </pc:picChg>
        <pc:picChg chg="del mod ord">
          <ac:chgData name="Joaquim Daniel Rios da Cunha" userId="569b1a80-f29c-46dd-a99f-47af7ce64af8" providerId="ADAL" clId="{2F5A5769-F377-46E8-9550-0000681A5D76}" dt="2023-01-26T20:10:06.806" v="1388" actId="478"/>
          <ac:picMkLst>
            <pc:docMk/>
            <pc:sldMk cId="1630054428" sldId="286"/>
            <ac:picMk id="11" creationId="{8DC031E5-DE37-843A-0153-68CB45CC4D93}"/>
          </ac:picMkLst>
        </pc:picChg>
        <pc:picChg chg="del">
          <ac:chgData name="Joaquim Daniel Rios da Cunha" userId="569b1a80-f29c-46dd-a99f-47af7ce64af8" providerId="ADAL" clId="{2F5A5769-F377-46E8-9550-0000681A5D76}" dt="2023-01-26T20:07:35.671" v="1361" actId="478"/>
          <ac:picMkLst>
            <pc:docMk/>
            <pc:sldMk cId="1630054428" sldId="286"/>
            <ac:picMk id="14" creationId="{4A49DF07-7E5F-E6EC-03FE-82410FDCE92E}"/>
          </ac:picMkLst>
        </pc:picChg>
        <pc:picChg chg="mod">
          <ac:chgData name="Joaquim Daniel Rios da Cunha" userId="569b1a80-f29c-46dd-a99f-47af7ce64af8" providerId="ADAL" clId="{2F5A5769-F377-46E8-9550-0000681A5D76}" dt="2023-01-26T19:40:00.733" v="932" actId="1076"/>
          <ac:picMkLst>
            <pc:docMk/>
            <pc:sldMk cId="1630054428" sldId="286"/>
            <ac:picMk id="15" creationId="{55C95E61-6EEF-6836-CA93-8DF6BBB6F65B}"/>
          </ac:picMkLst>
        </pc:picChg>
        <pc:picChg chg="add del mod">
          <ac:chgData name="Joaquim Daniel Rios da Cunha" userId="569b1a80-f29c-46dd-a99f-47af7ce64af8" providerId="ADAL" clId="{2F5A5769-F377-46E8-9550-0000681A5D76}" dt="2023-01-26T20:07:45.455" v="1366" actId="478"/>
          <ac:picMkLst>
            <pc:docMk/>
            <pc:sldMk cId="1630054428" sldId="286"/>
            <ac:picMk id="22" creationId="{D3557EFD-36F4-9D09-3578-0E2EF5E0317C}"/>
          </ac:picMkLst>
        </pc:picChg>
        <pc:picChg chg="add del mod">
          <ac:chgData name="Joaquim Daniel Rios da Cunha" userId="569b1a80-f29c-46dd-a99f-47af7ce64af8" providerId="ADAL" clId="{2F5A5769-F377-46E8-9550-0000681A5D76}" dt="2023-01-26T20:07:47.335" v="1367" actId="478"/>
          <ac:picMkLst>
            <pc:docMk/>
            <pc:sldMk cId="1630054428" sldId="286"/>
            <ac:picMk id="23" creationId="{72447BBB-5338-F6ED-AB17-389ACCC6D957}"/>
          </ac:picMkLst>
        </pc:picChg>
        <pc:picChg chg="add del mod">
          <ac:chgData name="Joaquim Daniel Rios da Cunha" userId="569b1a80-f29c-46dd-a99f-47af7ce64af8" providerId="ADAL" clId="{2F5A5769-F377-46E8-9550-0000681A5D76}" dt="2023-01-26T20:07:41.471" v="1363" actId="478"/>
          <ac:picMkLst>
            <pc:docMk/>
            <pc:sldMk cId="1630054428" sldId="286"/>
            <ac:picMk id="25" creationId="{0F25CD07-1E9A-022E-2330-CDA03552B89F}"/>
          </ac:picMkLst>
        </pc:picChg>
        <pc:picChg chg="add mod">
          <ac:chgData name="Joaquim Daniel Rios da Cunha" userId="569b1a80-f29c-46dd-a99f-47af7ce64af8" providerId="ADAL" clId="{2F5A5769-F377-46E8-9550-0000681A5D76}" dt="2023-01-26T20:10:07.218" v="1389"/>
          <ac:picMkLst>
            <pc:docMk/>
            <pc:sldMk cId="1630054428" sldId="286"/>
            <ac:picMk id="29" creationId="{4E470B6C-FD89-DE82-97C3-0E280810AF30}"/>
          </ac:picMkLst>
        </pc:picChg>
        <pc:picChg chg="add mod">
          <ac:chgData name="Joaquim Daniel Rios da Cunha" userId="569b1a80-f29c-46dd-a99f-47af7ce64af8" providerId="ADAL" clId="{2F5A5769-F377-46E8-9550-0000681A5D76}" dt="2023-01-26T20:10:07.218" v="1389"/>
          <ac:picMkLst>
            <pc:docMk/>
            <pc:sldMk cId="1630054428" sldId="286"/>
            <ac:picMk id="30" creationId="{7B404B4E-DD87-7D9D-86CE-68042D2B5B1F}"/>
          </ac:picMkLst>
        </pc:picChg>
        <pc:picChg chg="add mod">
          <ac:chgData name="Joaquim Daniel Rios da Cunha" userId="569b1a80-f29c-46dd-a99f-47af7ce64af8" providerId="ADAL" clId="{2F5A5769-F377-46E8-9550-0000681A5D76}" dt="2023-01-26T20:10:07.218" v="1389"/>
          <ac:picMkLst>
            <pc:docMk/>
            <pc:sldMk cId="1630054428" sldId="286"/>
            <ac:picMk id="32" creationId="{C1406B46-FA89-EAAB-4C4C-278FF10CE752}"/>
          </ac:picMkLst>
        </pc:picChg>
        <pc:picChg chg="add mod">
          <ac:chgData name="Joaquim Daniel Rios da Cunha" userId="569b1a80-f29c-46dd-a99f-47af7ce64af8" providerId="ADAL" clId="{2F5A5769-F377-46E8-9550-0000681A5D76}" dt="2023-01-26T20:10:07.218" v="1389"/>
          <ac:picMkLst>
            <pc:docMk/>
            <pc:sldMk cId="1630054428" sldId="286"/>
            <ac:picMk id="33" creationId="{4FDAF8AD-2003-73AB-4F28-93FA72A74702}"/>
          </ac:picMkLst>
        </pc:picChg>
        <pc:cxnChg chg="add mod">
          <ac:chgData name="Joaquim Daniel Rios da Cunha" userId="569b1a80-f29c-46dd-a99f-47af7ce64af8" providerId="ADAL" clId="{2F5A5769-F377-46E8-9550-0000681A5D76}" dt="2023-01-26T19:41:41.672" v="959" actId="1076"/>
          <ac:cxnSpMkLst>
            <pc:docMk/>
            <pc:sldMk cId="1630054428" sldId="286"/>
            <ac:cxnSpMk id="13" creationId="{61E4DF4B-2C5E-1CEB-D70B-3E677C3D2EA1}"/>
          </ac:cxnSpMkLst>
        </pc:cxnChg>
      </pc:sldChg>
      <pc:sldChg chg="ord">
        <pc:chgData name="Joaquim Daniel Rios da Cunha" userId="569b1a80-f29c-46dd-a99f-47af7ce64af8" providerId="ADAL" clId="{2F5A5769-F377-46E8-9550-0000681A5D76}" dt="2023-01-26T20:08:23.029" v="1378"/>
        <pc:sldMkLst>
          <pc:docMk/>
          <pc:sldMk cId="1197674955" sldId="287"/>
        </pc:sldMkLst>
      </pc:sldChg>
      <pc:sldChg chg="addSp delSp modSp mod">
        <pc:chgData name="Joaquim Daniel Rios da Cunha" userId="569b1a80-f29c-46dd-a99f-47af7ce64af8" providerId="ADAL" clId="{2F5A5769-F377-46E8-9550-0000681A5D76}" dt="2023-01-26T20:10:16.915" v="1391"/>
        <pc:sldMkLst>
          <pc:docMk/>
          <pc:sldMk cId="3774604545" sldId="288"/>
        </pc:sldMkLst>
        <pc:spChg chg="del">
          <ac:chgData name="Joaquim Daniel Rios da Cunha" userId="569b1a80-f29c-46dd-a99f-47af7ce64af8" providerId="ADAL" clId="{2F5A5769-F377-46E8-9550-0000681A5D76}" dt="2023-01-26T20:08:38.966" v="1379" actId="478"/>
          <ac:spMkLst>
            <pc:docMk/>
            <pc:sldMk cId="3774604545" sldId="288"/>
            <ac:spMk id="5" creationId="{97520976-C192-27D6-DFBD-AA3B0905D473}"/>
          </ac:spMkLst>
        </pc:spChg>
        <pc:spChg chg="del">
          <ac:chgData name="Joaquim Daniel Rios da Cunha" userId="569b1a80-f29c-46dd-a99f-47af7ce64af8" providerId="ADAL" clId="{2F5A5769-F377-46E8-9550-0000681A5D76}" dt="2023-01-26T20:08:38.966" v="1379" actId="478"/>
          <ac:spMkLst>
            <pc:docMk/>
            <pc:sldMk cId="3774604545" sldId="288"/>
            <ac:spMk id="6" creationId="{1E0DEDF2-81E1-ADC9-5632-B8F698C0F338}"/>
          </ac:spMkLst>
        </pc:spChg>
        <pc:spChg chg="del">
          <ac:chgData name="Joaquim Daniel Rios da Cunha" userId="569b1a80-f29c-46dd-a99f-47af7ce64af8" providerId="ADAL" clId="{2F5A5769-F377-46E8-9550-0000681A5D76}" dt="2023-01-26T20:07:19.344" v="1354" actId="478"/>
          <ac:spMkLst>
            <pc:docMk/>
            <pc:sldMk cId="3774604545" sldId="288"/>
            <ac:spMk id="8" creationId="{6310E95C-2039-3A33-1786-B1C6600E884D}"/>
          </ac:spMkLst>
        </pc:spChg>
        <pc:spChg chg="del">
          <ac:chgData name="Joaquim Daniel Rios da Cunha" userId="569b1a80-f29c-46dd-a99f-47af7ce64af8" providerId="ADAL" clId="{2F5A5769-F377-46E8-9550-0000681A5D76}" dt="2023-01-26T20:07:21.399" v="1355" actId="478"/>
          <ac:spMkLst>
            <pc:docMk/>
            <pc:sldMk cId="3774604545" sldId="288"/>
            <ac:spMk id="9" creationId="{15548928-1DC1-1563-1E3E-C8DD00D7D50E}"/>
          </ac:spMkLst>
        </pc:spChg>
        <pc:spChg chg="add del mod">
          <ac:chgData name="Joaquim Daniel Rios da Cunha" userId="569b1a80-f29c-46dd-a99f-47af7ce64af8" providerId="ADAL" clId="{2F5A5769-F377-46E8-9550-0000681A5D76}" dt="2023-01-26T20:10:16.599" v="1390" actId="478"/>
          <ac:spMkLst>
            <pc:docMk/>
            <pc:sldMk cId="3774604545" sldId="288"/>
            <ac:spMk id="34" creationId="{E0427892-1592-64E7-31C1-C4A6DD44C894}"/>
          </ac:spMkLst>
        </pc:spChg>
        <pc:spChg chg="add del mod">
          <ac:chgData name="Joaquim Daniel Rios da Cunha" userId="569b1a80-f29c-46dd-a99f-47af7ce64af8" providerId="ADAL" clId="{2F5A5769-F377-46E8-9550-0000681A5D76}" dt="2023-01-26T20:10:16.599" v="1390" actId="478"/>
          <ac:spMkLst>
            <pc:docMk/>
            <pc:sldMk cId="3774604545" sldId="288"/>
            <ac:spMk id="35" creationId="{472EF084-3F70-A512-CCD0-EB14E12CAC84}"/>
          </ac:spMkLst>
        </pc:spChg>
        <pc:spChg chg="add mod">
          <ac:chgData name="Joaquim Daniel Rios da Cunha" userId="569b1a80-f29c-46dd-a99f-47af7ce64af8" providerId="ADAL" clId="{2F5A5769-F377-46E8-9550-0000681A5D76}" dt="2023-01-26T20:10:16.915" v="1391"/>
          <ac:spMkLst>
            <pc:docMk/>
            <pc:sldMk cId="3774604545" sldId="288"/>
            <ac:spMk id="42" creationId="{394F05F6-222C-0483-8935-F06F50D42DB2}"/>
          </ac:spMkLst>
        </pc:spChg>
        <pc:spChg chg="add mod">
          <ac:chgData name="Joaquim Daniel Rios da Cunha" userId="569b1a80-f29c-46dd-a99f-47af7ce64af8" providerId="ADAL" clId="{2F5A5769-F377-46E8-9550-0000681A5D76}" dt="2023-01-26T20:10:16.915" v="1391"/>
          <ac:spMkLst>
            <pc:docMk/>
            <pc:sldMk cId="3774604545" sldId="288"/>
            <ac:spMk id="43" creationId="{B68FFCDE-C818-481D-74BF-C0FB1D3B74DB}"/>
          </ac:spMkLst>
        </pc:spChg>
        <pc:graphicFrameChg chg="del">
          <ac:chgData name="Joaquim Daniel Rios da Cunha" userId="569b1a80-f29c-46dd-a99f-47af7ce64af8" providerId="ADAL" clId="{2F5A5769-F377-46E8-9550-0000681A5D76}" dt="2023-01-26T20:08:38.966" v="1379" actId="478"/>
          <ac:graphicFrameMkLst>
            <pc:docMk/>
            <pc:sldMk cId="3774604545" sldId="288"/>
            <ac:graphicFrameMk id="7" creationId="{472DCDC3-223B-F486-A3AA-3447A31987DB}"/>
          </ac:graphicFrameMkLst>
        </pc:graphicFrameChg>
        <pc:graphicFrameChg chg="add del mod">
          <ac:chgData name="Joaquim Daniel Rios da Cunha" userId="569b1a80-f29c-46dd-a99f-47af7ce64af8" providerId="ADAL" clId="{2F5A5769-F377-46E8-9550-0000681A5D76}" dt="2023-01-26T20:07:26.075" v="1357"/>
          <ac:graphicFrameMkLst>
            <pc:docMk/>
            <pc:sldMk cId="3774604545" sldId="288"/>
            <ac:graphicFrameMk id="28" creationId="{9FC1C691-CFC8-EEED-AA5A-FA2C56C1D321}"/>
          </ac:graphicFrameMkLst>
        </pc:graphicFrameChg>
        <pc:graphicFrameChg chg="add del mod">
          <ac:chgData name="Joaquim Daniel Rios da Cunha" userId="569b1a80-f29c-46dd-a99f-47af7ce64af8" providerId="ADAL" clId="{2F5A5769-F377-46E8-9550-0000681A5D76}" dt="2023-01-26T20:08:38.966" v="1379" actId="478"/>
          <ac:graphicFrameMkLst>
            <pc:docMk/>
            <pc:sldMk cId="3774604545" sldId="288"/>
            <ac:graphicFrameMk id="32" creationId="{CAA680CB-4B74-4BDA-3DCD-E4075162E878}"/>
          </ac:graphicFrameMkLst>
        </pc:graphicFrameChg>
        <pc:graphicFrameChg chg="add del mod">
          <ac:chgData name="Joaquim Daniel Rios da Cunha" userId="569b1a80-f29c-46dd-a99f-47af7ce64af8" providerId="ADAL" clId="{2F5A5769-F377-46E8-9550-0000681A5D76}" dt="2023-01-26T20:10:16.599" v="1390" actId="478"/>
          <ac:graphicFrameMkLst>
            <pc:docMk/>
            <pc:sldMk cId="3774604545" sldId="288"/>
            <ac:graphicFrameMk id="36" creationId="{1C35B2B6-FB48-3BE0-7F8D-152317EC49C6}"/>
          </ac:graphicFrameMkLst>
        </pc:graphicFrameChg>
        <pc:graphicFrameChg chg="add del mod">
          <ac:chgData name="Joaquim Daniel Rios da Cunha" userId="569b1a80-f29c-46dd-a99f-47af7ce64af8" providerId="ADAL" clId="{2F5A5769-F377-46E8-9550-0000681A5D76}" dt="2023-01-26T20:10:16.599" v="1390" actId="478"/>
          <ac:graphicFrameMkLst>
            <pc:docMk/>
            <pc:sldMk cId="3774604545" sldId="288"/>
            <ac:graphicFrameMk id="40" creationId="{91059063-989F-DF9F-247E-B6FF8DBED851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16.915" v="1391"/>
          <ac:graphicFrameMkLst>
            <pc:docMk/>
            <pc:sldMk cId="3774604545" sldId="288"/>
            <ac:graphicFrameMk id="44" creationId="{F3B45532-2FE3-514C-2295-583EE21BFEF0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16.915" v="1391"/>
          <ac:graphicFrameMkLst>
            <pc:docMk/>
            <pc:sldMk cId="3774604545" sldId="288"/>
            <ac:graphicFrameMk id="47" creationId="{E8A9A7BF-A8D6-9B16-8EB7-D299DA3ADE48}"/>
          </ac:graphicFrameMkLst>
        </pc:graphicFrameChg>
        <pc:picChg chg="del">
          <ac:chgData name="Joaquim Daniel Rios da Cunha" userId="569b1a80-f29c-46dd-a99f-47af7ce64af8" providerId="ADAL" clId="{2F5A5769-F377-46E8-9550-0000681A5D76}" dt="2023-01-26T20:07:27.410" v="1358" actId="478"/>
          <ac:picMkLst>
            <pc:docMk/>
            <pc:sldMk cId="3774604545" sldId="288"/>
            <ac:picMk id="14" creationId="{4A49DF07-7E5F-E6EC-03FE-82410FDCE92E}"/>
          </ac:picMkLst>
        </pc:picChg>
        <pc:picChg chg="del">
          <ac:chgData name="Joaquim Daniel Rios da Cunha" userId="569b1a80-f29c-46dd-a99f-47af7ce64af8" providerId="ADAL" clId="{2F5A5769-F377-46E8-9550-0000681A5D76}" dt="2023-01-26T20:08:38.966" v="1379" actId="478"/>
          <ac:picMkLst>
            <pc:docMk/>
            <pc:sldMk cId="3774604545" sldId="288"/>
            <ac:picMk id="22" creationId="{EFA71D89-1C4B-C2D0-9DA6-D56D8A297325}"/>
          </ac:picMkLst>
        </pc:picChg>
        <pc:picChg chg="add del mod">
          <ac:chgData name="Joaquim Daniel Rios da Cunha" userId="569b1a80-f29c-46dd-a99f-47af7ce64af8" providerId="ADAL" clId="{2F5A5769-F377-46E8-9550-0000681A5D76}" dt="2023-01-26T20:07:26.075" v="1357"/>
          <ac:picMkLst>
            <pc:docMk/>
            <pc:sldMk cId="3774604545" sldId="288"/>
            <ac:picMk id="26" creationId="{E48D55A6-2542-3A5B-BD38-FB4100E5FA5F}"/>
          </ac:picMkLst>
        </pc:picChg>
        <pc:picChg chg="add del mod">
          <ac:chgData name="Joaquim Daniel Rios da Cunha" userId="569b1a80-f29c-46dd-a99f-47af7ce64af8" providerId="ADAL" clId="{2F5A5769-F377-46E8-9550-0000681A5D76}" dt="2023-01-26T20:07:26.075" v="1357"/>
          <ac:picMkLst>
            <pc:docMk/>
            <pc:sldMk cId="3774604545" sldId="288"/>
            <ac:picMk id="27" creationId="{66286ED5-F29F-C521-B09F-397B20F7D5E0}"/>
          </ac:picMkLst>
        </pc:picChg>
        <pc:picChg chg="add del mod">
          <ac:chgData name="Joaquim Daniel Rios da Cunha" userId="569b1a80-f29c-46dd-a99f-47af7ce64af8" providerId="ADAL" clId="{2F5A5769-F377-46E8-9550-0000681A5D76}" dt="2023-01-26T20:07:26.075" v="1357"/>
          <ac:picMkLst>
            <pc:docMk/>
            <pc:sldMk cId="3774604545" sldId="288"/>
            <ac:picMk id="29" creationId="{4FF9B172-2B31-A8BE-D5F8-F9918A7D44BF}"/>
          </ac:picMkLst>
        </pc:picChg>
        <pc:picChg chg="add del mod">
          <ac:chgData name="Joaquim Daniel Rios da Cunha" userId="569b1a80-f29c-46dd-a99f-47af7ce64af8" providerId="ADAL" clId="{2F5A5769-F377-46E8-9550-0000681A5D76}" dt="2023-01-26T20:08:38.966" v="1379" actId="478"/>
          <ac:picMkLst>
            <pc:docMk/>
            <pc:sldMk cId="3774604545" sldId="288"/>
            <ac:picMk id="30" creationId="{369F566C-89C1-1415-B742-96B5D01A651F}"/>
          </ac:picMkLst>
        </pc:picChg>
        <pc:picChg chg="add del mod">
          <ac:chgData name="Joaquim Daniel Rios da Cunha" userId="569b1a80-f29c-46dd-a99f-47af7ce64af8" providerId="ADAL" clId="{2F5A5769-F377-46E8-9550-0000681A5D76}" dt="2023-01-26T20:08:38.966" v="1379" actId="478"/>
          <ac:picMkLst>
            <pc:docMk/>
            <pc:sldMk cId="3774604545" sldId="288"/>
            <ac:picMk id="31" creationId="{77BF00DA-C1E5-BE0B-3C9A-FC4CB0088ACB}"/>
          </ac:picMkLst>
        </pc:picChg>
        <pc:picChg chg="add del mod">
          <ac:chgData name="Joaquim Daniel Rios da Cunha" userId="569b1a80-f29c-46dd-a99f-47af7ce64af8" providerId="ADAL" clId="{2F5A5769-F377-46E8-9550-0000681A5D76}" dt="2023-01-26T20:08:38.966" v="1379" actId="478"/>
          <ac:picMkLst>
            <pc:docMk/>
            <pc:sldMk cId="3774604545" sldId="288"/>
            <ac:picMk id="33" creationId="{B40ADEC6-80CF-5D99-EF42-805C74A108A7}"/>
          </ac:picMkLst>
        </pc:picChg>
        <pc:picChg chg="add del mod">
          <ac:chgData name="Joaquim Daniel Rios da Cunha" userId="569b1a80-f29c-46dd-a99f-47af7ce64af8" providerId="ADAL" clId="{2F5A5769-F377-46E8-9550-0000681A5D76}" dt="2023-01-26T20:10:16.599" v="1390" actId="478"/>
          <ac:picMkLst>
            <pc:docMk/>
            <pc:sldMk cId="3774604545" sldId="288"/>
            <ac:picMk id="37" creationId="{3D236E34-35CF-6AC0-82BE-6FA8F2D82173}"/>
          </ac:picMkLst>
        </pc:picChg>
        <pc:picChg chg="add del mod">
          <ac:chgData name="Joaquim Daniel Rios da Cunha" userId="569b1a80-f29c-46dd-a99f-47af7ce64af8" providerId="ADAL" clId="{2F5A5769-F377-46E8-9550-0000681A5D76}" dt="2023-01-26T20:10:16.599" v="1390" actId="478"/>
          <ac:picMkLst>
            <pc:docMk/>
            <pc:sldMk cId="3774604545" sldId="288"/>
            <ac:picMk id="38" creationId="{FDCA2756-5DAC-EC18-3EF5-D2796A14F9AF}"/>
          </ac:picMkLst>
        </pc:picChg>
        <pc:picChg chg="add del mod">
          <ac:chgData name="Joaquim Daniel Rios da Cunha" userId="569b1a80-f29c-46dd-a99f-47af7ce64af8" providerId="ADAL" clId="{2F5A5769-F377-46E8-9550-0000681A5D76}" dt="2023-01-26T20:10:16.599" v="1390" actId="478"/>
          <ac:picMkLst>
            <pc:docMk/>
            <pc:sldMk cId="3774604545" sldId="288"/>
            <ac:picMk id="39" creationId="{87CD64C4-EED0-9617-A2F0-29F7A2E33C28}"/>
          </ac:picMkLst>
        </pc:picChg>
        <pc:picChg chg="add del mod">
          <ac:chgData name="Joaquim Daniel Rios da Cunha" userId="569b1a80-f29c-46dd-a99f-47af7ce64af8" providerId="ADAL" clId="{2F5A5769-F377-46E8-9550-0000681A5D76}" dt="2023-01-26T20:10:16.599" v="1390" actId="478"/>
          <ac:picMkLst>
            <pc:docMk/>
            <pc:sldMk cId="3774604545" sldId="288"/>
            <ac:picMk id="41" creationId="{C23124D8-0607-0BB0-F370-41112C0633AC}"/>
          </ac:picMkLst>
        </pc:picChg>
        <pc:picChg chg="add mod">
          <ac:chgData name="Joaquim Daniel Rios da Cunha" userId="569b1a80-f29c-46dd-a99f-47af7ce64af8" providerId="ADAL" clId="{2F5A5769-F377-46E8-9550-0000681A5D76}" dt="2023-01-26T20:10:16.915" v="1391"/>
          <ac:picMkLst>
            <pc:docMk/>
            <pc:sldMk cId="3774604545" sldId="288"/>
            <ac:picMk id="45" creationId="{25F724CE-425F-B439-325A-81A6F6156E78}"/>
          </ac:picMkLst>
        </pc:picChg>
        <pc:picChg chg="add mod">
          <ac:chgData name="Joaquim Daniel Rios da Cunha" userId="569b1a80-f29c-46dd-a99f-47af7ce64af8" providerId="ADAL" clId="{2F5A5769-F377-46E8-9550-0000681A5D76}" dt="2023-01-26T20:10:16.915" v="1391"/>
          <ac:picMkLst>
            <pc:docMk/>
            <pc:sldMk cId="3774604545" sldId="288"/>
            <ac:picMk id="46" creationId="{76E9E125-23E6-65D9-1359-AFAFB7773BE6}"/>
          </ac:picMkLst>
        </pc:picChg>
        <pc:picChg chg="add mod">
          <ac:chgData name="Joaquim Daniel Rios da Cunha" userId="569b1a80-f29c-46dd-a99f-47af7ce64af8" providerId="ADAL" clId="{2F5A5769-F377-46E8-9550-0000681A5D76}" dt="2023-01-26T20:10:16.915" v="1391"/>
          <ac:picMkLst>
            <pc:docMk/>
            <pc:sldMk cId="3774604545" sldId="288"/>
            <ac:picMk id="48" creationId="{20138FFD-1E17-3B76-B07A-FB3FDF4F6542}"/>
          </ac:picMkLst>
        </pc:picChg>
        <pc:picChg chg="add mod">
          <ac:chgData name="Joaquim Daniel Rios da Cunha" userId="569b1a80-f29c-46dd-a99f-47af7ce64af8" providerId="ADAL" clId="{2F5A5769-F377-46E8-9550-0000681A5D76}" dt="2023-01-26T20:10:16.915" v="1391"/>
          <ac:picMkLst>
            <pc:docMk/>
            <pc:sldMk cId="3774604545" sldId="288"/>
            <ac:picMk id="49" creationId="{74CE1ECB-A7BC-6EDB-BF79-0B010B437201}"/>
          </ac:picMkLst>
        </pc:picChg>
      </pc:sldChg>
      <pc:sldChg chg="delSp modSp mod">
        <pc:chgData name="Joaquim Daniel Rios da Cunha" userId="569b1a80-f29c-46dd-a99f-47af7ce64af8" providerId="ADAL" clId="{2F5A5769-F377-46E8-9550-0000681A5D76}" dt="2023-01-26T19:44:49.642" v="1046" actId="478"/>
        <pc:sldMkLst>
          <pc:docMk/>
          <pc:sldMk cId="2127738723" sldId="289"/>
        </pc:sldMkLst>
        <pc:spChg chg="mod">
          <ac:chgData name="Joaquim Daniel Rios da Cunha" userId="569b1a80-f29c-46dd-a99f-47af7ce64af8" providerId="ADAL" clId="{2F5A5769-F377-46E8-9550-0000681A5D76}" dt="2023-01-26T19:42:49.539" v="1015" actId="1076"/>
          <ac:spMkLst>
            <pc:docMk/>
            <pc:sldMk cId="2127738723" sldId="289"/>
            <ac:spMk id="13" creationId="{F4DFD793-3E38-9CC5-8236-7843CCA2253B}"/>
          </ac:spMkLst>
        </pc:spChg>
        <pc:picChg chg="del">
          <ac:chgData name="Joaquim Daniel Rios da Cunha" userId="569b1a80-f29c-46dd-a99f-47af7ce64af8" providerId="ADAL" clId="{2F5A5769-F377-46E8-9550-0000681A5D76}" dt="2023-01-26T19:44:49.642" v="1046" actId="478"/>
          <ac:picMkLst>
            <pc:docMk/>
            <pc:sldMk cId="2127738723" sldId="289"/>
            <ac:picMk id="14" creationId="{4A49DF07-7E5F-E6EC-03FE-82410FDCE92E}"/>
          </ac:picMkLst>
        </pc:picChg>
        <pc:picChg chg="mod">
          <ac:chgData name="Joaquim Daniel Rios da Cunha" userId="569b1a80-f29c-46dd-a99f-47af7ce64af8" providerId="ADAL" clId="{2F5A5769-F377-46E8-9550-0000681A5D76}" dt="2023-01-26T19:42:49.539" v="1015" actId="1076"/>
          <ac:picMkLst>
            <pc:docMk/>
            <pc:sldMk cId="2127738723" sldId="289"/>
            <ac:picMk id="16" creationId="{70B71640-CA54-3515-16AF-03793CDE9323}"/>
          </ac:picMkLst>
        </pc:picChg>
      </pc:sldChg>
      <pc:sldChg chg="delSp mod">
        <pc:chgData name="Joaquim Daniel Rios da Cunha" userId="569b1a80-f29c-46dd-a99f-47af7ce64af8" providerId="ADAL" clId="{2F5A5769-F377-46E8-9550-0000681A5D76}" dt="2023-01-26T19:44:51.168" v="1047" actId="478"/>
        <pc:sldMkLst>
          <pc:docMk/>
          <pc:sldMk cId="3079297553" sldId="290"/>
        </pc:sldMkLst>
        <pc:picChg chg="del">
          <ac:chgData name="Joaquim Daniel Rios da Cunha" userId="569b1a80-f29c-46dd-a99f-47af7ce64af8" providerId="ADAL" clId="{2F5A5769-F377-46E8-9550-0000681A5D76}" dt="2023-01-26T19:44:51.168" v="1047" actId="478"/>
          <ac:picMkLst>
            <pc:docMk/>
            <pc:sldMk cId="3079297553" sldId="290"/>
            <ac:picMk id="14" creationId="{4A49DF07-7E5F-E6EC-03FE-82410FDCE92E}"/>
          </ac:picMkLst>
        </pc:picChg>
      </pc:sldChg>
      <pc:sldChg chg="addSp modSp">
        <pc:chgData name="Joaquim Daniel Rios da Cunha" userId="569b1a80-f29c-46dd-a99f-47af7ce64af8" providerId="ADAL" clId="{2F5A5769-F377-46E8-9550-0000681A5D76}" dt="2023-01-26T20:10:34.273" v="1395"/>
        <pc:sldMkLst>
          <pc:docMk/>
          <pc:sldMk cId="3474930163" sldId="291"/>
        </pc:sldMkLst>
        <pc:picChg chg="add mod">
          <ac:chgData name="Joaquim Daniel Rios da Cunha" userId="569b1a80-f29c-46dd-a99f-47af7ce64af8" providerId="ADAL" clId="{2F5A5769-F377-46E8-9550-0000681A5D76}" dt="2023-01-26T20:10:34.273" v="1395"/>
          <ac:picMkLst>
            <pc:docMk/>
            <pc:sldMk cId="3474930163" sldId="291"/>
            <ac:picMk id="18" creationId="{8554D4FA-C21E-011A-639C-321E418B0E92}"/>
          </ac:picMkLst>
        </pc:picChg>
      </pc:sldChg>
      <pc:sldChg chg="addSp delSp modSp mod">
        <pc:chgData name="Joaquim Daniel Rios da Cunha" userId="569b1a80-f29c-46dd-a99f-47af7ce64af8" providerId="ADAL" clId="{2F5A5769-F377-46E8-9550-0000681A5D76}" dt="2023-01-26T20:10:31.993" v="1394"/>
        <pc:sldMkLst>
          <pc:docMk/>
          <pc:sldMk cId="1996156373" sldId="292"/>
        </pc:sldMkLst>
        <pc:spChg chg="del">
          <ac:chgData name="Joaquim Daniel Rios da Cunha" userId="569b1a80-f29c-46dd-a99f-47af7ce64af8" providerId="ADAL" clId="{2F5A5769-F377-46E8-9550-0000681A5D76}" dt="2023-01-26T19:42:59.025" v="1016" actId="478"/>
          <ac:spMkLst>
            <pc:docMk/>
            <pc:sldMk cId="1996156373" sldId="292"/>
            <ac:spMk id="17" creationId="{1B6F4274-9916-FD0B-54A9-A3F5BD8A478D}"/>
          </ac:spMkLst>
        </pc:spChg>
        <pc:spChg chg="mod">
          <ac:chgData name="Joaquim Daniel Rios da Cunha" userId="569b1a80-f29c-46dd-a99f-47af7ce64af8" providerId="ADAL" clId="{2F5A5769-F377-46E8-9550-0000681A5D76}" dt="2023-01-26T19:43:03.448" v="1017" actId="1076"/>
          <ac:spMkLst>
            <pc:docMk/>
            <pc:sldMk cId="1996156373" sldId="292"/>
            <ac:spMk id="32" creationId="{B2DACB9B-83DD-D773-96AB-51DC380AF077}"/>
          </ac:spMkLst>
        </pc:spChg>
        <pc:picChg chg="add mod">
          <ac:chgData name="Joaquim Daniel Rios da Cunha" userId="569b1a80-f29c-46dd-a99f-47af7ce64af8" providerId="ADAL" clId="{2F5A5769-F377-46E8-9550-0000681A5D76}" dt="2023-01-26T20:10:31.993" v="1394"/>
          <ac:picMkLst>
            <pc:docMk/>
            <pc:sldMk cId="1996156373" sldId="292"/>
            <ac:picMk id="16" creationId="{5BDD2BE5-8AA2-6272-26EA-001EC096453A}"/>
          </ac:picMkLst>
        </pc:picChg>
      </pc:sldChg>
      <pc:sldChg chg="addSp delSp modSp mod">
        <pc:chgData name="Joaquim Daniel Rios da Cunha" userId="569b1a80-f29c-46dd-a99f-47af7ce64af8" providerId="ADAL" clId="{2F5A5769-F377-46E8-9550-0000681A5D76}" dt="2023-01-26T20:10:35.546" v="1396"/>
        <pc:sldMkLst>
          <pc:docMk/>
          <pc:sldMk cId="3061342997" sldId="293"/>
        </pc:sldMkLst>
        <pc:spChg chg="add del mod">
          <ac:chgData name="Joaquim Daniel Rios da Cunha" userId="569b1a80-f29c-46dd-a99f-47af7ce64af8" providerId="ADAL" clId="{2F5A5769-F377-46E8-9550-0000681A5D76}" dt="2023-01-26T19:56:44.283" v="1107"/>
          <ac:spMkLst>
            <pc:docMk/>
            <pc:sldMk cId="3061342997" sldId="293"/>
            <ac:spMk id="21" creationId="{750561BF-CE5B-7AC0-EC70-64F4ADD60E72}"/>
          </ac:spMkLst>
        </pc:spChg>
        <pc:spChg chg="add mod">
          <ac:chgData name="Joaquim Daniel Rios da Cunha" userId="569b1a80-f29c-46dd-a99f-47af7ce64af8" providerId="ADAL" clId="{2F5A5769-F377-46E8-9550-0000681A5D76}" dt="2023-01-26T19:57:34.911" v="1142" actId="1076"/>
          <ac:spMkLst>
            <pc:docMk/>
            <pc:sldMk cId="3061342997" sldId="293"/>
            <ac:spMk id="23" creationId="{83721E39-383B-0F1C-CF67-B2025B31FF17}"/>
          </ac:spMkLst>
        </pc:spChg>
        <pc:spChg chg="add mod">
          <ac:chgData name="Joaquim Daniel Rios da Cunha" userId="569b1a80-f29c-46dd-a99f-47af7ce64af8" providerId="ADAL" clId="{2F5A5769-F377-46E8-9550-0000681A5D76}" dt="2023-01-26T19:57:34.911" v="1142" actId="1076"/>
          <ac:spMkLst>
            <pc:docMk/>
            <pc:sldMk cId="3061342997" sldId="293"/>
            <ac:spMk id="24" creationId="{416D4A93-F92D-0F33-35D1-EF845A883914}"/>
          </ac:spMkLst>
        </pc:spChg>
        <pc:spChg chg="add mod">
          <ac:chgData name="Joaquim Daniel Rios da Cunha" userId="569b1a80-f29c-46dd-a99f-47af7ce64af8" providerId="ADAL" clId="{2F5A5769-F377-46E8-9550-0000681A5D76}" dt="2023-01-26T19:57:28.107" v="1140" actId="1076"/>
          <ac:spMkLst>
            <pc:docMk/>
            <pc:sldMk cId="3061342997" sldId="293"/>
            <ac:spMk id="25" creationId="{1E13B0E4-202D-7D11-9DC8-2E15981F9C0C}"/>
          </ac:spMkLst>
        </pc:spChg>
        <pc:spChg chg="add mod">
          <ac:chgData name="Joaquim Daniel Rios da Cunha" userId="569b1a80-f29c-46dd-a99f-47af7ce64af8" providerId="ADAL" clId="{2F5A5769-F377-46E8-9550-0000681A5D76}" dt="2023-01-26T19:57:30.101" v="1141" actId="1076"/>
          <ac:spMkLst>
            <pc:docMk/>
            <pc:sldMk cId="3061342997" sldId="293"/>
            <ac:spMk id="26" creationId="{755A11E7-DBB8-BCD9-C894-E3B7EA0932B9}"/>
          </ac:spMkLst>
        </pc:spChg>
        <pc:spChg chg="add mod">
          <ac:chgData name="Joaquim Daniel Rios da Cunha" userId="569b1a80-f29c-46dd-a99f-47af7ce64af8" providerId="ADAL" clId="{2F5A5769-F377-46E8-9550-0000681A5D76}" dt="2023-01-26T19:58:22.561" v="1222" actId="20577"/>
          <ac:spMkLst>
            <pc:docMk/>
            <pc:sldMk cId="3061342997" sldId="293"/>
            <ac:spMk id="28" creationId="{C3F80182-094F-425B-511B-9600AE6DA799}"/>
          </ac:spMkLst>
        </pc:spChg>
        <pc:graphicFrameChg chg="modGraphic">
          <ac:chgData name="Joaquim Daniel Rios da Cunha" userId="569b1a80-f29c-46dd-a99f-47af7ce64af8" providerId="ADAL" clId="{2F5A5769-F377-46E8-9550-0000681A5D76}" dt="2023-01-26T19:57:25.076" v="1139" actId="14734"/>
          <ac:graphicFrameMkLst>
            <pc:docMk/>
            <pc:sldMk cId="3061342997" sldId="293"/>
            <ac:graphicFrameMk id="20" creationId="{2837CBDF-2E32-AF23-9389-B1F554070033}"/>
          </ac:graphicFrameMkLst>
        </pc:graphicFrameChg>
        <pc:picChg chg="mod">
          <ac:chgData name="Joaquim Daniel Rios da Cunha" userId="569b1a80-f29c-46dd-a99f-47af7ce64af8" providerId="ADAL" clId="{2F5A5769-F377-46E8-9550-0000681A5D76}" dt="2023-01-26T19:55:49.350" v="1058" actId="1076"/>
          <ac:picMkLst>
            <pc:docMk/>
            <pc:sldMk cId="3061342997" sldId="293"/>
            <ac:picMk id="22" creationId="{30910096-1956-141E-C741-73513160785D}"/>
          </ac:picMkLst>
        </pc:picChg>
        <pc:picChg chg="mod">
          <ac:chgData name="Joaquim Daniel Rios da Cunha" userId="569b1a80-f29c-46dd-a99f-47af7ce64af8" providerId="ADAL" clId="{2F5A5769-F377-46E8-9550-0000681A5D76}" dt="2023-01-26T19:57:45.368" v="1143" actId="1076"/>
          <ac:picMkLst>
            <pc:docMk/>
            <pc:sldMk cId="3061342997" sldId="293"/>
            <ac:picMk id="30" creationId="{75040300-6837-0126-24AB-4140EE54B2BB}"/>
          </ac:picMkLst>
        </pc:picChg>
        <pc:picChg chg="add mod">
          <ac:chgData name="Joaquim Daniel Rios da Cunha" userId="569b1a80-f29c-46dd-a99f-47af7ce64af8" providerId="ADAL" clId="{2F5A5769-F377-46E8-9550-0000681A5D76}" dt="2023-01-26T20:10:35.546" v="1396"/>
          <ac:picMkLst>
            <pc:docMk/>
            <pc:sldMk cId="3061342997" sldId="293"/>
            <ac:picMk id="32" creationId="{29A719CA-88A9-07BD-FFFB-CF9484776C4B}"/>
          </ac:picMkLst>
        </pc:picChg>
        <pc:cxnChg chg="add mod">
          <ac:chgData name="Joaquim Daniel Rios da Cunha" userId="569b1a80-f29c-46dd-a99f-47af7ce64af8" providerId="ADAL" clId="{2F5A5769-F377-46E8-9550-0000681A5D76}" dt="2023-01-26T19:58:25.886" v="1223" actId="14100"/>
          <ac:cxnSpMkLst>
            <pc:docMk/>
            <pc:sldMk cId="3061342997" sldId="293"/>
            <ac:cxnSpMk id="27" creationId="{32306968-BD77-5FAE-F52E-D7AB7A89C49E}"/>
          </ac:cxnSpMkLst>
        </pc:cxnChg>
      </pc:sldChg>
      <pc:sldChg chg="delSp mod">
        <pc:chgData name="Joaquim Daniel Rios da Cunha" userId="569b1a80-f29c-46dd-a99f-47af7ce64af8" providerId="ADAL" clId="{2F5A5769-F377-46E8-9550-0000681A5D76}" dt="2023-01-26T19:44:44.952" v="1045" actId="478"/>
        <pc:sldMkLst>
          <pc:docMk/>
          <pc:sldMk cId="3771400213" sldId="296"/>
        </pc:sldMkLst>
        <pc:picChg chg="del">
          <ac:chgData name="Joaquim Daniel Rios da Cunha" userId="569b1a80-f29c-46dd-a99f-47af7ce64af8" providerId="ADAL" clId="{2F5A5769-F377-46E8-9550-0000681A5D76}" dt="2023-01-26T19:44:44.952" v="1045" actId="478"/>
          <ac:picMkLst>
            <pc:docMk/>
            <pc:sldMk cId="3771400213" sldId="296"/>
            <ac:picMk id="14" creationId="{4A49DF07-7E5F-E6EC-03FE-82410FDCE92E}"/>
          </ac:picMkLst>
        </pc:picChg>
      </pc:sldChg>
      <pc:sldChg chg="addSp delSp modSp add mod">
        <pc:chgData name="Joaquim Daniel Rios da Cunha" userId="569b1a80-f29c-46dd-a99f-47af7ce64af8" providerId="ADAL" clId="{2F5A5769-F377-46E8-9550-0000681A5D76}" dt="2023-01-26T12:05:49.320" v="896" actId="1076"/>
        <pc:sldMkLst>
          <pc:docMk/>
          <pc:sldMk cId="2884343901" sldId="298"/>
        </pc:sldMkLst>
        <pc:spChg chg="del mod">
          <ac:chgData name="Joaquim Daniel Rios da Cunha" userId="569b1a80-f29c-46dd-a99f-47af7ce64af8" providerId="ADAL" clId="{2F5A5769-F377-46E8-9550-0000681A5D76}" dt="2023-01-26T10:21:17.185" v="43" actId="478"/>
          <ac:spMkLst>
            <pc:docMk/>
            <pc:sldMk cId="2884343901" sldId="298"/>
            <ac:spMk id="2" creationId="{3D8AA6A6-C350-4CB1-7772-E9EFB7BB2150}"/>
          </ac:spMkLst>
        </pc:spChg>
        <pc:spChg chg="add del mod">
          <ac:chgData name="Joaquim Daniel Rios da Cunha" userId="569b1a80-f29c-46dd-a99f-47af7ce64af8" providerId="ADAL" clId="{2F5A5769-F377-46E8-9550-0000681A5D76}" dt="2023-01-26T10:21:20.781" v="45" actId="478"/>
          <ac:spMkLst>
            <pc:docMk/>
            <pc:sldMk cId="2884343901" sldId="298"/>
            <ac:spMk id="4" creationId="{9C4B3922-0598-539E-7BF4-C2AD9D085F0F}"/>
          </ac:spMkLst>
        </pc:spChg>
        <pc:spChg chg="add mod">
          <ac:chgData name="Joaquim Daniel Rios da Cunha" userId="569b1a80-f29c-46dd-a99f-47af7ce64af8" providerId="ADAL" clId="{2F5A5769-F377-46E8-9550-0000681A5D76}" dt="2023-01-26T10:21:29.463" v="75" actId="20577"/>
          <ac:spMkLst>
            <pc:docMk/>
            <pc:sldMk cId="2884343901" sldId="298"/>
            <ac:spMk id="5" creationId="{B4515017-155F-2416-2B0F-1B2AC87E3CCF}"/>
          </ac:spMkLst>
        </pc:spChg>
        <pc:spChg chg="add mod">
          <ac:chgData name="Joaquim Daniel Rios da Cunha" userId="569b1a80-f29c-46dd-a99f-47af7ce64af8" providerId="ADAL" clId="{2F5A5769-F377-46E8-9550-0000681A5D76}" dt="2023-01-26T12:05:49.320" v="896" actId="1076"/>
          <ac:spMkLst>
            <pc:docMk/>
            <pc:sldMk cId="2884343901" sldId="298"/>
            <ac:spMk id="6" creationId="{69E1585D-17BF-AE2A-34D7-87B9052E7CFC}"/>
          </ac:spMkLst>
        </pc:spChg>
        <pc:graphicFrameChg chg="del">
          <ac:chgData name="Joaquim Daniel Rios da Cunha" userId="569b1a80-f29c-46dd-a99f-47af7ce64af8" providerId="ADAL" clId="{2F5A5769-F377-46E8-9550-0000681A5D76}" dt="2023-01-26T10:21:02.851" v="16" actId="478"/>
          <ac:graphicFrameMkLst>
            <pc:docMk/>
            <pc:sldMk cId="2884343901" sldId="298"/>
            <ac:graphicFrameMk id="7" creationId="{D7454E8E-DE57-B7DB-2817-7F3D3D1E5F4E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10:21:02.851" v="16" actId="478"/>
          <ac:graphicFrameMkLst>
            <pc:docMk/>
            <pc:sldMk cId="2884343901" sldId="298"/>
            <ac:graphicFrameMk id="11" creationId="{E4E8DF78-26F6-E72E-E9EF-1534188DD84E}"/>
          </ac:graphicFrameMkLst>
        </pc:graphicFrameChg>
      </pc:sldChg>
      <pc:sldChg chg="modNotesTx">
        <pc:chgData name="Joaquim Daniel Rios da Cunha" userId="569b1a80-f29c-46dd-a99f-47af7ce64af8" providerId="ADAL" clId="{2F5A5769-F377-46E8-9550-0000681A5D76}" dt="2023-01-26T20:13:04.958" v="1516" actId="20577"/>
        <pc:sldMkLst>
          <pc:docMk/>
          <pc:sldMk cId="488055076" sldId="299"/>
        </pc:sldMkLst>
      </pc:sldChg>
      <pc:sldChg chg="modSp add del mod">
        <pc:chgData name="Joaquim Daniel Rios da Cunha" userId="569b1a80-f29c-46dd-a99f-47af7ce64af8" providerId="ADAL" clId="{2F5A5769-F377-46E8-9550-0000681A5D76}" dt="2023-01-26T19:41:03.556" v="953" actId="47"/>
        <pc:sldMkLst>
          <pc:docMk/>
          <pc:sldMk cId="1472088923" sldId="301"/>
        </pc:sldMkLst>
        <pc:spChg chg="mod">
          <ac:chgData name="Joaquim Daniel Rios da Cunha" userId="569b1a80-f29c-46dd-a99f-47af7ce64af8" providerId="ADAL" clId="{2F5A5769-F377-46E8-9550-0000681A5D76}" dt="2023-01-26T19:40:46.276" v="952" actId="14100"/>
          <ac:spMkLst>
            <pc:docMk/>
            <pc:sldMk cId="1472088923" sldId="301"/>
            <ac:spMk id="9" creationId="{ECC06059-4895-567E-3389-DE99FC751951}"/>
          </ac:spMkLst>
        </pc:spChg>
      </pc:sldChg>
      <pc:sldChg chg="addSp delSp modSp add mod">
        <pc:chgData name="Joaquim Daniel Rios da Cunha" userId="569b1a80-f29c-46dd-a99f-47af7ce64af8" providerId="ADAL" clId="{2F5A5769-F377-46E8-9550-0000681A5D76}" dt="2023-01-26T20:11:42.321" v="1400" actId="1076"/>
        <pc:sldMkLst>
          <pc:docMk/>
          <pc:sldMk cId="1595892214" sldId="302"/>
        </pc:sldMkLst>
        <pc:spChg chg="mod">
          <ac:chgData name="Joaquim Daniel Rios da Cunha" userId="569b1a80-f29c-46dd-a99f-47af7ce64af8" providerId="ADAL" clId="{2F5A5769-F377-46E8-9550-0000681A5D76}" dt="2023-01-26T20:05:52.112" v="1280" actId="1076"/>
          <ac:spMkLst>
            <pc:docMk/>
            <pc:sldMk cId="1595892214" sldId="302"/>
            <ac:spMk id="2" creationId="{E59EAEEE-27C0-8F84-FC69-AF8C5F2909D9}"/>
          </ac:spMkLst>
        </pc:spChg>
        <pc:spChg chg="mod">
          <ac:chgData name="Joaquim Daniel Rios da Cunha" userId="569b1a80-f29c-46dd-a99f-47af7ce64af8" providerId="ADAL" clId="{2F5A5769-F377-46E8-9550-0000681A5D76}" dt="2023-01-26T20:05:56.112" v="1283" actId="14100"/>
          <ac:spMkLst>
            <pc:docMk/>
            <pc:sldMk cId="1595892214" sldId="302"/>
            <ac:spMk id="4" creationId="{61094F55-D764-7051-FBEC-57D8325C3583}"/>
          </ac:spMkLst>
        </pc:spChg>
        <pc:spChg chg="del">
          <ac:chgData name="Joaquim Daniel Rios da Cunha" userId="569b1a80-f29c-46dd-a99f-47af7ce64af8" providerId="ADAL" clId="{2F5A5769-F377-46E8-9550-0000681A5D76}" dt="2023-01-26T20:10:21.096" v="1392" actId="478"/>
          <ac:spMkLst>
            <pc:docMk/>
            <pc:sldMk cId="1595892214" sldId="302"/>
            <ac:spMk id="5" creationId="{97520976-C192-27D6-DFBD-AA3B0905D473}"/>
          </ac:spMkLst>
        </pc:spChg>
        <pc:spChg chg="del">
          <ac:chgData name="Joaquim Daniel Rios da Cunha" userId="569b1a80-f29c-46dd-a99f-47af7ce64af8" providerId="ADAL" clId="{2F5A5769-F377-46E8-9550-0000681A5D76}" dt="2023-01-26T20:10:21.096" v="1392" actId="478"/>
          <ac:spMkLst>
            <pc:docMk/>
            <pc:sldMk cId="1595892214" sldId="302"/>
            <ac:spMk id="6" creationId="{1E0DEDF2-81E1-ADC9-5632-B8F698C0F338}"/>
          </ac:spMkLst>
        </pc:spChg>
        <pc:spChg chg="del">
          <ac:chgData name="Joaquim Daniel Rios da Cunha" userId="569b1a80-f29c-46dd-a99f-47af7ce64af8" providerId="ADAL" clId="{2F5A5769-F377-46E8-9550-0000681A5D76}" dt="2023-01-26T20:10:21.096" v="1392" actId="478"/>
          <ac:spMkLst>
            <pc:docMk/>
            <pc:sldMk cId="1595892214" sldId="302"/>
            <ac:spMk id="8" creationId="{6310E95C-2039-3A33-1786-B1C6600E884D}"/>
          </ac:spMkLst>
        </pc:spChg>
        <pc:spChg chg="del">
          <ac:chgData name="Joaquim Daniel Rios da Cunha" userId="569b1a80-f29c-46dd-a99f-47af7ce64af8" providerId="ADAL" clId="{2F5A5769-F377-46E8-9550-0000681A5D76}" dt="2023-01-26T20:10:21.096" v="1392" actId="478"/>
          <ac:spMkLst>
            <pc:docMk/>
            <pc:sldMk cId="1595892214" sldId="302"/>
            <ac:spMk id="9" creationId="{15548928-1DC1-1563-1E3E-C8DD00D7D50E}"/>
          </ac:spMkLst>
        </pc:spChg>
        <pc:spChg chg="del">
          <ac:chgData name="Joaquim Daniel Rios da Cunha" userId="569b1a80-f29c-46dd-a99f-47af7ce64af8" providerId="ADAL" clId="{2F5A5769-F377-46E8-9550-0000681A5D76}" dt="2023-01-26T20:05:36.759" v="1275" actId="478"/>
          <ac:spMkLst>
            <pc:docMk/>
            <pc:sldMk cId="1595892214" sldId="302"/>
            <ac:spMk id="10" creationId="{C74267EE-4B9A-96FE-417B-AE6282A60C85}"/>
          </ac:spMkLst>
        </pc:spChg>
        <pc:spChg chg="del">
          <ac:chgData name="Joaquim Daniel Rios da Cunha" userId="569b1a80-f29c-46dd-a99f-47af7ce64af8" providerId="ADAL" clId="{2F5A5769-F377-46E8-9550-0000681A5D76}" dt="2023-01-26T20:05:36.759" v="1275" actId="478"/>
          <ac:spMkLst>
            <pc:docMk/>
            <pc:sldMk cId="1595892214" sldId="302"/>
            <ac:spMk id="11" creationId="{E5B1AD6D-3D0B-4E80-009E-A5431FF53D02}"/>
          </ac:spMkLst>
        </pc:spChg>
        <pc:spChg chg="del">
          <ac:chgData name="Joaquim Daniel Rios da Cunha" userId="569b1a80-f29c-46dd-a99f-47af7ce64af8" providerId="ADAL" clId="{2F5A5769-F377-46E8-9550-0000681A5D76}" dt="2023-01-26T20:05:36.759" v="1275" actId="478"/>
          <ac:spMkLst>
            <pc:docMk/>
            <pc:sldMk cId="1595892214" sldId="302"/>
            <ac:spMk id="12" creationId="{BE95CE47-C84A-CBAD-407A-86A628A34456}"/>
          </ac:spMkLst>
        </pc:spChg>
        <pc:spChg chg="del">
          <ac:chgData name="Joaquim Daniel Rios da Cunha" userId="569b1a80-f29c-46dd-a99f-47af7ce64af8" providerId="ADAL" clId="{2F5A5769-F377-46E8-9550-0000681A5D76}" dt="2023-01-26T20:05:44.488" v="1278" actId="478"/>
          <ac:spMkLst>
            <pc:docMk/>
            <pc:sldMk cId="1595892214" sldId="302"/>
            <ac:spMk id="16" creationId="{671E3C69-CBBB-020E-1A5C-F14F34EC4BFD}"/>
          </ac:spMkLst>
        </pc:spChg>
        <pc:spChg chg="del">
          <ac:chgData name="Joaquim Daniel Rios da Cunha" userId="569b1a80-f29c-46dd-a99f-47af7ce64af8" providerId="ADAL" clId="{2F5A5769-F377-46E8-9550-0000681A5D76}" dt="2023-01-26T20:05:44.488" v="1278" actId="478"/>
          <ac:spMkLst>
            <pc:docMk/>
            <pc:sldMk cId="1595892214" sldId="302"/>
            <ac:spMk id="18" creationId="{AD3BD9A6-C980-25A8-6FDE-CA78674F0D6A}"/>
          </ac:spMkLst>
        </pc:spChg>
        <pc:spChg chg="del">
          <ac:chgData name="Joaquim Daniel Rios da Cunha" userId="569b1a80-f29c-46dd-a99f-47af7ce64af8" providerId="ADAL" clId="{2F5A5769-F377-46E8-9550-0000681A5D76}" dt="2023-01-26T20:05:44.488" v="1278" actId="478"/>
          <ac:spMkLst>
            <pc:docMk/>
            <pc:sldMk cId="1595892214" sldId="302"/>
            <ac:spMk id="19" creationId="{C2993F35-4432-8BCE-8531-4527983AF9C7}"/>
          </ac:spMkLst>
        </pc:spChg>
        <pc:spChg chg="del">
          <ac:chgData name="Joaquim Daniel Rios da Cunha" userId="569b1a80-f29c-46dd-a99f-47af7ce64af8" providerId="ADAL" clId="{2F5A5769-F377-46E8-9550-0000681A5D76}" dt="2023-01-26T20:05:44.488" v="1278" actId="478"/>
          <ac:spMkLst>
            <pc:docMk/>
            <pc:sldMk cId="1595892214" sldId="302"/>
            <ac:spMk id="20" creationId="{E99E4187-8211-3413-E938-406BA962BA0F}"/>
          </ac:spMkLst>
        </pc:spChg>
        <pc:spChg chg="mod">
          <ac:chgData name="Joaquim Daniel Rios da Cunha" userId="569b1a80-f29c-46dd-a99f-47af7ce64af8" providerId="ADAL" clId="{2F5A5769-F377-46E8-9550-0000681A5D76}" dt="2023-01-26T20:10:50.776" v="1399" actId="1076"/>
          <ac:spMkLst>
            <pc:docMk/>
            <pc:sldMk cId="1595892214" sldId="302"/>
            <ac:spMk id="21" creationId="{EEBAD033-EC3B-13CA-2CC7-05FC29F717EF}"/>
          </ac:spMkLst>
        </pc:spChg>
        <pc:spChg chg="mod">
          <ac:chgData name="Joaquim Daniel Rios da Cunha" userId="569b1a80-f29c-46dd-a99f-47af7ce64af8" providerId="ADAL" clId="{2F5A5769-F377-46E8-9550-0000681A5D76}" dt="2023-01-26T20:10:50.776" v="1399" actId="1076"/>
          <ac:spMkLst>
            <pc:docMk/>
            <pc:sldMk cId="1595892214" sldId="302"/>
            <ac:spMk id="23" creationId="{EE77F3BA-AE24-E0FF-AE4E-ED8D17496E41}"/>
          </ac:spMkLst>
        </pc:spChg>
        <pc:spChg chg="mod">
          <ac:chgData name="Joaquim Daniel Rios da Cunha" userId="569b1a80-f29c-46dd-a99f-47af7ce64af8" providerId="ADAL" clId="{2F5A5769-F377-46E8-9550-0000681A5D76}" dt="2023-01-26T20:10:50.776" v="1399" actId="1076"/>
          <ac:spMkLst>
            <pc:docMk/>
            <pc:sldMk cId="1595892214" sldId="302"/>
            <ac:spMk id="24" creationId="{6FB526D7-24B8-AFCB-C857-DF2370768D77}"/>
          </ac:spMkLst>
        </pc:spChg>
        <pc:spChg chg="add mod">
          <ac:chgData name="Joaquim Daniel Rios da Cunha" userId="569b1a80-f29c-46dd-a99f-47af7ce64af8" providerId="ADAL" clId="{2F5A5769-F377-46E8-9550-0000681A5D76}" dt="2023-01-26T20:11:42.321" v="1400" actId="1076"/>
          <ac:spMkLst>
            <pc:docMk/>
            <pc:sldMk cId="1595892214" sldId="302"/>
            <ac:spMk id="26" creationId="{1D974A8E-3900-A3A6-8B25-122990303E73}"/>
          </ac:spMkLst>
        </pc:spChg>
        <pc:spChg chg="add mod">
          <ac:chgData name="Joaquim Daniel Rios da Cunha" userId="569b1a80-f29c-46dd-a99f-47af7ce64af8" providerId="ADAL" clId="{2F5A5769-F377-46E8-9550-0000681A5D76}" dt="2023-01-26T20:06:32.543" v="1341" actId="1076"/>
          <ac:spMkLst>
            <pc:docMk/>
            <pc:sldMk cId="1595892214" sldId="302"/>
            <ac:spMk id="27" creationId="{ACF39D21-9767-A64A-A540-497FE2A3E729}"/>
          </ac:spMkLst>
        </pc:spChg>
        <pc:spChg chg="add mod">
          <ac:chgData name="Joaquim Daniel Rios da Cunha" userId="569b1a80-f29c-46dd-a99f-47af7ce64af8" providerId="ADAL" clId="{2F5A5769-F377-46E8-9550-0000681A5D76}" dt="2023-01-26T20:10:21.378" v="1393"/>
          <ac:spMkLst>
            <pc:docMk/>
            <pc:sldMk cId="1595892214" sldId="302"/>
            <ac:spMk id="29" creationId="{EE3788E5-2F46-2A39-C8A3-51DD3E2CB16E}"/>
          </ac:spMkLst>
        </pc:spChg>
        <pc:spChg chg="add mod">
          <ac:chgData name="Joaquim Daniel Rios da Cunha" userId="569b1a80-f29c-46dd-a99f-47af7ce64af8" providerId="ADAL" clId="{2F5A5769-F377-46E8-9550-0000681A5D76}" dt="2023-01-26T20:10:21.378" v="1393"/>
          <ac:spMkLst>
            <pc:docMk/>
            <pc:sldMk cId="1595892214" sldId="302"/>
            <ac:spMk id="30" creationId="{3B25FDAA-708F-1632-54FE-9C50F0D307BC}"/>
          </ac:spMkLst>
        </pc:spChg>
        <pc:graphicFrameChg chg="del modGraphic">
          <ac:chgData name="Joaquim Daniel Rios da Cunha" userId="569b1a80-f29c-46dd-a99f-47af7ce64af8" providerId="ADAL" clId="{2F5A5769-F377-46E8-9550-0000681A5D76}" dt="2023-01-26T20:05:36.759" v="1275" actId="478"/>
          <ac:graphicFrameMkLst>
            <pc:docMk/>
            <pc:sldMk cId="1595892214" sldId="302"/>
            <ac:graphicFrameMk id="3" creationId="{F2A497F2-4C79-145D-8F33-B69F2A5E3D75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10:21.096" v="1392" actId="478"/>
          <ac:graphicFrameMkLst>
            <pc:docMk/>
            <pc:sldMk cId="1595892214" sldId="302"/>
            <ac:graphicFrameMk id="7" creationId="{472DCDC3-223B-F486-A3AA-3447A31987DB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05:44.488" v="1278" actId="478"/>
          <ac:graphicFrameMkLst>
            <pc:docMk/>
            <pc:sldMk cId="1595892214" sldId="302"/>
            <ac:graphicFrameMk id="13" creationId="{6C289033-F23F-54F0-3D98-24FFA178764D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05:44.488" v="1278" actId="478"/>
          <ac:graphicFrameMkLst>
            <pc:docMk/>
            <pc:sldMk cId="1595892214" sldId="302"/>
            <ac:graphicFrameMk id="15" creationId="{59439E36-1E3E-AC33-5C6F-8C773A393697}"/>
          </ac:graphicFrameMkLst>
        </pc:graphicFrameChg>
        <pc:graphicFrameChg chg="del">
          <ac:chgData name="Joaquim Daniel Rios da Cunha" userId="569b1a80-f29c-46dd-a99f-47af7ce64af8" providerId="ADAL" clId="{2F5A5769-F377-46E8-9550-0000681A5D76}" dt="2023-01-26T20:05:44.488" v="1278" actId="478"/>
          <ac:graphicFrameMkLst>
            <pc:docMk/>
            <pc:sldMk cId="1595892214" sldId="302"/>
            <ac:graphicFrameMk id="17" creationId="{3EED7E1F-9454-B785-A578-DEB28C5F2B30}"/>
          </ac:graphicFrameMkLst>
        </pc:graphicFrameChg>
        <pc:graphicFrameChg chg="add mod modGraphic">
          <ac:chgData name="Joaquim Daniel Rios da Cunha" userId="569b1a80-f29c-46dd-a99f-47af7ce64af8" providerId="ADAL" clId="{2F5A5769-F377-46E8-9550-0000681A5D76}" dt="2023-01-26T20:06:52.902" v="1353" actId="1076"/>
          <ac:graphicFrameMkLst>
            <pc:docMk/>
            <pc:sldMk cId="1595892214" sldId="302"/>
            <ac:graphicFrameMk id="28" creationId="{C16BDBD0-7F57-01E2-23A6-28C3311113DF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21.378" v="1393"/>
          <ac:graphicFrameMkLst>
            <pc:docMk/>
            <pc:sldMk cId="1595892214" sldId="302"/>
            <ac:graphicFrameMk id="31" creationId="{A055BBA0-1840-5E3F-F5D9-B672FA5C8B7C}"/>
          </ac:graphicFrameMkLst>
        </pc:graphicFrameChg>
        <pc:graphicFrameChg chg="add mod">
          <ac:chgData name="Joaquim Daniel Rios da Cunha" userId="569b1a80-f29c-46dd-a99f-47af7ce64af8" providerId="ADAL" clId="{2F5A5769-F377-46E8-9550-0000681A5D76}" dt="2023-01-26T20:10:21.378" v="1393"/>
          <ac:graphicFrameMkLst>
            <pc:docMk/>
            <pc:sldMk cId="1595892214" sldId="302"/>
            <ac:graphicFrameMk id="34" creationId="{8EABFCE0-2157-9A1D-BDC0-31B5B2DAFE84}"/>
          </ac:graphicFrameMkLst>
        </pc:graphicFrameChg>
        <pc:picChg chg="del">
          <ac:chgData name="Joaquim Daniel Rios da Cunha" userId="569b1a80-f29c-46dd-a99f-47af7ce64af8" providerId="ADAL" clId="{2F5A5769-F377-46E8-9550-0000681A5D76}" dt="2023-01-26T20:10:21.096" v="1392" actId="478"/>
          <ac:picMkLst>
            <pc:docMk/>
            <pc:sldMk cId="1595892214" sldId="302"/>
            <ac:picMk id="14" creationId="{4A49DF07-7E5F-E6EC-03FE-82410FDCE92E}"/>
          </ac:picMkLst>
        </pc:picChg>
        <pc:picChg chg="del">
          <ac:chgData name="Joaquim Daniel Rios da Cunha" userId="569b1a80-f29c-46dd-a99f-47af7ce64af8" providerId="ADAL" clId="{2F5A5769-F377-46E8-9550-0000681A5D76}" dt="2023-01-26T20:10:21.096" v="1392" actId="478"/>
          <ac:picMkLst>
            <pc:docMk/>
            <pc:sldMk cId="1595892214" sldId="302"/>
            <ac:picMk id="22" creationId="{EFA71D89-1C4B-C2D0-9DA6-D56D8A297325}"/>
          </ac:picMkLst>
        </pc:picChg>
        <pc:picChg chg="mod">
          <ac:chgData name="Joaquim Daniel Rios da Cunha" userId="569b1a80-f29c-46dd-a99f-47af7ce64af8" providerId="ADAL" clId="{2F5A5769-F377-46E8-9550-0000681A5D76}" dt="2023-01-26T20:10:50.776" v="1399" actId="1076"/>
          <ac:picMkLst>
            <pc:docMk/>
            <pc:sldMk cId="1595892214" sldId="302"/>
            <ac:picMk id="25" creationId="{3F194B6A-2C7E-2269-EE8C-6F8499E49E2F}"/>
          </ac:picMkLst>
        </pc:picChg>
        <pc:picChg chg="add mod">
          <ac:chgData name="Joaquim Daniel Rios da Cunha" userId="569b1a80-f29c-46dd-a99f-47af7ce64af8" providerId="ADAL" clId="{2F5A5769-F377-46E8-9550-0000681A5D76}" dt="2023-01-26T20:10:21.378" v="1393"/>
          <ac:picMkLst>
            <pc:docMk/>
            <pc:sldMk cId="1595892214" sldId="302"/>
            <ac:picMk id="32" creationId="{1B4C6A6B-2404-72AB-F293-E513008C8AEE}"/>
          </ac:picMkLst>
        </pc:picChg>
        <pc:picChg chg="add mod">
          <ac:chgData name="Joaquim Daniel Rios da Cunha" userId="569b1a80-f29c-46dd-a99f-47af7ce64af8" providerId="ADAL" clId="{2F5A5769-F377-46E8-9550-0000681A5D76}" dt="2023-01-26T20:10:21.378" v="1393"/>
          <ac:picMkLst>
            <pc:docMk/>
            <pc:sldMk cId="1595892214" sldId="302"/>
            <ac:picMk id="33" creationId="{577CF7B7-BCEA-B823-52C9-67376778EE54}"/>
          </ac:picMkLst>
        </pc:picChg>
        <pc:picChg chg="add mod">
          <ac:chgData name="Joaquim Daniel Rios da Cunha" userId="569b1a80-f29c-46dd-a99f-47af7ce64af8" providerId="ADAL" clId="{2F5A5769-F377-46E8-9550-0000681A5D76}" dt="2023-01-26T20:10:21.378" v="1393"/>
          <ac:picMkLst>
            <pc:docMk/>
            <pc:sldMk cId="1595892214" sldId="302"/>
            <ac:picMk id="35" creationId="{7DF94A77-2D69-4AC2-5D79-3A4E86FDC6E1}"/>
          </ac:picMkLst>
        </pc:picChg>
        <pc:picChg chg="add mod">
          <ac:chgData name="Joaquim Daniel Rios da Cunha" userId="569b1a80-f29c-46dd-a99f-47af7ce64af8" providerId="ADAL" clId="{2F5A5769-F377-46E8-9550-0000681A5D76}" dt="2023-01-26T20:10:21.378" v="1393"/>
          <ac:picMkLst>
            <pc:docMk/>
            <pc:sldMk cId="1595892214" sldId="302"/>
            <ac:picMk id="36" creationId="{38845813-0CF5-2005-87FC-FC38EC253E8F}"/>
          </ac:picMkLst>
        </pc:picChg>
      </pc:sldChg>
    </pc:docChg>
  </pc:docChgLst>
  <pc:docChgLst>
    <pc:chgData name="Joaquim Daniel Rios da Cunha" userId="569b1a80-f29c-46dd-a99f-47af7ce64af8" providerId="ADAL" clId="{ECB6F989-321D-40B3-B852-BE02AFB994FA}"/>
    <pc:docChg chg="modSld">
      <pc:chgData name="Joaquim Daniel Rios da Cunha" userId="569b1a80-f29c-46dd-a99f-47af7ce64af8" providerId="ADAL" clId="{ECB6F989-321D-40B3-B852-BE02AFB994FA}" dt="2022-11-26T19:00:43.761" v="7"/>
      <pc:docMkLst>
        <pc:docMk/>
      </pc:docMkLst>
      <pc:sldChg chg="modSp">
        <pc:chgData name="Joaquim Daniel Rios da Cunha" userId="569b1a80-f29c-46dd-a99f-47af7ce64af8" providerId="ADAL" clId="{ECB6F989-321D-40B3-B852-BE02AFB994FA}" dt="2022-11-26T19:00:43.761" v="7"/>
        <pc:sldMkLst>
          <pc:docMk/>
          <pc:sldMk cId="2575407621" sldId="273"/>
        </pc:sldMkLst>
        <pc:graphicFrameChg chg="mod">
          <ac:chgData name="Joaquim Daniel Rios da Cunha" userId="569b1a80-f29c-46dd-a99f-47af7ce64af8" providerId="ADAL" clId="{ECB6F989-321D-40B3-B852-BE02AFB994FA}" dt="2022-11-26T19:00:43.761" v="7"/>
          <ac:graphicFrameMkLst>
            <pc:docMk/>
            <pc:sldMk cId="2575407621" sldId="273"/>
            <ac:graphicFrameMk id="7" creationId="{D7454E8E-DE57-B7DB-2817-7F3D3D1E5F4E}"/>
          </ac:graphicFrameMkLst>
        </pc:graphicFrameChg>
      </pc:sldChg>
    </pc:docChg>
  </pc:docChgLst>
  <pc:docChgLst>
    <pc:chgData name="Joaquim Daniel Rios da Cunha" userId="569b1a80-f29c-46dd-a99f-47af7ce64af8" providerId="ADAL" clId="{512605C9-FD22-478C-AEF5-61154F41283A}"/>
    <pc:docChg chg="custSel modSld">
      <pc:chgData name="Joaquim Daniel Rios da Cunha" userId="569b1a80-f29c-46dd-a99f-47af7ce64af8" providerId="ADAL" clId="{512605C9-FD22-478C-AEF5-61154F41283A}" dt="2023-01-17T14:17:36.850" v="2" actId="207"/>
      <pc:docMkLst>
        <pc:docMk/>
      </pc:docMkLst>
      <pc:sldChg chg="modSp mod">
        <pc:chgData name="Joaquim Daniel Rios da Cunha" userId="569b1a80-f29c-46dd-a99f-47af7ce64af8" providerId="ADAL" clId="{512605C9-FD22-478C-AEF5-61154F41283A}" dt="2023-01-17T14:17:36.850" v="2" actId="207"/>
        <pc:sldMkLst>
          <pc:docMk/>
          <pc:sldMk cId="3198677357" sldId="284"/>
        </pc:sldMkLst>
        <pc:graphicFrameChg chg="modGraphic">
          <ac:chgData name="Joaquim Daniel Rios da Cunha" userId="569b1a80-f29c-46dd-a99f-47af7ce64af8" providerId="ADAL" clId="{512605C9-FD22-478C-AEF5-61154F41283A}" dt="2023-01-17T14:17:36.850" v="2" actId="207"/>
          <ac:graphicFrameMkLst>
            <pc:docMk/>
            <pc:sldMk cId="3198677357" sldId="284"/>
            <ac:graphicFrameMk id="7" creationId="{472DCDC3-223B-F486-A3AA-3447A31987DB}"/>
          </ac:graphicFrameMkLst>
        </pc:graphicFrameChg>
      </pc:sldChg>
    </pc:docChg>
  </pc:docChgLst>
  <pc:docChgLst>
    <pc:chgData name="Joaquim Daniel Rios da Cunha" userId="569b1a80-f29c-46dd-a99f-47af7ce64af8" providerId="ADAL" clId="{8840D138-CFD9-4817-B0A2-1C5855C36C57}"/>
    <pc:docChg chg="undo custSel addSld delSld modSld sldOrd modMainMaster">
      <pc:chgData name="Joaquim Daniel Rios da Cunha" userId="569b1a80-f29c-46dd-a99f-47af7ce64af8" providerId="ADAL" clId="{8840D138-CFD9-4817-B0A2-1C5855C36C57}" dt="2023-01-10T14:55:28.414" v="2939" actId="20577"/>
      <pc:docMkLst>
        <pc:docMk/>
      </pc:docMkLst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679225744" sldId="256"/>
        </pc:sldMkLst>
      </pc:sldChg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2393590996" sldId="257"/>
        </pc:sldMkLst>
      </pc:sldChg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2997143599" sldId="258"/>
        </pc:sldMkLst>
      </pc:sldChg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1474804265" sldId="259"/>
        </pc:sldMkLst>
      </pc:sldChg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710234790" sldId="260"/>
        </pc:sldMkLst>
      </pc:sldChg>
      <pc:sldChg chg="del setBg">
        <pc:chgData name="Joaquim Daniel Rios da Cunha" userId="569b1a80-f29c-46dd-a99f-47af7ce64af8" providerId="ADAL" clId="{8840D138-CFD9-4817-B0A2-1C5855C36C57}" dt="2023-01-09T17:54:24.846" v="2798" actId="47"/>
        <pc:sldMkLst>
          <pc:docMk/>
          <pc:sldMk cId="481833058" sldId="261"/>
        </pc:sldMkLst>
      </pc:sldChg>
      <pc:sldChg chg="modSp mod setBg">
        <pc:chgData name="Joaquim Daniel Rios da Cunha" userId="569b1a80-f29c-46dd-a99f-47af7ce64af8" providerId="ADAL" clId="{8840D138-CFD9-4817-B0A2-1C5855C36C57}" dt="2023-01-10T14:55:28.414" v="2939" actId="20577"/>
        <pc:sldMkLst>
          <pc:docMk/>
          <pc:sldMk cId="4155860659" sldId="262"/>
        </pc:sldMkLst>
        <pc:spChg chg="mod">
          <ac:chgData name="Joaquim Daniel Rios da Cunha" userId="569b1a80-f29c-46dd-a99f-47af7ce64af8" providerId="ADAL" clId="{8840D138-CFD9-4817-B0A2-1C5855C36C57}" dt="2023-01-10T14:55:28.414" v="2939" actId="20577"/>
          <ac:spMkLst>
            <pc:docMk/>
            <pc:sldMk cId="4155860659" sldId="262"/>
            <ac:spMk id="3" creationId="{FB8BAFDD-D2A9-B70C-4C8A-99EC22B09027}"/>
          </ac:spMkLst>
        </pc:spChg>
        <pc:spChg chg="mod">
          <ac:chgData name="Joaquim Daniel Rios da Cunha" userId="569b1a80-f29c-46dd-a99f-47af7ce64af8" providerId="ADAL" clId="{8840D138-CFD9-4817-B0A2-1C5855C36C57}" dt="2022-11-28T18:15:01.048" v="4" actId="20577"/>
          <ac:spMkLst>
            <pc:docMk/>
            <pc:sldMk cId="4155860659" sldId="262"/>
            <ac:spMk id="4" creationId="{7B8E320A-E007-21CD-05FF-5FE2BAC74AA4}"/>
          </ac:spMkLst>
        </pc:spChg>
      </pc:sldChg>
      <pc:sldChg chg="addSp delSp modSp mod setBg">
        <pc:chgData name="Joaquim Daniel Rios da Cunha" userId="569b1a80-f29c-46dd-a99f-47af7ce64af8" providerId="ADAL" clId="{8840D138-CFD9-4817-B0A2-1C5855C36C57}" dt="2022-11-28T22:32:18.922" v="2542" actId="1076"/>
        <pc:sldMkLst>
          <pc:docMk/>
          <pc:sldMk cId="338176222" sldId="263"/>
        </pc:sldMkLst>
        <pc:spChg chg="mod">
          <ac:chgData name="Joaquim Daniel Rios da Cunha" userId="569b1a80-f29c-46dd-a99f-47af7ce64af8" providerId="ADAL" clId="{8840D138-CFD9-4817-B0A2-1C5855C36C57}" dt="2022-11-28T22:25:33.035" v="2439" actId="1076"/>
          <ac:spMkLst>
            <pc:docMk/>
            <pc:sldMk cId="338176222" sldId="263"/>
            <ac:spMk id="2" creationId="{3D8AA6A6-C350-4CB1-7772-E9EFB7BB2150}"/>
          </ac:spMkLst>
        </pc:spChg>
        <pc:picChg chg="del">
          <ac:chgData name="Joaquim Daniel Rios da Cunha" userId="569b1a80-f29c-46dd-a99f-47af7ce64af8" providerId="ADAL" clId="{8840D138-CFD9-4817-B0A2-1C5855C36C57}" dt="2022-11-28T22:25:17.260" v="2435" actId="478"/>
          <ac:picMkLst>
            <pc:docMk/>
            <pc:sldMk cId="338176222" sldId="263"/>
            <ac:picMk id="4" creationId="{C91287EF-A1FA-FDD3-03DE-90C8E235F388}"/>
          </ac:picMkLst>
        </pc:picChg>
        <pc:picChg chg="add del mod">
          <ac:chgData name="Joaquim Daniel Rios da Cunha" userId="569b1a80-f29c-46dd-a99f-47af7ce64af8" providerId="ADAL" clId="{8840D138-CFD9-4817-B0A2-1C5855C36C57}" dt="2022-11-28T22:32:14.888" v="2539" actId="478"/>
          <ac:picMkLst>
            <pc:docMk/>
            <pc:sldMk cId="338176222" sldId="263"/>
            <ac:picMk id="5" creationId="{E498EEB1-08B9-DA04-424F-86836BAAD9AD}"/>
          </ac:picMkLst>
        </pc:picChg>
        <pc:picChg chg="add mod">
          <ac:chgData name="Joaquim Daniel Rios da Cunha" userId="569b1a80-f29c-46dd-a99f-47af7ce64af8" providerId="ADAL" clId="{8840D138-CFD9-4817-B0A2-1C5855C36C57}" dt="2022-11-28T22:32:18.922" v="2542" actId="1076"/>
          <ac:picMkLst>
            <pc:docMk/>
            <pc:sldMk cId="338176222" sldId="263"/>
            <ac:picMk id="7" creationId="{518E462A-4221-9370-0E8F-4977595DB67F}"/>
          </ac:picMkLst>
        </pc:picChg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4090979523" sldId="264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3547634248" sldId="265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1449922179" sldId="267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2199929010" sldId="271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3953428067" sldId="272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2575407621" sldId="273"/>
        </pc:sldMkLst>
      </pc:sldChg>
      <pc:sldChg chg="setBg">
        <pc:chgData name="Joaquim Daniel Rios da Cunha" userId="569b1a80-f29c-46dd-a99f-47af7ce64af8" providerId="ADAL" clId="{8840D138-CFD9-4817-B0A2-1C5855C36C57}" dt="2022-11-28T22:27:37.555" v="2526"/>
        <pc:sldMkLst>
          <pc:docMk/>
          <pc:sldMk cId="3139474672" sldId="274"/>
        </pc:sldMkLst>
      </pc:sldChg>
      <pc:sldChg chg="modSp mod setBg">
        <pc:chgData name="Joaquim Daniel Rios da Cunha" userId="569b1a80-f29c-46dd-a99f-47af7ce64af8" providerId="ADAL" clId="{8840D138-CFD9-4817-B0A2-1C5855C36C57}" dt="2023-01-09T10:59:14.616" v="2759" actId="313"/>
        <pc:sldMkLst>
          <pc:docMk/>
          <pc:sldMk cId="4130603353" sldId="275"/>
        </pc:sldMkLst>
        <pc:spChg chg="mod">
          <ac:chgData name="Joaquim Daniel Rios da Cunha" userId="569b1a80-f29c-46dd-a99f-47af7ce64af8" providerId="ADAL" clId="{8840D138-CFD9-4817-B0A2-1C5855C36C57}" dt="2023-01-09T10:59:14.616" v="2759" actId="313"/>
          <ac:spMkLst>
            <pc:docMk/>
            <pc:sldMk cId="4130603353" sldId="275"/>
            <ac:spMk id="6" creationId="{B3B7C1E9-D9DE-6E56-AF03-4FCB3DD2A440}"/>
          </ac:spMkLst>
        </pc:spChg>
      </pc:sldChg>
      <pc:sldChg chg="addSp delSp modSp mod setBg">
        <pc:chgData name="Joaquim Daniel Rios da Cunha" userId="569b1a80-f29c-46dd-a99f-47af7ce64af8" providerId="ADAL" clId="{8840D138-CFD9-4817-B0A2-1C5855C36C57}" dt="2023-01-09T18:58:40.419" v="2818" actId="12788"/>
        <pc:sldMkLst>
          <pc:docMk/>
          <pc:sldMk cId="4032401256" sldId="276"/>
        </pc:sldMkLst>
        <pc:spChg chg="del mod">
          <ac:chgData name="Joaquim Daniel Rios da Cunha" userId="569b1a80-f29c-46dd-a99f-47af7ce64af8" providerId="ADAL" clId="{8840D138-CFD9-4817-B0A2-1C5855C36C57}" dt="2023-01-09T18:58:16.408" v="2810" actId="478"/>
          <ac:spMkLst>
            <pc:docMk/>
            <pc:sldMk cId="4032401256" sldId="276"/>
            <ac:spMk id="6" creationId="{B3B7C1E9-D9DE-6E56-AF03-4FCB3DD2A440}"/>
          </ac:spMkLst>
        </pc:spChg>
        <pc:picChg chg="add mod">
          <ac:chgData name="Joaquim Daniel Rios da Cunha" userId="569b1a80-f29c-46dd-a99f-47af7ce64af8" providerId="ADAL" clId="{8840D138-CFD9-4817-B0A2-1C5855C36C57}" dt="2023-01-09T18:58:40.419" v="2818" actId="12788"/>
          <ac:picMkLst>
            <pc:docMk/>
            <pc:sldMk cId="4032401256" sldId="276"/>
            <ac:picMk id="4" creationId="{D966B9A3-FB5D-4907-5CED-01D2477F37D7}"/>
          </ac:picMkLst>
        </pc:picChg>
      </pc:sldChg>
      <pc:sldChg chg="addSp modSp mod setBg">
        <pc:chgData name="Joaquim Daniel Rios da Cunha" userId="569b1a80-f29c-46dd-a99f-47af7ce64af8" providerId="ADAL" clId="{8840D138-CFD9-4817-B0A2-1C5855C36C57}" dt="2023-01-09T19:08:34.637" v="2871" actId="1076"/>
        <pc:sldMkLst>
          <pc:docMk/>
          <pc:sldMk cId="2340452423" sldId="277"/>
        </pc:sldMkLst>
        <pc:spChg chg="mod">
          <ac:chgData name="Joaquim Daniel Rios da Cunha" userId="569b1a80-f29c-46dd-a99f-47af7ce64af8" providerId="ADAL" clId="{8840D138-CFD9-4817-B0A2-1C5855C36C57}" dt="2022-11-28T21:03:49.643" v="833" actId="1076"/>
          <ac:spMkLst>
            <pc:docMk/>
            <pc:sldMk cId="2340452423" sldId="277"/>
            <ac:spMk id="2" creationId="{3D8AA6A6-C350-4CB1-7772-E9EFB7BB2150}"/>
          </ac:spMkLst>
        </pc:spChg>
        <pc:spChg chg="add mod">
          <ac:chgData name="Joaquim Daniel Rios da Cunha" userId="569b1a80-f29c-46dd-a99f-47af7ce64af8" providerId="ADAL" clId="{8840D138-CFD9-4817-B0A2-1C5855C36C57}" dt="2022-11-28T18:53:58.787" v="828" actId="1076"/>
          <ac:spMkLst>
            <pc:docMk/>
            <pc:sldMk cId="2340452423" sldId="277"/>
            <ac:spMk id="5" creationId="{C71E51E3-7F15-2F0B-CDE0-7C586733BFA3}"/>
          </ac:spMkLst>
        </pc:spChg>
        <pc:spChg chg="mod">
          <ac:chgData name="Joaquim Daniel Rios da Cunha" userId="569b1a80-f29c-46dd-a99f-47af7ce64af8" providerId="ADAL" clId="{8840D138-CFD9-4817-B0A2-1C5855C36C57}" dt="2022-11-28T18:52:53.582" v="768" actId="20577"/>
          <ac:spMkLst>
            <pc:docMk/>
            <pc:sldMk cId="2340452423" sldId="277"/>
            <ac:spMk id="6" creationId="{B3B7C1E9-D9DE-6E56-AF03-4FCB3DD2A440}"/>
          </ac:spMkLst>
        </pc:spChg>
        <pc:graphicFrameChg chg="add mod modGraphic">
          <ac:chgData name="Joaquim Daniel Rios da Cunha" userId="569b1a80-f29c-46dd-a99f-47af7ce64af8" providerId="ADAL" clId="{8840D138-CFD9-4817-B0A2-1C5855C36C57}" dt="2023-01-09T19:08:34.637" v="2871" actId="1076"/>
          <ac:graphicFrameMkLst>
            <pc:docMk/>
            <pc:sldMk cId="2340452423" sldId="277"/>
            <ac:graphicFrameMk id="3" creationId="{BBC9AF6B-6876-9DBB-3924-B8A8979B6E2C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21:03:19.237" v="829" actId="1076"/>
          <ac:picMkLst>
            <pc:docMk/>
            <pc:sldMk cId="2340452423" sldId="277"/>
            <ac:picMk id="4" creationId="{22D96345-AC24-4535-007E-0BE672780873}"/>
          </ac:picMkLst>
        </pc:picChg>
      </pc:sldChg>
      <pc:sldChg chg="addSp delSp modSp mod setBg">
        <pc:chgData name="Joaquim Daniel Rios da Cunha" userId="569b1a80-f29c-46dd-a99f-47af7ce64af8" providerId="ADAL" clId="{8840D138-CFD9-4817-B0A2-1C5855C36C57}" dt="2023-01-09T19:08:39.005" v="2872"/>
        <pc:sldMkLst>
          <pc:docMk/>
          <pc:sldMk cId="1376471671" sldId="278"/>
        </pc:sldMkLst>
        <pc:spChg chg="mod">
          <ac:chgData name="Joaquim Daniel Rios da Cunha" userId="569b1a80-f29c-46dd-a99f-47af7ce64af8" providerId="ADAL" clId="{8840D138-CFD9-4817-B0A2-1C5855C36C57}" dt="2022-11-28T21:03:54.064" v="834" actId="1076"/>
          <ac:spMkLst>
            <pc:docMk/>
            <pc:sldMk cId="1376471671" sldId="278"/>
            <ac:spMk id="2" creationId="{3D8AA6A6-C350-4CB1-7772-E9EFB7BB2150}"/>
          </ac:spMkLst>
        </pc:spChg>
        <pc:spChg chg="add mod">
          <ac:chgData name="Joaquim Daniel Rios da Cunha" userId="569b1a80-f29c-46dd-a99f-47af7ce64af8" providerId="ADAL" clId="{8840D138-CFD9-4817-B0A2-1C5855C36C57}" dt="2022-11-28T21:04:55.017" v="854" actId="20577"/>
          <ac:spMkLst>
            <pc:docMk/>
            <pc:sldMk cId="1376471671" sldId="278"/>
            <ac:spMk id="5" creationId="{1E553376-1B1E-B416-5CB2-CE9AA381874A}"/>
          </ac:spMkLst>
        </pc:spChg>
        <pc:spChg chg="del">
          <ac:chgData name="Joaquim Daniel Rios da Cunha" userId="569b1a80-f29c-46dd-a99f-47af7ce64af8" providerId="ADAL" clId="{8840D138-CFD9-4817-B0A2-1C5855C36C57}" dt="2022-11-28T21:03:25.522" v="830" actId="478"/>
          <ac:spMkLst>
            <pc:docMk/>
            <pc:sldMk cId="1376471671" sldId="278"/>
            <ac:spMk id="6" creationId="{B3B7C1E9-D9DE-6E56-AF03-4FCB3DD2A440}"/>
          </ac:spMkLst>
        </pc:spChg>
        <pc:graphicFrameChg chg="add mod">
          <ac:chgData name="Joaquim Daniel Rios da Cunha" userId="569b1a80-f29c-46dd-a99f-47af7ce64af8" providerId="ADAL" clId="{8840D138-CFD9-4817-B0A2-1C5855C36C57}" dt="2023-01-09T19:08:39.005" v="2872"/>
          <ac:graphicFrameMkLst>
            <pc:docMk/>
            <pc:sldMk cId="1376471671" sldId="278"/>
            <ac:graphicFrameMk id="3" creationId="{6F21DD62-3152-14F5-3D6E-B4668BDE30AD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21:04:34.719" v="841" actId="1076"/>
          <ac:picMkLst>
            <pc:docMk/>
            <pc:sldMk cId="1376471671" sldId="278"/>
            <ac:picMk id="4" creationId="{16C5141E-ACBE-4677-C0A4-EF054BD775F8}"/>
          </ac:picMkLst>
        </pc:picChg>
      </pc:sldChg>
      <pc:sldChg chg="addSp delSp modSp mod setBg">
        <pc:chgData name="Joaquim Daniel Rios da Cunha" userId="569b1a80-f29c-46dd-a99f-47af7ce64af8" providerId="ADAL" clId="{8840D138-CFD9-4817-B0A2-1C5855C36C57}" dt="2023-01-09T19:08:40.309" v="2873"/>
        <pc:sldMkLst>
          <pc:docMk/>
          <pc:sldMk cId="50790721" sldId="279"/>
        </pc:sldMkLst>
        <pc:spChg chg="mod">
          <ac:chgData name="Joaquim Daniel Rios da Cunha" userId="569b1a80-f29c-46dd-a99f-47af7ce64af8" providerId="ADAL" clId="{8840D138-CFD9-4817-B0A2-1C5855C36C57}" dt="2022-11-28T21:04:09.399" v="837" actId="1076"/>
          <ac:spMkLst>
            <pc:docMk/>
            <pc:sldMk cId="50790721" sldId="279"/>
            <ac:spMk id="2" creationId="{3D8AA6A6-C350-4CB1-7772-E9EFB7BB2150}"/>
          </ac:spMkLst>
        </pc:spChg>
        <pc:spChg chg="add del mod">
          <ac:chgData name="Joaquim Daniel Rios da Cunha" userId="569b1a80-f29c-46dd-a99f-47af7ce64af8" providerId="ADAL" clId="{8840D138-CFD9-4817-B0A2-1C5855C36C57}" dt="2022-11-28T21:05:32.185" v="873" actId="478"/>
          <ac:spMkLst>
            <pc:docMk/>
            <pc:sldMk cId="50790721" sldId="279"/>
            <ac:spMk id="5" creationId="{380C5353-3053-45ED-38B4-6A5D41A39573}"/>
          </ac:spMkLst>
        </pc:spChg>
        <pc:spChg chg="del">
          <ac:chgData name="Joaquim Daniel Rios da Cunha" userId="569b1a80-f29c-46dd-a99f-47af7ce64af8" providerId="ADAL" clId="{8840D138-CFD9-4817-B0A2-1C5855C36C57}" dt="2022-11-28T21:04:43.689" v="842" actId="478"/>
          <ac:spMkLst>
            <pc:docMk/>
            <pc:sldMk cId="50790721" sldId="279"/>
            <ac:spMk id="6" creationId="{B3B7C1E9-D9DE-6E56-AF03-4FCB3DD2A440}"/>
          </ac:spMkLst>
        </pc:spChg>
        <pc:spChg chg="add mod">
          <ac:chgData name="Joaquim Daniel Rios da Cunha" userId="569b1a80-f29c-46dd-a99f-47af7ce64af8" providerId="ADAL" clId="{8840D138-CFD9-4817-B0A2-1C5855C36C57}" dt="2023-01-09T17:57:20.591" v="2805" actId="1076"/>
          <ac:spMkLst>
            <pc:docMk/>
            <pc:sldMk cId="50790721" sldId="279"/>
            <ac:spMk id="7" creationId="{4E923254-D64C-4C36-B7A0-828A58AF50EC}"/>
          </ac:spMkLst>
        </pc:spChg>
        <pc:graphicFrameChg chg="add mod">
          <ac:chgData name="Joaquim Daniel Rios da Cunha" userId="569b1a80-f29c-46dd-a99f-47af7ce64af8" providerId="ADAL" clId="{8840D138-CFD9-4817-B0A2-1C5855C36C57}" dt="2023-01-09T19:08:40.309" v="2873"/>
          <ac:graphicFrameMkLst>
            <pc:docMk/>
            <pc:sldMk cId="50790721" sldId="279"/>
            <ac:graphicFrameMk id="6" creationId="{BCB22620-9F99-B065-42B0-33A6E1B137DE}"/>
          </ac:graphicFrameMkLst>
        </pc:graphicFrameChg>
        <pc:picChg chg="add del mod">
          <ac:chgData name="Joaquim Daniel Rios da Cunha" userId="569b1a80-f29c-46dd-a99f-47af7ce64af8" providerId="ADAL" clId="{8840D138-CFD9-4817-B0A2-1C5855C36C57}" dt="2023-01-09T18:37:28.001" v="2806" actId="478"/>
          <ac:picMkLst>
            <pc:docMk/>
            <pc:sldMk cId="50790721" sldId="279"/>
            <ac:picMk id="4" creationId="{39068658-7263-1DC9-2956-43D4519A92E3}"/>
          </ac:picMkLst>
        </pc:picChg>
        <pc:picChg chg="add mod">
          <ac:chgData name="Joaquim Daniel Rios da Cunha" userId="569b1a80-f29c-46dd-a99f-47af7ce64af8" providerId="ADAL" clId="{8840D138-CFD9-4817-B0A2-1C5855C36C57}" dt="2023-01-09T18:37:50.536" v="2809" actId="1076"/>
          <ac:picMkLst>
            <pc:docMk/>
            <pc:sldMk cId="50790721" sldId="279"/>
            <ac:picMk id="5" creationId="{64E1A6F4-9A16-0D4B-7EBA-2BF49A406CF1}"/>
          </ac:picMkLst>
        </pc:picChg>
      </pc:sldChg>
      <pc:sldChg chg="delSp del mod setBg">
        <pc:chgData name="Joaquim Daniel Rios da Cunha" userId="569b1a80-f29c-46dd-a99f-47af7ce64af8" providerId="ADAL" clId="{8840D138-CFD9-4817-B0A2-1C5855C36C57}" dt="2023-01-09T19:05:06.900" v="2831" actId="47"/>
        <pc:sldMkLst>
          <pc:docMk/>
          <pc:sldMk cId="1862994624" sldId="280"/>
        </pc:sldMkLst>
        <pc:picChg chg="del">
          <ac:chgData name="Joaquim Daniel Rios da Cunha" userId="569b1a80-f29c-46dd-a99f-47af7ce64af8" providerId="ADAL" clId="{8840D138-CFD9-4817-B0A2-1C5855C36C57}" dt="2023-01-09T19:05:02.240" v="2830" actId="478"/>
          <ac:picMkLst>
            <pc:docMk/>
            <pc:sldMk cId="1862994624" sldId="280"/>
            <ac:picMk id="4" creationId="{C91287EF-A1FA-FDD3-03DE-90C8E235F388}"/>
          </ac:picMkLst>
        </pc:picChg>
      </pc:sldChg>
      <pc:sldChg chg="modSp add del mod setBg">
        <pc:chgData name="Joaquim Daniel Rios da Cunha" userId="569b1a80-f29c-46dd-a99f-47af7ce64af8" providerId="ADAL" clId="{8840D138-CFD9-4817-B0A2-1C5855C36C57}" dt="2023-01-09T19:15:55.288" v="2923" actId="20577"/>
        <pc:sldMkLst>
          <pc:docMk/>
          <pc:sldMk cId="2100451955" sldId="281"/>
        </pc:sldMkLst>
        <pc:spChg chg="mod">
          <ac:chgData name="Joaquim Daniel Rios da Cunha" userId="569b1a80-f29c-46dd-a99f-47af7ce64af8" providerId="ADAL" clId="{8840D138-CFD9-4817-B0A2-1C5855C36C57}" dt="2023-01-09T19:15:55.288" v="2923" actId="20577"/>
          <ac:spMkLst>
            <pc:docMk/>
            <pc:sldMk cId="2100451955" sldId="281"/>
            <ac:spMk id="2" creationId="{3D8AA6A6-C350-4CB1-7772-E9EFB7BB2150}"/>
          </ac:spMkLst>
        </pc:spChg>
      </pc:sldChg>
      <pc:sldChg chg="new del">
        <pc:chgData name="Joaquim Daniel Rios da Cunha" userId="569b1a80-f29c-46dd-a99f-47af7ce64af8" providerId="ADAL" clId="{8840D138-CFD9-4817-B0A2-1C5855C36C57}" dt="2022-11-28T18:15:45.902" v="6" actId="47"/>
        <pc:sldMkLst>
          <pc:docMk/>
          <pc:sldMk cId="647318169" sldId="282"/>
        </pc:sldMkLst>
      </pc:sldChg>
      <pc:sldChg chg="addSp delSp modSp add del mod setBg">
        <pc:chgData name="Joaquim Daniel Rios da Cunha" userId="569b1a80-f29c-46dd-a99f-47af7ce64af8" providerId="ADAL" clId="{8840D138-CFD9-4817-B0A2-1C5855C36C57}" dt="2022-11-28T21:57:35.125" v="1888" actId="47"/>
        <pc:sldMkLst>
          <pc:docMk/>
          <pc:sldMk cId="912626727" sldId="282"/>
        </pc:sldMkLst>
        <pc:spChg chg="del">
          <ac:chgData name="Joaquim Daniel Rios da Cunha" userId="569b1a80-f29c-46dd-a99f-47af7ce64af8" providerId="ADAL" clId="{8840D138-CFD9-4817-B0A2-1C5855C36C57}" dt="2022-11-28T18:15:52.053" v="8" actId="478"/>
          <ac:spMkLst>
            <pc:docMk/>
            <pc:sldMk cId="912626727" sldId="282"/>
            <ac:spMk id="2" creationId="{3D8AA6A6-C350-4CB1-7772-E9EFB7BB2150}"/>
          </ac:spMkLst>
        </pc:spChg>
        <pc:spChg chg="add del mod">
          <ac:chgData name="Joaquim Daniel Rios da Cunha" userId="569b1a80-f29c-46dd-a99f-47af7ce64af8" providerId="ADAL" clId="{8840D138-CFD9-4817-B0A2-1C5855C36C57}" dt="2022-11-28T18:15:54.257" v="9" actId="478"/>
          <ac:spMkLst>
            <pc:docMk/>
            <pc:sldMk cId="912626727" sldId="282"/>
            <ac:spMk id="4" creationId="{1F9E44A6-FF72-31BA-7BEC-EEBE27455724}"/>
          </ac:spMkLst>
        </pc:spChg>
        <pc:spChg chg="add mod">
          <ac:chgData name="Joaquim Daniel Rios da Cunha" userId="569b1a80-f29c-46dd-a99f-47af7ce64af8" providerId="ADAL" clId="{8840D138-CFD9-4817-B0A2-1C5855C36C57}" dt="2022-11-28T18:21:37.171" v="152" actId="1076"/>
          <ac:spMkLst>
            <pc:docMk/>
            <pc:sldMk cId="912626727" sldId="282"/>
            <ac:spMk id="5" creationId="{97520976-C192-27D6-DFBD-AA3B0905D473}"/>
          </ac:spMkLst>
        </pc:spChg>
        <pc:spChg chg="add mod">
          <ac:chgData name="Joaquim Daniel Rios da Cunha" userId="569b1a80-f29c-46dd-a99f-47af7ce64af8" providerId="ADAL" clId="{8840D138-CFD9-4817-B0A2-1C5855C36C57}" dt="2022-11-28T18:19:27.641" v="85" actId="1076"/>
          <ac:spMkLst>
            <pc:docMk/>
            <pc:sldMk cId="912626727" sldId="282"/>
            <ac:spMk id="6" creationId="{1E0DEDF2-81E1-ADC9-5632-B8F698C0F338}"/>
          </ac:spMkLst>
        </pc:spChg>
        <pc:spChg chg="add mod">
          <ac:chgData name="Joaquim Daniel Rios da Cunha" userId="569b1a80-f29c-46dd-a99f-47af7ce64af8" providerId="ADAL" clId="{8840D138-CFD9-4817-B0A2-1C5855C36C57}" dt="2022-11-28T18:22:30.614" v="155" actId="1076"/>
          <ac:spMkLst>
            <pc:docMk/>
            <pc:sldMk cId="912626727" sldId="282"/>
            <ac:spMk id="8" creationId="{6310E95C-2039-3A33-1786-B1C6600E884D}"/>
          </ac:spMkLst>
        </pc:spChg>
        <pc:spChg chg="add mod">
          <ac:chgData name="Joaquim Daniel Rios da Cunha" userId="569b1a80-f29c-46dd-a99f-47af7ce64af8" providerId="ADAL" clId="{8840D138-CFD9-4817-B0A2-1C5855C36C57}" dt="2022-11-28T21:54:07.484" v="1856" actId="20577"/>
          <ac:spMkLst>
            <pc:docMk/>
            <pc:sldMk cId="912626727" sldId="282"/>
            <ac:spMk id="9" creationId="{15548928-1DC1-1563-1E3E-C8DD00D7D50E}"/>
          </ac:spMkLst>
        </pc:spChg>
        <pc:spChg chg="add del mod">
          <ac:chgData name="Joaquim Daniel Rios da Cunha" userId="569b1a80-f29c-46dd-a99f-47af7ce64af8" providerId="ADAL" clId="{8840D138-CFD9-4817-B0A2-1C5855C36C57}" dt="2022-11-28T18:25:00.181" v="166" actId="21"/>
          <ac:spMkLst>
            <pc:docMk/>
            <pc:sldMk cId="912626727" sldId="282"/>
            <ac:spMk id="12" creationId="{79C9365C-3535-AA7B-FA62-C62C2D720BA5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18:24:21.272" v="163" actId="1076"/>
          <ac:graphicFrameMkLst>
            <pc:docMk/>
            <pc:sldMk cId="912626727" sldId="282"/>
            <ac:graphicFrameMk id="7" creationId="{472DCDC3-223B-F486-A3AA-3447A31987DB}"/>
          </ac:graphicFrameMkLst>
        </pc:graphicFrameChg>
        <pc:picChg chg="add del mod ord">
          <ac:chgData name="Joaquim Daniel Rios da Cunha" userId="569b1a80-f29c-46dd-a99f-47af7ce64af8" providerId="ADAL" clId="{8840D138-CFD9-4817-B0A2-1C5855C36C57}" dt="2022-11-28T18:28:13.628" v="194" actId="478"/>
          <ac:picMkLst>
            <pc:docMk/>
            <pc:sldMk cId="912626727" sldId="282"/>
            <ac:picMk id="11" creationId="{B3A337B7-28CF-1749-F296-005DE5B89D6B}"/>
          </ac:picMkLst>
        </pc:picChg>
        <pc:picChg chg="add mod">
          <ac:chgData name="Joaquim Daniel Rios da Cunha" userId="569b1a80-f29c-46dd-a99f-47af7ce64af8" providerId="ADAL" clId="{8840D138-CFD9-4817-B0A2-1C5855C36C57}" dt="2022-11-28T18:26:13.266" v="174" actId="1076"/>
          <ac:picMkLst>
            <pc:docMk/>
            <pc:sldMk cId="912626727" sldId="282"/>
            <ac:picMk id="14" creationId="{4A49DF07-7E5F-E6EC-03FE-82410FDCE92E}"/>
          </ac:picMkLst>
        </pc:picChg>
      </pc:sldChg>
      <pc:sldChg chg="addSp delSp modSp add mod setBg">
        <pc:chgData name="Joaquim Daniel Rios da Cunha" userId="569b1a80-f29c-46dd-a99f-47af7ce64af8" providerId="ADAL" clId="{8840D138-CFD9-4817-B0A2-1C5855C36C57}" dt="2023-01-09T19:14:18.136" v="2908" actId="1076"/>
        <pc:sldMkLst>
          <pc:docMk/>
          <pc:sldMk cId="324937322" sldId="283"/>
        </pc:sldMkLst>
        <pc:spChg chg="add mod">
          <ac:chgData name="Joaquim Daniel Rios da Cunha" userId="569b1a80-f29c-46dd-a99f-47af7ce64af8" providerId="ADAL" clId="{8840D138-CFD9-4817-B0A2-1C5855C36C57}" dt="2022-11-28T18:28:33.575" v="197" actId="1076"/>
          <ac:spMkLst>
            <pc:docMk/>
            <pc:sldMk cId="324937322" sldId="283"/>
            <ac:spMk id="2" creationId="{E82D8D9A-8E74-CCDD-FC37-242F572A0283}"/>
          </ac:spMkLst>
        </pc:spChg>
        <pc:spChg chg="mod">
          <ac:chgData name="Joaquim Daniel Rios da Cunha" userId="569b1a80-f29c-46dd-a99f-47af7ce64af8" providerId="ADAL" clId="{8840D138-CFD9-4817-B0A2-1C5855C36C57}" dt="2022-11-28T18:44:46.908" v="661" actId="115"/>
          <ac:spMkLst>
            <pc:docMk/>
            <pc:sldMk cId="324937322" sldId="283"/>
            <ac:spMk id="5" creationId="{97520976-C192-27D6-DFBD-AA3B0905D473}"/>
          </ac:spMkLst>
        </pc:spChg>
        <pc:spChg chg="mod">
          <ac:chgData name="Joaquim Daniel Rios da Cunha" userId="569b1a80-f29c-46dd-a99f-47af7ce64af8" providerId="ADAL" clId="{8840D138-CFD9-4817-B0A2-1C5855C36C57}" dt="2022-11-28T18:32:31.833" v="352" actId="20577"/>
          <ac:spMkLst>
            <pc:docMk/>
            <pc:sldMk cId="324937322" sldId="283"/>
            <ac:spMk id="9" creationId="{15548928-1DC1-1563-1E3E-C8DD00D7D50E}"/>
          </ac:spMkLst>
        </pc:spChg>
        <pc:spChg chg="add mod">
          <ac:chgData name="Joaquim Daniel Rios da Cunha" userId="569b1a80-f29c-46dd-a99f-47af7ce64af8" providerId="ADAL" clId="{8840D138-CFD9-4817-B0A2-1C5855C36C57}" dt="2022-11-28T18:39:27.396" v="543"/>
          <ac:spMkLst>
            <pc:docMk/>
            <pc:sldMk cId="324937322" sldId="283"/>
            <ac:spMk id="10" creationId="{8799BBFA-8584-3B60-C039-F54F951AFBF9}"/>
          </ac:spMkLst>
        </pc:spChg>
        <pc:spChg chg="add del mod">
          <ac:chgData name="Joaquim Daniel Rios da Cunha" userId="569b1a80-f29c-46dd-a99f-47af7ce64af8" providerId="ADAL" clId="{8840D138-CFD9-4817-B0A2-1C5855C36C57}" dt="2023-01-09T19:13:38.674" v="2891"/>
          <ac:spMkLst>
            <pc:docMk/>
            <pc:sldMk cId="324937322" sldId="283"/>
            <ac:spMk id="12" creationId="{6BF1D536-8A29-5F63-B5DB-174C9A79B411}"/>
          </ac:spMkLst>
        </pc:spChg>
        <pc:spChg chg="add del mod">
          <ac:chgData name="Joaquim Daniel Rios da Cunha" userId="569b1a80-f29c-46dd-a99f-47af7ce64af8" providerId="ADAL" clId="{8840D138-CFD9-4817-B0A2-1C5855C36C57}" dt="2022-11-28T18:35:38.289" v="421" actId="478"/>
          <ac:spMkLst>
            <pc:docMk/>
            <pc:sldMk cId="324937322" sldId="283"/>
            <ac:spMk id="12" creationId="{6E255D08-D869-173D-A2E2-D0FB182EDD2D}"/>
          </ac:spMkLst>
        </pc:spChg>
        <pc:spChg chg="add mod">
          <ac:chgData name="Joaquim Daniel Rios da Cunha" userId="569b1a80-f29c-46dd-a99f-47af7ce64af8" providerId="ADAL" clId="{8840D138-CFD9-4817-B0A2-1C5855C36C57}" dt="2022-11-28T18:40:03.636" v="558" actId="1076"/>
          <ac:spMkLst>
            <pc:docMk/>
            <pc:sldMk cId="324937322" sldId="283"/>
            <ac:spMk id="15" creationId="{060C1A24-AED5-2064-1617-D8ADC379BCC0}"/>
          </ac:spMkLst>
        </pc:spChg>
        <pc:spChg chg="add mod">
          <ac:chgData name="Joaquim Daniel Rios da Cunha" userId="569b1a80-f29c-46dd-a99f-47af7ce64af8" providerId="ADAL" clId="{8840D138-CFD9-4817-B0A2-1C5855C36C57}" dt="2022-11-28T18:39:35.746" v="547" actId="1076"/>
          <ac:spMkLst>
            <pc:docMk/>
            <pc:sldMk cId="324937322" sldId="283"/>
            <ac:spMk id="16" creationId="{524844DB-0367-1DAB-3F4E-C3B1380FC7EF}"/>
          </ac:spMkLst>
        </pc:spChg>
        <pc:spChg chg="add mod">
          <ac:chgData name="Joaquim Daniel Rios da Cunha" userId="569b1a80-f29c-46dd-a99f-47af7ce64af8" providerId="ADAL" clId="{8840D138-CFD9-4817-B0A2-1C5855C36C57}" dt="2022-11-28T18:40:00.360" v="557" actId="1076"/>
          <ac:spMkLst>
            <pc:docMk/>
            <pc:sldMk cId="324937322" sldId="283"/>
            <ac:spMk id="17" creationId="{7C38A26F-F720-3565-FB57-17D78656A67C}"/>
          </ac:spMkLst>
        </pc:spChg>
        <pc:spChg chg="add mod">
          <ac:chgData name="Joaquim Daniel Rios da Cunha" userId="569b1a80-f29c-46dd-a99f-47af7ce64af8" providerId="ADAL" clId="{8840D138-CFD9-4817-B0A2-1C5855C36C57}" dt="2022-11-28T18:40:40.441" v="567" actId="1076"/>
          <ac:spMkLst>
            <pc:docMk/>
            <pc:sldMk cId="324937322" sldId="283"/>
            <ac:spMk id="18" creationId="{FC6EE18B-5565-5759-5BB3-54337A992DE0}"/>
          </ac:spMkLst>
        </pc:spChg>
        <pc:spChg chg="add mod">
          <ac:chgData name="Joaquim Daniel Rios da Cunha" userId="569b1a80-f29c-46dd-a99f-47af7ce64af8" providerId="ADAL" clId="{8840D138-CFD9-4817-B0A2-1C5855C36C57}" dt="2022-11-28T18:40:50.708" v="570" actId="1076"/>
          <ac:spMkLst>
            <pc:docMk/>
            <pc:sldMk cId="324937322" sldId="283"/>
            <ac:spMk id="19" creationId="{60847C1C-D932-5C89-2202-1CB854EBFC3C}"/>
          </ac:spMkLst>
        </pc:spChg>
        <pc:spChg chg="add mod">
          <ac:chgData name="Joaquim Daniel Rios da Cunha" userId="569b1a80-f29c-46dd-a99f-47af7ce64af8" providerId="ADAL" clId="{8840D138-CFD9-4817-B0A2-1C5855C36C57}" dt="2022-11-28T18:43:25.531" v="604" actId="1076"/>
          <ac:spMkLst>
            <pc:docMk/>
            <pc:sldMk cId="324937322" sldId="283"/>
            <ac:spMk id="21" creationId="{1DDC6265-23DD-D209-06A9-489E2C8441CA}"/>
          </ac:spMkLst>
        </pc:spChg>
        <pc:spChg chg="add mod">
          <ac:chgData name="Joaquim Daniel Rios da Cunha" userId="569b1a80-f29c-46dd-a99f-47af7ce64af8" providerId="ADAL" clId="{8840D138-CFD9-4817-B0A2-1C5855C36C57}" dt="2022-11-28T18:43:23.981" v="603" actId="1076"/>
          <ac:spMkLst>
            <pc:docMk/>
            <pc:sldMk cId="324937322" sldId="283"/>
            <ac:spMk id="22" creationId="{CD222529-6EB4-5701-F9B2-573ACE353F8F}"/>
          </ac:spMkLst>
        </pc:spChg>
        <pc:spChg chg="add mod">
          <ac:chgData name="Joaquim Daniel Rios da Cunha" userId="569b1a80-f29c-46dd-a99f-47af7ce64af8" providerId="ADAL" clId="{8840D138-CFD9-4817-B0A2-1C5855C36C57}" dt="2022-11-28T18:43:28.095" v="605" actId="1076"/>
          <ac:spMkLst>
            <pc:docMk/>
            <pc:sldMk cId="324937322" sldId="283"/>
            <ac:spMk id="23" creationId="{C931135A-A1CA-2A52-4F81-0DA8057485BF}"/>
          </ac:spMkLst>
        </pc:spChg>
        <pc:spChg chg="add mod">
          <ac:chgData name="Joaquim Daniel Rios da Cunha" userId="569b1a80-f29c-46dd-a99f-47af7ce64af8" providerId="ADAL" clId="{8840D138-CFD9-4817-B0A2-1C5855C36C57}" dt="2022-11-28T18:43:32.728" v="606" actId="1076"/>
          <ac:spMkLst>
            <pc:docMk/>
            <pc:sldMk cId="324937322" sldId="283"/>
            <ac:spMk id="24" creationId="{9B91F741-2542-F371-B2AA-3CD8B6B8E20C}"/>
          </ac:spMkLst>
        </pc:spChg>
        <pc:spChg chg="add mod">
          <ac:chgData name="Joaquim Daniel Rios da Cunha" userId="569b1a80-f29c-46dd-a99f-47af7ce64af8" providerId="ADAL" clId="{8840D138-CFD9-4817-B0A2-1C5855C36C57}" dt="2022-11-28T18:43:43.345" v="608" actId="1076"/>
          <ac:spMkLst>
            <pc:docMk/>
            <pc:sldMk cId="324937322" sldId="283"/>
            <ac:spMk id="25" creationId="{C70DF553-5077-F988-45C9-C52E1325AD68}"/>
          </ac:spMkLst>
        </pc:spChg>
        <pc:spChg chg="add mod">
          <ac:chgData name="Joaquim Daniel Rios da Cunha" userId="569b1a80-f29c-46dd-a99f-47af7ce64af8" providerId="ADAL" clId="{8840D138-CFD9-4817-B0A2-1C5855C36C57}" dt="2022-11-28T18:43:48.869" v="610" actId="1076"/>
          <ac:spMkLst>
            <pc:docMk/>
            <pc:sldMk cId="324937322" sldId="283"/>
            <ac:spMk id="26" creationId="{64A804AA-9AC8-FD98-EDEE-57E631E39E38}"/>
          </ac:spMkLst>
        </pc:spChg>
        <pc:spChg chg="add mod">
          <ac:chgData name="Joaquim Daniel Rios da Cunha" userId="569b1a80-f29c-46dd-a99f-47af7ce64af8" providerId="ADAL" clId="{8840D138-CFD9-4817-B0A2-1C5855C36C57}" dt="2022-11-28T18:44:20.721" v="648" actId="1076"/>
          <ac:spMkLst>
            <pc:docMk/>
            <pc:sldMk cId="324937322" sldId="283"/>
            <ac:spMk id="27" creationId="{501A010B-190D-3A8F-9C7B-AFAE7EF1417B}"/>
          </ac:spMkLst>
        </pc:spChg>
        <pc:spChg chg="add mod">
          <ac:chgData name="Joaquim Daniel Rios da Cunha" userId="569b1a80-f29c-46dd-a99f-47af7ce64af8" providerId="ADAL" clId="{8840D138-CFD9-4817-B0A2-1C5855C36C57}" dt="2022-11-28T18:44:26.836" v="651" actId="1076"/>
          <ac:spMkLst>
            <pc:docMk/>
            <pc:sldMk cId="324937322" sldId="283"/>
            <ac:spMk id="28" creationId="{A668FB8B-50A9-663C-7D4A-74DDD8A3836B}"/>
          </ac:spMkLst>
        </pc:spChg>
        <pc:spChg chg="add mod">
          <ac:chgData name="Joaquim Daniel Rios da Cunha" userId="569b1a80-f29c-46dd-a99f-47af7ce64af8" providerId="ADAL" clId="{8840D138-CFD9-4817-B0A2-1C5855C36C57}" dt="2022-11-28T18:44:30.325" v="653" actId="1076"/>
          <ac:spMkLst>
            <pc:docMk/>
            <pc:sldMk cId="324937322" sldId="283"/>
            <ac:spMk id="29" creationId="{41F3C25D-048F-9952-FEB2-D2A810551384}"/>
          </ac:spMkLst>
        </pc:spChg>
        <pc:spChg chg="add mod">
          <ac:chgData name="Joaquim Daniel Rios da Cunha" userId="569b1a80-f29c-46dd-a99f-47af7ce64af8" providerId="ADAL" clId="{8840D138-CFD9-4817-B0A2-1C5855C36C57}" dt="2022-11-28T18:44:33.783" v="655" actId="1076"/>
          <ac:spMkLst>
            <pc:docMk/>
            <pc:sldMk cId="324937322" sldId="283"/>
            <ac:spMk id="30" creationId="{44822BE5-37F0-CB08-C8B2-1987E352C993}"/>
          </ac:spMkLst>
        </pc:spChg>
        <pc:spChg chg="add mod">
          <ac:chgData name="Joaquim Daniel Rios da Cunha" userId="569b1a80-f29c-46dd-a99f-47af7ce64af8" providerId="ADAL" clId="{8840D138-CFD9-4817-B0A2-1C5855C36C57}" dt="2022-11-28T18:44:39" v="657" actId="1076"/>
          <ac:spMkLst>
            <pc:docMk/>
            <pc:sldMk cId="324937322" sldId="283"/>
            <ac:spMk id="31" creationId="{BBFE8211-2E26-12E5-51DA-896FE2AB5C37}"/>
          </ac:spMkLst>
        </pc:spChg>
        <pc:spChg chg="add mod">
          <ac:chgData name="Joaquim Daniel Rios da Cunha" userId="569b1a80-f29c-46dd-a99f-47af7ce64af8" providerId="ADAL" clId="{8840D138-CFD9-4817-B0A2-1C5855C36C57}" dt="2022-11-28T18:44:45.316" v="660" actId="1076"/>
          <ac:spMkLst>
            <pc:docMk/>
            <pc:sldMk cId="324937322" sldId="283"/>
            <ac:spMk id="32" creationId="{1723AB73-4D88-F288-3CB3-26ED29E7523A}"/>
          </ac:spMkLst>
        </pc:spChg>
        <pc:spChg chg="add del mod">
          <ac:chgData name="Joaquim Daniel Rios da Cunha" userId="569b1a80-f29c-46dd-a99f-47af7ce64af8" providerId="ADAL" clId="{8840D138-CFD9-4817-B0A2-1C5855C36C57}" dt="2023-01-09T19:13:38.674" v="2891"/>
          <ac:spMkLst>
            <pc:docMk/>
            <pc:sldMk cId="324937322" sldId="283"/>
            <ac:spMk id="34" creationId="{E0DF5E8F-092A-B5C7-D406-F85826124492}"/>
          </ac:spMkLst>
        </pc:spChg>
        <pc:spChg chg="add del mod">
          <ac:chgData name="Joaquim Daniel Rios da Cunha" userId="569b1a80-f29c-46dd-a99f-47af7ce64af8" providerId="ADAL" clId="{8840D138-CFD9-4817-B0A2-1C5855C36C57}" dt="2023-01-09T19:13:38.674" v="2891"/>
          <ac:spMkLst>
            <pc:docMk/>
            <pc:sldMk cId="324937322" sldId="283"/>
            <ac:spMk id="35" creationId="{12BBF263-73B6-F69E-28C0-EBB3F838D2EF}"/>
          </ac:spMkLst>
        </pc:spChg>
        <pc:spChg chg="add mod">
          <ac:chgData name="Joaquim Daniel Rios da Cunha" userId="569b1a80-f29c-46dd-a99f-47af7ce64af8" providerId="ADAL" clId="{8840D138-CFD9-4817-B0A2-1C5855C36C57}" dt="2023-01-09T19:14:18.136" v="2908" actId="1076"/>
          <ac:spMkLst>
            <pc:docMk/>
            <pc:sldMk cId="324937322" sldId="283"/>
            <ac:spMk id="37" creationId="{0E4ADBAB-DF59-FECA-254E-4B1A100C9A83}"/>
          </ac:spMkLst>
        </pc:spChg>
        <pc:spChg chg="add mod">
          <ac:chgData name="Joaquim Daniel Rios da Cunha" userId="569b1a80-f29c-46dd-a99f-47af7ce64af8" providerId="ADAL" clId="{8840D138-CFD9-4817-B0A2-1C5855C36C57}" dt="2023-01-09T19:14:18.136" v="2908" actId="1076"/>
          <ac:spMkLst>
            <pc:docMk/>
            <pc:sldMk cId="324937322" sldId="283"/>
            <ac:spMk id="38" creationId="{82BEDF28-8043-06D3-4F9F-55DEE61C9581}"/>
          </ac:spMkLst>
        </pc:spChg>
        <pc:spChg chg="add mod">
          <ac:chgData name="Joaquim Daniel Rios da Cunha" userId="569b1a80-f29c-46dd-a99f-47af7ce64af8" providerId="ADAL" clId="{8840D138-CFD9-4817-B0A2-1C5855C36C57}" dt="2023-01-09T19:14:18.136" v="2908" actId="1076"/>
          <ac:spMkLst>
            <pc:docMk/>
            <pc:sldMk cId="324937322" sldId="283"/>
            <ac:spMk id="39" creationId="{567C191E-FDD1-8F44-E3E8-0A9835AD7530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18:31:51.873" v="349" actId="207"/>
          <ac:graphicFrameMkLst>
            <pc:docMk/>
            <pc:sldMk cId="324937322" sldId="283"/>
            <ac:graphicFrameMk id="3" creationId="{B5A6A96D-9BCC-AAE8-FFAD-3C7849F35685}"/>
          </ac:graphicFrameMkLst>
        </pc:graphicFrameChg>
        <pc:graphicFrameChg chg="mod modGraphic">
          <ac:chgData name="Joaquim Daniel Rios da Cunha" userId="569b1a80-f29c-46dd-a99f-47af7ce64af8" providerId="ADAL" clId="{8840D138-CFD9-4817-B0A2-1C5855C36C57}" dt="2023-01-09T19:09:33.785" v="2874" actId="207"/>
          <ac:graphicFrameMkLst>
            <pc:docMk/>
            <pc:sldMk cId="324937322" sldId="283"/>
            <ac:graphicFrameMk id="7" creationId="{472DCDC3-223B-F486-A3AA-3447A31987DB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18:40:55.527" v="571"/>
          <ac:graphicFrameMkLst>
            <pc:docMk/>
            <pc:sldMk cId="324937322" sldId="283"/>
            <ac:graphicFrameMk id="13" creationId="{6CE1D9AF-5C1B-14AC-9EB9-A363FE457656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18:42:12.783" v="587" actId="14100"/>
          <ac:graphicFrameMkLst>
            <pc:docMk/>
            <pc:sldMk cId="324937322" sldId="283"/>
            <ac:graphicFrameMk id="20" creationId="{F11EFC92-FE18-29A1-BDA6-55F3A28C9791}"/>
          </ac:graphicFrameMkLst>
        </pc:graphicFrameChg>
        <pc:picChg chg="add mod ord">
          <ac:chgData name="Joaquim Daniel Rios da Cunha" userId="569b1a80-f29c-46dd-a99f-47af7ce64af8" providerId="ADAL" clId="{8840D138-CFD9-4817-B0A2-1C5855C36C57}" dt="2022-11-28T18:33:52.820" v="361" actId="1076"/>
          <ac:picMkLst>
            <pc:docMk/>
            <pc:sldMk cId="324937322" sldId="283"/>
            <ac:picMk id="4" creationId="{22D67B50-F5F0-F1BA-B3DE-458029368298}"/>
          </ac:picMkLst>
        </pc:picChg>
        <pc:picChg chg="ord">
          <ac:chgData name="Joaquim Daniel Rios da Cunha" userId="569b1a80-f29c-46dd-a99f-47af7ce64af8" providerId="ADAL" clId="{8840D138-CFD9-4817-B0A2-1C5855C36C57}" dt="2022-11-28T18:47:58.094" v="674" actId="166"/>
          <ac:picMkLst>
            <pc:docMk/>
            <pc:sldMk cId="324937322" sldId="283"/>
            <ac:picMk id="11" creationId="{B3A337B7-28CF-1749-F296-005DE5B89D6B}"/>
          </ac:picMkLst>
        </pc:picChg>
        <pc:picChg chg="add del mod">
          <ac:chgData name="Joaquim Daniel Rios da Cunha" userId="569b1a80-f29c-46dd-a99f-47af7ce64af8" providerId="ADAL" clId="{8840D138-CFD9-4817-B0A2-1C5855C36C57}" dt="2022-11-28T22:36:35.695" v="2602"/>
          <ac:picMkLst>
            <pc:docMk/>
            <pc:sldMk cId="324937322" sldId="283"/>
            <ac:picMk id="12" creationId="{9918EE04-0FB6-B9C6-5906-1D01450D0C17}"/>
          </ac:picMkLst>
        </pc:picChg>
        <pc:picChg chg="add mod">
          <ac:chgData name="Joaquim Daniel Rios da Cunha" userId="569b1a80-f29c-46dd-a99f-47af7ce64af8" providerId="ADAL" clId="{8840D138-CFD9-4817-B0A2-1C5855C36C57}" dt="2022-11-28T22:36:48.369" v="2605"/>
          <ac:picMkLst>
            <pc:docMk/>
            <pc:sldMk cId="324937322" sldId="283"/>
            <ac:picMk id="33" creationId="{E19AC4C1-0B14-0D6C-5851-A2177FF3C74F}"/>
          </ac:picMkLst>
        </pc:picChg>
        <pc:picChg chg="add del mod">
          <ac:chgData name="Joaquim Daniel Rios da Cunha" userId="569b1a80-f29c-46dd-a99f-47af7ce64af8" providerId="ADAL" clId="{8840D138-CFD9-4817-B0A2-1C5855C36C57}" dt="2023-01-09T19:13:38.674" v="2891"/>
          <ac:picMkLst>
            <pc:docMk/>
            <pc:sldMk cId="324937322" sldId="283"/>
            <ac:picMk id="36" creationId="{55DC2821-A310-16E0-334B-634691C2B68E}"/>
          </ac:picMkLst>
        </pc:picChg>
        <pc:picChg chg="add mod">
          <ac:chgData name="Joaquim Daniel Rios da Cunha" userId="569b1a80-f29c-46dd-a99f-47af7ce64af8" providerId="ADAL" clId="{8840D138-CFD9-4817-B0A2-1C5855C36C57}" dt="2023-01-09T19:14:18.136" v="2908" actId="1076"/>
          <ac:picMkLst>
            <pc:docMk/>
            <pc:sldMk cId="324937322" sldId="283"/>
            <ac:picMk id="40" creationId="{D2B75C7F-260E-CE59-23F1-8C8C014E4C5F}"/>
          </ac:picMkLst>
        </pc:picChg>
      </pc:sldChg>
      <pc:sldChg chg="add del setBg">
        <pc:chgData name="Joaquim Daniel Rios da Cunha" userId="569b1a80-f29c-46dd-a99f-47af7ce64af8" providerId="ADAL" clId="{8840D138-CFD9-4817-B0A2-1C5855C36C57}" dt="2022-11-28T18:25:11.293" v="169" actId="47"/>
        <pc:sldMkLst>
          <pc:docMk/>
          <pc:sldMk cId="2972646445" sldId="283"/>
        </pc:sldMkLst>
      </pc:sldChg>
      <pc:sldChg chg="addSp modSp add mod ord setBg">
        <pc:chgData name="Joaquim Daniel Rios da Cunha" userId="569b1a80-f29c-46dd-a99f-47af7ce64af8" providerId="ADAL" clId="{8840D138-CFD9-4817-B0A2-1C5855C36C57}" dt="2023-01-09T19:13:42.088" v="2897" actId="1076"/>
        <pc:sldMkLst>
          <pc:docMk/>
          <pc:sldMk cId="3198677357" sldId="284"/>
        </pc:sldMkLst>
        <pc:spChg chg="mod">
          <ac:chgData name="Joaquim Daniel Rios da Cunha" userId="569b1a80-f29c-46dd-a99f-47af7ce64af8" providerId="ADAL" clId="{8840D138-CFD9-4817-B0A2-1C5855C36C57}" dt="2023-01-09T19:13:35.360" v="2890" actId="1076"/>
          <ac:spMkLst>
            <pc:docMk/>
            <pc:sldMk cId="3198677357" sldId="284"/>
            <ac:spMk id="2" creationId="{8480A603-63E1-F8EF-7587-6BA48EF5A1C6}"/>
          </ac:spMkLst>
        </pc:spChg>
        <pc:spChg chg="mod">
          <ac:chgData name="Joaquim Daniel Rios da Cunha" userId="569b1a80-f29c-46dd-a99f-47af7ce64af8" providerId="ADAL" clId="{8840D138-CFD9-4817-B0A2-1C5855C36C57}" dt="2023-01-09T19:13:42.088" v="2897" actId="1076"/>
          <ac:spMkLst>
            <pc:docMk/>
            <pc:sldMk cId="3198677357" sldId="284"/>
            <ac:spMk id="4" creationId="{20060787-1DE3-1519-1648-699A5455ADF4}"/>
          </ac:spMkLst>
        </pc:spChg>
        <pc:spChg chg="mod">
          <ac:chgData name="Joaquim Daniel Rios da Cunha" userId="569b1a80-f29c-46dd-a99f-47af7ce64af8" providerId="ADAL" clId="{8840D138-CFD9-4817-B0A2-1C5855C36C57}" dt="2023-01-09T19:10:22.059" v="2878" actId="207"/>
          <ac:spMkLst>
            <pc:docMk/>
            <pc:sldMk cId="3198677357" sldId="284"/>
            <ac:spMk id="5" creationId="{97520976-C192-27D6-DFBD-AA3B0905D473}"/>
          </ac:spMkLst>
        </pc:spChg>
        <pc:spChg chg="mod">
          <ac:chgData name="Joaquim Daniel Rios da Cunha" userId="569b1a80-f29c-46dd-a99f-47af7ce64af8" providerId="ADAL" clId="{8840D138-CFD9-4817-B0A2-1C5855C36C57}" dt="2022-11-28T18:32:39.281" v="355" actId="20577"/>
          <ac:spMkLst>
            <pc:docMk/>
            <pc:sldMk cId="3198677357" sldId="284"/>
            <ac:spMk id="9" creationId="{15548928-1DC1-1563-1E3E-C8DD00D7D50E}"/>
          </ac:spMkLst>
        </pc:spChg>
        <pc:spChg chg="mod">
          <ac:chgData name="Joaquim Daniel Rios da Cunha" userId="569b1a80-f29c-46dd-a99f-47af7ce64af8" providerId="ADAL" clId="{8840D138-CFD9-4817-B0A2-1C5855C36C57}" dt="2023-01-09T19:09:57.448" v="2876" actId="20577"/>
          <ac:spMkLst>
            <pc:docMk/>
            <pc:sldMk cId="3198677357" sldId="284"/>
            <ac:spMk id="10" creationId="{E7209065-A994-670C-6FC8-6189E08FE642}"/>
          </ac:spMkLst>
        </pc:spChg>
        <pc:picChg chg="add mod">
          <ac:chgData name="Joaquim Daniel Rios da Cunha" userId="569b1a80-f29c-46dd-a99f-47af7ce64af8" providerId="ADAL" clId="{8840D138-CFD9-4817-B0A2-1C5855C36C57}" dt="2022-11-28T22:36:16.703" v="2591" actId="1076"/>
          <ac:picMkLst>
            <pc:docMk/>
            <pc:sldMk cId="3198677357" sldId="284"/>
            <ac:picMk id="3" creationId="{22777337-DE80-1209-9ECC-539C10B60DF5}"/>
          </ac:picMkLst>
        </pc:picChg>
      </pc:sldChg>
      <pc:sldChg chg="add del setBg">
        <pc:chgData name="Joaquim Daniel Rios da Cunha" userId="569b1a80-f29c-46dd-a99f-47af7ce64af8" providerId="ADAL" clId="{8840D138-CFD9-4817-B0A2-1C5855C36C57}" dt="2022-11-28T18:25:12.550" v="170" actId="47"/>
        <pc:sldMkLst>
          <pc:docMk/>
          <pc:sldMk cId="3483098567" sldId="284"/>
        </pc:sldMkLst>
      </pc:sldChg>
      <pc:sldChg chg="addSp delSp modSp add mod setBg">
        <pc:chgData name="Joaquim Daniel Rios da Cunha" userId="569b1a80-f29c-46dd-a99f-47af7ce64af8" providerId="ADAL" clId="{8840D138-CFD9-4817-B0A2-1C5855C36C57}" dt="2023-01-09T19:14:04.985" v="2905" actId="1076"/>
        <pc:sldMkLst>
          <pc:docMk/>
          <pc:sldMk cId="1913832069" sldId="285"/>
        </pc:sldMkLst>
        <pc:spChg chg="add del mod">
          <ac:chgData name="Joaquim Daniel Rios da Cunha" userId="569b1a80-f29c-46dd-a99f-47af7ce64af8" providerId="ADAL" clId="{8840D138-CFD9-4817-B0A2-1C5855C36C57}" dt="2022-11-28T21:06:46.445" v="893" actId="478"/>
          <ac:spMkLst>
            <pc:docMk/>
            <pc:sldMk cId="1913832069" sldId="285"/>
            <ac:spMk id="2" creationId="{B82050B9-3E4C-BE34-0D34-5F4BCBC122DA}"/>
          </ac:spMkLst>
        </pc:spChg>
        <pc:spChg chg="add del mod">
          <ac:chgData name="Joaquim Daniel Rios da Cunha" userId="569b1a80-f29c-46dd-a99f-47af7ce64af8" providerId="ADAL" clId="{8840D138-CFD9-4817-B0A2-1C5855C36C57}" dt="2023-01-09T19:13:39.349" v="2893"/>
          <ac:spMkLst>
            <pc:docMk/>
            <pc:sldMk cId="1913832069" sldId="285"/>
            <ac:spMk id="2" creationId="{D907CD3D-F6FB-AFAA-9E7A-B4DBC2A4F086}"/>
          </ac:spMkLst>
        </pc:spChg>
        <pc:spChg chg="add del mod">
          <ac:chgData name="Joaquim Daniel Rios da Cunha" userId="569b1a80-f29c-46dd-a99f-47af7ce64af8" providerId="ADAL" clId="{8840D138-CFD9-4817-B0A2-1C5855C36C57}" dt="2023-01-09T19:13:39.349" v="2893"/>
          <ac:spMkLst>
            <pc:docMk/>
            <pc:sldMk cId="1913832069" sldId="285"/>
            <ac:spMk id="4" creationId="{5FB8209B-3C5A-DCBD-0760-B0F76717390A}"/>
          </ac:spMkLst>
        </pc:spChg>
        <pc:spChg chg="mod">
          <ac:chgData name="Joaquim Daniel Rios da Cunha" userId="569b1a80-f29c-46dd-a99f-47af7ce64af8" providerId="ADAL" clId="{8840D138-CFD9-4817-B0A2-1C5855C36C57}" dt="2022-11-28T21:06:35.131" v="890" actId="1076"/>
          <ac:spMkLst>
            <pc:docMk/>
            <pc:sldMk cId="1913832069" sldId="285"/>
            <ac:spMk id="5" creationId="{97520976-C192-27D6-DFBD-AA3B0905D473}"/>
          </ac:spMkLst>
        </pc:spChg>
        <pc:spChg chg="add del mod">
          <ac:chgData name="Joaquim Daniel Rios da Cunha" userId="569b1a80-f29c-46dd-a99f-47af7ce64af8" providerId="ADAL" clId="{8840D138-CFD9-4817-B0A2-1C5855C36C57}" dt="2022-11-28T21:06:49.163" v="894" actId="478"/>
          <ac:spMkLst>
            <pc:docMk/>
            <pc:sldMk cId="1913832069" sldId="285"/>
            <ac:spMk id="8" creationId="{459506FB-252C-22C5-F38D-CBFEDB94F999}"/>
          </ac:spMkLst>
        </pc:spChg>
        <pc:spChg chg="del">
          <ac:chgData name="Joaquim Daniel Rios da Cunha" userId="569b1a80-f29c-46dd-a99f-47af7ce64af8" providerId="ADAL" clId="{8840D138-CFD9-4817-B0A2-1C5855C36C57}" dt="2022-11-28T18:45:16.730" v="663" actId="478"/>
          <ac:spMkLst>
            <pc:docMk/>
            <pc:sldMk cId="1913832069" sldId="285"/>
            <ac:spMk id="8" creationId="{6310E95C-2039-3A33-1786-B1C6600E884D}"/>
          </ac:spMkLst>
        </pc:spChg>
        <pc:spChg chg="add del mod">
          <ac:chgData name="Joaquim Daniel Rios da Cunha" userId="569b1a80-f29c-46dd-a99f-47af7ce64af8" providerId="ADAL" clId="{8840D138-CFD9-4817-B0A2-1C5855C36C57}" dt="2023-01-09T19:13:39.349" v="2893"/>
          <ac:spMkLst>
            <pc:docMk/>
            <pc:sldMk cId="1913832069" sldId="285"/>
            <ac:spMk id="8" creationId="{DDBDE576-BA00-728B-AF3F-E1E995313372}"/>
          </ac:spMkLst>
        </pc:spChg>
        <pc:spChg chg="del">
          <ac:chgData name="Joaquim Daniel Rios da Cunha" userId="569b1a80-f29c-46dd-a99f-47af7ce64af8" providerId="ADAL" clId="{8840D138-CFD9-4817-B0A2-1C5855C36C57}" dt="2022-11-28T18:45:17.778" v="664" actId="478"/>
          <ac:spMkLst>
            <pc:docMk/>
            <pc:sldMk cId="1913832069" sldId="285"/>
            <ac:spMk id="9" creationId="{15548928-1DC1-1563-1E3E-C8DD00D7D50E}"/>
          </ac:spMkLst>
        </pc:spChg>
        <pc:spChg chg="add mod">
          <ac:chgData name="Joaquim Daniel Rios da Cunha" userId="569b1a80-f29c-46dd-a99f-47af7ce64af8" providerId="ADAL" clId="{8840D138-CFD9-4817-B0A2-1C5855C36C57}" dt="2022-11-28T21:07:12.638" v="914" actId="1076"/>
          <ac:spMkLst>
            <pc:docMk/>
            <pc:sldMk cId="1913832069" sldId="285"/>
            <ac:spMk id="9" creationId="{ECC06059-4895-567E-3389-DE99FC751951}"/>
          </ac:spMkLst>
        </pc:spChg>
        <pc:spChg chg="add mod">
          <ac:chgData name="Joaquim Daniel Rios da Cunha" userId="569b1a80-f29c-46dd-a99f-47af7ce64af8" providerId="ADAL" clId="{8840D138-CFD9-4817-B0A2-1C5855C36C57}" dt="2022-11-28T21:54:46.098" v="1873" actId="14100"/>
          <ac:spMkLst>
            <pc:docMk/>
            <pc:sldMk cId="1913832069" sldId="285"/>
            <ac:spMk id="23" creationId="{76B7E1F7-0A9F-7403-BF78-8C5B1C580B3F}"/>
          </ac:spMkLst>
        </pc:spChg>
        <pc:spChg chg="add mod">
          <ac:chgData name="Joaquim Daniel Rios da Cunha" userId="569b1a80-f29c-46dd-a99f-47af7ce64af8" providerId="ADAL" clId="{8840D138-CFD9-4817-B0A2-1C5855C36C57}" dt="2023-01-09T19:14:04.985" v="2905" actId="1076"/>
          <ac:spMkLst>
            <pc:docMk/>
            <pc:sldMk cId="1913832069" sldId="285"/>
            <ac:spMk id="24" creationId="{51AE61E1-18D4-8AF0-3828-6D569431DB40}"/>
          </ac:spMkLst>
        </pc:spChg>
        <pc:spChg chg="add mod">
          <ac:chgData name="Joaquim Daniel Rios da Cunha" userId="569b1a80-f29c-46dd-a99f-47af7ce64af8" providerId="ADAL" clId="{8840D138-CFD9-4817-B0A2-1C5855C36C57}" dt="2023-01-09T19:14:04.985" v="2905" actId="1076"/>
          <ac:spMkLst>
            <pc:docMk/>
            <pc:sldMk cId="1913832069" sldId="285"/>
            <ac:spMk id="25" creationId="{17C797B8-BF91-77F7-D81C-EE62DB146809}"/>
          </ac:spMkLst>
        </pc:spChg>
        <pc:spChg chg="add mod">
          <ac:chgData name="Joaquim Daniel Rios da Cunha" userId="569b1a80-f29c-46dd-a99f-47af7ce64af8" providerId="ADAL" clId="{8840D138-CFD9-4817-B0A2-1C5855C36C57}" dt="2023-01-09T19:14:04.985" v="2905" actId="1076"/>
          <ac:spMkLst>
            <pc:docMk/>
            <pc:sldMk cId="1913832069" sldId="285"/>
            <ac:spMk id="26" creationId="{0868964C-57E3-1772-17A1-6DA7B410FB70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18:50:08.365" v="767" actId="14100"/>
          <ac:graphicFrameMkLst>
            <pc:docMk/>
            <pc:sldMk cId="1913832069" sldId="285"/>
            <ac:graphicFrameMk id="12" creationId="{E120CDA8-D623-BD44-5C48-C015306527F2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48:28.006" v="1795" actId="404"/>
          <ac:graphicFrameMkLst>
            <pc:docMk/>
            <pc:sldMk cId="1913832069" sldId="285"/>
            <ac:graphicFrameMk id="13" creationId="{0A2D679B-0567-CD8F-0AF2-3A8240E77DE1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18:47:47.991" v="673" actId="1076"/>
          <ac:picMkLst>
            <pc:docMk/>
            <pc:sldMk cId="1913832069" sldId="285"/>
            <ac:picMk id="3" creationId="{F96DD244-FE8F-C77F-F236-D9B4E10A1EE3}"/>
          </ac:picMkLst>
        </pc:picChg>
        <pc:picChg chg="add mod">
          <ac:chgData name="Joaquim Daniel Rios da Cunha" userId="569b1a80-f29c-46dd-a99f-47af7ce64af8" providerId="ADAL" clId="{8840D138-CFD9-4817-B0A2-1C5855C36C57}" dt="2022-11-28T18:47:46.148" v="672" actId="1076"/>
          <ac:picMkLst>
            <pc:docMk/>
            <pc:sldMk cId="1913832069" sldId="285"/>
            <ac:picMk id="10" creationId="{1CA94E0D-836A-CA08-145B-2535DE4309C4}"/>
          </ac:picMkLst>
        </pc:picChg>
        <pc:picChg chg="add mod ord">
          <ac:chgData name="Joaquim Daniel Rios da Cunha" userId="569b1a80-f29c-46dd-a99f-47af7ce64af8" providerId="ADAL" clId="{8840D138-CFD9-4817-B0A2-1C5855C36C57}" dt="2022-11-28T18:50:03.408" v="766" actId="166"/>
          <ac:picMkLst>
            <pc:docMk/>
            <pc:sldMk cId="1913832069" sldId="285"/>
            <ac:picMk id="11" creationId="{8DC031E5-DE37-843A-0153-68CB45CC4D93}"/>
          </ac:picMkLst>
        </pc:picChg>
        <pc:picChg chg="add del mod">
          <ac:chgData name="Joaquim Daniel Rios da Cunha" userId="569b1a80-f29c-46dd-a99f-47af7ce64af8" providerId="ADAL" clId="{8840D138-CFD9-4817-B0A2-1C5855C36C57}" dt="2023-01-09T19:13:39.349" v="2893"/>
          <ac:picMkLst>
            <pc:docMk/>
            <pc:sldMk cId="1913832069" sldId="285"/>
            <ac:picMk id="15" creationId="{AC0FA854-6DAA-A0C1-B018-AD1100EAC615}"/>
          </ac:picMkLst>
        </pc:picChg>
        <pc:picChg chg="add del mod">
          <ac:chgData name="Joaquim Daniel Rios da Cunha" userId="569b1a80-f29c-46dd-a99f-47af7ce64af8" providerId="ADAL" clId="{8840D138-CFD9-4817-B0A2-1C5855C36C57}" dt="2022-11-28T22:36:44.159" v="2604"/>
          <ac:picMkLst>
            <pc:docMk/>
            <pc:sldMk cId="1913832069" sldId="285"/>
            <ac:picMk id="24" creationId="{104C9648-34C9-2002-EF3D-DFFB6A22AAE7}"/>
          </ac:picMkLst>
        </pc:picChg>
        <pc:picChg chg="add mod">
          <ac:chgData name="Joaquim Daniel Rios da Cunha" userId="569b1a80-f29c-46dd-a99f-47af7ce64af8" providerId="ADAL" clId="{8840D138-CFD9-4817-B0A2-1C5855C36C57}" dt="2023-01-09T19:14:04.985" v="2905" actId="1076"/>
          <ac:picMkLst>
            <pc:docMk/>
            <pc:sldMk cId="1913832069" sldId="285"/>
            <ac:picMk id="27" creationId="{A03F4D36-4C78-910B-E23B-761095477BF1}"/>
          </ac:picMkLst>
        </pc:picChg>
        <pc:cxnChg chg="add mod">
          <ac:chgData name="Joaquim Daniel Rios da Cunha" userId="569b1a80-f29c-46dd-a99f-47af7ce64af8" providerId="ADAL" clId="{8840D138-CFD9-4817-B0A2-1C5855C36C57}" dt="2022-11-28T21:11:20.875" v="1013" actId="1582"/>
          <ac:cxnSpMkLst>
            <pc:docMk/>
            <pc:sldMk cId="1913832069" sldId="285"/>
            <ac:cxnSpMk id="16" creationId="{9634A4FF-34CB-13AC-CD31-C99A6BE9AA34}"/>
          </ac:cxnSpMkLst>
        </pc:cxnChg>
        <pc:cxnChg chg="add mod">
          <ac:chgData name="Joaquim Daniel Rios da Cunha" userId="569b1a80-f29c-46dd-a99f-47af7ce64af8" providerId="ADAL" clId="{8840D138-CFD9-4817-B0A2-1C5855C36C57}" dt="2022-11-28T21:11:27.635" v="1015" actId="1076"/>
          <ac:cxnSpMkLst>
            <pc:docMk/>
            <pc:sldMk cId="1913832069" sldId="285"/>
            <ac:cxnSpMk id="17" creationId="{D3B78BEA-0410-05D4-7127-ACD69EF390EC}"/>
          </ac:cxnSpMkLst>
        </pc:cxnChg>
        <pc:cxnChg chg="add mod">
          <ac:chgData name="Joaquim Daniel Rios da Cunha" userId="569b1a80-f29c-46dd-a99f-47af7ce64af8" providerId="ADAL" clId="{8840D138-CFD9-4817-B0A2-1C5855C36C57}" dt="2022-11-28T21:11:30.594" v="1017" actId="1076"/>
          <ac:cxnSpMkLst>
            <pc:docMk/>
            <pc:sldMk cId="1913832069" sldId="285"/>
            <ac:cxnSpMk id="18" creationId="{EE6EF448-33F1-3A17-C18B-1052669CF566}"/>
          </ac:cxnSpMkLst>
        </pc:cxnChg>
        <pc:cxnChg chg="add mod">
          <ac:chgData name="Joaquim Daniel Rios da Cunha" userId="569b1a80-f29c-46dd-a99f-47af7ce64af8" providerId="ADAL" clId="{8840D138-CFD9-4817-B0A2-1C5855C36C57}" dt="2022-11-28T21:11:33.681" v="1019" actId="1076"/>
          <ac:cxnSpMkLst>
            <pc:docMk/>
            <pc:sldMk cId="1913832069" sldId="285"/>
            <ac:cxnSpMk id="19" creationId="{E56E359D-2C48-ACB1-FEA2-C58B2E70BC75}"/>
          </ac:cxnSpMkLst>
        </pc:cxnChg>
        <pc:cxnChg chg="add mod">
          <ac:chgData name="Joaquim Daniel Rios da Cunha" userId="569b1a80-f29c-46dd-a99f-47af7ce64af8" providerId="ADAL" clId="{8840D138-CFD9-4817-B0A2-1C5855C36C57}" dt="2022-11-28T21:11:38.237" v="1021" actId="1076"/>
          <ac:cxnSpMkLst>
            <pc:docMk/>
            <pc:sldMk cId="1913832069" sldId="285"/>
            <ac:cxnSpMk id="20" creationId="{656AE2E6-94D9-276E-64D8-6ED4AE26D0B4}"/>
          </ac:cxnSpMkLst>
        </pc:cxnChg>
        <pc:cxnChg chg="add mod">
          <ac:chgData name="Joaquim Daniel Rios da Cunha" userId="569b1a80-f29c-46dd-a99f-47af7ce64af8" providerId="ADAL" clId="{8840D138-CFD9-4817-B0A2-1C5855C36C57}" dt="2022-11-28T21:11:41.458" v="1023" actId="1076"/>
          <ac:cxnSpMkLst>
            <pc:docMk/>
            <pc:sldMk cId="1913832069" sldId="285"/>
            <ac:cxnSpMk id="21" creationId="{065614D3-1A5F-D483-D0EE-44878F735C39}"/>
          </ac:cxnSpMkLst>
        </pc:cxnChg>
        <pc:cxnChg chg="add mod">
          <ac:chgData name="Joaquim Daniel Rios da Cunha" userId="569b1a80-f29c-46dd-a99f-47af7ce64af8" providerId="ADAL" clId="{8840D138-CFD9-4817-B0A2-1C5855C36C57}" dt="2022-11-28T21:11:45.133" v="1025" actId="1076"/>
          <ac:cxnSpMkLst>
            <pc:docMk/>
            <pc:sldMk cId="1913832069" sldId="285"/>
            <ac:cxnSpMk id="22" creationId="{7376D32A-F32D-AE97-7687-DA0AD7A107E1}"/>
          </ac:cxnSpMkLst>
        </pc:cxnChg>
      </pc:sldChg>
      <pc:sldChg chg="addSp delSp modSp add mod">
        <pc:chgData name="Joaquim Daniel Rios da Cunha" userId="569b1a80-f29c-46dd-a99f-47af7ce64af8" providerId="ADAL" clId="{8840D138-CFD9-4817-B0A2-1C5855C36C57}" dt="2023-01-09T19:14:12.219" v="2906"/>
        <pc:sldMkLst>
          <pc:docMk/>
          <pc:sldMk cId="1630054428" sldId="286"/>
        </pc:sldMkLst>
        <pc:spChg chg="add del mod">
          <ac:chgData name="Joaquim Daniel Rios da Cunha" userId="569b1a80-f29c-46dd-a99f-47af7ce64af8" providerId="ADAL" clId="{8840D138-CFD9-4817-B0A2-1C5855C36C57}" dt="2023-01-09T19:13:38.883" v="2892"/>
          <ac:spMkLst>
            <pc:docMk/>
            <pc:sldMk cId="1630054428" sldId="286"/>
            <ac:spMk id="4" creationId="{F4954548-C565-6679-8BD8-9EDBD181DDA2}"/>
          </ac:spMkLst>
        </pc:spChg>
        <pc:spChg chg="mod">
          <ac:chgData name="Joaquim Daniel Rios da Cunha" userId="569b1a80-f29c-46dd-a99f-47af7ce64af8" providerId="ADAL" clId="{8840D138-CFD9-4817-B0A2-1C5855C36C57}" dt="2022-11-28T21:12:41.001" v="1037" actId="20577"/>
          <ac:spMkLst>
            <pc:docMk/>
            <pc:sldMk cId="1630054428" sldId="286"/>
            <ac:spMk id="9" creationId="{ECC06059-4895-567E-3389-DE99FC751951}"/>
          </ac:spMkLst>
        </pc:spChg>
        <pc:spChg chg="add del mod">
          <ac:chgData name="Joaquim Daniel Rios da Cunha" userId="569b1a80-f29c-46dd-a99f-47af7ce64af8" providerId="ADAL" clId="{8840D138-CFD9-4817-B0A2-1C5855C36C57}" dt="2023-01-09T19:13:38.883" v="2892"/>
          <ac:spMkLst>
            <pc:docMk/>
            <pc:sldMk cId="1630054428" sldId="286"/>
            <ac:spMk id="13" creationId="{7C90E43F-A7FC-ABE0-8BCE-81D8A9292F63}"/>
          </ac:spMkLst>
        </pc:spChg>
        <pc:spChg chg="add del mod">
          <ac:chgData name="Joaquim Daniel Rios da Cunha" userId="569b1a80-f29c-46dd-a99f-47af7ce64af8" providerId="ADAL" clId="{8840D138-CFD9-4817-B0A2-1C5855C36C57}" dt="2023-01-09T19:13:38.883" v="2892"/>
          <ac:spMkLst>
            <pc:docMk/>
            <pc:sldMk cId="1630054428" sldId="286"/>
            <ac:spMk id="16" creationId="{B265AB85-4C6B-11B4-E516-F5DBDBF3B130}"/>
          </ac:spMkLst>
        </pc:spChg>
        <pc:spChg chg="add mod">
          <ac:chgData name="Joaquim Daniel Rios da Cunha" userId="569b1a80-f29c-46dd-a99f-47af7ce64af8" providerId="ADAL" clId="{8840D138-CFD9-4817-B0A2-1C5855C36C57}" dt="2023-01-09T19:14:12.219" v="2906"/>
          <ac:spMkLst>
            <pc:docMk/>
            <pc:sldMk cId="1630054428" sldId="286"/>
            <ac:spMk id="18" creationId="{B2AA4653-17DD-716B-4FEE-830D2A434716}"/>
          </ac:spMkLst>
        </pc:spChg>
        <pc:spChg chg="add mod">
          <ac:chgData name="Joaquim Daniel Rios da Cunha" userId="569b1a80-f29c-46dd-a99f-47af7ce64af8" providerId="ADAL" clId="{8840D138-CFD9-4817-B0A2-1C5855C36C57}" dt="2023-01-09T19:14:12.219" v="2906"/>
          <ac:spMkLst>
            <pc:docMk/>
            <pc:sldMk cId="1630054428" sldId="286"/>
            <ac:spMk id="19" creationId="{D72A7A23-BB14-401B-7EF4-D24F3ABF646E}"/>
          </ac:spMkLst>
        </pc:spChg>
        <pc:spChg chg="add mod">
          <ac:chgData name="Joaquim Daniel Rios da Cunha" userId="569b1a80-f29c-46dd-a99f-47af7ce64af8" providerId="ADAL" clId="{8840D138-CFD9-4817-B0A2-1C5855C36C57}" dt="2023-01-09T19:14:12.219" v="2906"/>
          <ac:spMkLst>
            <pc:docMk/>
            <pc:sldMk cId="1630054428" sldId="286"/>
            <ac:spMk id="20" creationId="{99EA9253-50F7-0AB2-F507-62B1665CC39F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22:19:25.581" v="2424" actId="1076"/>
          <ac:graphicFrameMkLst>
            <pc:docMk/>
            <pc:sldMk cId="1630054428" sldId="286"/>
            <ac:graphicFrameMk id="2" creationId="{4711B468-D373-75FB-D6F9-C8A9A3D41AB9}"/>
          </ac:graphicFrameMkLst>
        </pc:graphicFrameChg>
        <pc:graphicFrameChg chg="add del">
          <ac:chgData name="Joaquim Daniel Rios da Cunha" userId="569b1a80-f29c-46dd-a99f-47af7ce64af8" providerId="ADAL" clId="{8840D138-CFD9-4817-B0A2-1C5855C36C57}" dt="2022-11-28T21:13:01.796" v="1042" actId="478"/>
          <ac:graphicFrameMkLst>
            <pc:docMk/>
            <pc:sldMk cId="1630054428" sldId="286"/>
            <ac:graphicFrameMk id="13" creationId="{0A2D679B-0567-CD8F-0AF2-3A8240E77DE1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22:19:32.750" v="2425" actId="1076"/>
          <ac:picMkLst>
            <pc:docMk/>
            <pc:sldMk cId="1630054428" sldId="286"/>
            <ac:picMk id="8" creationId="{1B82FB5C-D6F2-A1A5-5CE9-9D8FD025BD1D}"/>
          </ac:picMkLst>
        </pc:picChg>
        <pc:picChg chg="add mod">
          <ac:chgData name="Joaquim Daniel Rios da Cunha" userId="569b1a80-f29c-46dd-a99f-47af7ce64af8" providerId="ADAL" clId="{8840D138-CFD9-4817-B0A2-1C5855C36C57}" dt="2022-11-28T22:19:32.750" v="2425" actId="1076"/>
          <ac:picMkLst>
            <pc:docMk/>
            <pc:sldMk cId="1630054428" sldId="286"/>
            <ac:picMk id="15" creationId="{55C95E61-6EEF-6836-CA93-8DF6BBB6F65B}"/>
          </ac:picMkLst>
        </pc:picChg>
        <pc:picChg chg="add del mod">
          <ac:chgData name="Joaquim Daniel Rios da Cunha" userId="569b1a80-f29c-46dd-a99f-47af7ce64af8" providerId="ADAL" clId="{8840D138-CFD9-4817-B0A2-1C5855C36C57}" dt="2023-01-09T19:13:38.883" v="2892"/>
          <ac:picMkLst>
            <pc:docMk/>
            <pc:sldMk cId="1630054428" sldId="286"/>
            <ac:picMk id="17" creationId="{0F45E0BB-7A65-F88B-F524-8DFA37A673C7}"/>
          </ac:picMkLst>
        </pc:picChg>
        <pc:picChg chg="add mod">
          <ac:chgData name="Joaquim Daniel Rios da Cunha" userId="569b1a80-f29c-46dd-a99f-47af7ce64af8" providerId="ADAL" clId="{8840D138-CFD9-4817-B0A2-1C5855C36C57}" dt="2023-01-09T19:14:12.219" v="2906"/>
          <ac:picMkLst>
            <pc:docMk/>
            <pc:sldMk cId="1630054428" sldId="286"/>
            <ac:picMk id="21" creationId="{12840EFD-3901-B4E1-C536-5639C8B907DF}"/>
          </ac:picMkLst>
        </pc:picChg>
        <pc:picChg chg="add del mod">
          <ac:chgData name="Joaquim Daniel Rios da Cunha" userId="569b1a80-f29c-46dd-a99f-47af7ce64af8" providerId="ADAL" clId="{8840D138-CFD9-4817-B0A2-1C5855C36C57}" dt="2022-11-28T22:36:40.557" v="2603"/>
          <ac:picMkLst>
            <pc:docMk/>
            <pc:sldMk cId="1630054428" sldId="286"/>
            <ac:picMk id="23" creationId="{AC6C42A9-F515-0265-0DC6-1B0C1458CCE3}"/>
          </ac:picMkLst>
        </pc:pic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16" creationId="{9634A4FF-34CB-13AC-CD31-C99A6BE9AA34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17" creationId="{D3B78BEA-0410-05D4-7127-ACD69EF390EC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18" creationId="{EE6EF448-33F1-3A17-C18B-1052669CF566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19" creationId="{E56E359D-2C48-ACB1-FEA2-C58B2E70BC75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20" creationId="{656AE2E6-94D9-276E-64D8-6ED4AE26D0B4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21" creationId="{065614D3-1A5F-D483-D0EE-44878F735C39}"/>
          </ac:cxnSpMkLst>
        </pc:cxnChg>
        <pc:cxnChg chg="add del">
          <ac:chgData name="Joaquim Daniel Rios da Cunha" userId="569b1a80-f29c-46dd-a99f-47af7ce64af8" providerId="ADAL" clId="{8840D138-CFD9-4817-B0A2-1C5855C36C57}" dt="2022-11-28T21:13:03.889" v="1043" actId="478"/>
          <ac:cxnSpMkLst>
            <pc:docMk/>
            <pc:sldMk cId="1630054428" sldId="286"/>
            <ac:cxnSpMk id="22" creationId="{7376D32A-F32D-AE97-7687-DA0AD7A107E1}"/>
          </ac:cxnSpMkLst>
        </pc:cxnChg>
      </pc:sldChg>
      <pc:sldChg chg="addSp delSp modSp add mod">
        <pc:chgData name="Joaquim Daniel Rios da Cunha" userId="569b1a80-f29c-46dd-a99f-47af7ce64af8" providerId="ADAL" clId="{8840D138-CFD9-4817-B0A2-1C5855C36C57}" dt="2023-01-09T19:14:23.200" v="2910" actId="1076"/>
        <pc:sldMkLst>
          <pc:docMk/>
          <pc:sldMk cId="1197674955" sldId="287"/>
        </pc:sldMkLst>
        <pc:spChg chg="del">
          <ac:chgData name="Joaquim Daniel Rios da Cunha" userId="569b1a80-f29c-46dd-a99f-47af7ce64af8" providerId="ADAL" clId="{8840D138-CFD9-4817-B0A2-1C5855C36C57}" dt="2022-11-28T21:19:21.250" v="1272" actId="478"/>
          <ac:spMkLst>
            <pc:docMk/>
            <pc:sldMk cId="1197674955" sldId="287"/>
            <ac:spMk id="10" creationId="{8799BBFA-8584-3B60-C039-F54F951AFBF9}"/>
          </ac:spMkLst>
        </pc:spChg>
        <pc:spChg chg="add mod">
          <ac:chgData name="Joaquim Daniel Rios da Cunha" userId="569b1a80-f29c-46dd-a99f-47af7ce64af8" providerId="ADAL" clId="{8840D138-CFD9-4817-B0A2-1C5855C36C57}" dt="2023-01-09T19:14:23.200" v="2910" actId="1076"/>
          <ac:spMkLst>
            <pc:docMk/>
            <pc:sldMk cId="1197674955" sldId="287"/>
            <ac:spMk id="10" creationId="{EAB83A71-7B1F-77C7-3541-B8CE887C79A0}"/>
          </ac:spMkLst>
        </pc:spChg>
        <pc:spChg chg="add mod">
          <ac:chgData name="Joaquim Daniel Rios da Cunha" userId="569b1a80-f29c-46dd-a99f-47af7ce64af8" providerId="ADAL" clId="{8840D138-CFD9-4817-B0A2-1C5855C36C57}" dt="2022-11-28T21:23:32.140" v="1393" actId="1076"/>
          <ac:spMkLst>
            <pc:docMk/>
            <pc:sldMk cId="1197674955" sldId="287"/>
            <ac:spMk id="12" creationId="{52CF9B45-AA2A-1C55-F64C-1972574C36B5}"/>
          </ac:spMkLst>
        </pc:spChg>
        <pc:spChg chg="add mod">
          <ac:chgData name="Joaquim Daniel Rios da Cunha" userId="569b1a80-f29c-46dd-a99f-47af7ce64af8" providerId="ADAL" clId="{8840D138-CFD9-4817-B0A2-1C5855C36C57}" dt="2023-01-09T19:14:23.200" v="2910" actId="1076"/>
          <ac:spMkLst>
            <pc:docMk/>
            <pc:sldMk cId="1197674955" sldId="287"/>
            <ac:spMk id="13" creationId="{8CCDBAAC-B6B3-0978-7574-760BDF11A2DE}"/>
          </ac:spMkLst>
        </pc:spChg>
        <pc:spChg chg="del">
          <ac:chgData name="Joaquim Daniel Rios da Cunha" userId="569b1a80-f29c-46dd-a99f-47af7ce64af8" providerId="ADAL" clId="{8840D138-CFD9-4817-B0A2-1C5855C36C57}" dt="2022-11-28T21:19:22.921" v="1273" actId="478"/>
          <ac:spMkLst>
            <pc:docMk/>
            <pc:sldMk cId="1197674955" sldId="287"/>
            <ac:spMk id="15" creationId="{060C1A24-AED5-2064-1617-D8ADC379BCC0}"/>
          </ac:spMkLst>
        </pc:spChg>
        <pc:spChg chg="add mod">
          <ac:chgData name="Joaquim Daniel Rios da Cunha" userId="569b1a80-f29c-46dd-a99f-47af7ce64af8" providerId="ADAL" clId="{8840D138-CFD9-4817-B0A2-1C5855C36C57}" dt="2023-01-09T19:14:23.200" v="2910" actId="1076"/>
          <ac:spMkLst>
            <pc:docMk/>
            <pc:sldMk cId="1197674955" sldId="287"/>
            <ac:spMk id="15" creationId="{CF93E6DB-C7DF-B954-90CB-8AF8DA927EAF}"/>
          </ac:spMkLst>
        </pc:spChg>
        <pc:spChg chg="del">
          <ac:chgData name="Joaquim Daniel Rios da Cunha" userId="569b1a80-f29c-46dd-a99f-47af7ce64af8" providerId="ADAL" clId="{8840D138-CFD9-4817-B0A2-1C5855C36C57}" dt="2022-11-28T21:19:22.921" v="1273" actId="478"/>
          <ac:spMkLst>
            <pc:docMk/>
            <pc:sldMk cId="1197674955" sldId="287"/>
            <ac:spMk id="16" creationId="{524844DB-0367-1DAB-3F4E-C3B1380FC7EF}"/>
          </ac:spMkLst>
        </pc:spChg>
        <pc:spChg chg="del">
          <ac:chgData name="Joaquim Daniel Rios da Cunha" userId="569b1a80-f29c-46dd-a99f-47af7ce64af8" providerId="ADAL" clId="{8840D138-CFD9-4817-B0A2-1C5855C36C57}" dt="2022-11-28T21:19:25.041" v="1275" actId="478"/>
          <ac:spMkLst>
            <pc:docMk/>
            <pc:sldMk cId="1197674955" sldId="287"/>
            <ac:spMk id="17" creationId="{7C38A26F-F720-3565-FB57-17D78656A67C}"/>
          </ac:spMkLst>
        </pc:spChg>
        <pc:spChg chg="del">
          <ac:chgData name="Joaquim Daniel Rios da Cunha" userId="569b1a80-f29c-46dd-a99f-47af7ce64af8" providerId="ADAL" clId="{8840D138-CFD9-4817-B0A2-1C5855C36C57}" dt="2022-11-28T21:19:22.921" v="1273" actId="478"/>
          <ac:spMkLst>
            <pc:docMk/>
            <pc:sldMk cId="1197674955" sldId="287"/>
            <ac:spMk id="18" creationId="{FC6EE18B-5565-5759-5BB3-54337A992DE0}"/>
          </ac:spMkLst>
        </pc:spChg>
        <pc:spChg chg="del">
          <ac:chgData name="Joaquim Daniel Rios da Cunha" userId="569b1a80-f29c-46dd-a99f-47af7ce64af8" providerId="ADAL" clId="{8840D138-CFD9-4817-B0A2-1C5855C36C57}" dt="2022-11-28T21:19:22.921" v="1273" actId="478"/>
          <ac:spMkLst>
            <pc:docMk/>
            <pc:sldMk cId="1197674955" sldId="287"/>
            <ac:spMk id="19" creationId="{60847C1C-D932-5C89-2202-1CB854EBFC3C}"/>
          </ac:spMkLst>
        </pc:spChg>
        <pc:spChg chg="del">
          <ac:chgData name="Joaquim Daniel Rios da Cunha" userId="569b1a80-f29c-46dd-a99f-47af7ce64af8" providerId="ADAL" clId="{8840D138-CFD9-4817-B0A2-1C5855C36C57}" dt="2022-11-28T21:19:29.386" v="1279" actId="478"/>
          <ac:spMkLst>
            <pc:docMk/>
            <pc:sldMk cId="1197674955" sldId="287"/>
            <ac:spMk id="21" creationId="{1DDC6265-23DD-D209-06A9-489E2C8441CA}"/>
          </ac:spMkLst>
        </pc:spChg>
        <pc:spChg chg="del">
          <ac:chgData name="Joaquim Daniel Rios da Cunha" userId="569b1a80-f29c-46dd-a99f-47af7ce64af8" providerId="ADAL" clId="{8840D138-CFD9-4817-B0A2-1C5855C36C57}" dt="2022-11-28T21:21:04.689" v="1284" actId="478"/>
          <ac:spMkLst>
            <pc:docMk/>
            <pc:sldMk cId="1197674955" sldId="287"/>
            <ac:spMk id="22" creationId="{CD222529-6EB4-5701-F9B2-573ACE353F8F}"/>
          </ac:spMkLst>
        </pc:spChg>
        <pc:spChg chg="del">
          <ac:chgData name="Joaquim Daniel Rios da Cunha" userId="569b1a80-f29c-46dd-a99f-47af7ce64af8" providerId="ADAL" clId="{8840D138-CFD9-4817-B0A2-1C5855C36C57}" dt="2022-11-28T21:21:05.969" v="1287" actId="478"/>
          <ac:spMkLst>
            <pc:docMk/>
            <pc:sldMk cId="1197674955" sldId="287"/>
            <ac:spMk id="23" creationId="{C931135A-A1CA-2A52-4F81-0DA8057485BF}"/>
          </ac:spMkLst>
        </pc:spChg>
        <pc:spChg chg="del">
          <ac:chgData name="Joaquim Daniel Rios da Cunha" userId="569b1a80-f29c-46dd-a99f-47af7ce64af8" providerId="ADAL" clId="{8840D138-CFD9-4817-B0A2-1C5855C36C57}" dt="2022-11-28T21:19:31.577" v="1281" actId="478"/>
          <ac:spMkLst>
            <pc:docMk/>
            <pc:sldMk cId="1197674955" sldId="287"/>
            <ac:spMk id="24" creationId="{9B91F741-2542-F371-B2AA-3CD8B6B8E20C}"/>
          </ac:spMkLst>
        </pc:spChg>
        <pc:spChg chg="del">
          <ac:chgData name="Joaquim Daniel Rios da Cunha" userId="569b1a80-f29c-46dd-a99f-47af7ce64af8" providerId="ADAL" clId="{8840D138-CFD9-4817-B0A2-1C5855C36C57}" dt="2022-11-28T21:21:05.057" v="1285" actId="478"/>
          <ac:spMkLst>
            <pc:docMk/>
            <pc:sldMk cId="1197674955" sldId="287"/>
            <ac:spMk id="25" creationId="{C70DF553-5077-F988-45C9-C52E1325AD68}"/>
          </ac:spMkLst>
        </pc:spChg>
        <pc:spChg chg="del">
          <ac:chgData name="Joaquim Daniel Rios da Cunha" userId="569b1a80-f29c-46dd-a99f-47af7ce64af8" providerId="ADAL" clId="{8840D138-CFD9-4817-B0A2-1C5855C36C57}" dt="2022-11-28T21:21:07.393" v="1290" actId="478"/>
          <ac:spMkLst>
            <pc:docMk/>
            <pc:sldMk cId="1197674955" sldId="287"/>
            <ac:spMk id="26" creationId="{64A804AA-9AC8-FD98-EDEE-57E631E39E38}"/>
          </ac:spMkLst>
        </pc:spChg>
        <pc:spChg chg="del">
          <ac:chgData name="Joaquim Daniel Rios da Cunha" userId="569b1a80-f29c-46dd-a99f-47af7ce64af8" providerId="ADAL" clId="{8840D138-CFD9-4817-B0A2-1C5855C36C57}" dt="2022-11-28T21:19:32.082" v="1282" actId="478"/>
          <ac:spMkLst>
            <pc:docMk/>
            <pc:sldMk cId="1197674955" sldId="287"/>
            <ac:spMk id="27" creationId="{501A010B-190D-3A8F-9C7B-AFAE7EF1417B}"/>
          </ac:spMkLst>
        </pc:spChg>
        <pc:spChg chg="del">
          <ac:chgData name="Joaquim Daniel Rios da Cunha" userId="569b1a80-f29c-46dd-a99f-47af7ce64af8" providerId="ADAL" clId="{8840D138-CFD9-4817-B0A2-1C5855C36C57}" dt="2022-11-28T21:21:05.609" v="1286" actId="478"/>
          <ac:spMkLst>
            <pc:docMk/>
            <pc:sldMk cId="1197674955" sldId="287"/>
            <ac:spMk id="28" creationId="{A668FB8B-50A9-663C-7D4A-74DDD8A3836B}"/>
          </ac:spMkLst>
        </pc:spChg>
        <pc:spChg chg="del mod">
          <ac:chgData name="Joaquim Daniel Rios da Cunha" userId="569b1a80-f29c-46dd-a99f-47af7ce64af8" providerId="ADAL" clId="{8840D138-CFD9-4817-B0A2-1C5855C36C57}" dt="2022-11-28T21:21:07.073" v="1289" actId="478"/>
          <ac:spMkLst>
            <pc:docMk/>
            <pc:sldMk cId="1197674955" sldId="287"/>
            <ac:spMk id="29" creationId="{41F3C25D-048F-9952-FEB2-D2A810551384}"/>
          </ac:spMkLst>
        </pc:spChg>
        <pc:spChg chg="del">
          <ac:chgData name="Joaquim Daniel Rios da Cunha" userId="569b1a80-f29c-46dd-a99f-47af7ce64af8" providerId="ADAL" clId="{8840D138-CFD9-4817-B0A2-1C5855C36C57}" dt="2022-11-28T21:19:32.953" v="1283" actId="478"/>
          <ac:spMkLst>
            <pc:docMk/>
            <pc:sldMk cId="1197674955" sldId="287"/>
            <ac:spMk id="30" creationId="{44822BE5-37F0-CB08-C8B2-1987E352C993}"/>
          </ac:spMkLst>
        </pc:spChg>
        <pc:spChg chg="del mod">
          <ac:chgData name="Joaquim Daniel Rios da Cunha" userId="569b1a80-f29c-46dd-a99f-47af7ce64af8" providerId="ADAL" clId="{8840D138-CFD9-4817-B0A2-1C5855C36C57}" dt="2022-11-28T21:21:09.561" v="1293" actId="478"/>
          <ac:spMkLst>
            <pc:docMk/>
            <pc:sldMk cId="1197674955" sldId="287"/>
            <ac:spMk id="31" creationId="{BBFE8211-2E26-12E5-51DA-896FE2AB5C37}"/>
          </ac:spMkLst>
        </pc:spChg>
        <pc:spChg chg="del">
          <ac:chgData name="Joaquim Daniel Rios da Cunha" userId="569b1a80-f29c-46dd-a99f-47af7ce64af8" providerId="ADAL" clId="{8840D138-CFD9-4817-B0A2-1C5855C36C57}" dt="2022-11-28T21:21:08.649" v="1291" actId="478"/>
          <ac:spMkLst>
            <pc:docMk/>
            <pc:sldMk cId="1197674955" sldId="287"/>
            <ac:spMk id="32" creationId="{1723AB73-4D88-F288-3CB3-26ED29E7523A}"/>
          </ac:spMkLst>
        </pc:spChg>
        <pc:spChg chg="add mod">
          <ac:chgData name="Joaquim Daniel Rios da Cunha" userId="569b1a80-f29c-46dd-a99f-47af7ce64af8" providerId="ADAL" clId="{8840D138-CFD9-4817-B0A2-1C5855C36C57}" dt="2022-11-28T21:23:44.532" v="1398" actId="1076"/>
          <ac:spMkLst>
            <pc:docMk/>
            <pc:sldMk cId="1197674955" sldId="287"/>
            <ac:spMk id="34" creationId="{AB67582D-19A3-510C-4A06-8BD7706F64BD}"/>
          </ac:spMkLst>
        </pc:spChg>
        <pc:spChg chg="add mod">
          <ac:chgData name="Joaquim Daniel Rios da Cunha" userId="569b1a80-f29c-46dd-a99f-47af7ce64af8" providerId="ADAL" clId="{8840D138-CFD9-4817-B0A2-1C5855C36C57}" dt="2022-11-28T21:24:07.951" v="1409" actId="207"/>
          <ac:spMkLst>
            <pc:docMk/>
            <pc:sldMk cId="1197674955" sldId="287"/>
            <ac:spMk id="35" creationId="{E1E62F83-A688-BD8D-163F-604073802CFB}"/>
          </ac:spMkLst>
        </pc:spChg>
        <pc:spChg chg="add mod">
          <ac:chgData name="Joaquim Daniel Rios da Cunha" userId="569b1a80-f29c-46dd-a99f-47af7ce64af8" providerId="ADAL" clId="{8840D138-CFD9-4817-B0A2-1C5855C36C57}" dt="2022-11-28T21:24:26.520" v="1434" actId="207"/>
          <ac:spMkLst>
            <pc:docMk/>
            <pc:sldMk cId="1197674955" sldId="287"/>
            <ac:spMk id="36" creationId="{765A9645-A165-83E9-B959-99CF184650BA}"/>
          </ac:spMkLst>
        </pc:spChg>
        <pc:spChg chg="add mod">
          <ac:chgData name="Joaquim Daniel Rios da Cunha" userId="569b1a80-f29c-46dd-a99f-47af7ce64af8" providerId="ADAL" clId="{8840D138-CFD9-4817-B0A2-1C5855C36C57}" dt="2022-11-28T21:25:08.216" v="1475" actId="14100"/>
          <ac:spMkLst>
            <pc:docMk/>
            <pc:sldMk cId="1197674955" sldId="287"/>
            <ac:spMk id="37" creationId="{CA886A4C-B154-BA60-7574-E21A60A693E8}"/>
          </ac:spMkLst>
        </pc:spChg>
        <pc:spChg chg="add mod">
          <ac:chgData name="Joaquim Daniel Rios da Cunha" userId="569b1a80-f29c-46dd-a99f-47af7ce64af8" providerId="ADAL" clId="{8840D138-CFD9-4817-B0A2-1C5855C36C57}" dt="2022-11-28T21:25:10.014" v="1476" actId="14100"/>
          <ac:spMkLst>
            <pc:docMk/>
            <pc:sldMk cId="1197674955" sldId="287"/>
            <ac:spMk id="38" creationId="{B2D49E62-73BA-5080-946D-17CCF1837EFF}"/>
          </ac:spMkLst>
        </pc:spChg>
        <pc:graphicFrameChg chg="del modGraphic">
          <ac:chgData name="Joaquim Daniel Rios da Cunha" userId="569b1a80-f29c-46dd-a99f-47af7ce64af8" providerId="ADAL" clId="{8840D138-CFD9-4817-B0A2-1C5855C36C57}" dt="2022-11-28T21:19:26.746" v="1277" actId="478"/>
          <ac:graphicFrameMkLst>
            <pc:docMk/>
            <pc:sldMk cId="1197674955" sldId="287"/>
            <ac:graphicFrameMk id="13" creationId="{6CE1D9AF-5C1B-14AC-9EB9-A363FE457656}"/>
          </ac:graphicFrameMkLst>
        </pc:graphicFrameChg>
        <pc:graphicFrameChg chg="del modGraphic">
          <ac:chgData name="Joaquim Daniel Rios da Cunha" userId="569b1a80-f29c-46dd-a99f-47af7ce64af8" providerId="ADAL" clId="{8840D138-CFD9-4817-B0A2-1C5855C36C57}" dt="2022-11-28T21:19:30.673" v="1280" actId="478"/>
          <ac:graphicFrameMkLst>
            <pc:docMk/>
            <pc:sldMk cId="1197674955" sldId="287"/>
            <ac:graphicFrameMk id="20" creationId="{F11EFC92-FE18-29A1-BDA6-55F3A28C9791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23:25.429" v="1389"/>
          <ac:graphicFrameMkLst>
            <pc:docMk/>
            <pc:sldMk cId="1197674955" sldId="287"/>
            <ac:graphicFrameMk id="33" creationId="{AB585985-F142-A66D-3BD0-5BE54423867F}"/>
          </ac:graphicFrameMkLst>
        </pc:graphicFrameChg>
        <pc:picChg chg="add mod">
          <ac:chgData name="Joaquim Daniel Rios da Cunha" userId="569b1a80-f29c-46dd-a99f-47af7ce64af8" providerId="ADAL" clId="{8840D138-CFD9-4817-B0A2-1C5855C36C57}" dt="2023-01-09T19:14:23.200" v="2910" actId="1076"/>
          <ac:picMkLst>
            <pc:docMk/>
            <pc:sldMk cId="1197674955" sldId="287"/>
            <ac:picMk id="16" creationId="{306B8792-A525-DEF0-8692-A162195BB0DC}"/>
          </ac:picMkLst>
        </pc:picChg>
        <pc:picChg chg="add mod">
          <ac:chgData name="Joaquim Daniel Rios da Cunha" userId="569b1a80-f29c-46dd-a99f-47af7ce64af8" providerId="ADAL" clId="{8840D138-CFD9-4817-B0A2-1C5855C36C57}" dt="2022-11-28T22:36:50.979" v="2606"/>
          <ac:picMkLst>
            <pc:docMk/>
            <pc:sldMk cId="1197674955" sldId="287"/>
            <ac:picMk id="39" creationId="{E427D57E-D371-6129-D379-75459101A745}"/>
          </ac:picMkLst>
        </pc:picChg>
      </pc:sldChg>
      <pc:sldChg chg="addSp delSp modSp add mod">
        <pc:chgData name="Joaquim Daniel Rios da Cunha" userId="569b1a80-f29c-46dd-a99f-47af7ce64af8" providerId="ADAL" clId="{8840D138-CFD9-4817-B0A2-1C5855C36C57}" dt="2023-01-09T19:14:28.335" v="2912" actId="1076"/>
        <pc:sldMkLst>
          <pc:docMk/>
          <pc:sldMk cId="3774604545" sldId="288"/>
        </pc:sldMkLst>
        <pc:spChg chg="add mod">
          <ac:chgData name="Joaquim Daniel Rios da Cunha" userId="569b1a80-f29c-46dd-a99f-47af7ce64af8" providerId="ADAL" clId="{8840D138-CFD9-4817-B0A2-1C5855C36C57}" dt="2022-11-28T21:28:35.508" v="1498" actId="14100"/>
          <ac:spMkLst>
            <pc:docMk/>
            <pc:sldMk cId="3774604545" sldId="288"/>
            <ac:spMk id="2" creationId="{E59EAEEE-27C0-8F84-FC69-AF8C5F2909D9}"/>
          </ac:spMkLst>
        </pc:spChg>
        <pc:spChg chg="add mod">
          <ac:chgData name="Joaquim Daniel Rios da Cunha" userId="569b1a80-f29c-46dd-a99f-47af7ce64af8" providerId="ADAL" clId="{8840D138-CFD9-4817-B0A2-1C5855C36C57}" dt="2022-11-28T21:30:49.494" v="1551" actId="1076"/>
          <ac:spMkLst>
            <pc:docMk/>
            <pc:sldMk cId="3774604545" sldId="288"/>
            <ac:spMk id="4" creationId="{61094F55-D764-7051-FBEC-57D8325C3583}"/>
          </ac:spMkLst>
        </pc:spChg>
        <pc:spChg chg="add mod">
          <ac:chgData name="Joaquim Daniel Rios da Cunha" userId="569b1a80-f29c-46dd-a99f-47af7ce64af8" providerId="ADAL" clId="{8840D138-CFD9-4817-B0A2-1C5855C36C57}" dt="2022-11-28T21:35:25.168" v="1563" actId="1076"/>
          <ac:spMkLst>
            <pc:docMk/>
            <pc:sldMk cId="3774604545" sldId="288"/>
            <ac:spMk id="10" creationId="{C74267EE-4B9A-96FE-417B-AE6282A60C85}"/>
          </ac:spMkLst>
        </pc:spChg>
        <pc:spChg chg="add mod">
          <ac:chgData name="Joaquim Daniel Rios da Cunha" userId="569b1a80-f29c-46dd-a99f-47af7ce64af8" providerId="ADAL" clId="{8840D138-CFD9-4817-B0A2-1C5855C36C57}" dt="2022-11-28T21:35:23.067" v="1562" actId="1076"/>
          <ac:spMkLst>
            <pc:docMk/>
            <pc:sldMk cId="3774604545" sldId="288"/>
            <ac:spMk id="11" creationId="{E5B1AD6D-3D0B-4E80-009E-A5431FF53D02}"/>
          </ac:spMkLst>
        </pc:spChg>
        <pc:spChg chg="add mod">
          <ac:chgData name="Joaquim Daniel Rios da Cunha" userId="569b1a80-f29c-46dd-a99f-47af7ce64af8" providerId="ADAL" clId="{8840D138-CFD9-4817-B0A2-1C5855C36C57}" dt="2022-11-28T21:35:30.287" v="1564" actId="1076"/>
          <ac:spMkLst>
            <pc:docMk/>
            <pc:sldMk cId="3774604545" sldId="288"/>
            <ac:spMk id="12" creationId="{BE95CE47-C84A-CBAD-407A-86A628A34456}"/>
          </ac:spMkLst>
        </pc:spChg>
        <pc:spChg chg="add mod">
          <ac:chgData name="Joaquim Daniel Rios da Cunha" userId="569b1a80-f29c-46dd-a99f-47af7ce64af8" providerId="ADAL" clId="{8840D138-CFD9-4817-B0A2-1C5855C36C57}" dt="2022-11-28T21:44:22.130" v="1747" actId="1076"/>
          <ac:spMkLst>
            <pc:docMk/>
            <pc:sldMk cId="3774604545" sldId="288"/>
            <ac:spMk id="16" creationId="{671E3C69-CBBB-020E-1A5C-F14F34EC4BFD}"/>
          </ac:spMkLst>
        </pc:spChg>
        <pc:spChg chg="add mod">
          <ac:chgData name="Joaquim Daniel Rios da Cunha" userId="569b1a80-f29c-46dd-a99f-47af7ce64af8" providerId="ADAL" clId="{8840D138-CFD9-4817-B0A2-1C5855C36C57}" dt="2022-11-28T21:44:22.130" v="1747" actId="1076"/>
          <ac:spMkLst>
            <pc:docMk/>
            <pc:sldMk cId="3774604545" sldId="288"/>
            <ac:spMk id="18" creationId="{AD3BD9A6-C980-25A8-6FDE-CA78674F0D6A}"/>
          </ac:spMkLst>
        </pc:spChg>
        <pc:spChg chg="add mod">
          <ac:chgData name="Joaquim Daniel Rios da Cunha" userId="569b1a80-f29c-46dd-a99f-47af7ce64af8" providerId="ADAL" clId="{8840D138-CFD9-4817-B0A2-1C5855C36C57}" dt="2022-11-28T21:44:22.130" v="1747" actId="1076"/>
          <ac:spMkLst>
            <pc:docMk/>
            <pc:sldMk cId="3774604545" sldId="288"/>
            <ac:spMk id="19" creationId="{C2993F35-4432-8BCE-8531-4527983AF9C7}"/>
          </ac:spMkLst>
        </pc:spChg>
        <pc:spChg chg="add mod">
          <ac:chgData name="Joaquim Daniel Rios da Cunha" userId="569b1a80-f29c-46dd-a99f-47af7ce64af8" providerId="ADAL" clId="{8840D138-CFD9-4817-B0A2-1C5855C36C57}" dt="2022-11-28T21:44:22.130" v="1747" actId="1076"/>
          <ac:spMkLst>
            <pc:docMk/>
            <pc:sldMk cId="3774604545" sldId="288"/>
            <ac:spMk id="20" creationId="{E99E4187-8211-3413-E938-406BA962BA0F}"/>
          </ac:spMkLst>
        </pc:spChg>
        <pc:spChg chg="add mod">
          <ac:chgData name="Joaquim Daniel Rios da Cunha" userId="569b1a80-f29c-46dd-a99f-47af7ce64af8" providerId="ADAL" clId="{8840D138-CFD9-4817-B0A2-1C5855C36C57}" dt="2023-01-09T19:14:28.335" v="2912" actId="1076"/>
          <ac:spMkLst>
            <pc:docMk/>
            <pc:sldMk cId="3774604545" sldId="288"/>
            <ac:spMk id="21" creationId="{EEBAD033-EC3B-13CA-2CC7-05FC29F717EF}"/>
          </ac:spMkLst>
        </pc:spChg>
        <pc:spChg chg="add mod">
          <ac:chgData name="Joaquim Daniel Rios da Cunha" userId="569b1a80-f29c-46dd-a99f-47af7ce64af8" providerId="ADAL" clId="{8840D138-CFD9-4817-B0A2-1C5855C36C57}" dt="2023-01-09T19:14:28.335" v="2912" actId="1076"/>
          <ac:spMkLst>
            <pc:docMk/>
            <pc:sldMk cId="3774604545" sldId="288"/>
            <ac:spMk id="23" creationId="{EE77F3BA-AE24-E0FF-AE4E-ED8D17496E41}"/>
          </ac:spMkLst>
        </pc:spChg>
        <pc:spChg chg="add mod">
          <ac:chgData name="Joaquim Daniel Rios da Cunha" userId="569b1a80-f29c-46dd-a99f-47af7ce64af8" providerId="ADAL" clId="{8840D138-CFD9-4817-B0A2-1C5855C36C57}" dt="2023-01-09T19:14:28.335" v="2912" actId="1076"/>
          <ac:spMkLst>
            <pc:docMk/>
            <pc:sldMk cId="3774604545" sldId="288"/>
            <ac:spMk id="24" creationId="{6FB526D7-24B8-AFCB-C857-DF2370768D77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21:35:11.314" v="1555"/>
          <ac:graphicFrameMkLst>
            <pc:docMk/>
            <pc:sldMk cId="3774604545" sldId="288"/>
            <ac:graphicFrameMk id="3" creationId="{F2A497F2-4C79-145D-8F33-B69F2A5E3D75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56:45.412" v="1884" actId="1076"/>
          <ac:graphicFrameMkLst>
            <pc:docMk/>
            <pc:sldMk cId="3774604545" sldId="288"/>
            <ac:graphicFrameMk id="13" creationId="{6C289033-F23F-54F0-3D98-24FFA178764D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44:22.130" v="1747" actId="1076"/>
          <ac:graphicFrameMkLst>
            <pc:docMk/>
            <pc:sldMk cId="3774604545" sldId="288"/>
            <ac:graphicFrameMk id="15" creationId="{59439E36-1E3E-AC33-5C6F-8C773A393697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44:22.130" v="1747" actId="1076"/>
          <ac:graphicFrameMkLst>
            <pc:docMk/>
            <pc:sldMk cId="3774604545" sldId="288"/>
            <ac:graphicFrameMk id="17" creationId="{3EED7E1F-9454-B785-A578-DEB28C5F2B30}"/>
          </ac:graphicFrameMkLst>
        </pc:graphicFrameChg>
        <pc:picChg chg="add del mod">
          <ac:chgData name="Joaquim Daniel Rios da Cunha" userId="569b1a80-f29c-46dd-a99f-47af7ce64af8" providerId="ADAL" clId="{8840D138-CFD9-4817-B0A2-1C5855C36C57}" dt="2022-11-28T22:36:34.127" v="2601"/>
          <ac:picMkLst>
            <pc:docMk/>
            <pc:sldMk cId="3774604545" sldId="288"/>
            <ac:picMk id="21" creationId="{5F89E1BA-AF3C-1FD1-8F95-3D3C47E37029}"/>
          </ac:picMkLst>
        </pc:picChg>
        <pc:picChg chg="add mod">
          <ac:chgData name="Joaquim Daniel Rios da Cunha" userId="569b1a80-f29c-46dd-a99f-47af7ce64af8" providerId="ADAL" clId="{8840D138-CFD9-4817-B0A2-1C5855C36C57}" dt="2022-11-28T22:36:51.530" v="2607"/>
          <ac:picMkLst>
            <pc:docMk/>
            <pc:sldMk cId="3774604545" sldId="288"/>
            <ac:picMk id="22" creationId="{EFA71D89-1C4B-C2D0-9DA6-D56D8A297325}"/>
          </ac:picMkLst>
        </pc:picChg>
        <pc:picChg chg="add mod">
          <ac:chgData name="Joaquim Daniel Rios da Cunha" userId="569b1a80-f29c-46dd-a99f-47af7ce64af8" providerId="ADAL" clId="{8840D138-CFD9-4817-B0A2-1C5855C36C57}" dt="2023-01-09T19:14:28.335" v="2912" actId="1076"/>
          <ac:picMkLst>
            <pc:docMk/>
            <pc:sldMk cId="3774604545" sldId="288"/>
            <ac:picMk id="25" creationId="{3F194B6A-2C7E-2269-EE8C-6F8499E49E2F}"/>
          </ac:picMkLst>
        </pc:picChg>
      </pc:sldChg>
      <pc:sldChg chg="addSp delSp modSp add mod setBg">
        <pc:chgData name="Joaquim Daniel Rios da Cunha" userId="569b1a80-f29c-46dd-a99f-47af7ce64af8" providerId="ADAL" clId="{8840D138-CFD9-4817-B0A2-1C5855C36C57}" dt="2023-01-09T19:13:50.395" v="2899"/>
        <pc:sldMkLst>
          <pc:docMk/>
          <pc:sldMk cId="2127738723" sldId="289"/>
        </pc:sldMkLst>
        <pc:spChg chg="add mod">
          <ac:chgData name="Joaquim Daniel Rios da Cunha" userId="569b1a80-f29c-46dd-a99f-47af7ce64af8" providerId="ADAL" clId="{8840D138-CFD9-4817-B0A2-1C5855C36C57}" dt="2022-11-28T21:47:51.634" v="1759" actId="20577"/>
          <ac:spMkLst>
            <pc:docMk/>
            <pc:sldMk cId="2127738723" sldId="289"/>
            <ac:spMk id="2" creationId="{10E60967-D3FD-B6D7-2501-91F0169EDC35}"/>
          </ac:spMkLst>
        </pc:spChg>
        <pc:spChg chg="add del">
          <ac:chgData name="Joaquim Daniel Rios da Cunha" userId="569b1a80-f29c-46dd-a99f-47af7ce64af8" providerId="ADAL" clId="{8840D138-CFD9-4817-B0A2-1C5855C36C57}" dt="2022-11-28T21:49:05.710" v="1801" actId="478"/>
          <ac:spMkLst>
            <pc:docMk/>
            <pc:sldMk cId="2127738723" sldId="289"/>
            <ac:spMk id="4" creationId="{0F8A2053-A9F8-101A-734E-E0CC2B00B794}"/>
          </ac:spMkLst>
        </pc:spChg>
        <pc:spChg chg="add del mod">
          <ac:chgData name="Joaquim Daniel Rios da Cunha" userId="569b1a80-f29c-46dd-a99f-47af7ce64af8" providerId="ADAL" clId="{8840D138-CFD9-4817-B0A2-1C5855C36C57}" dt="2023-01-09T19:13:40.040" v="2895"/>
          <ac:spMkLst>
            <pc:docMk/>
            <pc:sldMk cId="2127738723" sldId="289"/>
            <ac:spMk id="4" creationId="{6930E1E1-ED89-0383-1A7A-F19995E5DFA7}"/>
          </ac:spMkLst>
        </pc:spChg>
        <pc:spChg chg="mod">
          <ac:chgData name="Joaquim Daniel Rios da Cunha" userId="569b1a80-f29c-46dd-a99f-47af7ce64af8" providerId="ADAL" clId="{8840D138-CFD9-4817-B0A2-1C5855C36C57}" dt="2022-11-28T21:54:12.711" v="1859" actId="20577"/>
          <ac:spMkLst>
            <pc:docMk/>
            <pc:sldMk cId="2127738723" sldId="289"/>
            <ac:spMk id="9" creationId="{15548928-1DC1-1563-1E3E-C8DD00D7D50E}"/>
          </ac:spMkLst>
        </pc:spChg>
        <pc:spChg chg="add mod">
          <ac:chgData name="Joaquim Daniel Rios da Cunha" userId="569b1a80-f29c-46dd-a99f-47af7ce64af8" providerId="ADAL" clId="{8840D138-CFD9-4817-B0A2-1C5855C36C57}" dt="2022-11-28T21:49:32.813" v="1809" actId="14100"/>
          <ac:spMkLst>
            <pc:docMk/>
            <pc:sldMk cId="2127738723" sldId="289"/>
            <ac:spMk id="10" creationId="{DD68D0D0-AC3C-A2D2-63E4-92771893538A}"/>
          </ac:spMkLst>
        </pc:spChg>
        <pc:spChg chg="add del mod">
          <ac:chgData name="Joaquim Daniel Rios da Cunha" userId="569b1a80-f29c-46dd-a99f-47af7ce64af8" providerId="ADAL" clId="{8840D138-CFD9-4817-B0A2-1C5855C36C57}" dt="2023-01-09T19:13:40.040" v="2895"/>
          <ac:spMkLst>
            <pc:docMk/>
            <pc:sldMk cId="2127738723" sldId="289"/>
            <ac:spMk id="11" creationId="{8934EE89-26AD-9336-A01F-C2E5C11A0D8D}"/>
          </ac:spMkLst>
        </pc:spChg>
        <pc:spChg chg="add mod">
          <ac:chgData name="Joaquim Daniel Rios da Cunha" userId="569b1a80-f29c-46dd-a99f-47af7ce64af8" providerId="ADAL" clId="{8840D138-CFD9-4817-B0A2-1C5855C36C57}" dt="2022-11-28T21:49:43.427" v="1813" actId="1076"/>
          <ac:spMkLst>
            <pc:docMk/>
            <pc:sldMk cId="2127738723" sldId="289"/>
            <ac:spMk id="12" creationId="{1DBD18F7-87A4-9B81-764E-4D3364D0696D}"/>
          </ac:spMkLst>
        </pc:spChg>
        <pc:spChg chg="add mod">
          <ac:chgData name="Joaquim Daniel Rios da Cunha" userId="569b1a80-f29c-46dd-a99f-47af7ce64af8" providerId="ADAL" clId="{8840D138-CFD9-4817-B0A2-1C5855C36C57}" dt="2022-11-28T21:53:38.313" v="1850" actId="14100"/>
          <ac:spMkLst>
            <pc:docMk/>
            <pc:sldMk cId="2127738723" sldId="289"/>
            <ac:spMk id="13" creationId="{F4DFD793-3E38-9CC5-8236-7843CCA2253B}"/>
          </ac:spMkLst>
        </pc:spChg>
        <pc:spChg chg="add del mod">
          <ac:chgData name="Joaquim Daniel Rios da Cunha" userId="569b1a80-f29c-46dd-a99f-47af7ce64af8" providerId="ADAL" clId="{8840D138-CFD9-4817-B0A2-1C5855C36C57}" dt="2023-01-09T19:13:40.040" v="2895"/>
          <ac:spMkLst>
            <pc:docMk/>
            <pc:sldMk cId="2127738723" sldId="289"/>
            <ac:spMk id="15" creationId="{B7797195-587F-A9D2-D28C-DFC4F888D4B7}"/>
          </ac:spMkLst>
        </pc:spChg>
        <pc:spChg chg="add mod">
          <ac:chgData name="Joaquim Daniel Rios da Cunha" userId="569b1a80-f29c-46dd-a99f-47af7ce64af8" providerId="ADAL" clId="{8840D138-CFD9-4817-B0A2-1C5855C36C57}" dt="2023-01-09T19:13:50.395" v="2899"/>
          <ac:spMkLst>
            <pc:docMk/>
            <pc:sldMk cId="2127738723" sldId="289"/>
            <ac:spMk id="19" creationId="{E711C208-51A9-6624-C464-7AFC17154E26}"/>
          </ac:spMkLst>
        </pc:spChg>
        <pc:spChg chg="add mod">
          <ac:chgData name="Joaquim Daniel Rios da Cunha" userId="569b1a80-f29c-46dd-a99f-47af7ce64af8" providerId="ADAL" clId="{8840D138-CFD9-4817-B0A2-1C5855C36C57}" dt="2023-01-09T19:13:50.395" v="2899"/>
          <ac:spMkLst>
            <pc:docMk/>
            <pc:sldMk cId="2127738723" sldId="289"/>
            <ac:spMk id="20" creationId="{0B64E6FD-D811-63FA-9DD4-CF329C5FC9E2}"/>
          </ac:spMkLst>
        </pc:spChg>
        <pc:spChg chg="add mod">
          <ac:chgData name="Joaquim Daniel Rios da Cunha" userId="569b1a80-f29c-46dd-a99f-47af7ce64af8" providerId="ADAL" clId="{8840D138-CFD9-4817-B0A2-1C5855C36C57}" dt="2023-01-09T19:13:50.395" v="2899"/>
          <ac:spMkLst>
            <pc:docMk/>
            <pc:sldMk cId="2127738723" sldId="289"/>
            <ac:spMk id="21" creationId="{DB2FB079-CA41-99E9-846F-31FA2DE88440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21:48:55.499" v="1799" actId="20577"/>
          <ac:graphicFrameMkLst>
            <pc:docMk/>
            <pc:sldMk cId="2127738723" sldId="289"/>
            <ac:graphicFrameMk id="3" creationId="{70C972F7-0116-5D2B-DB3C-9774DBFB0433}"/>
          </ac:graphicFrameMkLst>
        </pc:graphicFrameChg>
        <pc:graphicFrameChg chg="add del">
          <ac:chgData name="Joaquim Daniel Rios da Cunha" userId="569b1a80-f29c-46dd-a99f-47af7ce64af8" providerId="ADAL" clId="{8840D138-CFD9-4817-B0A2-1C5855C36C57}" dt="2022-11-28T21:49:37.166" v="1811"/>
          <ac:graphicFrameMkLst>
            <pc:docMk/>
            <pc:sldMk cId="2127738723" sldId="289"/>
            <ac:graphicFrameMk id="11" creationId="{57C3926E-B19E-C324-BD18-2208D2E25742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21:53:39.713" v="1851" actId="1076"/>
          <ac:picMkLst>
            <pc:docMk/>
            <pc:sldMk cId="2127738723" sldId="289"/>
            <ac:picMk id="16" creationId="{70B71640-CA54-3515-16AF-03793CDE9323}"/>
          </ac:picMkLst>
        </pc:picChg>
        <pc:picChg chg="add mod">
          <ac:chgData name="Joaquim Daniel Rios da Cunha" userId="569b1a80-f29c-46dd-a99f-47af7ce64af8" providerId="ADAL" clId="{8840D138-CFD9-4817-B0A2-1C5855C36C57}" dt="2022-11-28T22:36:20.564" v="2593"/>
          <ac:picMkLst>
            <pc:docMk/>
            <pc:sldMk cId="2127738723" sldId="289"/>
            <ac:picMk id="17" creationId="{40F4FBDB-6983-4A9A-3798-26B835ECE684}"/>
          </ac:picMkLst>
        </pc:picChg>
        <pc:picChg chg="add del mod">
          <ac:chgData name="Joaquim Daniel Rios da Cunha" userId="569b1a80-f29c-46dd-a99f-47af7ce64af8" providerId="ADAL" clId="{8840D138-CFD9-4817-B0A2-1C5855C36C57}" dt="2023-01-09T19:13:40.040" v="2895"/>
          <ac:picMkLst>
            <pc:docMk/>
            <pc:sldMk cId="2127738723" sldId="289"/>
            <ac:picMk id="18" creationId="{4E2003BA-8855-DAB5-FC56-75417F5ADBD9}"/>
          </ac:picMkLst>
        </pc:picChg>
        <pc:picChg chg="add mod">
          <ac:chgData name="Joaquim Daniel Rios da Cunha" userId="569b1a80-f29c-46dd-a99f-47af7ce64af8" providerId="ADAL" clId="{8840D138-CFD9-4817-B0A2-1C5855C36C57}" dt="2023-01-09T19:13:50.395" v="2899"/>
          <ac:picMkLst>
            <pc:docMk/>
            <pc:sldMk cId="2127738723" sldId="289"/>
            <ac:picMk id="22" creationId="{AB5AF846-A22B-1E45-D471-3C32A6735DAE}"/>
          </ac:picMkLst>
        </pc:picChg>
      </pc:sldChg>
      <pc:sldChg chg="addSp delSp modSp add mod">
        <pc:chgData name="Joaquim Daniel Rios da Cunha" userId="569b1a80-f29c-46dd-a99f-47af7ce64af8" providerId="ADAL" clId="{8840D138-CFD9-4817-B0A2-1C5855C36C57}" dt="2023-01-09T19:13:56.253" v="2901" actId="1076"/>
        <pc:sldMkLst>
          <pc:docMk/>
          <pc:sldMk cId="3079297553" sldId="290"/>
        </pc:sldMkLst>
        <pc:spChg chg="mod">
          <ac:chgData name="Joaquim Daniel Rios da Cunha" userId="569b1a80-f29c-46dd-a99f-47af7ce64af8" providerId="ADAL" clId="{8840D138-CFD9-4817-B0A2-1C5855C36C57}" dt="2022-11-28T21:49:57.731" v="1821" actId="20577"/>
          <ac:spMkLst>
            <pc:docMk/>
            <pc:sldMk cId="3079297553" sldId="290"/>
            <ac:spMk id="2" creationId="{10E60967-D3FD-B6D7-2501-91F0169EDC35}"/>
          </ac:spMkLst>
        </pc:spChg>
        <pc:spChg chg="mod">
          <ac:chgData name="Joaquim Daniel Rios da Cunha" userId="569b1a80-f29c-46dd-a99f-47af7ce64af8" providerId="ADAL" clId="{8840D138-CFD9-4817-B0A2-1C5855C36C57}" dt="2022-11-28T21:54:15.971" v="1862" actId="20577"/>
          <ac:spMkLst>
            <pc:docMk/>
            <pc:sldMk cId="3079297553" sldId="290"/>
            <ac:spMk id="9" creationId="{15548928-1DC1-1563-1E3E-C8DD00D7D50E}"/>
          </ac:spMkLst>
        </pc:spChg>
        <pc:spChg chg="mod">
          <ac:chgData name="Joaquim Daniel Rios da Cunha" userId="569b1a80-f29c-46dd-a99f-47af7ce64af8" providerId="ADAL" clId="{8840D138-CFD9-4817-B0A2-1C5855C36C57}" dt="2022-11-28T21:50:51.747" v="1825" actId="1076"/>
          <ac:spMkLst>
            <pc:docMk/>
            <pc:sldMk cId="3079297553" sldId="290"/>
            <ac:spMk id="10" creationId="{DD68D0D0-AC3C-A2D2-63E4-92771893538A}"/>
          </ac:spMkLst>
        </pc:spChg>
        <pc:spChg chg="add mod">
          <ac:chgData name="Joaquim Daniel Rios da Cunha" userId="569b1a80-f29c-46dd-a99f-47af7ce64af8" providerId="ADAL" clId="{8840D138-CFD9-4817-B0A2-1C5855C36C57}" dt="2022-11-28T21:51:42.752" v="1835" actId="1076"/>
          <ac:spMkLst>
            <pc:docMk/>
            <pc:sldMk cId="3079297553" sldId="290"/>
            <ac:spMk id="11" creationId="{9DA5A6A1-9564-E6EE-8A5F-B5499C562095}"/>
          </ac:spMkLst>
        </pc:spChg>
        <pc:spChg chg="mod">
          <ac:chgData name="Joaquim Daniel Rios da Cunha" userId="569b1a80-f29c-46dd-a99f-47af7ce64af8" providerId="ADAL" clId="{8840D138-CFD9-4817-B0A2-1C5855C36C57}" dt="2022-11-28T21:51:45.779" v="1836" actId="1076"/>
          <ac:spMkLst>
            <pc:docMk/>
            <pc:sldMk cId="3079297553" sldId="290"/>
            <ac:spMk id="12" creationId="{1DBD18F7-87A4-9B81-764E-4D3364D0696D}"/>
          </ac:spMkLst>
        </pc:spChg>
        <pc:spChg chg="add mod">
          <ac:chgData name="Joaquim Daniel Rios da Cunha" userId="569b1a80-f29c-46dd-a99f-47af7ce64af8" providerId="ADAL" clId="{8840D138-CFD9-4817-B0A2-1C5855C36C57}" dt="2022-11-28T21:51:38.781" v="1834" actId="1076"/>
          <ac:spMkLst>
            <pc:docMk/>
            <pc:sldMk cId="3079297553" sldId="290"/>
            <ac:spMk id="13" creationId="{285383AA-59EE-FB43-5295-38CFC82E558F}"/>
          </ac:spMkLst>
        </pc:spChg>
        <pc:spChg chg="add mod">
          <ac:chgData name="Joaquim Daniel Rios da Cunha" userId="569b1a80-f29c-46dd-a99f-47af7ce64af8" providerId="ADAL" clId="{8840D138-CFD9-4817-B0A2-1C5855C36C57}" dt="2022-11-28T21:51:54.208" v="1838" actId="1076"/>
          <ac:spMkLst>
            <pc:docMk/>
            <pc:sldMk cId="3079297553" sldId="290"/>
            <ac:spMk id="15" creationId="{C132CD0D-B439-8906-10B0-0B3FCF4A3D62}"/>
          </ac:spMkLst>
        </pc:spChg>
        <pc:spChg chg="add mod">
          <ac:chgData name="Joaquim Daniel Rios da Cunha" userId="569b1a80-f29c-46dd-a99f-47af7ce64af8" providerId="ADAL" clId="{8840D138-CFD9-4817-B0A2-1C5855C36C57}" dt="2022-11-28T21:51:54.208" v="1838" actId="1076"/>
          <ac:spMkLst>
            <pc:docMk/>
            <pc:sldMk cId="3079297553" sldId="290"/>
            <ac:spMk id="16" creationId="{546E6A74-751C-9DFD-556F-13C061FC17FD}"/>
          </ac:spMkLst>
        </pc:spChg>
        <pc:spChg chg="add del mod">
          <ac:chgData name="Joaquim Daniel Rios da Cunha" userId="569b1a80-f29c-46dd-a99f-47af7ce64af8" providerId="ADAL" clId="{8840D138-CFD9-4817-B0A2-1C5855C36C57}" dt="2023-01-09T19:13:39.645" v="2894"/>
          <ac:spMkLst>
            <pc:docMk/>
            <pc:sldMk cId="3079297553" sldId="290"/>
            <ac:spMk id="17" creationId="{18131237-BA7B-3F3E-24C4-03C8C24524D5}"/>
          </ac:spMkLst>
        </pc:spChg>
        <pc:spChg chg="add del mod">
          <ac:chgData name="Joaquim Daniel Rios da Cunha" userId="569b1a80-f29c-46dd-a99f-47af7ce64af8" providerId="ADAL" clId="{8840D138-CFD9-4817-B0A2-1C5855C36C57}" dt="2022-11-28T21:51:58.396" v="1840" actId="478"/>
          <ac:spMkLst>
            <pc:docMk/>
            <pc:sldMk cId="3079297553" sldId="290"/>
            <ac:spMk id="17" creationId="{7D0921FF-8BE8-5102-C913-CFAE5E3C162B}"/>
          </ac:spMkLst>
        </pc:spChg>
        <pc:spChg chg="add mod">
          <ac:chgData name="Joaquim Daniel Rios da Cunha" userId="569b1a80-f29c-46dd-a99f-47af7ce64af8" providerId="ADAL" clId="{8840D138-CFD9-4817-B0A2-1C5855C36C57}" dt="2022-11-28T21:52:05.694" v="1841" actId="1076"/>
          <ac:spMkLst>
            <pc:docMk/>
            <pc:sldMk cId="3079297553" sldId="290"/>
            <ac:spMk id="18" creationId="{55E1D33F-7CA1-AE98-0A2F-BDBB275FCED4}"/>
          </ac:spMkLst>
        </pc:spChg>
        <pc:spChg chg="add del mod">
          <ac:chgData name="Joaquim Daniel Rios da Cunha" userId="569b1a80-f29c-46dd-a99f-47af7ce64af8" providerId="ADAL" clId="{8840D138-CFD9-4817-B0A2-1C5855C36C57}" dt="2022-11-28T21:53:59.189" v="1853" actId="478"/>
          <ac:spMkLst>
            <pc:docMk/>
            <pc:sldMk cId="3079297553" sldId="290"/>
            <ac:spMk id="19" creationId="{9289BC1A-C281-9619-96A2-B34DEE20AFB4}"/>
          </ac:spMkLst>
        </pc:spChg>
        <pc:spChg chg="add del mod">
          <ac:chgData name="Joaquim Daniel Rios da Cunha" userId="569b1a80-f29c-46dd-a99f-47af7ce64af8" providerId="ADAL" clId="{8840D138-CFD9-4817-B0A2-1C5855C36C57}" dt="2023-01-09T19:13:39.645" v="2894"/>
          <ac:spMkLst>
            <pc:docMk/>
            <pc:sldMk cId="3079297553" sldId="290"/>
            <ac:spMk id="19" creationId="{B500BEFB-CF61-36CF-C9CC-0406CAB0ECC4}"/>
          </ac:spMkLst>
        </pc:spChg>
        <pc:spChg chg="add del mod">
          <ac:chgData name="Joaquim Daniel Rios da Cunha" userId="569b1a80-f29c-46dd-a99f-47af7ce64af8" providerId="ADAL" clId="{8840D138-CFD9-4817-B0A2-1C5855C36C57}" dt="2023-01-09T19:13:39.645" v="2894"/>
          <ac:spMkLst>
            <pc:docMk/>
            <pc:sldMk cId="3079297553" sldId="290"/>
            <ac:spMk id="20" creationId="{0C7D5959-235D-B0B3-5E32-161E4CD351A9}"/>
          </ac:spMkLst>
        </pc:spChg>
        <pc:spChg chg="add mod">
          <ac:chgData name="Joaquim Daniel Rios da Cunha" userId="569b1a80-f29c-46dd-a99f-47af7ce64af8" providerId="ADAL" clId="{8840D138-CFD9-4817-B0A2-1C5855C36C57}" dt="2022-11-28T21:55:00.985" v="1883" actId="1076"/>
          <ac:spMkLst>
            <pc:docMk/>
            <pc:sldMk cId="3079297553" sldId="290"/>
            <ac:spMk id="21" creationId="{C1C8218E-846E-6672-ADA2-73B4EFD32327}"/>
          </ac:spMkLst>
        </pc:spChg>
        <pc:spChg chg="add mod">
          <ac:chgData name="Joaquim Daniel Rios da Cunha" userId="569b1a80-f29c-46dd-a99f-47af7ce64af8" providerId="ADAL" clId="{8840D138-CFD9-4817-B0A2-1C5855C36C57}" dt="2023-01-09T19:13:56.253" v="2901" actId="1076"/>
          <ac:spMkLst>
            <pc:docMk/>
            <pc:sldMk cId="3079297553" sldId="290"/>
            <ac:spMk id="24" creationId="{25ACB0D0-AD66-24C3-28F7-E38257952239}"/>
          </ac:spMkLst>
        </pc:spChg>
        <pc:spChg chg="add mod">
          <ac:chgData name="Joaquim Daniel Rios da Cunha" userId="569b1a80-f29c-46dd-a99f-47af7ce64af8" providerId="ADAL" clId="{8840D138-CFD9-4817-B0A2-1C5855C36C57}" dt="2023-01-09T19:13:56.253" v="2901" actId="1076"/>
          <ac:spMkLst>
            <pc:docMk/>
            <pc:sldMk cId="3079297553" sldId="290"/>
            <ac:spMk id="25" creationId="{AA0B356A-5F18-F1B5-9CF7-62128C3181E8}"/>
          </ac:spMkLst>
        </pc:spChg>
        <pc:spChg chg="add mod">
          <ac:chgData name="Joaquim Daniel Rios da Cunha" userId="569b1a80-f29c-46dd-a99f-47af7ce64af8" providerId="ADAL" clId="{8840D138-CFD9-4817-B0A2-1C5855C36C57}" dt="2023-01-09T19:13:56.253" v="2901" actId="1076"/>
          <ac:spMkLst>
            <pc:docMk/>
            <pc:sldMk cId="3079297553" sldId="290"/>
            <ac:spMk id="26" creationId="{94DD9F62-E459-B36B-3E53-E33A2320EAE8}"/>
          </ac:spMkLst>
        </pc:spChg>
        <pc:graphicFrameChg chg="mod">
          <ac:chgData name="Joaquim Daniel Rios da Cunha" userId="569b1a80-f29c-46dd-a99f-47af7ce64af8" providerId="ADAL" clId="{8840D138-CFD9-4817-B0A2-1C5855C36C57}" dt="2022-11-28T21:51:21.787" v="1831"/>
          <ac:graphicFrameMkLst>
            <pc:docMk/>
            <pc:sldMk cId="3079297553" sldId="290"/>
            <ac:graphicFrameMk id="3" creationId="{70C972F7-0116-5D2B-DB3C-9774DBFB0433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1:51:33.088" v="1833" actId="1076"/>
          <ac:graphicFrameMkLst>
            <pc:docMk/>
            <pc:sldMk cId="3079297553" sldId="290"/>
            <ac:graphicFrameMk id="4" creationId="{5CB4A267-07AA-F505-0AD3-EF970499FF5A}"/>
          </ac:graphicFrameMkLst>
        </pc:graphicFrameChg>
        <pc:picChg chg="add del mod">
          <ac:chgData name="Joaquim Daniel Rios da Cunha" userId="569b1a80-f29c-46dd-a99f-47af7ce64af8" providerId="ADAL" clId="{8840D138-CFD9-4817-B0A2-1C5855C36C57}" dt="2022-11-28T21:53:59.189" v="1853" actId="478"/>
          <ac:picMkLst>
            <pc:docMk/>
            <pc:sldMk cId="3079297553" sldId="290"/>
            <ac:picMk id="20" creationId="{EE79E2C2-6315-8A37-1B4F-A8EA6AFC08BE}"/>
          </ac:picMkLst>
        </pc:picChg>
        <pc:picChg chg="add mod">
          <ac:chgData name="Joaquim Daniel Rios da Cunha" userId="569b1a80-f29c-46dd-a99f-47af7ce64af8" providerId="ADAL" clId="{8840D138-CFD9-4817-B0A2-1C5855C36C57}" dt="2022-11-28T22:36:21.881" v="2594"/>
          <ac:picMkLst>
            <pc:docMk/>
            <pc:sldMk cId="3079297553" sldId="290"/>
            <ac:picMk id="22" creationId="{8BB207C1-55DA-A1EB-DACD-E6A24A8D87EC}"/>
          </ac:picMkLst>
        </pc:picChg>
        <pc:picChg chg="add del mod">
          <ac:chgData name="Joaquim Daniel Rios da Cunha" userId="569b1a80-f29c-46dd-a99f-47af7ce64af8" providerId="ADAL" clId="{8840D138-CFD9-4817-B0A2-1C5855C36C57}" dt="2023-01-09T19:13:39.645" v="2894"/>
          <ac:picMkLst>
            <pc:docMk/>
            <pc:sldMk cId="3079297553" sldId="290"/>
            <ac:picMk id="23" creationId="{EB20F13F-AAB1-3E4C-1762-7FE0231D61C6}"/>
          </ac:picMkLst>
        </pc:picChg>
        <pc:picChg chg="add mod">
          <ac:chgData name="Joaquim Daniel Rios da Cunha" userId="569b1a80-f29c-46dd-a99f-47af7ce64af8" providerId="ADAL" clId="{8840D138-CFD9-4817-B0A2-1C5855C36C57}" dt="2023-01-09T19:13:56.253" v="2901" actId="1076"/>
          <ac:picMkLst>
            <pc:docMk/>
            <pc:sldMk cId="3079297553" sldId="290"/>
            <ac:picMk id="27" creationId="{3F93230A-BCAA-CB14-F96A-DFE35D0AC24C}"/>
          </ac:picMkLst>
        </pc:picChg>
      </pc:sldChg>
      <pc:sldChg chg="addSp delSp modSp add mod">
        <pc:chgData name="Joaquim Daniel Rios da Cunha" userId="569b1a80-f29c-46dd-a99f-47af7ce64af8" providerId="ADAL" clId="{8840D138-CFD9-4817-B0A2-1C5855C36C57}" dt="2023-01-09T19:14:33.485" v="2916" actId="1076"/>
        <pc:sldMkLst>
          <pc:docMk/>
          <pc:sldMk cId="3474930163" sldId="291"/>
        </pc:sldMkLst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4" creationId="{75A1AF24-8AF6-2F61-13A4-B00C031A0418}"/>
          </ac:spMkLst>
        </pc:spChg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8" creationId="{C1E6B459-27F0-74BB-D8A8-B7FD63CAD263}"/>
          </ac:spMkLst>
        </pc:spChg>
        <pc:spChg chg="add del mod">
          <ac:chgData name="Joaquim Daniel Rios da Cunha" userId="569b1a80-f29c-46dd-a99f-47af7ce64af8" providerId="ADAL" clId="{8840D138-CFD9-4817-B0A2-1C5855C36C57}" dt="2022-11-28T22:20:43.063" v="2434" actId="1076"/>
          <ac:spMkLst>
            <pc:docMk/>
            <pc:sldMk cId="3474930163" sldId="291"/>
            <ac:spMk id="9" creationId="{ECC06059-4895-567E-3389-DE99FC751951}"/>
          </ac:spMkLst>
        </pc:spChg>
        <pc:spChg chg="add mod">
          <ac:chgData name="Joaquim Daniel Rios da Cunha" userId="569b1a80-f29c-46dd-a99f-47af7ce64af8" providerId="ADAL" clId="{8840D138-CFD9-4817-B0A2-1C5855C36C57}" dt="2023-01-09T19:14:33.485" v="2916" actId="1076"/>
          <ac:spMkLst>
            <pc:docMk/>
            <pc:sldMk cId="3474930163" sldId="291"/>
            <ac:spMk id="14" creationId="{49A3F397-C360-A2B9-FE6B-BC9668E442B9}"/>
          </ac:spMkLst>
        </pc:spChg>
        <pc:spChg chg="add mod">
          <ac:chgData name="Joaquim Daniel Rios da Cunha" userId="569b1a80-f29c-46dd-a99f-47af7ce64af8" providerId="ADAL" clId="{8840D138-CFD9-4817-B0A2-1C5855C36C57}" dt="2023-01-09T19:14:33.485" v="2916" actId="1076"/>
          <ac:spMkLst>
            <pc:docMk/>
            <pc:sldMk cId="3474930163" sldId="291"/>
            <ac:spMk id="15" creationId="{15EDC7C5-97ED-FED8-68EE-5DBB76A4EA3F}"/>
          </ac:spMkLst>
        </pc:spChg>
        <pc:spChg chg="add del mod">
          <ac:chgData name="Joaquim Daniel Rios da Cunha" userId="569b1a80-f29c-46dd-a99f-47af7ce64af8" providerId="ADAL" clId="{8840D138-CFD9-4817-B0A2-1C5855C36C57}" dt="2022-11-28T22:01:52.167" v="2012"/>
          <ac:spMkLst>
            <pc:docMk/>
            <pc:sldMk cId="3474930163" sldId="291"/>
            <ac:spMk id="15" creationId="{AA9C7D6B-F20C-E0E3-5DEB-38E99B670974}"/>
          </ac:spMkLst>
        </pc:spChg>
        <pc:spChg chg="add mod">
          <ac:chgData name="Joaquim Daniel Rios da Cunha" userId="569b1a80-f29c-46dd-a99f-47af7ce64af8" providerId="ADAL" clId="{8840D138-CFD9-4817-B0A2-1C5855C36C57}" dt="2023-01-09T19:14:33.485" v="2916" actId="1076"/>
          <ac:spMkLst>
            <pc:docMk/>
            <pc:sldMk cId="3474930163" sldId="291"/>
            <ac:spMk id="16" creationId="{95507E63-E330-D2F6-BCFC-D8AFF09886D5}"/>
          </ac:spMkLst>
        </pc:spChg>
        <pc:spChg chg="mod">
          <ac:chgData name="Joaquim Daniel Rios da Cunha" userId="569b1a80-f29c-46dd-a99f-47af7ce64af8" providerId="ADAL" clId="{8840D138-CFD9-4817-B0A2-1C5855C36C57}" dt="2022-11-28T22:20:26.527" v="2429" actId="1076"/>
          <ac:spMkLst>
            <pc:docMk/>
            <pc:sldMk cId="3474930163" sldId="291"/>
            <ac:spMk id="23" creationId="{76B7E1F7-0A9F-7403-BF78-8C5B1C580B3F}"/>
          </ac:spMkLst>
        </pc:spChg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24" creationId="{A904AB80-8FC4-F831-EB9B-4BF49E478739}"/>
          </ac:spMkLst>
        </pc:spChg>
        <pc:spChg chg="add del mod">
          <ac:chgData name="Joaquim Daniel Rios da Cunha" userId="569b1a80-f29c-46dd-a99f-47af7ce64af8" providerId="ADAL" clId="{8840D138-CFD9-4817-B0A2-1C5855C36C57}" dt="2022-11-28T22:02:02.198" v="2018" actId="478"/>
          <ac:spMkLst>
            <pc:docMk/>
            <pc:sldMk cId="3474930163" sldId="291"/>
            <ac:spMk id="25" creationId="{E9482878-4B71-0954-B4F6-30F36A7CD9AA}"/>
          </ac:spMkLst>
        </pc:spChg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26" creationId="{71587492-94CC-7D05-C1E3-17B37CD36FE6}"/>
          </ac:spMkLst>
        </pc:spChg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27" creationId="{770D8A3B-785E-7DA2-966F-F57B59E28A65}"/>
          </ac:spMkLst>
        </pc:spChg>
        <pc:spChg chg="add mod">
          <ac:chgData name="Joaquim Daniel Rios da Cunha" userId="569b1a80-f29c-46dd-a99f-47af7ce64af8" providerId="ADAL" clId="{8840D138-CFD9-4817-B0A2-1C5855C36C57}" dt="2022-11-28T22:20:19.725" v="2427" actId="1076"/>
          <ac:spMkLst>
            <pc:docMk/>
            <pc:sldMk cId="3474930163" sldId="291"/>
            <ac:spMk id="28" creationId="{4F2640C9-1C7B-1DBB-3B49-BE5D6244B940}"/>
          </ac:spMkLst>
        </pc:spChg>
        <pc:spChg chg="add del mod">
          <ac:chgData name="Joaquim Daniel Rios da Cunha" userId="569b1a80-f29c-46dd-a99f-47af7ce64af8" providerId="ADAL" clId="{8840D138-CFD9-4817-B0A2-1C5855C36C57}" dt="2022-11-28T22:20:04.509" v="2426" actId="478"/>
          <ac:spMkLst>
            <pc:docMk/>
            <pc:sldMk cId="3474930163" sldId="291"/>
            <ac:spMk id="29" creationId="{987DAFD8-3072-6A13-7589-9E54EC312EF7}"/>
          </ac:spMkLst>
        </pc:spChg>
        <pc:spChg chg="add mod">
          <ac:chgData name="Joaquim Daniel Rios da Cunha" userId="569b1a80-f29c-46dd-a99f-47af7ce64af8" providerId="ADAL" clId="{8840D138-CFD9-4817-B0A2-1C5855C36C57}" dt="2022-11-28T22:20:38.036" v="2433" actId="14100"/>
          <ac:spMkLst>
            <pc:docMk/>
            <pc:sldMk cId="3474930163" sldId="291"/>
            <ac:spMk id="30" creationId="{17E08A3F-EF7E-4044-886D-259376DD1475}"/>
          </ac:spMkLst>
        </pc:spChg>
        <pc:graphicFrameChg chg="modGraphic">
          <ac:chgData name="Joaquim Daniel Rios da Cunha" userId="569b1a80-f29c-46dd-a99f-47af7ce64af8" providerId="ADAL" clId="{8840D138-CFD9-4817-B0A2-1C5855C36C57}" dt="2022-11-28T21:58:35.303" v="1928" actId="207"/>
          <ac:graphicFrameMkLst>
            <pc:docMk/>
            <pc:sldMk cId="3474930163" sldId="291"/>
            <ac:graphicFrameMk id="7" creationId="{472DCDC3-223B-F486-A3AA-3447A31987DB}"/>
          </ac:graphicFrameMkLst>
        </pc:graphicFrameChg>
        <pc:graphicFrameChg chg="add del mod modGraphic">
          <ac:chgData name="Joaquim Daniel Rios da Cunha" userId="569b1a80-f29c-46dd-a99f-47af7ce64af8" providerId="ADAL" clId="{8840D138-CFD9-4817-B0A2-1C5855C36C57}" dt="2022-11-28T21:58:21.228" v="1927"/>
          <ac:graphicFrameMkLst>
            <pc:docMk/>
            <pc:sldMk cId="3474930163" sldId="291"/>
            <ac:graphicFrameMk id="12" creationId="{E120CDA8-D623-BD44-5C48-C015306527F2}"/>
          </ac:graphicFrameMkLst>
        </pc:graphicFrameChg>
        <pc:graphicFrameChg chg="mod modGraphic">
          <ac:chgData name="Joaquim Daniel Rios da Cunha" userId="569b1a80-f29c-46dd-a99f-47af7ce64af8" providerId="ADAL" clId="{8840D138-CFD9-4817-B0A2-1C5855C36C57}" dt="2022-11-28T22:20:23.527" v="2428" actId="1076"/>
          <ac:graphicFrameMkLst>
            <pc:docMk/>
            <pc:sldMk cId="3474930163" sldId="291"/>
            <ac:graphicFrameMk id="13" creationId="{0A2D679B-0567-CD8F-0AF2-3A8240E77DE1}"/>
          </ac:graphicFrameMkLst>
        </pc:graphicFrameChg>
        <pc:picChg chg="add mod">
          <ac:chgData name="Joaquim Daniel Rios da Cunha" userId="569b1a80-f29c-46dd-a99f-47af7ce64af8" providerId="ADAL" clId="{8840D138-CFD9-4817-B0A2-1C5855C36C57}" dt="2022-11-28T21:58:55.263" v="1929"/>
          <ac:picMkLst>
            <pc:docMk/>
            <pc:sldMk cId="3474930163" sldId="291"/>
            <ac:picMk id="2" creationId="{7384AEAF-6EA3-8446-73B9-8DB3A8D44DDF}"/>
          </ac:picMkLst>
        </pc:picChg>
        <pc:picChg chg="add del">
          <ac:chgData name="Joaquim Daniel Rios da Cunha" userId="569b1a80-f29c-46dd-a99f-47af7ce64af8" providerId="ADAL" clId="{8840D138-CFD9-4817-B0A2-1C5855C36C57}" dt="2022-11-28T21:58:07.901" v="1922" actId="478"/>
          <ac:picMkLst>
            <pc:docMk/>
            <pc:sldMk cId="3474930163" sldId="291"/>
            <ac:picMk id="11" creationId="{8DC031E5-DE37-843A-0153-68CB45CC4D93}"/>
          </ac:picMkLst>
        </pc:picChg>
        <pc:picChg chg="add del">
          <ac:chgData name="Joaquim Daniel Rios da Cunha" userId="569b1a80-f29c-46dd-a99f-47af7ce64af8" providerId="ADAL" clId="{8840D138-CFD9-4817-B0A2-1C5855C36C57}" dt="2022-11-28T21:58:17.061" v="1926" actId="478"/>
          <ac:picMkLst>
            <pc:docMk/>
            <pc:sldMk cId="3474930163" sldId="291"/>
            <ac:picMk id="14" creationId="{4A49DF07-7E5F-E6EC-03FE-82410FDCE92E}"/>
          </ac:picMkLst>
        </pc:picChg>
        <pc:picChg chg="add mod">
          <ac:chgData name="Joaquim Daniel Rios da Cunha" userId="569b1a80-f29c-46dd-a99f-47af7ce64af8" providerId="ADAL" clId="{8840D138-CFD9-4817-B0A2-1C5855C36C57}" dt="2023-01-09T19:14:33.485" v="2916" actId="1076"/>
          <ac:picMkLst>
            <pc:docMk/>
            <pc:sldMk cId="3474930163" sldId="291"/>
            <ac:picMk id="17" creationId="{53C89614-9AF1-8CCE-37B5-0B81EBAB73FC}"/>
          </ac:picMkLst>
        </pc:picChg>
        <pc:cxnChg chg="del mod">
          <ac:chgData name="Joaquim Daniel Rios da Cunha" userId="569b1a80-f29c-46dd-a99f-47af7ce64af8" providerId="ADAL" clId="{8840D138-CFD9-4817-B0A2-1C5855C36C57}" dt="2022-11-28T22:20:31.123" v="2430" actId="478"/>
          <ac:cxnSpMkLst>
            <pc:docMk/>
            <pc:sldMk cId="3474930163" sldId="291"/>
            <ac:cxnSpMk id="16" creationId="{9634A4FF-34CB-13AC-CD31-C99A6BE9AA34}"/>
          </ac:cxnSpMkLst>
        </pc:cxnChg>
        <pc:cxnChg chg="del">
          <ac:chgData name="Joaquim Daniel Rios da Cunha" userId="569b1a80-f29c-46dd-a99f-47af7ce64af8" providerId="ADAL" clId="{8840D138-CFD9-4817-B0A2-1C5855C36C57}" dt="2022-11-28T22:01:18.324" v="2002" actId="478"/>
          <ac:cxnSpMkLst>
            <pc:docMk/>
            <pc:sldMk cId="3474930163" sldId="291"/>
            <ac:cxnSpMk id="17" creationId="{D3B78BEA-0410-05D4-7127-ACD69EF390EC}"/>
          </ac:cxnSpMkLst>
        </pc:cxnChg>
        <pc:cxnChg chg="del">
          <ac:chgData name="Joaquim Daniel Rios da Cunha" userId="569b1a80-f29c-46dd-a99f-47af7ce64af8" providerId="ADAL" clId="{8840D138-CFD9-4817-B0A2-1C5855C36C57}" dt="2022-11-28T22:01:11.523" v="1998" actId="478"/>
          <ac:cxnSpMkLst>
            <pc:docMk/>
            <pc:sldMk cId="3474930163" sldId="291"/>
            <ac:cxnSpMk id="18" creationId="{EE6EF448-33F1-3A17-C18B-1052669CF566}"/>
          </ac:cxnSpMkLst>
        </pc:cxnChg>
        <pc:cxnChg chg="del">
          <ac:chgData name="Joaquim Daniel Rios da Cunha" userId="569b1a80-f29c-46dd-a99f-47af7ce64af8" providerId="ADAL" clId="{8840D138-CFD9-4817-B0A2-1C5855C36C57}" dt="2022-11-28T22:01:17.542" v="2001" actId="478"/>
          <ac:cxnSpMkLst>
            <pc:docMk/>
            <pc:sldMk cId="3474930163" sldId="291"/>
            <ac:cxnSpMk id="19" creationId="{E56E359D-2C48-ACB1-FEA2-C58B2E70BC75}"/>
          </ac:cxnSpMkLst>
        </pc:cxnChg>
        <pc:cxnChg chg="del">
          <ac:chgData name="Joaquim Daniel Rios da Cunha" userId="569b1a80-f29c-46dd-a99f-47af7ce64af8" providerId="ADAL" clId="{8840D138-CFD9-4817-B0A2-1C5855C36C57}" dt="2022-11-28T22:01:15.438" v="2000" actId="478"/>
          <ac:cxnSpMkLst>
            <pc:docMk/>
            <pc:sldMk cId="3474930163" sldId="291"/>
            <ac:cxnSpMk id="20" creationId="{656AE2E6-94D9-276E-64D8-6ED4AE26D0B4}"/>
          </ac:cxnSpMkLst>
        </pc:cxnChg>
        <pc:cxnChg chg="del">
          <ac:chgData name="Joaquim Daniel Rios da Cunha" userId="569b1a80-f29c-46dd-a99f-47af7ce64af8" providerId="ADAL" clId="{8840D138-CFD9-4817-B0A2-1C5855C36C57}" dt="2022-11-28T22:01:14.253" v="1999" actId="478"/>
          <ac:cxnSpMkLst>
            <pc:docMk/>
            <pc:sldMk cId="3474930163" sldId="291"/>
            <ac:cxnSpMk id="21" creationId="{065614D3-1A5F-D483-D0EE-44878F735C39}"/>
          </ac:cxnSpMkLst>
        </pc:cxnChg>
        <pc:cxnChg chg="del">
          <ac:chgData name="Joaquim Daniel Rios da Cunha" userId="569b1a80-f29c-46dd-a99f-47af7ce64af8" providerId="ADAL" clId="{8840D138-CFD9-4817-B0A2-1C5855C36C57}" dt="2022-11-28T22:00:42.114" v="1993" actId="478"/>
          <ac:cxnSpMkLst>
            <pc:docMk/>
            <pc:sldMk cId="3474930163" sldId="291"/>
            <ac:cxnSpMk id="22" creationId="{7376D32A-F32D-AE97-7687-DA0AD7A107E1}"/>
          </ac:cxnSpMkLst>
        </pc:cxnChg>
      </pc:sldChg>
      <pc:sldChg chg="addSp delSp modSp add mod">
        <pc:chgData name="Joaquim Daniel Rios da Cunha" userId="569b1a80-f29c-46dd-a99f-47af7ce64af8" providerId="ADAL" clId="{8840D138-CFD9-4817-B0A2-1C5855C36C57}" dt="2023-01-09T19:14:31.130" v="2914" actId="1076"/>
        <pc:sldMkLst>
          <pc:docMk/>
          <pc:sldMk cId="1996156373" sldId="292"/>
        </pc:sldMkLst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4" creationId="{75A1AF24-8AF6-2F61-13A4-B00C031A0418}"/>
          </ac:spMkLst>
        </pc:spChg>
        <pc:spChg chg="add mod">
          <ac:chgData name="Joaquim Daniel Rios da Cunha" userId="569b1a80-f29c-46dd-a99f-47af7ce64af8" providerId="ADAL" clId="{8840D138-CFD9-4817-B0A2-1C5855C36C57}" dt="2023-01-09T19:14:31.130" v="2914" actId="1076"/>
          <ac:spMkLst>
            <pc:docMk/>
            <pc:sldMk cId="1996156373" sldId="292"/>
            <ac:spMk id="4" creationId="{B9DFC1B3-D787-1759-50AA-A9E6B2486474}"/>
          </ac:spMkLst>
        </pc:spChg>
        <pc:spChg chg="add mod">
          <ac:chgData name="Joaquim Daniel Rios da Cunha" userId="569b1a80-f29c-46dd-a99f-47af7ce64af8" providerId="ADAL" clId="{8840D138-CFD9-4817-B0A2-1C5855C36C57}" dt="2023-01-09T19:14:31.130" v="2914" actId="1076"/>
          <ac:spMkLst>
            <pc:docMk/>
            <pc:sldMk cId="1996156373" sldId="292"/>
            <ac:spMk id="8" creationId="{0F279E94-D4FB-1C68-CD6B-DD37E47A78C8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8" creationId="{C1E6B459-27F0-74BB-D8A8-B7FD63CAD263}"/>
          </ac:spMkLst>
        </pc:spChg>
        <pc:spChg chg="add mod">
          <ac:chgData name="Joaquim Daniel Rios da Cunha" userId="569b1a80-f29c-46dd-a99f-47af7ce64af8" providerId="ADAL" clId="{8840D138-CFD9-4817-B0A2-1C5855C36C57}" dt="2023-01-09T19:14:31.130" v="2914" actId="1076"/>
          <ac:spMkLst>
            <pc:docMk/>
            <pc:sldMk cId="1996156373" sldId="292"/>
            <ac:spMk id="9" creationId="{677ACE6B-37EA-CD82-78E5-DC09AD8AB912}"/>
          </ac:spMkLst>
        </pc:spChg>
        <pc:spChg chg="del">
          <ac:chgData name="Joaquim Daniel Rios da Cunha" userId="569b1a80-f29c-46dd-a99f-47af7ce64af8" providerId="ADAL" clId="{8840D138-CFD9-4817-B0A2-1C5855C36C57}" dt="2022-11-28T22:04:15.235" v="2083" actId="478"/>
          <ac:spMkLst>
            <pc:docMk/>
            <pc:sldMk cId="1996156373" sldId="292"/>
            <ac:spMk id="9" creationId="{ECC06059-4895-567E-3389-DE99FC751951}"/>
          </ac:spMkLst>
        </pc:spChg>
        <pc:spChg chg="add del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14" creationId="{3E954A70-7B9D-9B97-DF95-8C1B5C6F850B}"/>
          </ac:spMkLst>
        </pc:spChg>
        <pc:spChg chg="add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15" creationId="{6C8C3A77-6D74-9FB7-F421-5DABFBF274AC}"/>
          </ac:spMkLst>
        </pc:spChg>
        <pc:spChg chg="add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17" creationId="{1B6F4274-9916-FD0B-54A9-A3F5BD8A478D}"/>
          </ac:spMkLst>
        </pc:spChg>
        <pc:spChg chg="add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18" creationId="{AED694B8-4331-8CD2-8A3C-9CB73C36E309}"/>
          </ac:spMkLst>
        </pc:spChg>
        <pc:spChg chg="add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19" creationId="{68363808-C74C-0DCB-C3D6-798F1EC6B456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23" creationId="{76B7E1F7-0A9F-7403-BF78-8C5B1C580B3F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24" creationId="{A904AB80-8FC4-F831-EB9B-4BF49E478739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26" creationId="{71587492-94CC-7D05-C1E3-17B37CD36FE6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27" creationId="{770D8A3B-785E-7DA2-966F-F57B59E28A65}"/>
          </ac:spMkLst>
        </pc:spChg>
        <pc:spChg chg="del">
          <ac:chgData name="Joaquim Daniel Rios da Cunha" userId="569b1a80-f29c-46dd-a99f-47af7ce64af8" providerId="ADAL" clId="{8840D138-CFD9-4817-B0A2-1C5855C36C57}" dt="2022-11-28T22:04:13.061" v="2082" actId="478"/>
          <ac:spMkLst>
            <pc:docMk/>
            <pc:sldMk cId="1996156373" sldId="292"/>
            <ac:spMk id="28" creationId="{4F2640C9-1C7B-1DBB-3B49-BE5D6244B940}"/>
          </ac:spMkLst>
        </pc:spChg>
        <pc:spChg chg="add mod">
          <ac:chgData name="Joaquim Daniel Rios da Cunha" userId="569b1a80-f29c-46dd-a99f-47af7ce64af8" providerId="ADAL" clId="{8840D138-CFD9-4817-B0A2-1C5855C36C57}" dt="2022-11-28T22:17:08.224" v="2391" actId="1076"/>
          <ac:spMkLst>
            <pc:docMk/>
            <pc:sldMk cId="1996156373" sldId="292"/>
            <ac:spMk id="32" creationId="{B2DACB9B-83DD-D773-96AB-51DC380AF077}"/>
          </ac:spMkLst>
        </pc:spChg>
        <pc:spChg chg="add mod">
          <ac:chgData name="Joaquim Daniel Rios da Cunha" userId="569b1a80-f29c-46dd-a99f-47af7ce64af8" providerId="ADAL" clId="{8840D138-CFD9-4817-B0A2-1C5855C36C57}" dt="2022-11-28T22:17:22.914" v="2403" actId="1076"/>
          <ac:spMkLst>
            <pc:docMk/>
            <pc:sldMk cId="1996156373" sldId="292"/>
            <ac:spMk id="33" creationId="{9F8389D9-3E3E-D746-B750-6567A8D65623}"/>
          </ac:spMkLst>
        </pc:spChg>
        <pc:graphicFrameChg chg="del">
          <ac:chgData name="Joaquim Daniel Rios da Cunha" userId="569b1a80-f29c-46dd-a99f-47af7ce64af8" providerId="ADAL" clId="{8840D138-CFD9-4817-B0A2-1C5855C36C57}" dt="2022-11-28T22:04:16.316" v="2084" actId="478"/>
          <ac:graphicFrameMkLst>
            <pc:docMk/>
            <pc:sldMk cId="1996156373" sldId="292"/>
            <ac:graphicFrameMk id="13" creationId="{0A2D679B-0567-CD8F-0AF2-3A8240E77DE1}"/>
          </ac:graphicFrameMkLst>
        </pc:graphicFrameChg>
        <pc:graphicFrameChg chg="add mod modGraphic">
          <ac:chgData name="Joaquim Daniel Rios da Cunha" userId="569b1a80-f29c-46dd-a99f-47af7ce64af8" providerId="ADAL" clId="{8840D138-CFD9-4817-B0A2-1C5855C36C57}" dt="2022-11-28T22:17:08.224" v="2391" actId="1076"/>
          <ac:graphicFrameMkLst>
            <pc:docMk/>
            <pc:sldMk cId="1996156373" sldId="292"/>
            <ac:graphicFrameMk id="20" creationId="{2837CBDF-2E32-AF23-9389-B1F554070033}"/>
          </ac:graphicFrameMkLst>
        </pc:graphicFrameChg>
        <pc:picChg chg="add mod">
          <ac:chgData name="Joaquim Daniel Rios da Cunha" userId="569b1a80-f29c-46dd-a99f-47af7ce64af8" providerId="ADAL" clId="{8840D138-CFD9-4817-B0A2-1C5855C36C57}" dt="2023-01-09T19:14:31.130" v="2914" actId="1076"/>
          <ac:picMkLst>
            <pc:docMk/>
            <pc:sldMk cId="1996156373" sldId="292"/>
            <ac:picMk id="13" creationId="{7596E3A4-B9FE-1192-DCB7-CA26DD0DDEDE}"/>
          </ac:picMkLst>
        </pc:picChg>
        <pc:picChg chg="add mod">
          <ac:chgData name="Joaquim Daniel Rios da Cunha" userId="569b1a80-f29c-46dd-a99f-47af7ce64af8" providerId="ADAL" clId="{8840D138-CFD9-4817-B0A2-1C5855C36C57}" dt="2022-11-28T22:17:08.224" v="2391" actId="1076"/>
          <ac:picMkLst>
            <pc:docMk/>
            <pc:sldMk cId="1996156373" sldId="292"/>
            <ac:picMk id="22" creationId="{30910096-1956-141E-C741-73513160785D}"/>
          </ac:picMkLst>
        </pc:picChg>
        <pc:picChg chg="add mod">
          <ac:chgData name="Joaquim Daniel Rios da Cunha" userId="569b1a80-f29c-46dd-a99f-47af7ce64af8" providerId="ADAL" clId="{8840D138-CFD9-4817-B0A2-1C5855C36C57}" dt="2022-11-28T22:17:08.224" v="2391" actId="1076"/>
          <ac:picMkLst>
            <pc:docMk/>
            <pc:sldMk cId="1996156373" sldId="292"/>
            <ac:picMk id="29" creationId="{081F5847-F219-C2F9-C757-1F5CCCE7C75C}"/>
          </ac:picMkLst>
        </pc:picChg>
        <pc:picChg chg="add mod">
          <ac:chgData name="Joaquim Daniel Rios da Cunha" userId="569b1a80-f29c-46dd-a99f-47af7ce64af8" providerId="ADAL" clId="{8840D138-CFD9-4817-B0A2-1C5855C36C57}" dt="2022-11-28T22:17:08.224" v="2391" actId="1076"/>
          <ac:picMkLst>
            <pc:docMk/>
            <pc:sldMk cId="1996156373" sldId="292"/>
            <ac:picMk id="30" creationId="{75040300-6837-0126-24AB-4140EE54B2BB}"/>
          </ac:picMkLst>
        </pc:picChg>
        <pc:picChg chg="add mod">
          <ac:chgData name="Joaquim Daniel Rios da Cunha" userId="569b1a80-f29c-46dd-a99f-47af7ce64af8" providerId="ADAL" clId="{8840D138-CFD9-4817-B0A2-1C5855C36C57}" dt="2022-11-28T22:17:08.224" v="2391" actId="1076"/>
          <ac:picMkLst>
            <pc:docMk/>
            <pc:sldMk cId="1996156373" sldId="292"/>
            <ac:picMk id="31" creationId="{AA026369-79C5-6A77-73C8-2AC0EC8C51C7}"/>
          </ac:picMkLst>
        </pc:picChg>
        <pc:picChg chg="add del mod">
          <ac:chgData name="Joaquim Daniel Rios da Cunha" userId="569b1a80-f29c-46dd-a99f-47af7ce64af8" providerId="ADAL" clId="{8840D138-CFD9-4817-B0A2-1C5855C36C57}" dt="2022-11-28T22:36:33.098" v="2600"/>
          <ac:picMkLst>
            <pc:docMk/>
            <pc:sldMk cId="1996156373" sldId="292"/>
            <ac:picMk id="34" creationId="{3D9E1D30-9579-75B3-4C57-D039D2D7D91F}"/>
          </ac:picMkLst>
        </pc:picChg>
        <pc:cxnChg chg="del">
          <ac:chgData name="Joaquim Daniel Rios da Cunha" userId="569b1a80-f29c-46dd-a99f-47af7ce64af8" providerId="ADAL" clId="{8840D138-CFD9-4817-B0A2-1C5855C36C57}" dt="2022-11-28T22:04:13.061" v="2082" actId="478"/>
          <ac:cxnSpMkLst>
            <pc:docMk/>
            <pc:sldMk cId="1996156373" sldId="292"/>
            <ac:cxnSpMk id="16" creationId="{9634A4FF-34CB-13AC-CD31-C99A6BE9AA34}"/>
          </ac:cxnSpMkLst>
        </pc:cxnChg>
      </pc:sldChg>
      <pc:sldChg chg="addSp delSp modSp add mod setBg">
        <pc:chgData name="Joaquim Daniel Rios da Cunha" userId="569b1a80-f29c-46dd-a99f-47af7ce64af8" providerId="ADAL" clId="{8840D138-CFD9-4817-B0A2-1C5855C36C57}" dt="2023-01-09T19:14:36.339" v="2918" actId="1076"/>
        <pc:sldMkLst>
          <pc:docMk/>
          <pc:sldMk cId="3061342997" sldId="293"/>
        </pc:sldMkLst>
        <pc:spChg chg="add mod">
          <ac:chgData name="Joaquim Daniel Rios da Cunha" userId="569b1a80-f29c-46dd-a99f-47af7ce64af8" providerId="ADAL" clId="{8840D138-CFD9-4817-B0A2-1C5855C36C57}" dt="2023-01-09T19:14:36.339" v="2918" actId="1076"/>
          <ac:spMkLst>
            <pc:docMk/>
            <pc:sldMk cId="3061342997" sldId="293"/>
            <ac:spMk id="4" creationId="{8AE5DB8B-492D-5CA5-BC20-F55C677BACC5}"/>
          </ac:spMkLst>
        </pc:spChg>
        <pc:spChg chg="add del mod">
          <ac:chgData name="Joaquim Daniel Rios da Cunha" userId="569b1a80-f29c-46dd-a99f-47af7ce64af8" providerId="ADAL" clId="{8840D138-CFD9-4817-B0A2-1C5855C36C57}" dt="2022-11-28T22:17:28.507" v="2405"/>
          <ac:spMkLst>
            <pc:docMk/>
            <pc:sldMk cId="3061342997" sldId="293"/>
            <ac:spMk id="4" creationId="{AD5FC3B5-90E2-C606-9C87-86254499AAAA}"/>
          </ac:spMkLst>
        </pc:spChg>
        <pc:spChg chg="add mod">
          <ac:chgData name="Joaquim Daniel Rios da Cunha" userId="569b1a80-f29c-46dd-a99f-47af7ce64af8" providerId="ADAL" clId="{8840D138-CFD9-4817-B0A2-1C5855C36C57}" dt="2022-11-28T22:17:37.620" v="2419" actId="20577"/>
          <ac:spMkLst>
            <pc:docMk/>
            <pc:sldMk cId="3061342997" sldId="293"/>
            <ac:spMk id="8" creationId="{02E085E3-A672-DAD5-2A7C-DA36BEBB311E}"/>
          </ac:spMkLst>
        </pc:spChg>
        <pc:spChg chg="add mod">
          <ac:chgData name="Joaquim Daniel Rios da Cunha" userId="569b1a80-f29c-46dd-a99f-47af7ce64af8" providerId="ADAL" clId="{8840D138-CFD9-4817-B0A2-1C5855C36C57}" dt="2023-01-09T19:14:36.339" v="2918" actId="1076"/>
          <ac:spMkLst>
            <pc:docMk/>
            <pc:sldMk cId="3061342997" sldId="293"/>
            <ac:spMk id="9" creationId="{F26CA298-914F-4480-4B67-92A58F11C453}"/>
          </ac:spMkLst>
        </pc:spChg>
        <pc:spChg chg="add mod">
          <ac:chgData name="Joaquim Daniel Rios da Cunha" userId="569b1a80-f29c-46dd-a99f-47af7ce64af8" providerId="ADAL" clId="{8840D138-CFD9-4817-B0A2-1C5855C36C57}" dt="2023-01-09T19:14:36.339" v="2918" actId="1076"/>
          <ac:spMkLst>
            <pc:docMk/>
            <pc:sldMk cId="3061342997" sldId="293"/>
            <ac:spMk id="13" creationId="{811F4CD4-3DEC-287B-C84F-0EFBEB659375}"/>
          </ac:spMkLst>
        </pc:spChg>
        <pc:spChg chg="mod">
          <ac:chgData name="Joaquim Daniel Rios da Cunha" userId="569b1a80-f29c-46dd-a99f-47af7ce64af8" providerId="ADAL" clId="{8840D138-CFD9-4817-B0A2-1C5855C36C57}" dt="2022-11-28T22:18:05.614" v="2422" actId="1076"/>
          <ac:spMkLst>
            <pc:docMk/>
            <pc:sldMk cId="3061342997" sldId="293"/>
            <ac:spMk id="14" creationId="{3E954A70-7B9D-9B97-DF95-8C1B5C6F850B}"/>
          </ac:spMkLst>
        </pc:spChg>
        <pc:spChg chg="mod">
          <ac:chgData name="Joaquim Daniel Rios da Cunha" userId="569b1a80-f29c-46dd-a99f-47af7ce64af8" providerId="ADAL" clId="{8840D138-CFD9-4817-B0A2-1C5855C36C57}" dt="2022-11-28T22:18:05.614" v="2422" actId="1076"/>
          <ac:spMkLst>
            <pc:docMk/>
            <pc:sldMk cId="3061342997" sldId="293"/>
            <ac:spMk id="15" creationId="{6C8C3A77-6D74-9FB7-F421-5DABFBF274AC}"/>
          </ac:spMkLst>
        </pc:spChg>
        <pc:spChg chg="mod">
          <ac:chgData name="Joaquim Daniel Rios da Cunha" userId="569b1a80-f29c-46dd-a99f-47af7ce64af8" providerId="ADAL" clId="{8840D138-CFD9-4817-B0A2-1C5855C36C57}" dt="2022-11-28T22:18:05.614" v="2422" actId="1076"/>
          <ac:spMkLst>
            <pc:docMk/>
            <pc:sldMk cId="3061342997" sldId="293"/>
            <ac:spMk id="17" creationId="{1B6F4274-9916-FD0B-54A9-A3F5BD8A478D}"/>
          </ac:spMkLst>
        </pc:spChg>
        <pc:spChg chg="mod">
          <ac:chgData name="Joaquim Daniel Rios da Cunha" userId="569b1a80-f29c-46dd-a99f-47af7ce64af8" providerId="ADAL" clId="{8840D138-CFD9-4817-B0A2-1C5855C36C57}" dt="2022-11-28T22:18:05.614" v="2422" actId="1076"/>
          <ac:spMkLst>
            <pc:docMk/>
            <pc:sldMk cId="3061342997" sldId="293"/>
            <ac:spMk id="18" creationId="{AED694B8-4331-8CD2-8A3C-9CB73C36E309}"/>
          </ac:spMkLst>
        </pc:spChg>
        <pc:spChg chg="mod">
          <ac:chgData name="Joaquim Daniel Rios da Cunha" userId="569b1a80-f29c-46dd-a99f-47af7ce64af8" providerId="ADAL" clId="{8840D138-CFD9-4817-B0A2-1C5855C36C57}" dt="2022-11-28T22:18:05.614" v="2422" actId="1076"/>
          <ac:spMkLst>
            <pc:docMk/>
            <pc:sldMk cId="3061342997" sldId="293"/>
            <ac:spMk id="19" creationId="{68363808-C74C-0DCB-C3D6-798F1EC6B456}"/>
          </ac:spMkLst>
        </pc:spChg>
        <pc:spChg chg="del">
          <ac:chgData name="Joaquim Daniel Rios da Cunha" userId="569b1a80-f29c-46dd-a99f-47af7ce64af8" providerId="ADAL" clId="{8840D138-CFD9-4817-B0A2-1C5855C36C57}" dt="2022-11-28T22:16:58.039" v="2390" actId="478"/>
          <ac:spMkLst>
            <pc:docMk/>
            <pc:sldMk cId="3061342997" sldId="293"/>
            <ac:spMk id="32" creationId="{B2DACB9B-83DD-D773-96AB-51DC380AF077}"/>
          </ac:spMkLst>
        </pc:spChg>
        <pc:graphicFrameChg chg="modGraphic">
          <ac:chgData name="Joaquim Daniel Rios da Cunha" userId="569b1a80-f29c-46dd-a99f-47af7ce64af8" providerId="ADAL" clId="{8840D138-CFD9-4817-B0A2-1C5855C36C57}" dt="2022-11-28T22:15:29.051" v="2347" actId="207"/>
          <ac:graphicFrameMkLst>
            <pc:docMk/>
            <pc:sldMk cId="3061342997" sldId="293"/>
            <ac:graphicFrameMk id="7" creationId="{472DCDC3-223B-F486-A3AA-3447A31987DB}"/>
          </ac:graphicFrameMkLst>
        </pc:graphicFrameChg>
        <pc:graphicFrameChg chg="mod modGraphic">
          <ac:chgData name="Joaquim Daniel Rios da Cunha" userId="569b1a80-f29c-46dd-a99f-47af7ce64af8" providerId="ADAL" clId="{8840D138-CFD9-4817-B0A2-1C5855C36C57}" dt="2022-11-28T22:18:05.614" v="2422" actId="1076"/>
          <ac:graphicFrameMkLst>
            <pc:docMk/>
            <pc:sldMk cId="3061342997" sldId="293"/>
            <ac:graphicFrameMk id="20" creationId="{2837CBDF-2E32-AF23-9389-B1F554070033}"/>
          </ac:graphicFrameMkLst>
        </pc:graphicFrameChg>
        <pc:picChg chg="mod">
          <ac:chgData name="Joaquim Daniel Rios da Cunha" userId="569b1a80-f29c-46dd-a99f-47af7ce64af8" providerId="ADAL" clId="{8840D138-CFD9-4817-B0A2-1C5855C36C57}" dt="2022-11-28T22:15:31.265" v="2348" actId="1076"/>
          <ac:picMkLst>
            <pc:docMk/>
            <pc:sldMk cId="3061342997" sldId="293"/>
            <ac:picMk id="2" creationId="{7384AEAF-6EA3-8446-73B9-8DB3A8D44DDF}"/>
          </ac:picMkLst>
        </pc:picChg>
        <pc:picChg chg="add mod">
          <ac:chgData name="Joaquim Daniel Rios da Cunha" userId="569b1a80-f29c-46dd-a99f-47af7ce64af8" providerId="ADAL" clId="{8840D138-CFD9-4817-B0A2-1C5855C36C57}" dt="2023-01-09T19:14:36.339" v="2918" actId="1076"/>
          <ac:picMkLst>
            <pc:docMk/>
            <pc:sldMk cId="3061342997" sldId="293"/>
            <ac:picMk id="16" creationId="{2B41F6AC-7479-6FE1-75B1-679AD9E3B09E}"/>
          </ac:picMkLst>
        </pc:picChg>
        <pc:picChg chg="mod">
          <ac:chgData name="Joaquim Daniel Rios da Cunha" userId="569b1a80-f29c-46dd-a99f-47af7ce64af8" providerId="ADAL" clId="{8840D138-CFD9-4817-B0A2-1C5855C36C57}" dt="2022-11-28T22:18:18.923" v="2423" actId="1076"/>
          <ac:picMkLst>
            <pc:docMk/>
            <pc:sldMk cId="3061342997" sldId="293"/>
            <ac:picMk id="22" creationId="{30910096-1956-141E-C741-73513160785D}"/>
          </ac:picMkLst>
        </pc:picChg>
        <pc:picChg chg="del mod">
          <ac:chgData name="Joaquim Daniel Rios da Cunha" userId="569b1a80-f29c-46dd-a99f-47af7ce64af8" providerId="ADAL" clId="{8840D138-CFD9-4817-B0A2-1C5855C36C57}" dt="2022-11-28T22:16:51.092" v="2387" actId="478"/>
          <ac:picMkLst>
            <pc:docMk/>
            <pc:sldMk cId="3061342997" sldId="293"/>
            <ac:picMk id="29" creationId="{081F5847-F219-C2F9-C757-1F5CCCE7C75C}"/>
          </ac:picMkLst>
        </pc:picChg>
        <pc:picChg chg="mod">
          <ac:chgData name="Joaquim Daniel Rios da Cunha" userId="569b1a80-f29c-46dd-a99f-47af7ce64af8" providerId="ADAL" clId="{8840D138-CFD9-4817-B0A2-1C5855C36C57}" dt="2022-11-28T22:18:18.923" v="2423" actId="1076"/>
          <ac:picMkLst>
            <pc:docMk/>
            <pc:sldMk cId="3061342997" sldId="293"/>
            <ac:picMk id="30" creationId="{75040300-6837-0126-24AB-4140EE54B2BB}"/>
          </ac:picMkLst>
        </pc:picChg>
        <pc:picChg chg="del mod">
          <ac:chgData name="Joaquim Daniel Rios da Cunha" userId="569b1a80-f29c-46dd-a99f-47af7ce64af8" providerId="ADAL" clId="{8840D138-CFD9-4817-B0A2-1C5855C36C57}" dt="2022-11-28T22:16:51.468" v="2388" actId="478"/>
          <ac:picMkLst>
            <pc:docMk/>
            <pc:sldMk cId="3061342997" sldId="293"/>
            <ac:picMk id="31" creationId="{AA026369-79C5-6A77-73C8-2AC0EC8C51C7}"/>
          </ac:picMkLst>
        </pc:picChg>
      </pc:sldChg>
      <pc:sldChg chg="addSp delSp modSp add mod setBg">
        <pc:chgData name="Joaquim Daniel Rios da Cunha" userId="569b1a80-f29c-46dd-a99f-47af7ce64af8" providerId="ADAL" clId="{8840D138-CFD9-4817-B0A2-1C5855C36C57}" dt="2023-01-09T18:59:44.063" v="2826" actId="12788"/>
        <pc:sldMkLst>
          <pc:docMk/>
          <pc:sldMk cId="3941492720" sldId="294"/>
        </pc:sldMkLst>
        <pc:picChg chg="add mod">
          <ac:chgData name="Joaquim Daniel Rios da Cunha" userId="569b1a80-f29c-46dd-a99f-47af7ce64af8" providerId="ADAL" clId="{8840D138-CFD9-4817-B0A2-1C5855C36C57}" dt="2023-01-09T18:59:44.063" v="2826" actId="12788"/>
          <ac:picMkLst>
            <pc:docMk/>
            <pc:sldMk cId="3941492720" sldId="294"/>
            <ac:picMk id="4" creationId="{1226E0F6-8A47-8F0F-4223-ADC79C64A768}"/>
          </ac:picMkLst>
        </pc:picChg>
        <pc:picChg chg="del">
          <ac:chgData name="Joaquim Daniel Rios da Cunha" userId="569b1a80-f29c-46dd-a99f-47af7ce64af8" providerId="ADAL" clId="{8840D138-CFD9-4817-B0A2-1C5855C36C57}" dt="2022-11-28T22:27:29.127" v="2523" actId="478"/>
          <ac:picMkLst>
            <pc:docMk/>
            <pc:sldMk cId="3941492720" sldId="294"/>
            <ac:picMk id="5" creationId="{E498EEB1-08B9-DA04-424F-86836BAAD9AD}"/>
          </ac:picMkLst>
        </pc:picChg>
      </pc:sldChg>
      <pc:sldChg chg="addSp delSp modSp add mod setBg">
        <pc:chgData name="Joaquim Daniel Rios da Cunha" userId="569b1a80-f29c-46dd-a99f-47af7ce64af8" providerId="ADAL" clId="{8840D138-CFD9-4817-B0A2-1C5855C36C57}" dt="2022-11-28T22:31:38.818" v="2538" actId="1076"/>
        <pc:sldMkLst>
          <pc:docMk/>
          <pc:sldMk cId="1080981108" sldId="295"/>
        </pc:sldMkLst>
        <pc:picChg chg="add mod">
          <ac:chgData name="Joaquim Daniel Rios da Cunha" userId="569b1a80-f29c-46dd-a99f-47af7ce64af8" providerId="ADAL" clId="{8840D138-CFD9-4817-B0A2-1C5855C36C57}" dt="2022-11-28T22:31:38.818" v="2538" actId="1076"/>
          <ac:picMkLst>
            <pc:docMk/>
            <pc:sldMk cId="1080981108" sldId="295"/>
            <ac:picMk id="4" creationId="{EF9D0DCC-AD9A-286F-D68E-07D52C0807F8}"/>
          </ac:picMkLst>
        </pc:picChg>
        <pc:picChg chg="del">
          <ac:chgData name="Joaquim Daniel Rios da Cunha" userId="569b1a80-f29c-46dd-a99f-47af7ce64af8" providerId="ADAL" clId="{8840D138-CFD9-4817-B0A2-1C5855C36C57}" dt="2022-11-28T22:27:27.975" v="2522" actId="478"/>
          <ac:picMkLst>
            <pc:docMk/>
            <pc:sldMk cId="1080981108" sldId="295"/>
            <ac:picMk id="5" creationId="{E498EEB1-08B9-DA04-424F-86836BAAD9AD}"/>
          </ac:picMkLst>
        </pc:picChg>
      </pc:sldChg>
      <pc:sldChg chg="addSp delSp modSp add mod">
        <pc:chgData name="Joaquim Daniel Rios da Cunha" userId="569b1a80-f29c-46dd-a99f-47af7ce64af8" providerId="ADAL" clId="{8840D138-CFD9-4817-B0A2-1C5855C36C57}" dt="2023-01-09T19:13:46.842" v="2898"/>
        <pc:sldMkLst>
          <pc:docMk/>
          <pc:sldMk cId="3771400213" sldId="296"/>
        </pc:sldMkLst>
        <pc:spChg chg="add del mod">
          <ac:chgData name="Joaquim Daniel Rios da Cunha" userId="569b1a80-f29c-46dd-a99f-47af7ce64af8" providerId="ADAL" clId="{8840D138-CFD9-4817-B0A2-1C5855C36C57}" dt="2022-11-28T22:33:57.853" v="2552" actId="478"/>
          <ac:spMkLst>
            <pc:docMk/>
            <pc:sldMk cId="3771400213" sldId="296"/>
            <ac:spMk id="3" creationId="{BB4D3ECA-F8D3-11FB-4EB0-4599B75ADD96}"/>
          </ac:spMkLst>
        </pc:spChg>
        <pc:spChg chg="add del mod">
          <ac:chgData name="Joaquim Daniel Rios da Cunha" userId="569b1a80-f29c-46dd-a99f-47af7ce64af8" providerId="ADAL" clId="{8840D138-CFD9-4817-B0A2-1C5855C36C57}" dt="2022-11-28T22:33:57.497" v="2551" actId="478"/>
          <ac:spMkLst>
            <pc:docMk/>
            <pc:sldMk cId="3771400213" sldId="296"/>
            <ac:spMk id="4" creationId="{F89FD653-0048-B6CB-8CD1-9441383CE867}"/>
          </ac:spMkLst>
        </pc:spChg>
        <pc:spChg chg="add mod">
          <ac:chgData name="Joaquim Daniel Rios da Cunha" userId="569b1a80-f29c-46dd-a99f-47af7ce64af8" providerId="ADAL" clId="{8840D138-CFD9-4817-B0A2-1C5855C36C57}" dt="2022-11-28T22:33:53.737" v="2549" actId="1076"/>
          <ac:spMkLst>
            <pc:docMk/>
            <pc:sldMk cId="3771400213" sldId="296"/>
            <ac:spMk id="10" creationId="{1D76062F-48F9-A725-A0EA-7E859ADBD9BE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11" creationId="{A48EFA51-736A-5404-785D-2F33630CB2EA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12" creationId="{0FF43F66-EEBF-FCC8-D90D-E70DC269504F}"/>
          </ac:spMkLst>
        </pc:spChg>
        <pc:spChg chg="add del mod">
          <ac:chgData name="Joaquim Daniel Rios da Cunha" userId="569b1a80-f29c-46dd-a99f-47af7ce64af8" providerId="ADAL" clId="{8840D138-CFD9-4817-B0A2-1C5855C36C57}" dt="2023-01-09T19:13:04.945" v="2882"/>
          <ac:spMkLst>
            <pc:docMk/>
            <pc:sldMk cId="3771400213" sldId="296"/>
            <ac:spMk id="13" creationId="{0658A78C-B048-6E92-4554-FF95E8885352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13" creationId="{78AE0BF8-52CC-0446-1EF5-7AFC01B0A73B}"/>
          </ac:spMkLst>
        </pc:spChg>
        <pc:spChg chg="add del mod">
          <ac:chgData name="Joaquim Daniel Rios da Cunha" userId="569b1a80-f29c-46dd-a99f-47af7ce64af8" providerId="ADAL" clId="{8840D138-CFD9-4817-B0A2-1C5855C36C57}" dt="2023-01-09T19:13:40.329" v="2896"/>
          <ac:spMkLst>
            <pc:docMk/>
            <pc:sldMk cId="3771400213" sldId="296"/>
            <ac:spMk id="15" creationId="{2228C576-A845-66A0-282D-3F2F637889B0}"/>
          </ac:spMkLst>
        </pc:spChg>
        <pc:spChg chg="add del mod">
          <ac:chgData name="Joaquim Daniel Rios da Cunha" userId="569b1a80-f29c-46dd-a99f-47af7ce64af8" providerId="ADAL" clId="{8840D138-CFD9-4817-B0A2-1C5855C36C57}" dt="2022-11-28T22:33:59.021" v="2554" actId="478"/>
          <ac:spMkLst>
            <pc:docMk/>
            <pc:sldMk cId="3771400213" sldId="296"/>
            <ac:spMk id="15" creationId="{B28AA377-EB43-7098-F5AE-1373BD069787}"/>
          </ac:spMkLst>
        </pc:spChg>
        <pc:spChg chg="add del mod">
          <ac:chgData name="Joaquim Daniel Rios da Cunha" userId="569b1a80-f29c-46dd-a99f-47af7ce64af8" providerId="ADAL" clId="{8840D138-CFD9-4817-B0A2-1C5855C36C57}" dt="2023-01-09T19:13:40.329" v="2896"/>
          <ac:spMkLst>
            <pc:docMk/>
            <pc:sldMk cId="3771400213" sldId="296"/>
            <ac:spMk id="16" creationId="{99E48566-7230-A6E6-3187-F9FC5D058D5E}"/>
          </ac:spMkLst>
        </pc:spChg>
        <pc:spChg chg="add del mod">
          <ac:chgData name="Joaquim Daniel Rios da Cunha" userId="569b1a80-f29c-46dd-a99f-47af7ce64af8" providerId="ADAL" clId="{8840D138-CFD9-4817-B0A2-1C5855C36C57}" dt="2022-11-28T22:34:00.204" v="2556" actId="478"/>
          <ac:spMkLst>
            <pc:docMk/>
            <pc:sldMk cId="3771400213" sldId="296"/>
            <ac:spMk id="16" creationId="{A804BFB6-581B-6C91-102E-51174981CC57}"/>
          </ac:spMkLst>
        </pc:spChg>
        <pc:spChg chg="add mod">
          <ac:chgData name="Joaquim Daniel Rios da Cunha" userId="569b1a80-f29c-46dd-a99f-47af7ce64af8" providerId="ADAL" clId="{8840D138-CFD9-4817-B0A2-1C5855C36C57}" dt="2022-11-28T22:33:56.117" v="2550" actId="1076"/>
          <ac:spMkLst>
            <pc:docMk/>
            <pc:sldMk cId="3771400213" sldId="296"/>
            <ac:spMk id="17" creationId="{CFB76BF5-D17E-6BE6-45A8-4EB83221CBEF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18" creationId="{542A6016-3550-C0F7-3086-B3F7E89E420B}"/>
          </ac:spMkLst>
        </pc:spChg>
        <pc:spChg chg="add del mod">
          <ac:chgData name="Joaquim Daniel Rios da Cunha" userId="569b1a80-f29c-46dd-a99f-47af7ce64af8" providerId="ADAL" clId="{8840D138-CFD9-4817-B0A2-1C5855C36C57}" dt="2023-01-09T19:13:40.329" v="2896"/>
          <ac:spMkLst>
            <pc:docMk/>
            <pc:sldMk cId="3771400213" sldId="296"/>
            <ac:spMk id="18" creationId="{F19A4C3C-4AC5-12D6-4472-494F012E8C2E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19" creationId="{C5E30561-58BC-619B-8134-E8DD8DAE2937}"/>
          </ac:spMkLst>
        </pc:spChg>
        <pc:spChg chg="add del mod">
          <ac:chgData name="Joaquim Daniel Rios da Cunha" userId="569b1a80-f29c-46dd-a99f-47af7ce64af8" providerId="ADAL" clId="{8840D138-CFD9-4817-B0A2-1C5855C36C57}" dt="2022-11-28T22:33:34.733" v="2546" actId="478"/>
          <ac:spMkLst>
            <pc:docMk/>
            <pc:sldMk cId="3771400213" sldId="296"/>
            <ac:spMk id="20" creationId="{2EB8631A-1E61-2575-A9F4-CA46B66EDD3F}"/>
          </ac:spMkLst>
        </pc:spChg>
        <pc:spChg chg="add mod">
          <ac:chgData name="Joaquim Daniel Rios da Cunha" userId="569b1a80-f29c-46dd-a99f-47af7ce64af8" providerId="ADAL" clId="{8840D138-CFD9-4817-B0A2-1C5855C36C57}" dt="2023-01-09T19:13:46.842" v="2898"/>
          <ac:spMkLst>
            <pc:docMk/>
            <pc:sldMk cId="3771400213" sldId="296"/>
            <ac:spMk id="20" creationId="{975BC957-12DA-5ED1-9034-41EFA1C7F1DD}"/>
          </ac:spMkLst>
        </pc:spChg>
        <pc:spChg chg="add mod">
          <ac:chgData name="Joaquim Daniel Rios da Cunha" userId="569b1a80-f29c-46dd-a99f-47af7ce64af8" providerId="ADAL" clId="{8840D138-CFD9-4817-B0A2-1C5855C36C57}" dt="2022-11-28T22:34:11.711" v="2558" actId="1076"/>
          <ac:spMkLst>
            <pc:docMk/>
            <pc:sldMk cId="3771400213" sldId="296"/>
            <ac:spMk id="21" creationId="{4EDB864D-A57B-09F5-5CEF-FB96A6E07382}"/>
          </ac:spMkLst>
        </pc:spChg>
        <pc:spChg chg="add mod">
          <ac:chgData name="Joaquim Daniel Rios da Cunha" userId="569b1a80-f29c-46dd-a99f-47af7ce64af8" providerId="ADAL" clId="{8840D138-CFD9-4817-B0A2-1C5855C36C57}" dt="2022-11-28T22:34:11.711" v="2558" actId="1076"/>
          <ac:spMkLst>
            <pc:docMk/>
            <pc:sldMk cId="3771400213" sldId="296"/>
            <ac:spMk id="22" creationId="{7B9A0E32-56C5-3ACA-DAB7-D631DB75C3B7}"/>
          </ac:spMkLst>
        </pc:spChg>
        <pc:spChg chg="add mod">
          <ac:chgData name="Joaquim Daniel Rios da Cunha" userId="569b1a80-f29c-46dd-a99f-47af7ce64af8" providerId="ADAL" clId="{8840D138-CFD9-4817-B0A2-1C5855C36C57}" dt="2022-11-28T22:34:15.823" v="2560" actId="1076"/>
          <ac:spMkLst>
            <pc:docMk/>
            <pc:sldMk cId="3771400213" sldId="296"/>
            <ac:spMk id="23" creationId="{DA934311-E1F1-D787-D979-29E4EBDA6E96}"/>
          </ac:spMkLst>
        </pc:spChg>
        <pc:spChg chg="add mod">
          <ac:chgData name="Joaquim Daniel Rios da Cunha" userId="569b1a80-f29c-46dd-a99f-47af7ce64af8" providerId="ADAL" clId="{8840D138-CFD9-4817-B0A2-1C5855C36C57}" dt="2022-11-28T22:34:15.823" v="2560" actId="1076"/>
          <ac:spMkLst>
            <pc:docMk/>
            <pc:sldMk cId="3771400213" sldId="296"/>
            <ac:spMk id="24" creationId="{BAEDA804-38F1-FF6E-6B2F-05E6281E0956}"/>
          </ac:spMkLst>
        </pc:spChg>
        <pc:spChg chg="add mod">
          <ac:chgData name="Joaquim Daniel Rios da Cunha" userId="569b1a80-f29c-46dd-a99f-47af7ce64af8" providerId="ADAL" clId="{8840D138-CFD9-4817-B0A2-1C5855C36C57}" dt="2022-11-28T22:34:33.150" v="2584" actId="1076"/>
          <ac:spMkLst>
            <pc:docMk/>
            <pc:sldMk cId="3771400213" sldId="296"/>
            <ac:spMk id="25" creationId="{75633A95-7BE9-2664-A5DB-C3AC712EE1CE}"/>
          </ac:spMkLst>
        </pc:spChg>
        <pc:spChg chg="add mod">
          <ac:chgData name="Joaquim Daniel Rios da Cunha" userId="569b1a80-f29c-46dd-a99f-47af7ce64af8" providerId="ADAL" clId="{8840D138-CFD9-4817-B0A2-1C5855C36C57}" dt="2023-01-09T19:13:46.842" v="2898"/>
          <ac:spMkLst>
            <pc:docMk/>
            <pc:sldMk cId="3771400213" sldId="296"/>
            <ac:spMk id="27" creationId="{FF5909EF-9791-902D-AD7A-BDC98AAC2854}"/>
          </ac:spMkLst>
        </pc:spChg>
        <pc:spChg chg="add mod">
          <ac:chgData name="Joaquim Daniel Rios da Cunha" userId="569b1a80-f29c-46dd-a99f-47af7ce64af8" providerId="ADAL" clId="{8840D138-CFD9-4817-B0A2-1C5855C36C57}" dt="2023-01-09T19:13:46.842" v="2898"/>
          <ac:spMkLst>
            <pc:docMk/>
            <pc:sldMk cId="3771400213" sldId="296"/>
            <ac:spMk id="28" creationId="{FE83E8FD-3A6B-8C99-A491-C55EDBB6F310}"/>
          </ac:spMkLst>
        </pc:spChg>
        <pc:graphicFrameChg chg="add mod modGraphic">
          <ac:chgData name="Joaquim Daniel Rios da Cunha" userId="569b1a80-f29c-46dd-a99f-47af7ce64af8" providerId="ADAL" clId="{8840D138-CFD9-4817-B0A2-1C5855C36C57}" dt="2022-11-28T22:33:46.647" v="2548" actId="14100"/>
          <ac:graphicFrameMkLst>
            <pc:docMk/>
            <pc:sldMk cId="3771400213" sldId="296"/>
            <ac:graphicFrameMk id="2" creationId="{BDB3F4CD-4697-236E-057E-8DAE84333069}"/>
          </ac:graphicFrameMkLst>
        </pc:graphicFrameChg>
        <pc:picChg chg="add del mod">
          <ac:chgData name="Joaquim Daniel Rios da Cunha" userId="569b1a80-f29c-46dd-a99f-47af7ce64af8" providerId="ADAL" clId="{8840D138-CFD9-4817-B0A2-1C5855C36C57}" dt="2023-01-09T19:13:40.329" v="2896"/>
          <ac:picMkLst>
            <pc:docMk/>
            <pc:sldMk cId="3771400213" sldId="296"/>
            <ac:picMk id="19" creationId="{30B13576-31E6-077F-22D4-307BCA93F462}"/>
          </ac:picMkLst>
        </pc:picChg>
        <pc:picChg chg="add mod">
          <ac:chgData name="Joaquim Daniel Rios da Cunha" userId="569b1a80-f29c-46dd-a99f-47af7ce64af8" providerId="ADAL" clId="{8840D138-CFD9-4817-B0A2-1C5855C36C57}" dt="2022-11-28T22:36:18.974" v="2592"/>
          <ac:picMkLst>
            <pc:docMk/>
            <pc:sldMk cId="3771400213" sldId="296"/>
            <ac:picMk id="26" creationId="{642E1F26-3387-E145-9E78-54CDA51D51E5}"/>
          </ac:picMkLst>
        </pc:picChg>
        <pc:picChg chg="add mod">
          <ac:chgData name="Joaquim Daniel Rios da Cunha" userId="569b1a80-f29c-46dd-a99f-47af7ce64af8" providerId="ADAL" clId="{8840D138-CFD9-4817-B0A2-1C5855C36C57}" dt="2023-01-09T19:13:46.842" v="2898"/>
          <ac:picMkLst>
            <pc:docMk/>
            <pc:sldMk cId="3771400213" sldId="296"/>
            <ac:picMk id="29" creationId="{59F820AA-A1EC-5726-9924-81EE82259670}"/>
          </ac:picMkLst>
        </pc:picChg>
      </pc:sldChg>
      <pc:sldChg chg="modSp mod">
        <pc:chgData name="Joaquim Daniel Rios da Cunha" userId="569b1a80-f29c-46dd-a99f-47af7ce64af8" providerId="ADAL" clId="{8840D138-CFD9-4817-B0A2-1C5855C36C57}" dt="2023-01-10T14:32:01.077" v="2930" actId="20577"/>
        <pc:sldMkLst>
          <pc:docMk/>
          <pc:sldMk cId="4186242485" sldId="297"/>
        </pc:sldMkLst>
        <pc:spChg chg="mod">
          <ac:chgData name="Joaquim Daniel Rios da Cunha" userId="569b1a80-f29c-46dd-a99f-47af7ce64af8" providerId="ADAL" clId="{8840D138-CFD9-4817-B0A2-1C5855C36C57}" dt="2023-01-10T14:32:01.077" v="2930" actId="20577"/>
          <ac:spMkLst>
            <pc:docMk/>
            <pc:sldMk cId="4186242485" sldId="297"/>
            <ac:spMk id="6" creationId="{B3B7C1E9-D9DE-6E56-AF03-4FCB3DD2A440}"/>
          </ac:spMkLst>
        </pc:spChg>
      </pc:sldChg>
      <pc:sldMasterChg chg="setBg modSldLayout">
        <pc:chgData name="Joaquim Daniel Rios da Cunha" userId="569b1a80-f29c-46dd-a99f-47af7ce64af8" providerId="ADAL" clId="{8840D138-CFD9-4817-B0A2-1C5855C36C57}" dt="2023-01-09T19:04:23.674" v="2829"/>
        <pc:sldMasterMkLst>
          <pc:docMk/>
          <pc:sldMasterMk cId="1803373211" sldId="2147483648"/>
        </pc:sldMasterMkLst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1658643674" sldId="2147483649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181410704" sldId="2147483650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789446623" sldId="2147483651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1763985012" sldId="2147483652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1902573102" sldId="2147483653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115480318" sldId="2147483654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3389322986" sldId="2147483655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2545954720" sldId="2147483656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3038765358" sldId="2147483657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2133221632" sldId="2147483658"/>
          </pc:sldLayoutMkLst>
        </pc:sldLayoutChg>
        <pc:sldLayoutChg chg="setBg">
          <pc:chgData name="Joaquim Daniel Rios da Cunha" userId="569b1a80-f29c-46dd-a99f-47af7ce64af8" providerId="ADAL" clId="{8840D138-CFD9-4817-B0A2-1C5855C36C57}" dt="2023-01-09T19:04:23.674" v="2829"/>
          <pc:sldLayoutMkLst>
            <pc:docMk/>
            <pc:sldMasterMk cId="1803373211" sldId="2147483648"/>
            <pc:sldLayoutMk cId="251925308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96D42-45FF-4244-8CA8-2BF64EEF7CC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D78A7-F066-4DDE-9D45-9C0995536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9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</a:t>
            </a:r>
            <a:r>
              <a:rPr lang="en-GB" err="1"/>
              <a:t>escolha</a:t>
            </a:r>
            <a:r>
              <a:rPr lang="en-GB"/>
              <a:t> dos </a:t>
            </a:r>
            <a:r>
              <a:rPr lang="en-GB" err="1"/>
              <a:t>destaques</a:t>
            </a:r>
            <a:r>
              <a:rPr lang="en-GB"/>
              <a:t> é </a:t>
            </a:r>
            <a:r>
              <a:rPr lang="en-GB" err="1"/>
              <a:t>realizada</a:t>
            </a:r>
            <a:r>
              <a:rPr lang="en-GB"/>
              <a:t> </a:t>
            </a:r>
            <a:r>
              <a:rPr lang="en-GB" err="1"/>
              <a:t>por</a:t>
            </a:r>
            <a:r>
              <a:rPr lang="en-GB"/>
              <a:t> </a:t>
            </a:r>
            <a:r>
              <a:rPr lang="en-GB" err="1"/>
              <a:t>uma</a:t>
            </a:r>
            <a:r>
              <a:rPr lang="en-GB"/>
              <a:t> </a:t>
            </a:r>
            <a:r>
              <a:rPr lang="en-GB" err="1"/>
              <a:t>escolha</a:t>
            </a:r>
            <a:r>
              <a:rPr lang="en-GB"/>
              <a:t> </a:t>
            </a:r>
            <a:r>
              <a:rPr lang="en-GB" err="1"/>
              <a:t>aleatoria</a:t>
            </a:r>
            <a:r>
              <a:rPr lang="en-GB"/>
              <a:t> de 3 </a:t>
            </a:r>
            <a:r>
              <a:rPr lang="en-GB" err="1"/>
              <a:t>produtos</a:t>
            </a:r>
            <a:r>
              <a:rPr lang="en-GB"/>
              <a:t> (</a:t>
            </a:r>
            <a:r>
              <a:rPr lang="en-GB" err="1"/>
              <a:t>adicionar</a:t>
            </a:r>
            <a:r>
              <a:rPr lang="en-GB"/>
              <a:t> ?)</a:t>
            </a:r>
          </a:p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D78A7-F066-4DDE-9D45-9C099553640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FB5CA-15B8-851A-9856-74D3112F4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17D64B-5F22-23CF-7F46-1991A87E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2343DA-5305-6CE4-70DC-9C9808BC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345C53-F1BF-D6B4-ED1C-A59E64DA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6FABF7-B1F7-6341-D8FF-9DDCAEC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64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85F1-EAF0-6417-DF0D-8E2A7ADB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416980A-35FA-AF3D-9331-5FC60C66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F5C58D-D351-8482-9840-42D7E61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8DD01A-987C-9482-8FC7-5E521EFA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427E61-C539-BA62-A7F6-7947C5F1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2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007C7-8452-23DA-DD88-BF1CDACE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30E400-DD5A-2B4C-FBC5-C153AACDA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D54E53-49FE-61B5-7DD3-D6AEE8A5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26E89D-C88E-EE0D-86E0-A73E0A1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061FD3-A70C-68DF-E9D5-929ECB4C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92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D0043-65D8-AC7E-5ACE-100EF284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BEE888-CF18-BFFD-DCD2-A03A4B5A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26ACEF-B17F-B6EF-0A28-F1630914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E9B062-C6DF-C937-0D00-F9E0EC8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4823B4-9486-0111-7579-82B1792B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E9B2-ADC4-FE82-B9EB-14515CAC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E43175-F614-5C23-E2EC-8921F252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EF201E-69D6-4521-2138-1DE30108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48C1D7-9D1D-44FF-78EF-A2BCB55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3A0328-1A53-6290-1489-E0B65121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944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4083-09ED-CA50-722B-3EA143E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20A46-F0F0-530D-E335-6B375F341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946B491-71FE-4322-4F7C-9A6292DA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E9C63EF-C282-A166-AEB5-7C9E822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916FDD-855B-B284-2D48-FF65EDB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82C49D-5B35-50CD-2C02-9326C9D0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9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DF50-C0E6-0CEA-70AE-6E92944F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EFEBBDE-C4CA-61AB-9B9F-CADF2A84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EFD517-C2FE-4095-35D5-997274650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052569C-3B0E-C7CD-947A-BB0F00E35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F9E23C-435F-A6E5-6E58-2FEDE3953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54E2C5A-0D98-8874-19EA-9E71D444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F3E775D-B3EE-16F1-D6D3-1C59B6C3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DACBBE-0370-0769-8748-2E65E3BA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57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03FA-5806-2CC0-34EE-EB87CF22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307A298-F54E-0107-BFCC-5A33FA3C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2F50F7-E207-FF9E-3FA2-56991291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981F42-04B0-B870-107D-31688749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7E83B4-02EB-D267-AA04-86480959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58B172D-9A0E-4048-44E7-DAFCF3E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E9E03E-5147-36F0-3BF0-E9D3A8AD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32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A8354-C170-C5F2-CB42-3CCDC2AE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95E9C5-00C7-F9AF-A6F5-54FF4251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6A97BEF-DA88-1C44-4DDF-8B00EF3C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529FEA-C3EE-A622-C619-F0665F5A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159400-270C-E380-5F61-AE018F94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76FCA2-5D75-E962-DE1D-55BA0442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F3B2D-4530-0DF3-1304-9121B4CF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F373727-1B32-CDD0-8583-4DBD8CA9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EFA3C70-F627-2C6A-9039-B73F7081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9D14E6-DA07-0E13-846E-83DC410F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0760BB-F472-6E93-1B81-4FCC5251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950234-CDDA-2014-3492-BBA0D8E0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7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C1C0B5B-181B-5656-B5E5-31303BBE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A41E90-98A0-061B-B4BA-F7465992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B0FE82-26DA-1D63-0BBA-D1B636FBA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930D-E9F8-4556-8BC4-AD0F2D102ED4}" type="datetimeFigureOut">
              <a:rPr lang="pt-PT" smtClean="0"/>
              <a:t>26/01/2023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E633BA-B38B-AD05-5881-1E278FF9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3E78C5-4192-1FFE-747F-004DA5E69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D548-F186-4E4F-B23F-6A3EAD12DB2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3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y3cunha/SIE-FEUP/commits/main" TargetMode="External"/><Relationship Id="rId2" Type="http://schemas.openxmlformats.org/officeDocument/2006/relationships/hyperlink" Target="https://github.com/dany3cunha/SIE-FEUP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www.pcdig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620713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Relatório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BAFDD-D2A9-B70C-4C8A-99EC22B0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150614"/>
            <a:ext cx="10406063" cy="1278386"/>
          </a:xfrm>
        </p:spPr>
        <p:txBody>
          <a:bodyPr>
            <a:normAutofit lnSpcReduction="10000"/>
          </a:bodyPr>
          <a:lstStyle/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Informação Empresariais 2022/23</a:t>
            </a:r>
          </a:p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Projeto 2 – Aplicação PHP, (JS) e </a:t>
            </a:r>
            <a:r>
              <a:rPr lang="pt-PT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Grupo 3</a:t>
            </a: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B8E320A-E007-21CD-05FF-5FE2BAC74AA4}"/>
              </a:ext>
            </a:extLst>
          </p:cNvPr>
          <p:cNvSpPr txBox="1">
            <a:spLocks/>
          </p:cNvSpPr>
          <p:nvPr/>
        </p:nvSpPr>
        <p:spPr>
          <a:xfrm>
            <a:off x="892967" y="4371515"/>
            <a:ext cx="5203032" cy="12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Joaquim Daniel Rios da Cunha</a:t>
            </a:r>
          </a:p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up201806651@edu.fe.up.pt</a:t>
            </a: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5FC8482-F409-43DB-5EAB-32EC055A41FA}"/>
              </a:ext>
            </a:extLst>
          </p:cNvPr>
          <p:cNvSpPr txBox="1">
            <a:spLocks/>
          </p:cNvSpPr>
          <p:nvPr/>
        </p:nvSpPr>
        <p:spPr>
          <a:xfrm>
            <a:off x="6095999" y="4371515"/>
            <a:ext cx="5203032" cy="1278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Pedro Miguel Pinto Silva</a:t>
            </a:r>
          </a:p>
          <a:p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up201806526@edu.fe.up.pt</a:t>
            </a: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6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597026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Opções de estilo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O estilo de letra que será utilizado para todo o texto do website será o Verdana. Sempre que possível, o tamanho será igual ao tamanho do estilo dos elementos do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Pretendem-se 3 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 principais que contêm: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Banner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 barra de navegação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	- Conteúdo da página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	- Rodapé com informações dos autores e da UC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Caso o utilizador passe o rato por cima de todos os botões, os mesmos adquirem propriedades diferentes (recorrendo à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conteúdos vão possuir um 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 lateral em relação às bordas da página, cujo valor ao certo ainda será definido.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valores de RGB para as cores dos diferentes elementos podem ser consultados no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selecionando o elemento e escolhendo a opção de “mais cores”.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Eventualmente poderão ser utilizados recursos do “Font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Awesome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 (como já foi referido em relação aos ícones).</a:t>
            </a: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4" y="620713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na escrita do código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que diz respeito a nomenclaturas de ficheiros, serão utilizados os seguintes padrões: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Formulários: para páginas que permitam ao utilizador selecionar/introduzir dados, será utilizado o prefixo 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Exemplo: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formLogin.php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formAddProduct.php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Ações: os scripts que modificam os modelos de dados existentes terão o prefiro 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Exemplo: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actionCreateOrder.php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actionLogout.php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Relativamente a variáveis, existem dois padrões já definidos: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Cookies: terão o prefixo “c”.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Variáveis de sessão: terão o prefixo “s”.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relativas às operações de SQL terão indicadas no seu prefixo a qual nível de utilizador são referentes (não autenticado / cliente / empregado) e são acompanhadas de uma pequena descrição dos parâmetros de input e output.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Serão introduzidos comentários de modo a delimitar zonas no código e a indentação que será utilizada encontra-se de acordo com as boas práticas já abordadas ao longo das aulas (exemplo: indentar corretamente uma 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SQL).</a:t>
            </a: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4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597026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Hierarquia de pastas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D966B9A3-FB5D-4907-5CED-01D2477F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27" y="1535840"/>
            <a:ext cx="9748547" cy="49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0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4" y="620713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 do projeto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Tendo definido os padrões de escrita de código, bem como a hierarquia de pastas, foi possível que estivéssemos a trabalhar ao mesmo tempo, em funcionalidades diferentes, sem gerar conflitos na aplicação.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 este efeito, utilizamos a plataforma GitHub como repositório.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https://github.com/dany3cunha/SIE-FEUP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Esta ferramenta destaca possíveis sobreposições de código, ao realizar submissões (“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”), além de garantir um registo de versões ao longo do projeto, para que seja possível voltar a versões anteriores. Este registo pode ser visualizado em: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https://github.com/dany3cunha/SIE-FEUP/commits/main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Utilizadores GitHub: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dany3cunha (Joaquim Cunha)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pedrosilva2703 (Pedro Silva)</a:t>
            </a: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-146010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Arquitetura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D96345-AC24-4535-007E-0BE672780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36" y="759986"/>
            <a:ext cx="7130528" cy="609801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1E51E3-7F15-2F0B-CDE0-7C586733BFA3}"/>
              </a:ext>
            </a:extLst>
          </p:cNvPr>
          <p:cNvSpPr txBox="1"/>
          <p:nvPr/>
        </p:nvSpPr>
        <p:spPr>
          <a:xfrm>
            <a:off x="434110" y="5835917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Utilizador não autenticado</a:t>
            </a:r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BC9AF6B-6876-9DBB-3924-B8A8979B6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21700"/>
              </p:ext>
            </p:extLst>
          </p:nvPr>
        </p:nvGraphicFramePr>
        <p:xfrm>
          <a:off x="10385571" y="5145026"/>
          <a:ext cx="1291904" cy="106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04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</a:tblGrid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Legenda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PHP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5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-149594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C5141E-ACBE-4677-C0A4-EF054BD7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4" y="664212"/>
            <a:ext cx="9415669" cy="6193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553376-1B1E-B416-5CB2-CE9AA381874A}"/>
              </a:ext>
            </a:extLst>
          </p:cNvPr>
          <p:cNvSpPr txBox="1"/>
          <p:nvPr/>
        </p:nvSpPr>
        <p:spPr>
          <a:xfrm>
            <a:off x="434110" y="5835917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Utilizador autenticado (cliente)</a:t>
            </a:r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6F21DD62-3152-14F5-3D6E-B4668BDE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1340"/>
              </p:ext>
            </p:extLst>
          </p:nvPr>
        </p:nvGraphicFramePr>
        <p:xfrm>
          <a:off x="10385571" y="5145026"/>
          <a:ext cx="1291904" cy="106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04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</a:tblGrid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Legenda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PHP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 err="1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pt-PT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7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-149594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Arquitetura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923254-D64C-4C36-B7A0-828A58AF50EC}"/>
              </a:ext>
            </a:extLst>
          </p:cNvPr>
          <p:cNvSpPr txBox="1"/>
          <p:nvPr/>
        </p:nvSpPr>
        <p:spPr>
          <a:xfrm>
            <a:off x="425722" y="5840771"/>
            <a:ext cx="372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Utilizador autenticado (funcionário)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E1A6F4-9A16-0D4B-7EBA-2BF49A406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789220"/>
            <a:ext cx="7315200" cy="5994767"/>
          </a:xfrm>
          <a:prstGeom prst="rect">
            <a:avLst/>
          </a:prstGeom>
        </p:spPr>
      </p:pic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BCB22620-9F99-B065-42B0-33A6E1B1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31340"/>
              </p:ext>
            </p:extLst>
          </p:nvPr>
        </p:nvGraphicFramePr>
        <p:xfrm>
          <a:off x="10385571" y="5145026"/>
          <a:ext cx="1291904" cy="1060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04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</a:tblGrid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Legenda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28298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Apresentação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solidFill>
                            <a:schemeClr val="tx1"/>
                          </a:solidFill>
                        </a:rPr>
                        <a:t>PHP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255773">
                <a:tc>
                  <a:txBody>
                    <a:bodyPr/>
                    <a:lstStyle/>
                    <a:p>
                      <a:pPr algn="ctr"/>
                      <a:r>
                        <a:rPr lang="pt-PT" sz="1100" err="1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pt-PT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209099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Esboço das interfaces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9D0DCC-AD9A-286F-D68E-07D52C08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" y="2148794"/>
            <a:ext cx="11934548" cy="25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8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209099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Esboço das interfaces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26E0F6-8A47-8F0F-4223-ADC79C64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79" y="1407408"/>
            <a:ext cx="9461843" cy="50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968" y="209099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Esboço das interfaces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8E462A-4221-9370-0E8F-4977595D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1534335"/>
            <a:ext cx="11961181" cy="37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4" y="620713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 escolhido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BAFDD-D2A9-B70C-4C8A-99EC22B0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1764436"/>
            <a:ext cx="10406063" cy="3329127"/>
          </a:xfrm>
        </p:spPr>
        <p:txBody>
          <a:bodyPr>
            <a:normAutofit/>
          </a:bodyPr>
          <a:lstStyle/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O tema escolhido para o site é uma loja de artigos informáticos.</a:t>
            </a: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Escolhemos este tema pois costumamos utilizar frequentemente sites deste tipo, pelo que já nos encontramos contextualizados, além de ser uma área de interesse pessoal.</a:t>
            </a: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Além disto, outro motivo da escolha deve-se ao facto da recolha de informação para popular a base de dados ser simples, pois basta recorrermos à lista de produtos dos sites comerciais já existentes.</a:t>
            </a:r>
          </a:p>
        </p:txBody>
      </p:sp>
    </p:spTree>
    <p:extLst>
      <p:ext uri="{BB962C8B-B14F-4D97-AF65-F5344CB8AC3E}">
        <p14:creationId xmlns:p14="http://schemas.microsoft.com/office/powerpoint/2010/main" val="409097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597026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210045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45960"/>
              </p:ext>
            </p:extLst>
          </p:nvPr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pic>
        <p:nvPicPr>
          <p:cNvPr id="3" name="Imagem 2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22777337-DE80-1209-9ECC-539C10B6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80A603-63E1-F8EF-7587-6BA48EF5A1C6}"/>
              </a:ext>
            </a:extLst>
          </p:cNvPr>
          <p:cNvSpPr txBox="1">
            <a:spLocks/>
          </p:cNvSpPr>
          <p:nvPr/>
        </p:nvSpPr>
        <p:spPr>
          <a:xfrm>
            <a:off x="-9525" y="6038849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060787-1DE3-1519-1648-699A5455ADF4}"/>
              </a:ext>
            </a:extLst>
          </p:cNvPr>
          <p:cNvSpPr txBox="1">
            <a:spLocks/>
          </p:cNvSpPr>
          <p:nvPr/>
        </p:nvSpPr>
        <p:spPr>
          <a:xfrm>
            <a:off x="19050" y="6222529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7209065-A994-670C-6FC8-6189E08FE642}"/>
              </a:ext>
            </a:extLst>
          </p:cNvPr>
          <p:cNvSpPr txBox="1">
            <a:spLocks/>
          </p:cNvSpPr>
          <p:nvPr/>
        </p:nvSpPr>
        <p:spPr>
          <a:xfrm>
            <a:off x="0" y="6306321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E308F00-E5AC-528C-8626-F78EF8E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27" y="6348793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graphicFrame>
        <p:nvGraphicFramePr>
          <p:cNvPr id="2" name="Tabela 20">
            <a:extLst>
              <a:ext uri="{FF2B5EF4-FFF2-40B4-BE49-F238E27FC236}">
                <a16:creationId xmlns:a16="http://schemas.microsoft.com/office/drawing/2014/main" id="{BDB3F4CD-4697-236E-057E-8DAE84333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67249"/>
              </p:ext>
            </p:extLst>
          </p:nvPr>
        </p:nvGraphicFramePr>
        <p:xfrm>
          <a:off x="604009" y="2672677"/>
          <a:ext cx="10991331" cy="3006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777">
                  <a:extLst>
                    <a:ext uri="{9D8B030D-6E8A-4147-A177-3AD203B41FA5}">
                      <a16:colId xmlns:a16="http://schemas.microsoft.com/office/drawing/2014/main" val="2770647911"/>
                    </a:ext>
                  </a:extLst>
                </a:gridCol>
                <a:gridCol w="3663777">
                  <a:extLst>
                    <a:ext uri="{9D8B030D-6E8A-4147-A177-3AD203B41FA5}">
                      <a16:colId xmlns:a16="http://schemas.microsoft.com/office/drawing/2014/main" val="3388903206"/>
                    </a:ext>
                  </a:extLst>
                </a:gridCol>
                <a:gridCol w="3663777">
                  <a:extLst>
                    <a:ext uri="{9D8B030D-6E8A-4147-A177-3AD203B41FA5}">
                      <a16:colId xmlns:a16="http://schemas.microsoft.com/office/drawing/2014/main" val="4240266621"/>
                    </a:ext>
                  </a:extLst>
                </a:gridCol>
              </a:tblGrid>
              <a:tr h="300667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95782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1D76062F-48F9-A725-A0EA-7E859ADBD9BE}"/>
              </a:ext>
            </a:extLst>
          </p:cNvPr>
          <p:cNvSpPr/>
          <p:nvPr/>
        </p:nvSpPr>
        <p:spPr>
          <a:xfrm>
            <a:off x="8335301" y="2854895"/>
            <a:ext cx="2781010" cy="2048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FB76BF5-D17E-6BE6-45A8-4EB83221CBEF}"/>
              </a:ext>
            </a:extLst>
          </p:cNvPr>
          <p:cNvSpPr txBox="1"/>
          <p:nvPr/>
        </p:nvSpPr>
        <p:spPr>
          <a:xfrm>
            <a:off x="8335301" y="5014155"/>
            <a:ext cx="2947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EDB864D-A57B-09F5-5CEF-FB96A6E07382}"/>
              </a:ext>
            </a:extLst>
          </p:cNvPr>
          <p:cNvSpPr/>
          <p:nvPr/>
        </p:nvSpPr>
        <p:spPr>
          <a:xfrm>
            <a:off x="4570042" y="2854895"/>
            <a:ext cx="2781010" cy="2048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9A0E32-56C5-3ACA-DAB7-D631DB75C3B7}"/>
              </a:ext>
            </a:extLst>
          </p:cNvPr>
          <p:cNvSpPr txBox="1"/>
          <p:nvPr/>
        </p:nvSpPr>
        <p:spPr>
          <a:xfrm>
            <a:off x="4570042" y="5014155"/>
            <a:ext cx="2947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934311-E1F1-D787-D979-29E4EBDA6E96}"/>
              </a:ext>
            </a:extLst>
          </p:cNvPr>
          <p:cNvSpPr/>
          <p:nvPr/>
        </p:nvSpPr>
        <p:spPr>
          <a:xfrm>
            <a:off x="908801" y="2854895"/>
            <a:ext cx="2781010" cy="2048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AEDA804-38F1-FF6E-6B2F-05E6281E0956}"/>
              </a:ext>
            </a:extLst>
          </p:cNvPr>
          <p:cNvSpPr txBox="1"/>
          <p:nvPr/>
        </p:nvSpPr>
        <p:spPr>
          <a:xfrm>
            <a:off x="908801" y="5014155"/>
            <a:ext cx="2947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633A95-7BE9-2664-A5DB-C3AC712EE1CE}"/>
              </a:ext>
            </a:extLst>
          </p:cNvPr>
          <p:cNvSpPr txBox="1"/>
          <p:nvPr/>
        </p:nvSpPr>
        <p:spPr>
          <a:xfrm>
            <a:off x="528506" y="1838736"/>
            <a:ext cx="390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Destaques da Semana</a:t>
            </a:r>
          </a:p>
        </p:txBody>
      </p:sp>
      <p:pic>
        <p:nvPicPr>
          <p:cNvPr id="26" name="Imagem 25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642E1F26-3387-E145-9E78-54CDA51D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975BC957-12DA-5ED1-9034-41EFA1C7F1DD}"/>
              </a:ext>
            </a:extLst>
          </p:cNvPr>
          <p:cNvSpPr txBox="1">
            <a:spLocks/>
          </p:cNvSpPr>
          <p:nvPr/>
        </p:nvSpPr>
        <p:spPr>
          <a:xfrm>
            <a:off x="-9525" y="6038849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FF5909EF-9791-902D-AD7A-BDC98AAC2854}"/>
              </a:ext>
            </a:extLst>
          </p:cNvPr>
          <p:cNvSpPr txBox="1">
            <a:spLocks/>
          </p:cNvSpPr>
          <p:nvPr/>
        </p:nvSpPr>
        <p:spPr>
          <a:xfrm>
            <a:off x="-9525" y="6221377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FE83E8FD-3A6B-8C99-A491-C55EDBB6F310}"/>
              </a:ext>
            </a:extLst>
          </p:cNvPr>
          <p:cNvSpPr txBox="1">
            <a:spLocks/>
          </p:cNvSpPr>
          <p:nvPr/>
        </p:nvSpPr>
        <p:spPr>
          <a:xfrm>
            <a:off x="0" y="6306321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9" name="Imagem 28" descr="Uma imagem com texto&#10;&#10;Descrição gerada automaticamente">
            <a:extLst>
              <a:ext uri="{FF2B5EF4-FFF2-40B4-BE49-F238E27FC236}">
                <a16:creationId xmlns:a16="http://schemas.microsoft.com/office/drawing/2014/main" id="{59F820AA-A1EC-5726-9924-81EE82259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27" y="6348793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3456"/>
              </p:ext>
            </p:extLst>
          </p:nvPr>
        </p:nvGraphicFramePr>
        <p:xfrm>
          <a:off x="0" y="792464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2D8D9A-8E74-CCDD-FC37-242F572A0283}"/>
              </a:ext>
            </a:extLst>
          </p:cNvPr>
          <p:cNvSpPr/>
          <p:nvPr/>
        </p:nvSpPr>
        <p:spPr>
          <a:xfrm>
            <a:off x="0" y="1316781"/>
            <a:ext cx="12192000" cy="52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5A6A96D-9BCC-AAE8-FFAD-3C7849F35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80974"/>
              </p:ext>
            </p:extLst>
          </p:nvPr>
        </p:nvGraphicFramePr>
        <p:xfrm>
          <a:off x="0" y="1314536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1868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4556790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Processadores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Motherboards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Placas Gráficas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Memórias 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Fontes Alimentação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Coolers</a:t>
                      </a:r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CPU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Caixas de 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Ventoinhas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8799BBFA-8584-3B60-C039-F54F951AFBF9}"/>
              </a:ext>
            </a:extLst>
          </p:cNvPr>
          <p:cNvSpPr/>
          <p:nvPr/>
        </p:nvSpPr>
        <p:spPr>
          <a:xfrm>
            <a:off x="0" y="1836608"/>
            <a:ext cx="2315361" cy="50213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D67B50-F5F0-F1BA-B3DE-458029368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9" y="1655119"/>
            <a:ext cx="349508" cy="349508"/>
          </a:xfrm>
          <a:prstGeom prst="rect">
            <a:avLst/>
          </a:prstGeom>
        </p:spPr>
      </p:pic>
      <p:graphicFrame>
        <p:nvGraphicFramePr>
          <p:cNvPr id="13" name="Tabela 14">
            <a:extLst>
              <a:ext uri="{FF2B5EF4-FFF2-40B4-BE49-F238E27FC236}">
                <a16:creationId xmlns:a16="http://schemas.microsoft.com/office/drawing/2014/main" id="{6CE1D9AF-5C1B-14AC-9EB9-A363FE45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48600"/>
              </p:ext>
            </p:extLst>
          </p:nvPr>
        </p:nvGraphicFramePr>
        <p:xfrm>
          <a:off x="261474" y="2186116"/>
          <a:ext cx="1860941" cy="1353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402">
                  <a:extLst>
                    <a:ext uri="{9D8B030D-6E8A-4147-A177-3AD203B41FA5}">
                      <a16:colId xmlns:a16="http://schemas.microsoft.com/office/drawing/2014/main" val="3674810651"/>
                    </a:ext>
                  </a:extLst>
                </a:gridCol>
                <a:gridCol w="1596539">
                  <a:extLst>
                    <a:ext uri="{9D8B030D-6E8A-4147-A177-3AD203B41FA5}">
                      <a16:colId xmlns:a16="http://schemas.microsoft.com/office/drawing/2014/main" val="2110156339"/>
                    </a:ext>
                  </a:extLst>
                </a:gridCol>
              </a:tblGrid>
              <a:tr h="252091">
                <a:tc gridSpan="2"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Disponibilidade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8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 stock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949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pt-PT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Sem stock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66057"/>
                  </a:ext>
                </a:extLst>
              </a:tr>
              <a:tr h="252091">
                <a:tc gridSpan="2"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56924"/>
                  </a:ext>
                </a:extLst>
              </a:tr>
              <a:tr h="331278">
                <a:tc gridSpan="2">
                  <a:txBody>
                    <a:bodyPr/>
                    <a:lstStyle/>
                    <a:p>
                      <a:endParaRPr lang="pt-PT" sz="11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43437"/>
                  </a:ext>
                </a:extLst>
              </a:tr>
            </a:tbl>
          </a:graphicData>
        </a:graphic>
      </p:graphicFrame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60C1A24-AED5-2064-1617-D8ADC379BCC0}"/>
              </a:ext>
            </a:extLst>
          </p:cNvPr>
          <p:cNvSpPr/>
          <p:nvPr/>
        </p:nvSpPr>
        <p:spPr>
          <a:xfrm>
            <a:off x="596256" y="3364256"/>
            <a:ext cx="981512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4844DB-0367-1DAB-3F4E-C3B1380FC7EF}"/>
              </a:ext>
            </a:extLst>
          </p:cNvPr>
          <p:cNvSpPr txBox="1"/>
          <p:nvPr/>
        </p:nvSpPr>
        <p:spPr>
          <a:xfrm>
            <a:off x="246561" y="3260158"/>
            <a:ext cx="389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0€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38A26F-F720-3565-FB57-17D78656A67C}"/>
              </a:ext>
            </a:extLst>
          </p:cNvPr>
          <p:cNvSpPr txBox="1"/>
          <p:nvPr/>
        </p:nvSpPr>
        <p:spPr>
          <a:xfrm>
            <a:off x="1537755" y="3267853"/>
            <a:ext cx="599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900€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6EE18B-5565-5759-5BB3-54337A992DE0}"/>
              </a:ext>
            </a:extLst>
          </p:cNvPr>
          <p:cNvSpPr/>
          <p:nvPr/>
        </p:nvSpPr>
        <p:spPr>
          <a:xfrm>
            <a:off x="323009" y="2516823"/>
            <a:ext cx="144000" cy="14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0847C1C-D932-5C89-2202-1CB854EBFC3C}"/>
              </a:ext>
            </a:extLst>
          </p:cNvPr>
          <p:cNvSpPr/>
          <p:nvPr/>
        </p:nvSpPr>
        <p:spPr>
          <a:xfrm>
            <a:off x="323009" y="2744490"/>
            <a:ext cx="144000" cy="14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F11EFC92-FE18-29A1-BDA6-55F3A28C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96168"/>
              </p:ext>
            </p:extLst>
          </p:nvPr>
        </p:nvGraphicFramePr>
        <p:xfrm>
          <a:off x="2718034" y="2186115"/>
          <a:ext cx="9150957" cy="448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0319">
                  <a:extLst>
                    <a:ext uri="{9D8B030D-6E8A-4147-A177-3AD203B41FA5}">
                      <a16:colId xmlns:a16="http://schemas.microsoft.com/office/drawing/2014/main" val="2770647911"/>
                    </a:ext>
                  </a:extLst>
                </a:gridCol>
                <a:gridCol w="3050319">
                  <a:extLst>
                    <a:ext uri="{9D8B030D-6E8A-4147-A177-3AD203B41FA5}">
                      <a16:colId xmlns:a16="http://schemas.microsoft.com/office/drawing/2014/main" val="3388903206"/>
                    </a:ext>
                  </a:extLst>
                </a:gridCol>
                <a:gridCol w="3050319">
                  <a:extLst>
                    <a:ext uri="{9D8B030D-6E8A-4147-A177-3AD203B41FA5}">
                      <a16:colId xmlns:a16="http://schemas.microsoft.com/office/drawing/2014/main" val="4240266621"/>
                    </a:ext>
                  </a:extLst>
                </a:gridCol>
              </a:tblGrid>
              <a:tr h="224141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95782"/>
                  </a:ext>
                </a:extLst>
              </a:tr>
              <a:tr h="2241419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82036"/>
                  </a:ext>
                </a:extLst>
              </a:tr>
            </a:tbl>
          </a:graphicData>
        </a:graphic>
      </p:graphicFrame>
      <p:sp>
        <p:nvSpPr>
          <p:cNvPr id="21" name="Retângulo 20">
            <a:extLst>
              <a:ext uri="{FF2B5EF4-FFF2-40B4-BE49-F238E27FC236}">
                <a16:creationId xmlns:a16="http://schemas.microsoft.com/office/drawing/2014/main" id="{1DDC6265-23DD-D209-06A9-489E2C8441CA}"/>
              </a:ext>
            </a:extLst>
          </p:cNvPr>
          <p:cNvSpPr/>
          <p:nvPr/>
        </p:nvSpPr>
        <p:spPr>
          <a:xfrm>
            <a:off x="3072295" y="2297311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222529-6EB4-5701-F9B2-573ACE353F8F}"/>
              </a:ext>
            </a:extLst>
          </p:cNvPr>
          <p:cNvSpPr/>
          <p:nvPr/>
        </p:nvSpPr>
        <p:spPr>
          <a:xfrm>
            <a:off x="6135831" y="2304046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931135A-A1CA-2A52-4F81-0DA8057485BF}"/>
              </a:ext>
            </a:extLst>
          </p:cNvPr>
          <p:cNvSpPr/>
          <p:nvPr/>
        </p:nvSpPr>
        <p:spPr>
          <a:xfrm>
            <a:off x="9199367" y="2304046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91F741-2542-F371-B2AA-3CD8B6B8E20C}"/>
              </a:ext>
            </a:extLst>
          </p:cNvPr>
          <p:cNvSpPr/>
          <p:nvPr/>
        </p:nvSpPr>
        <p:spPr>
          <a:xfrm>
            <a:off x="3072295" y="4538739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0DF553-5077-F988-45C9-C52E1325AD68}"/>
              </a:ext>
            </a:extLst>
          </p:cNvPr>
          <p:cNvSpPr/>
          <p:nvPr/>
        </p:nvSpPr>
        <p:spPr>
          <a:xfrm>
            <a:off x="6135830" y="4526877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4A804AA-9AC8-FD98-EDEE-57E631E39E38}"/>
              </a:ext>
            </a:extLst>
          </p:cNvPr>
          <p:cNvSpPr/>
          <p:nvPr/>
        </p:nvSpPr>
        <p:spPr>
          <a:xfrm>
            <a:off x="9199365" y="4538738"/>
            <a:ext cx="2315361" cy="1526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1A010B-190D-3A8F-9C7B-AFAE7EF1417B}"/>
              </a:ext>
            </a:extLst>
          </p:cNvPr>
          <p:cNvSpPr txBox="1"/>
          <p:nvPr/>
        </p:nvSpPr>
        <p:spPr>
          <a:xfrm>
            <a:off x="3072295" y="3848817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668FB8B-50A9-663C-7D4A-74DDD8A3836B}"/>
              </a:ext>
            </a:extLst>
          </p:cNvPr>
          <p:cNvSpPr txBox="1"/>
          <p:nvPr/>
        </p:nvSpPr>
        <p:spPr>
          <a:xfrm>
            <a:off x="6066455" y="3848817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F3C25D-048F-9952-FEB2-D2A810551384}"/>
              </a:ext>
            </a:extLst>
          </p:cNvPr>
          <p:cNvSpPr txBox="1"/>
          <p:nvPr/>
        </p:nvSpPr>
        <p:spPr>
          <a:xfrm>
            <a:off x="9150835" y="3848797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822BE5-37F0-CB08-C8B2-1987E352C993}"/>
              </a:ext>
            </a:extLst>
          </p:cNvPr>
          <p:cNvSpPr txBox="1"/>
          <p:nvPr/>
        </p:nvSpPr>
        <p:spPr>
          <a:xfrm>
            <a:off x="3072294" y="6090245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BFE8211-2E26-12E5-51DA-896FE2AB5C37}"/>
              </a:ext>
            </a:extLst>
          </p:cNvPr>
          <p:cNvSpPr txBox="1"/>
          <p:nvPr/>
        </p:nvSpPr>
        <p:spPr>
          <a:xfrm>
            <a:off x="6135830" y="6083023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723AB73-4D88-F288-3CB3-26ED29E7523A}"/>
              </a:ext>
            </a:extLst>
          </p:cNvPr>
          <p:cNvSpPr txBox="1"/>
          <p:nvPr/>
        </p:nvSpPr>
        <p:spPr>
          <a:xfrm>
            <a:off x="9199365" y="6114955"/>
            <a:ext cx="2454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  <a:p>
            <a:endParaRPr lang="pt-PT"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1000"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A337B7-28CF-1749-F296-005DE5B8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" y="1060234"/>
            <a:ext cx="349508" cy="349508"/>
          </a:xfrm>
          <a:prstGeom prst="rect">
            <a:avLst/>
          </a:prstGeom>
        </p:spPr>
      </p:pic>
      <p:pic>
        <p:nvPicPr>
          <p:cNvPr id="33" name="Imagem 32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E19AC4C1-0B14-0D6C-5851-A2177FF3C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37" name="Título 1">
            <a:extLst>
              <a:ext uri="{FF2B5EF4-FFF2-40B4-BE49-F238E27FC236}">
                <a16:creationId xmlns:a16="http://schemas.microsoft.com/office/drawing/2014/main" id="{0E4ADBAB-DF59-FECA-254E-4B1A100C9A83}"/>
              </a:ext>
            </a:extLst>
          </p:cNvPr>
          <p:cNvSpPr txBox="1">
            <a:spLocks/>
          </p:cNvSpPr>
          <p:nvPr/>
        </p:nvSpPr>
        <p:spPr>
          <a:xfrm>
            <a:off x="0" y="6825100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82BEDF28-8043-06D3-4F9F-55DEE61C9581}"/>
              </a:ext>
            </a:extLst>
          </p:cNvPr>
          <p:cNvSpPr txBox="1">
            <a:spLocks/>
          </p:cNvSpPr>
          <p:nvPr/>
        </p:nvSpPr>
        <p:spPr>
          <a:xfrm>
            <a:off x="0" y="7007628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567C191E-FDD1-8F44-E3E8-0A9835AD7530}"/>
              </a:ext>
            </a:extLst>
          </p:cNvPr>
          <p:cNvSpPr txBox="1">
            <a:spLocks/>
          </p:cNvSpPr>
          <p:nvPr/>
        </p:nvSpPr>
        <p:spPr>
          <a:xfrm>
            <a:off x="9525" y="7092572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40" name="Imagem 39" descr="Uma imagem com texto&#10;&#10;Descrição gerada automaticamente">
            <a:extLst>
              <a:ext uri="{FF2B5EF4-FFF2-40B4-BE49-F238E27FC236}">
                <a16:creationId xmlns:a16="http://schemas.microsoft.com/office/drawing/2014/main" id="{D2B75C7F-260E-CE59-23F1-8C8C014E4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52" y="7135044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u="sng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/>
        </p:nvGraphicFramePr>
        <p:xfrm>
          <a:off x="0" y="792464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A49DF07-7E5F-E6EC-03FE-82410FDC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140" y="905787"/>
            <a:ext cx="349200" cy="3492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82D8D9A-8E74-CCDD-FC37-242F572A0283}"/>
              </a:ext>
            </a:extLst>
          </p:cNvPr>
          <p:cNvSpPr/>
          <p:nvPr/>
        </p:nvSpPr>
        <p:spPr>
          <a:xfrm>
            <a:off x="0" y="1316781"/>
            <a:ext cx="12192000" cy="522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B5A6A96D-9BCC-AAE8-FFAD-3C7849F35685}"/>
              </a:ext>
            </a:extLst>
          </p:cNvPr>
          <p:cNvGraphicFramePr>
            <a:graphicFrameLocks noGrp="1"/>
          </p:cNvGraphicFramePr>
          <p:nvPr/>
        </p:nvGraphicFramePr>
        <p:xfrm>
          <a:off x="0" y="1314536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018688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4556790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Processadores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Motherboards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Placas Gráficas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Memórias RAM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Fontes Alimentação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Coolers</a:t>
                      </a:r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CPU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Caixas de 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Ventoinhas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22D67B50-F5F0-F1BA-B3DE-45802936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9" y="1655119"/>
            <a:ext cx="349508" cy="3495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A337B7-28CF-1749-F296-005DE5B8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" y="1060234"/>
            <a:ext cx="349508" cy="34950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2CF9B45-AA2A-1C55-F64C-1972574C36B5}"/>
              </a:ext>
            </a:extLst>
          </p:cNvPr>
          <p:cNvSpPr/>
          <p:nvPr/>
        </p:nvSpPr>
        <p:spPr>
          <a:xfrm>
            <a:off x="824046" y="2632871"/>
            <a:ext cx="3882178" cy="30464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33" name="Tabela 33">
            <a:extLst>
              <a:ext uri="{FF2B5EF4-FFF2-40B4-BE49-F238E27FC236}">
                <a16:creationId xmlns:a16="http://schemas.microsoft.com/office/drawing/2014/main" id="{AB585985-F142-A66D-3BD0-5BE544238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15766"/>
              </p:ext>
            </p:extLst>
          </p:nvPr>
        </p:nvGraphicFramePr>
        <p:xfrm>
          <a:off x="261474" y="2021404"/>
          <a:ext cx="309131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310">
                  <a:extLst>
                    <a:ext uri="{9D8B030D-6E8A-4147-A177-3AD203B41FA5}">
                      <a16:colId xmlns:a16="http://schemas.microsoft.com/office/drawing/2014/main" val="622150421"/>
                    </a:ext>
                  </a:extLst>
                </a:gridCol>
              </a:tblGrid>
              <a:tr h="208652">
                <a:tc>
                  <a:txBody>
                    <a:bodyPr/>
                    <a:lstStyle/>
                    <a:p>
                      <a:r>
                        <a:rPr lang="pt-PT" sz="900" u="sng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Página Inicial</a:t>
                      </a:r>
                      <a:r>
                        <a:rPr lang="pt-PT" sz="900" u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PT" sz="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pt-PT" sz="900" u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PT" sz="900" u="sng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  <a:r>
                        <a:rPr lang="pt-PT" sz="900" u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PT" sz="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 </a:t>
                      </a:r>
                      <a:r>
                        <a:rPr lang="pt-PT" sz="900" u="sng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Processadores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815330"/>
                  </a:ext>
                </a:extLst>
              </a:tr>
            </a:tbl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67582D-19A3-510C-4A06-8BD7706F64BD}"/>
              </a:ext>
            </a:extLst>
          </p:cNvPr>
          <p:cNvSpPr txBox="1"/>
          <p:nvPr/>
        </p:nvSpPr>
        <p:spPr>
          <a:xfrm>
            <a:off x="5115559" y="2632871"/>
            <a:ext cx="245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>
                <a:latin typeface="Verdana" panose="020B0604030504040204" pitchFamily="34" charset="0"/>
                <a:ea typeface="Verdana" panose="020B0604030504040204" pitchFamily="34" charset="0"/>
              </a:rPr>
              <a:t>Título do produto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1E62F83-A688-BD8D-163F-604073802CFB}"/>
              </a:ext>
            </a:extLst>
          </p:cNvPr>
          <p:cNvSpPr txBox="1"/>
          <p:nvPr/>
        </p:nvSpPr>
        <p:spPr>
          <a:xfrm>
            <a:off x="5115559" y="3624965"/>
            <a:ext cx="245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Preço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65A9645-A165-83E9-B959-99CF184650BA}"/>
              </a:ext>
            </a:extLst>
          </p:cNvPr>
          <p:cNvSpPr txBox="1"/>
          <p:nvPr/>
        </p:nvSpPr>
        <p:spPr>
          <a:xfrm>
            <a:off x="5115559" y="4156109"/>
            <a:ext cx="245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>
                <a:latin typeface="Verdana" panose="020B0604030504040204" pitchFamily="34" charset="0"/>
                <a:ea typeface="Verdana" panose="020B0604030504040204" pitchFamily="34" charset="0"/>
              </a:rPr>
              <a:t>Disponibilidade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A886A4C-B154-BA60-7574-E21A60A693E8}"/>
              </a:ext>
            </a:extLst>
          </p:cNvPr>
          <p:cNvSpPr/>
          <p:nvPr/>
        </p:nvSpPr>
        <p:spPr>
          <a:xfrm>
            <a:off x="5285108" y="5019147"/>
            <a:ext cx="1728090" cy="522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Compre já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2D49E62-73BA-5080-946D-17CCF1837EFF}"/>
              </a:ext>
            </a:extLst>
          </p:cNvPr>
          <p:cNvSpPr/>
          <p:nvPr/>
        </p:nvSpPr>
        <p:spPr>
          <a:xfrm>
            <a:off x="7250886" y="5019147"/>
            <a:ext cx="1728090" cy="5220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Adicionar ao Carrinho</a:t>
            </a:r>
          </a:p>
        </p:txBody>
      </p:sp>
      <p:pic>
        <p:nvPicPr>
          <p:cNvPr id="39" name="Imagem 38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E427D57E-D371-6129-D379-75459101A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AB83A71-7B1F-77C7-3541-B8CE887C79A0}"/>
              </a:ext>
            </a:extLst>
          </p:cNvPr>
          <p:cNvSpPr txBox="1">
            <a:spLocks/>
          </p:cNvSpPr>
          <p:nvPr/>
        </p:nvSpPr>
        <p:spPr>
          <a:xfrm>
            <a:off x="0" y="6271331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CCDBAAC-B6B3-0978-7574-760BDF11A2DE}"/>
              </a:ext>
            </a:extLst>
          </p:cNvPr>
          <p:cNvSpPr txBox="1">
            <a:spLocks/>
          </p:cNvSpPr>
          <p:nvPr/>
        </p:nvSpPr>
        <p:spPr>
          <a:xfrm>
            <a:off x="0" y="6453859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F93E6DB-C7DF-B954-90CB-8AF8DA927EAF}"/>
              </a:ext>
            </a:extLst>
          </p:cNvPr>
          <p:cNvSpPr txBox="1">
            <a:spLocks/>
          </p:cNvSpPr>
          <p:nvPr/>
        </p:nvSpPr>
        <p:spPr>
          <a:xfrm>
            <a:off x="9525" y="6538803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306B8792-A525-DEF0-8692-A162195BB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52" y="6581275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7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E60967-D3FD-B6D7-2501-91F0169EDC35}"/>
              </a:ext>
            </a:extLst>
          </p:cNvPr>
          <p:cNvSpPr txBox="1"/>
          <p:nvPr/>
        </p:nvSpPr>
        <p:spPr>
          <a:xfrm>
            <a:off x="486561" y="1620759"/>
            <a:ext cx="276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0C972F7-0116-5D2B-DB3C-9774DBFB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51747"/>
              </p:ext>
            </p:extLst>
          </p:nvPr>
        </p:nvGraphicFramePr>
        <p:xfrm>
          <a:off x="486561" y="2270241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438">
                  <a:extLst>
                    <a:ext uri="{9D8B030D-6E8A-4147-A177-3AD203B41FA5}">
                      <a16:colId xmlns:a16="http://schemas.microsoft.com/office/drawing/2014/main" val="3393584562"/>
                    </a:ext>
                  </a:extLst>
                </a:gridCol>
                <a:gridCol w="6074562">
                  <a:extLst>
                    <a:ext uri="{9D8B030D-6E8A-4147-A177-3AD203B41FA5}">
                      <a16:colId xmlns:a16="http://schemas.microsoft.com/office/drawing/2014/main" val="1774152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29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85056"/>
                  </a:ext>
                </a:extLst>
              </a:tr>
            </a:tbl>
          </a:graphicData>
        </a:graphic>
      </p:graphicFrame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68D0D0-AC3C-A2D2-63E4-92771893538A}"/>
              </a:ext>
            </a:extLst>
          </p:cNvPr>
          <p:cNvSpPr/>
          <p:nvPr/>
        </p:nvSpPr>
        <p:spPr>
          <a:xfrm>
            <a:off x="1937858" y="227024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DBD18F7-87A4-9B81-764E-4D3364D0696D}"/>
              </a:ext>
            </a:extLst>
          </p:cNvPr>
          <p:cNvSpPr/>
          <p:nvPr/>
        </p:nvSpPr>
        <p:spPr>
          <a:xfrm>
            <a:off x="1937858" y="264108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4DFD793-3E38-9CC5-8236-7843CCA2253B}"/>
              </a:ext>
            </a:extLst>
          </p:cNvPr>
          <p:cNvSpPr/>
          <p:nvPr/>
        </p:nvSpPr>
        <p:spPr>
          <a:xfrm>
            <a:off x="3877111" y="3194449"/>
            <a:ext cx="661333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0B71640-CA54-3515-16AF-03793CDE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77" y="3205975"/>
            <a:ext cx="349200" cy="349200"/>
          </a:xfrm>
          <a:prstGeom prst="rect">
            <a:avLst/>
          </a:prstGeom>
        </p:spPr>
      </p:pic>
      <p:pic>
        <p:nvPicPr>
          <p:cNvPr id="17" name="Imagem 16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40F4FBDB-6983-4A9A-3798-26B835EC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E711C208-51A9-6624-C464-7AFC17154E26}"/>
              </a:ext>
            </a:extLst>
          </p:cNvPr>
          <p:cNvSpPr txBox="1">
            <a:spLocks/>
          </p:cNvSpPr>
          <p:nvPr/>
        </p:nvSpPr>
        <p:spPr>
          <a:xfrm>
            <a:off x="-9525" y="6038849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B64E6FD-D811-63FA-9DD4-CF329C5FC9E2}"/>
              </a:ext>
            </a:extLst>
          </p:cNvPr>
          <p:cNvSpPr txBox="1">
            <a:spLocks/>
          </p:cNvSpPr>
          <p:nvPr/>
        </p:nvSpPr>
        <p:spPr>
          <a:xfrm>
            <a:off x="-9525" y="6221377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B2FB079-CA41-99E9-846F-31FA2DE88440}"/>
              </a:ext>
            </a:extLst>
          </p:cNvPr>
          <p:cNvSpPr txBox="1">
            <a:spLocks/>
          </p:cNvSpPr>
          <p:nvPr/>
        </p:nvSpPr>
        <p:spPr>
          <a:xfrm>
            <a:off x="0" y="6306321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AB5AF846-A22B-1E45-D471-3C32A6735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27" y="6348793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310E95C-2039-3A33-1786-B1C6600E884D}"/>
              </a:ext>
            </a:extLst>
          </p:cNvPr>
          <p:cNvSpPr/>
          <p:nvPr/>
        </p:nvSpPr>
        <p:spPr>
          <a:xfrm>
            <a:off x="9328558" y="189047"/>
            <a:ext cx="1152000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548928-1DC1-1563-1E3E-C8DD00D7D50E}"/>
              </a:ext>
            </a:extLst>
          </p:cNvPr>
          <p:cNvSpPr/>
          <p:nvPr/>
        </p:nvSpPr>
        <p:spPr>
          <a:xfrm>
            <a:off x="10670795" y="184558"/>
            <a:ext cx="1150691" cy="3607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accent2">
                    <a:lumMod val="75000"/>
                  </a:schemeClr>
                </a:solidFill>
              </a:rPr>
              <a:t>REGISTO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E60967-D3FD-B6D7-2501-91F0169EDC35}"/>
              </a:ext>
            </a:extLst>
          </p:cNvPr>
          <p:cNvSpPr txBox="1"/>
          <p:nvPr/>
        </p:nvSpPr>
        <p:spPr>
          <a:xfrm>
            <a:off x="486561" y="1620759"/>
            <a:ext cx="276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0C972F7-0116-5D2B-DB3C-9774DBFB0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37503"/>
              </p:ext>
            </p:extLst>
          </p:nvPr>
        </p:nvGraphicFramePr>
        <p:xfrm>
          <a:off x="486561" y="2270241"/>
          <a:ext cx="8128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438">
                  <a:extLst>
                    <a:ext uri="{9D8B030D-6E8A-4147-A177-3AD203B41FA5}">
                      <a16:colId xmlns:a16="http://schemas.microsoft.com/office/drawing/2014/main" val="3393584562"/>
                    </a:ext>
                  </a:extLst>
                </a:gridCol>
                <a:gridCol w="6074562">
                  <a:extLst>
                    <a:ext uri="{9D8B030D-6E8A-4147-A177-3AD203B41FA5}">
                      <a16:colId xmlns:a16="http://schemas.microsoft.com/office/drawing/2014/main" val="177415208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29825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8085056"/>
                  </a:ext>
                </a:extLst>
              </a:tr>
            </a:tbl>
          </a:graphicData>
        </a:graphic>
      </p:graphicFrame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68D0D0-AC3C-A2D2-63E4-92771893538A}"/>
              </a:ext>
            </a:extLst>
          </p:cNvPr>
          <p:cNvSpPr/>
          <p:nvPr/>
        </p:nvSpPr>
        <p:spPr>
          <a:xfrm>
            <a:off x="2558643" y="227024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DBD18F7-87A4-9B81-764E-4D3364D0696D}"/>
              </a:ext>
            </a:extLst>
          </p:cNvPr>
          <p:cNvSpPr/>
          <p:nvPr/>
        </p:nvSpPr>
        <p:spPr>
          <a:xfrm>
            <a:off x="2558643" y="2702241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CB4A267-07AA-F505-0AD3-EF970499F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93159"/>
              </p:ext>
            </p:extLst>
          </p:nvPr>
        </p:nvGraphicFramePr>
        <p:xfrm>
          <a:off x="486561" y="3128820"/>
          <a:ext cx="8128000" cy="253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438">
                  <a:extLst>
                    <a:ext uri="{9D8B030D-6E8A-4147-A177-3AD203B41FA5}">
                      <a16:colId xmlns:a16="http://schemas.microsoft.com/office/drawing/2014/main" val="3400981823"/>
                    </a:ext>
                  </a:extLst>
                </a:gridCol>
                <a:gridCol w="6074562">
                  <a:extLst>
                    <a:ext uri="{9D8B030D-6E8A-4147-A177-3AD203B41FA5}">
                      <a16:colId xmlns:a16="http://schemas.microsoft.com/office/drawing/2014/main" val="33432340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Nome*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72117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Morada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90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Código Postal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51625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Contacto Telefónico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0063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7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 Campos obrigatórios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509032"/>
                  </a:ext>
                </a:extLst>
              </a:tr>
            </a:tbl>
          </a:graphicData>
        </a:graphic>
      </p:graphicFrame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A5A6A1-9564-E6EE-8A5F-B5499C562095}"/>
              </a:ext>
            </a:extLst>
          </p:cNvPr>
          <p:cNvSpPr/>
          <p:nvPr/>
        </p:nvSpPr>
        <p:spPr>
          <a:xfrm>
            <a:off x="2558643" y="312382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5383AA-59EE-FB43-5295-38CFC82E558F}"/>
              </a:ext>
            </a:extLst>
          </p:cNvPr>
          <p:cNvSpPr/>
          <p:nvPr/>
        </p:nvSpPr>
        <p:spPr>
          <a:xfrm>
            <a:off x="2558643" y="3532949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132CD0D-B439-8906-10B0-0B3FCF4A3D62}"/>
              </a:ext>
            </a:extLst>
          </p:cNvPr>
          <p:cNvSpPr/>
          <p:nvPr/>
        </p:nvSpPr>
        <p:spPr>
          <a:xfrm>
            <a:off x="2558643" y="398240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46E6A74-751C-9DFD-556F-13C061FC17FD}"/>
              </a:ext>
            </a:extLst>
          </p:cNvPr>
          <p:cNvSpPr/>
          <p:nvPr/>
        </p:nvSpPr>
        <p:spPr>
          <a:xfrm>
            <a:off x="2558643" y="4391529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E1D33F-7CA1-AE98-0A2F-BDBB275FCED4}"/>
              </a:ext>
            </a:extLst>
          </p:cNvPr>
          <p:cNvSpPr/>
          <p:nvPr/>
        </p:nvSpPr>
        <p:spPr>
          <a:xfrm>
            <a:off x="2558643" y="4838608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1C8218E-846E-6672-ADA2-73B4EFD32327}"/>
              </a:ext>
            </a:extLst>
          </p:cNvPr>
          <p:cNvSpPr/>
          <p:nvPr/>
        </p:nvSpPr>
        <p:spPr>
          <a:xfrm>
            <a:off x="2558643" y="5687589"/>
            <a:ext cx="1149293" cy="37121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Imagem 21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8BB207C1-55DA-A1EB-DACD-E6A24A8D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31" y="279586"/>
            <a:ext cx="240025" cy="240025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25ACB0D0-AD66-24C3-28F7-E38257952239}"/>
              </a:ext>
            </a:extLst>
          </p:cNvPr>
          <p:cNvSpPr txBox="1">
            <a:spLocks/>
          </p:cNvSpPr>
          <p:nvPr/>
        </p:nvSpPr>
        <p:spPr>
          <a:xfrm>
            <a:off x="-12000" y="6315686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A0B356A-5F18-F1B5-9CF7-62128C3181E8}"/>
              </a:ext>
            </a:extLst>
          </p:cNvPr>
          <p:cNvSpPr txBox="1">
            <a:spLocks/>
          </p:cNvSpPr>
          <p:nvPr/>
        </p:nvSpPr>
        <p:spPr>
          <a:xfrm>
            <a:off x="-12000" y="6498214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94DD9F62-E459-B36B-3E53-E33A2320EAE8}"/>
              </a:ext>
            </a:extLst>
          </p:cNvPr>
          <p:cNvSpPr txBox="1">
            <a:spLocks/>
          </p:cNvSpPr>
          <p:nvPr/>
        </p:nvSpPr>
        <p:spPr>
          <a:xfrm>
            <a:off x="-2475" y="6583158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3F93230A-BCAA-CB14-F96A-DFE35D0AC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52" y="6625630"/>
            <a:ext cx="1235948" cy="4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9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CC06059-4895-567E-3389-DE99FC751951}"/>
              </a:ext>
            </a:extLst>
          </p:cNvPr>
          <p:cNvSpPr txBox="1"/>
          <p:nvPr/>
        </p:nvSpPr>
        <p:spPr>
          <a:xfrm>
            <a:off x="407903" y="1524913"/>
            <a:ext cx="276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Dados Pessoais</a:t>
            </a:r>
          </a:p>
        </p:txBody>
      </p:sp>
      <p:graphicFrame>
        <p:nvGraphicFramePr>
          <p:cNvPr id="13" name="Tabela 14">
            <a:extLst>
              <a:ext uri="{FF2B5EF4-FFF2-40B4-BE49-F238E27FC236}">
                <a16:creationId xmlns:a16="http://schemas.microsoft.com/office/drawing/2014/main" id="{0A2D679B-0567-CD8F-0AF2-3A8240E77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21128"/>
              </p:ext>
            </p:extLst>
          </p:nvPr>
        </p:nvGraphicFramePr>
        <p:xfrm>
          <a:off x="486561" y="2135911"/>
          <a:ext cx="8128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438">
                  <a:extLst>
                    <a:ext uri="{9D8B030D-6E8A-4147-A177-3AD203B41FA5}">
                      <a16:colId xmlns:a16="http://schemas.microsoft.com/office/drawing/2014/main" val="2052873149"/>
                    </a:ext>
                  </a:extLst>
                </a:gridCol>
                <a:gridCol w="6074562">
                  <a:extLst>
                    <a:ext uri="{9D8B030D-6E8A-4147-A177-3AD203B41FA5}">
                      <a16:colId xmlns:a16="http://schemas.microsoft.com/office/drawing/2014/main" val="3869550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Email*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37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Password*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8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Nome*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2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Morada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Código Postal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59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Contacto Telefónico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10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3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 Campos obrigatórios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509713"/>
                  </a:ext>
                </a:extLst>
              </a:tr>
            </a:tbl>
          </a:graphicData>
        </a:graphic>
      </p:graphicFrame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9634A4FF-34CB-13AC-CD31-C99A6BE9AA34}"/>
              </a:ext>
            </a:extLst>
          </p:cNvPr>
          <p:cNvCxnSpPr/>
          <p:nvPr/>
        </p:nvCxnSpPr>
        <p:spPr>
          <a:xfrm>
            <a:off x="2487561" y="2274409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D3B78BEA-0410-05D4-7127-ACD69EF390EC}"/>
              </a:ext>
            </a:extLst>
          </p:cNvPr>
          <p:cNvCxnSpPr/>
          <p:nvPr/>
        </p:nvCxnSpPr>
        <p:spPr>
          <a:xfrm>
            <a:off x="2487561" y="2636534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E6EF448-33F1-3A17-C18B-1052669CF566}"/>
              </a:ext>
            </a:extLst>
          </p:cNvPr>
          <p:cNvCxnSpPr/>
          <p:nvPr/>
        </p:nvCxnSpPr>
        <p:spPr>
          <a:xfrm>
            <a:off x="2487561" y="3037108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E56E359D-2C48-ACB1-FEA2-C58B2E70BC75}"/>
              </a:ext>
            </a:extLst>
          </p:cNvPr>
          <p:cNvCxnSpPr/>
          <p:nvPr/>
        </p:nvCxnSpPr>
        <p:spPr>
          <a:xfrm>
            <a:off x="2497348" y="3408321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56AE2E6-94D9-276E-64D8-6ED4AE26D0B4}"/>
              </a:ext>
            </a:extLst>
          </p:cNvPr>
          <p:cNvCxnSpPr/>
          <p:nvPr/>
        </p:nvCxnSpPr>
        <p:spPr>
          <a:xfrm>
            <a:off x="2497348" y="3777436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065614D3-1A5F-D483-D0EE-44878F735C39}"/>
              </a:ext>
            </a:extLst>
          </p:cNvPr>
          <p:cNvCxnSpPr/>
          <p:nvPr/>
        </p:nvCxnSpPr>
        <p:spPr>
          <a:xfrm>
            <a:off x="2497348" y="4146552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7376D32A-F32D-AE97-7687-DA0AD7A107E1}"/>
              </a:ext>
            </a:extLst>
          </p:cNvPr>
          <p:cNvCxnSpPr/>
          <p:nvPr/>
        </p:nvCxnSpPr>
        <p:spPr>
          <a:xfrm>
            <a:off x="2487561" y="4524057"/>
            <a:ext cx="3238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6B7E1F7-0A9F-7403-BF78-8C5B1C580B3F}"/>
              </a:ext>
            </a:extLst>
          </p:cNvPr>
          <p:cNvSpPr/>
          <p:nvPr/>
        </p:nvSpPr>
        <p:spPr>
          <a:xfrm>
            <a:off x="2497348" y="5127273"/>
            <a:ext cx="1149293" cy="37121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GUARDAR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1AE61E1-18D4-8AF0-3828-6D569431DB40}"/>
              </a:ext>
            </a:extLst>
          </p:cNvPr>
          <p:cNvSpPr txBox="1">
            <a:spLocks/>
          </p:cNvSpPr>
          <p:nvPr/>
        </p:nvSpPr>
        <p:spPr>
          <a:xfrm>
            <a:off x="0" y="6323737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7C797B8-BF91-77F7-D81C-EE62DB146809}"/>
              </a:ext>
            </a:extLst>
          </p:cNvPr>
          <p:cNvSpPr txBox="1">
            <a:spLocks/>
          </p:cNvSpPr>
          <p:nvPr/>
        </p:nvSpPr>
        <p:spPr>
          <a:xfrm>
            <a:off x="0" y="6506265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0868964C-57E3-1772-17A1-6DA7B410FB70}"/>
              </a:ext>
            </a:extLst>
          </p:cNvPr>
          <p:cNvSpPr txBox="1">
            <a:spLocks/>
          </p:cNvSpPr>
          <p:nvPr/>
        </p:nvSpPr>
        <p:spPr>
          <a:xfrm>
            <a:off x="9525" y="6591209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7" name="Imagem 26" descr="Uma imagem com texto&#10;&#10;Descrição gerada automaticamente">
            <a:extLst>
              <a:ext uri="{FF2B5EF4-FFF2-40B4-BE49-F238E27FC236}">
                <a16:creationId xmlns:a16="http://schemas.microsoft.com/office/drawing/2014/main" id="{A03F4D36-4C78-910B-E23B-76109547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52" y="6633681"/>
            <a:ext cx="1235948" cy="46137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F5E4B99-EA36-D4F7-0EC4-8AC84522D1AA}"/>
              </a:ext>
            </a:extLst>
          </p:cNvPr>
          <p:cNvSpPr/>
          <p:nvPr/>
        </p:nvSpPr>
        <p:spPr>
          <a:xfrm>
            <a:off x="771832" y="5613135"/>
            <a:ext cx="1149293" cy="37121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Eliminar</a:t>
            </a:r>
          </a:p>
          <a:p>
            <a:pPr algn="ctr"/>
            <a:r>
              <a:rPr lang="pt-PT"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</a:t>
            </a:r>
            <a:endParaRPr lang="pt-PT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745EF3-9D23-307F-9889-3C6330A41F42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138E654-BFBF-0B98-CCDA-E769FEEE198B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8" name="Tabela 7">
            <a:extLst>
              <a:ext uri="{FF2B5EF4-FFF2-40B4-BE49-F238E27FC236}">
                <a16:creationId xmlns:a16="http://schemas.microsoft.com/office/drawing/2014/main" id="{822A65C6-F265-059D-6CCF-BEB30817E006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29" name="Imagem 28">
            <a:extLst>
              <a:ext uri="{FF2B5EF4-FFF2-40B4-BE49-F238E27FC236}">
                <a16:creationId xmlns:a16="http://schemas.microsoft.com/office/drawing/2014/main" id="{77F0D743-45DA-1411-2AEB-453C01FF0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FBF4D4B-DF37-835F-1BDE-49E95E192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31" name="Tabela 12">
            <a:extLst>
              <a:ext uri="{FF2B5EF4-FFF2-40B4-BE49-F238E27FC236}">
                <a16:creationId xmlns:a16="http://schemas.microsoft.com/office/drawing/2014/main" id="{B4D92D4E-883B-8532-DB4F-718A2FD85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40495"/>
              </p:ext>
            </p:extLst>
          </p:nvPr>
        </p:nvGraphicFramePr>
        <p:xfrm>
          <a:off x="10345222" y="707052"/>
          <a:ext cx="1273262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61886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8C08416B-DB30-43F5-D0B7-9B6696FA6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45" y="396782"/>
            <a:ext cx="349508" cy="349508"/>
          </a:xfrm>
          <a:prstGeom prst="rect">
            <a:avLst/>
          </a:prstGeom>
        </p:spPr>
      </p:pic>
      <p:pic>
        <p:nvPicPr>
          <p:cNvPr id="33" name="Imagem 32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2ADEE732-EDA0-B82C-8D52-DD8C8A9BE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2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ECC06059-4895-567E-3389-DE99FC751951}"/>
              </a:ext>
            </a:extLst>
          </p:cNvPr>
          <p:cNvSpPr txBox="1"/>
          <p:nvPr/>
        </p:nvSpPr>
        <p:spPr>
          <a:xfrm>
            <a:off x="486561" y="1620759"/>
            <a:ext cx="2768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Encomendas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4711B468-D373-75FB-D6F9-C8A9A3D4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83611"/>
              </p:ext>
            </p:extLst>
          </p:nvPr>
        </p:nvGraphicFramePr>
        <p:xfrm>
          <a:off x="763397" y="2381912"/>
          <a:ext cx="6454239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383">
                  <a:extLst>
                    <a:ext uri="{9D8B030D-6E8A-4147-A177-3AD203B41FA5}">
                      <a16:colId xmlns:a16="http://schemas.microsoft.com/office/drawing/2014/main" val="2463845860"/>
                    </a:ext>
                  </a:extLst>
                </a:gridCol>
                <a:gridCol w="2000212">
                  <a:extLst>
                    <a:ext uri="{9D8B030D-6E8A-4147-A177-3AD203B41FA5}">
                      <a16:colId xmlns:a16="http://schemas.microsoft.com/office/drawing/2014/main" val="777685620"/>
                    </a:ext>
                  </a:extLst>
                </a:gridCol>
                <a:gridCol w="1201588">
                  <a:extLst>
                    <a:ext uri="{9D8B030D-6E8A-4147-A177-3AD203B41FA5}">
                      <a16:colId xmlns:a16="http://schemas.microsoft.com/office/drawing/2014/main" val="3655362969"/>
                    </a:ext>
                  </a:extLst>
                </a:gridCol>
                <a:gridCol w="1201588">
                  <a:extLst>
                    <a:ext uri="{9D8B030D-6E8A-4147-A177-3AD203B41FA5}">
                      <a16:colId xmlns:a16="http://schemas.microsoft.com/office/drawing/2014/main" val="3109913592"/>
                    </a:ext>
                  </a:extLst>
                </a:gridCol>
                <a:gridCol w="439468">
                  <a:extLst>
                    <a:ext uri="{9D8B030D-6E8A-4147-A177-3AD203B41FA5}">
                      <a16:colId xmlns:a16="http://schemas.microsoft.com/office/drawing/2014/main" val="2222056298"/>
                    </a:ext>
                  </a:extLst>
                </a:gridCol>
              </a:tblGrid>
              <a:tr h="435607">
                <a:tc>
                  <a:txBody>
                    <a:bodyPr/>
                    <a:lstStyle/>
                    <a:p>
                      <a:pPr algn="ctr"/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Nº da encomenda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2655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#encomenda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--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 processamento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1203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#encomenda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--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Em processamento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703676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1B82FB5C-D6F2-A1A5-5CE9-9D8FD025B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01" y="3060752"/>
            <a:ext cx="349200" cy="349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5C95E61-6EEF-6836-CA93-8DF6BBB6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40" y="3592480"/>
            <a:ext cx="349200" cy="34920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B2AA4653-17DD-716B-4FEE-830D2A434716}"/>
              </a:ext>
            </a:extLst>
          </p:cNvPr>
          <p:cNvSpPr txBox="1">
            <a:spLocks/>
          </p:cNvSpPr>
          <p:nvPr/>
        </p:nvSpPr>
        <p:spPr>
          <a:xfrm>
            <a:off x="-9525" y="6038849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72A7A23-BB14-401B-7EF4-D24F3ABF646E}"/>
              </a:ext>
            </a:extLst>
          </p:cNvPr>
          <p:cNvSpPr txBox="1">
            <a:spLocks/>
          </p:cNvSpPr>
          <p:nvPr/>
        </p:nvSpPr>
        <p:spPr>
          <a:xfrm>
            <a:off x="-9525" y="6221377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9EA9253-50F7-0AB2-F507-62B1665CC39F}"/>
              </a:ext>
            </a:extLst>
          </p:cNvPr>
          <p:cNvSpPr txBox="1">
            <a:spLocks/>
          </p:cNvSpPr>
          <p:nvPr/>
        </p:nvSpPr>
        <p:spPr>
          <a:xfrm>
            <a:off x="0" y="6306321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1" name="Imagem 20" descr="Uma imagem com texto&#10;&#10;Descrição gerada automaticamente">
            <a:extLst>
              <a:ext uri="{FF2B5EF4-FFF2-40B4-BE49-F238E27FC236}">
                <a16:creationId xmlns:a16="http://schemas.microsoft.com/office/drawing/2014/main" id="{12840EFD-3901-B4E1-C536-5639C8B90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27" y="6348793"/>
            <a:ext cx="1235948" cy="461376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1E4DF4B-2C5E-1CEB-D70B-3E677C3D2EA1}"/>
              </a:ext>
            </a:extLst>
          </p:cNvPr>
          <p:cNvCxnSpPr>
            <a:cxnSpLocks/>
          </p:cNvCxnSpPr>
          <p:nvPr/>
        </p:nvCxnSpPr>
        <p:spPr>
          <a:xfrm flipH="1">
            <a:off x="7300752" y="2986105"/>
            <a:ext cx="840357" cy="1492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5577F9-F647-C14F-85BA-14D5B0CEF2B9}"/>
              </a:ext>
            </a:extLst>
          </p:cNvPr>
          <p:cNvSpPr txBox="1"/>
          <p:nvPr/>
        </p:nvSpPr>
        <p:spPr>
          <a:xfrm>
            <a:off x="8141109" y="2662939"/>
            <a:ext cx="271645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err="1"/>
              <a:t>Página</a:t>
            </a:r>
            <a:r>
              <a:rPr lang="en-GB"/>
              <a:t> similar à </a:t>
            </a:r>
          </a:p>
          <a:p>
            <a:r>
              <a:rPr lang="en-GB"/>
              <a:t>“</a:t>
            </a:r>
            <a:r>
              <a:rPr lang="en-GB" err="1"/>
              <a:t>Resumo</a:t>
            </a:r>
            <a:r>
              <a:rPr lang="en-GB"/>
              <a:t> da encomenda”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0A7BBA-FDDB-CC38-B7B7-2069F6177C6C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AE1F936-D596-AF4A-D0CA-E76F1E30C4AE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8" name="Tabela 7">
            <a:extLst>
              <a:ext uri="{FF2B5EF4-FFF2-40B4-BE49-F238E27FC236}">
                <a16:creationId xmlns:a16="http://schemas.microsoft.com/office/drawing/2014/main" id="{9E627188-C615-19AA-D54E-056C3A390D7C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29" name="Imagem 28">
            <a:extLst>
              <a:ext uri="{FF2B5EF4-FFF2-40B4-BE49-F238E27FC236}">
                <a16:creationId xmlns:a16="http://schemas.microsoft.com/office/drawing/2014/main" id="{4E470B6C-FD89-DE82-97C3-0E280810A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B404B4E-DD87-7D9D-86CE-68042D2B5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31" name="Tabela 12">
            <a:extLst>
              <a:ext uri="{FF2B5EF4-FFF2-40B4-BE49-F238E27FC236}">
                <a16:creationId xmlns:a16="http://schemas.microsoft.com/office/drawing/2014/main" id="{CCE19DB3-377C-829E-DB83-B2C7C9D1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7814"/>
              </p:ext>
            </p:extLst>
          </p:nvPr>
        </p:nvGraphicFramePr>
        <p:xfrm>
          <a:off x="10345222" y="707052"/>
          <a:ext cx="1273262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61886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C1406B46-FA89-EAAB-4C4C-278FF10CE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45" y="396782"/>
            <a:ext cx="349508" cy="349508"/>
          </a:xfrm>
          <a:prstGeom prst="rect">
            <a:avLst/>
          </a:prstGeom>
        </p:spPr>
      </p:pic>
      <p:pic>
        <p:nvPicPr>
          <p:cNvPr id="33" name="Imagem 32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4FDAF8AD-2003-73AB-4F28-93FA72A74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54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9EAEEE-27C0-8F84-FC69-AF8C5F2909D9}"/>
              </a:ext>
            </a:extLst>
          </p:cNvPr>
          <p:cNvSpPr txBox="1"/>
          <p:nvPr/>
        </p:nvSpPr>
        <p:spPr>
          <a:xfrm>
            <a:off x="486561" y="1620759"/>
            <a:ext cx="392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Resumo da Encomenda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2A497F2-4C79-145D-8F33-B69F2A5E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10411"/>
              </p:ext>
            </p:extLst>
          </p:nvPr>
        </p:nvGraphicFramePr>
        <p:xfrm>
          <a:off x="486561" y="2381910"/>
          <a:ext cx="7021587" cy="3832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917">
                  <a:extLst>
                    <a:ext uri="{9D8B030D-6E8A-4147-A177-3AD203B41FA5}">
                      <a16:colId xmlns:a16="http://schemas.microsoft.com/office/drawing/2014/main" val="3552863365"/>
                    </a:ext>
                  </a:extLst>
                </a:gridCol>
                <a:gridCol w="3380364">
                  <a:extLst>
                    <a:ext uri="{9D8B030D-6E8A-4147-A177-3AD203B41FA5}">
                      <a16:colId xmlns:a16="http://schemas.microsoft.com/office/drawing/2014/main" val="3438217876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1037844158"/>
                    </a:ext>
                  </a:extLst>
                </a:gridCol>
                <a:gridCol w="1073792">
                  <a:extLst>
                    <a:ext uri="{9D8B030D-6E8A-4147-A177-3AD203B41FA5}">
                      <a16:colId xmlns:a16="http://schemas.microsoft.com/office/drawing/2014/main" val="478351833"/>
                    </a:ext>
                  </a:extLst>
                </a:gridCol>
              </a:tblGrid>
              <a:tr h="95816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/>
                        <a:t>Título do 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Preço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63408"/>
                  </a:ext>
                </a:extLst>
              </a:tr>
              <a:tr h="95816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/>
                        <a:t>Título do 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Preço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41174"/>
                  </a:ext>
                </a:extLst>
              </a:tr>
              <a:tr h="95816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/>
                        <a:t>Título do 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Preço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82074"/>
                  </a:ext>
                </a:extLst>
              </a:tr>
              <a:tr h="958164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/>
                        <a:t>Título do 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1400"/>
                        <a:t>Preço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968431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61094F55-D764-7051-FBEC-57D8325C3583}"/>
              </a:ext>
            </a:extLst>
          </p:cNvPr>
          <p:cNvSpPr/>
          <p:nvPr/>
        </p:nvSpPr>
        <p:spPr>
          <a:xfrm>
            <a:off x="664655" y="2529130"/>
            <a:ext cx="1088644" cy="681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4267EE-4B9A-96FE-417B-AE6282A60C85}"/>
              </a:ext>
            </a:extLst>
          </p:cNvPr>
          <p:cNvSpPr/>
          <p:nvPr/>
        </p:nvSpPr>
        <p:spPr>
          <a:xfrm>
            <a:off x="664655" y="3501235"/>
            <a:ext cx="1088644" cy="681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B1AD6D-3D0B-4E80-009E-A5431FF53D02}"/>
              </a:ext>
            </a:extLst>
          </p:cNvPr>
          <p:cNvSpPr/>
          <p:nvPr/>
        </p:nvSpPr>
        <p:spPr>
          <a:xfrm>
            <a:off x="664655" y="4467610"/>
            <a:ext cx="1088644" cy="681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95CE47-C84A-CBAD-407A-86A628A34456}"/>
              </a:ext>
            </a:extLst>
          </p:cNvPr>
          <p:cNvSpPr/>
          <p:nvPr/>
        </p:nvSpPr>
        <p:spPr>
          <a:xfrm>
            <a:off x="664655" y="5419961"/>
            <a:ext cx="1088644" cy="681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3" name="Tabela 14">
            <a:extLst>
              <a:ext uri="{FF2B5EF4-FFF2-40B4-BE49-F238E27FC236}">
                <a16:creationId xmlns:a16="http://schemas.microsoft.com/office/drawing/2014/main" id="{6C289033-F23F-54F0-3D98-24FFA178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5231"/>
              </p:ext>
            </p:extLst>
          </p:nvPr>
        </p:nvGraphicFramePr>
        <p:xfrm>
          <a:off x="8607199" y="4330612"/>
          <a:ext cx="295754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7541">
                  <a:extLst>
                    <a:ext uri="{9D8B030D-6E8A-4147-A177-3AD203B41FA5}">
                      <a16:colId xmlns:a16="http://schemas.microsoft.com/office/drawing/2014/main" val="244534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Sumário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9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Produtos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6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IVA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487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096487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59439E36-1E3E-AC33-5C6F-8C773A393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2601"/>
              </p:ext>
            </p:extLst>
          </p:nvPr>
        </p:nvGraphicFramePr>
        <p:xfrm>
          <a:off x="8569804" y="2282035"/>
          <a:ext cx="2957541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7541">
                  <a:extLst>
                    <a:ext uri="{9D8B030D-6E8A-4147-A177-3AD203B41FA5}">
                      <a16:colId xmlns:a16="http://schemas.microsoft.com/office/drawing/2014/main" val="3197429720"/>
                    </a:ext>
                  </a:extLst>
                </a:gridCol>
              </a:tblGrid>
              <a:tr h="285685">
                <a:tc>
                  <a:txBody>
                    <a:bodyPr/>
                    <a:lstStyle/>
                    <a:p>
                      <a:r>
                        <a:rPr lang="pt-PT" sz="1400"/>
                        <a:t>Nome do Cliente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11328"/>
                  </a:ext>
                </a:extLst>
              </a:tr>
              <a:tr h="285685">
                <a:tc>
                  <a:txBody>
                    <a:bodyPr/>
                    <a:lstStyle/>
                    <a:p>
                      <a:r>
                        <a:rPr lang="pt-PT" sz="1400"/>
                        <a:t>Morada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2124972"/>
                  </a:ext>
                </a:extLst>
              </a:tr>
              <a:tr h="285685">
                <a:tc>
                  <a:txBody>
                    <a:bodyPr/>
                    <a:lstStyle/>
                    <a:p>
                      <a:r>
                        <a:rPr lang="pt-PT" sz="1400"/>
                        <a:t>Contacto Telefónico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380596"/>
                  </a:ext>
                </a:extLst>
              </a:tr>
              <a:tr h="285685">
                <a:tc>
                  <a:txBody>
                    <a:bodyPr/>
                    <a:lstStyle/>
                    <a:p>
                      <a:r>
                        <a:rPr lang="pt-PT" sz="1400"/>
                        <a:t>NIF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580475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71E3C69-CBBB-020E-1A5C-F14F34EC4BFD}"/>
              </a:ext>
            </a:extLst>
          </p:cNvPr>
          <p:cNvSpPr/>
          <p:nvPr/>
        </p:nvSpPr>
        <p:spPr>
          <a:xfrm>
            <a:off x="10670795" y="3424774"/>
            <a:ext cx="950818" cy="2561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EDITAR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3EED7E1F-9454-B785-A578-DEB28C5F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90127"/>
              </p:ext>
            </p:extLst>
          </p:nvPr>
        </p:nvGraphicFramePr>
        <p:xfrm>
          <a:off x="8569804" y="3820359"/>
          <a:ext cx="29470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7099">
                  <a:extLst>
                    <a:ext uri="{9D8B030D-6E8A-4147-A177-3AD203B41FA5}">
                      <a16:colId xmlns:a16="http://schemas.microsoft.com/office/drawing/2014/main" val="35609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Método de Pagamento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4888821"/>
                  </a:ext>
                </a:extLst>
              </a:tr>
            </a:tbl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AD3BD9A6-C980-25A8-6FDE-CA78674F0D6A}"/>
              </a:ext>
            </a:extLst>
          </p:cNvPr>
          <p:cNvSpPr/>
          <p:nvPr/>
        </p:nvSpPr>
        <p:spPr>
          <a:xfrm>
            <a:off x="10566085" y="3820359"/>
            <a:ext cx="1029255" cy="256172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Escolher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C2993F35-4432-8BCE-8531-4527983AF9C7}"/>
              </a:ext>
            </a:extLst>
          </p:cNvPr>
          <p:cNvSpPr/>
          <p:nvPr/>
        </p:nvSpPr>
        <p:spPr>
          <a:xfrm flipV="1">
            <a:off x="11420740" y="3917865"/>
            <a:ext cx="144000" cy="144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99E4187-8211-3413-E938-406BA962BA0F}"/>
              </a:ext>
            </a:extLst>
          </p:cNvPr>
          <p:cNvSpPr/>
          <p:nvPr/>
        </p:nvSpPr>
        <p:spPr>
          <a:xfrm>
            <a:off x="10385571" y="5982440"/>
            <a:ext cx="1219913" cy="4812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Avançar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EBAD033-EC3B-13CA-2CC7-05FC29F717EF}"/>
              </a:ext>
            </a:extLst>
          </p:cNvPr>
          <p:cNvSpPr txBox="1">
            <a:spLocks/>
          </p:cNvSpPr>
          <p:nvPr/>
        </p:nvSpPr>
        <p:spPr>
          <a:xfrm>
            <a:off x="0" y="6724060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E77F3BA-AE24-E0FF-AE4E-ED8D17496E41}"/>
              </a:ext>
            </a:extLst>
          </p:cNvPr>
          <p:cNvSpPr txBox="1">
            <a:spLocks/>
          </p:cNvSpPr>
          <p:nvPr/>
        </p:nvSpPr>
        <p:spPr>
          <a:xfrm>
            <a:off x="0" y="6906588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FB526D7-24B8-AFCB-C857-DF2370768D77}"/>
              </a:ext>
            </a:extLst>
          </p:cNvPr>
          <p:cNvSpPr txBox="1">
            <a:spLocks/>
          </p:cNvSpPr>
          <p:nvPr/>
        </p:nvSpPr>
        <p:spPr>
          <a:xfrm>
            <a:off x="9525" y="6991532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3F194B6A-2C7E-2269-EE8C-6F8499E4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52" y="7034004"/>
            <a:ext cx="1235948" cy="461376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394F05F6-222C-0483-8935-F06F50D42DB2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B68FFCDE-C818-481D-74BF-C0FB1D3B74DB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4" name="Tabela 7">
            <a:extLst>
              <a:ext uri="{FF2B5EF4-FFF2-40B4-BE49-F238E27FC236}">
                <a16:creationId xmlns:a16="http://schemas.microsoft.com/office/drawing/2014/main" id="{F3B45532-2FE3-514C-2295-583EE21BFEF0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45" name="Imagem 44">
            <a:extLst>
              <a:ext uri="{FF2B5EF4-FFF2-40B4-BE49-F238E27FC236}">
                <a16:creationId xmlns:a16="http://schemas.microsoft.com/office/drawing/2014/main" id="{25F724CE-425F-B439-325A-81A6F615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6E9E125-23E6-65D9-1359-AFAFB7773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47" name="Tabela 12">
            <a:extLst>
              <a:ext uri="{FF2B5EF4-FFF2-40B4-BE49-F238E27FC236}">
                <a16:creationId xmlns:a16="http://schemas.microsoft.com/office/drawing/2014/main" id="{E8A9A7BF-A8D6-9B16-8EB7-D299DA3AD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7814"/>
              </p:ext>
            </p:extLst>
          </p:nvPr>
        </p:nvGraphicFramePr>
        <p:xfrm>
          <a:off x="10345222" y="707052"/>
          <a:ext cx="1273262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61886"/>
                  </a:ext>
                </a:extLst>
              </a:tr>
            </a:tbl>
          </a:graphicData>
        </a:graphic>
      </p:graphicFrame>
      <p:pic>
        <p:nvPicPr>
          <p:cNvPr id="48" name="Imagem 47">
            <a:extLst>
              <a:ext uri="{FF2B5EF4-FFF2-40B4-BE49-F238E27FC236}">
                <a16:creationId xmlns:a16="http://schemas.microsoft.com/office/drawing/2014/main" id="{20138FFD-1E17-3B76-B07A-FB3FDF4F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45" y="396782"/>
            <a:ext cx="349508" cy="349508"/>
          </a:xfrm>
          <a:prstGeom prst="rect">
            <a:avLst/>
          </a:prstGeom>
        </p:spPr>
      </p:pic>
      <p:pic>
        <p:nvPicPr>
          <p:cNvPr id="49" name="Imagem 48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74CE1ECB-A7BC-6EDB-BF79-0B010B437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620713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 de informação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206B8FC-45A3-D6F3-4ABF-18770F3F37A3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4645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A principal fonte de informação utilizada será o site da PCDIGA, de onde serão retirados os nomes dos produtos, a sua descrição, imagens, categorias e subcategorias.</a:t>
            </a: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https://www.pcdiga.com/</a:t>
            </a:r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Os ícones a serem utilizados serão retirados do Font </a:t>
            </a:r>
            <a:r>
              <a:rPr lang="pt-PT" err="1">
                <a:latin typeface="Times New Roman" panose="02020603050405020304" pitchFamily="18" charset="0"/>
                <a:cs typeface="Times New Roman" panose="02020603050405020304" pitchFamily="18" charset="0"/>
              </a:rPr>
              <a:t>Awesome</a:t>
            </a:r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https://fontawesome.com/</a:t>
            </a:r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Alguns elementos CSS (como o menu </a:t>
            </a:r>
            <a:r>
              <a:rPr lang="pt-PT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 de utilizador) foram adaptados de exemplos presentes no W3Schools e estão referenciados com comentários no código.</a:t>
            </a:r>
          </a:p>
          <a:p>
            <a:pPr algn="just"/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</a:t>
            </a:r>
            <a:r>
              <a:rPr lang="pt-PT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pt-P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3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9EAEEE-27C0-8F84-FC69-AF8C5F2909D9}"/>
              </a:ext>
            </a:extLst>
          </p:cNvPr>
          <p:cNvSpPr txBox="1"/>
          <p:nvPr/>
        </p:nvSpPr>
        <p:spPr>
          <a:xfrm>
            <a:off x="4004119" y="1856613"/>
            <a:ext cx="418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Encomenda realizada com sucesso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094F55-D764-7051-FBEC-57D8325C3583}"/>
              </a:ext>
            </a:extLst>
          </p:cNvPr>
          <p:cNvSpPr/>
          <p:nvPr/>
        </p:nvSpPr>
        <p:spPr>
          <a:xfrm>
            <a:off x="5184741" y="2479168"/>
            <a:ext cx="1933813" cy="17880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EBAD033-EC3B-13CA-2CC7-05FC29F717EF}"/>
              </a:ext>
            </a:extLst>
          </p:cNvPr>
          <p:cNvSpPr txBox="1">
            <a:spLocks/>
          </p:cNvSpPr>
          <p:nvPr/>
        </p:nvSpPr>
        <p:spPr>
          <a:xfrm>
            <a:off x="0" y="6033772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E77F3BA-AE24-E0FF-AE4E-ED8D17496E41}"/>
              </a:ext>
            </a:extLst>
          </p:cNvPr>
          <p:cNvSpPr txBox="1">
            <a:spLocks/>
          </p:cNvSpPr>
          <p:nvPr/>
        </p:nvSpPr>
        <p:spPr>
          <a:xfrm>
            <a:off x="0" y="6216300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FB526D7-24B8-AFCB-C857-DF2370768D77}"/>
              </a:ext>
            </a:extLst>
          </p:cNvPr>
          <p:cNvSpPr txBox="1">
            <a:spLocks/>
          </p:cNvSpPr>
          <p:nvPr/>
        </p:nvSpPr>
        <p:spPr>
          <a:xfrm>
            <a:off x="9525" y="6301244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25" name="Imagem 24" descr="Uma imagem com texto&#10;&#10;Descrição gerada automaticamente">
            <a:extLst>
              <a:ext uri="{FF2B5EF4-FFF2-40B4-BE49-F238E27FC236}">
                <a16:creationId xmlns:a16="http://schemas.microsoft.com/office/drawing/2014/main" id="{3F194B6A-2C7E-2269-EE8C-6F8499E4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52" y="6343716"/>
            <a:ext cx="1235948" cy="46137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974A8E-3900-A3A6-8B25-122990303E73}"/>
              </a:ext>
            </a:extLst>
          </p:cNvPr>
          <p:cNvSpPr txBox="1"/>
          <p:nvPr/>
        </p:nvSpPr>
        <p:spPr>
          <a:xfrm>
            <a:off x="4542503" y="4335756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Nome do </a:t>
            </a:r>
            <a:r>
              <a:rPr lang="en-GB" err="1"/>
              <a:t>produto</a:t>
            </a:r>
            <a:endParaRPr lang="en-GB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F39D21-9767-A64A-A540-497FE2A3E729}"/>
              </a:ext>
            </a:extLst>
          </p:cNvPr>
          <p:cNvSpPr txBox="1"/>
          <p:nvPr/>
        </p:nvSpPr>
        <p:spPr>
          <a:xfrm>
            <a:off x="255638" y="5272842"/>
            <a:ext cx="59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Informações</a:t>
            </a:r>
            <a:r>
              <a:rPr lang="en-GB"/>
              <a:t> </a:t>
            </a:r>
            <a:r>
              <a:rPr lang="en-GB" err="1"/>
              <a:t>relativas</a:t>
            </a:r>
            <a:r>
              <a:rPr lang="en-GB"/>
              <a:t>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pagamento</a:t>
            </a:r>
            <a:endParaRPr lang="en-GB"/>
          </a:p>
        </p:txBody>
      </p:sp>
      <p:graphicFrame>
        <p:nvGraphicFramePr>
          <p:cNvPr id="28" name="Tabela 33">
            <a:extLst>
              <a:ext uri="{FF2B5EF4-FFF2-40B4-BE49-F238E27FC236}">
                <a16:creationId xmlns:a16="http://schemas.microsoft.com/office/drawing/2014/main" id="{C16BDBD0-7F57-01E2-23A6-28C331111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48003"/>
              </p:ext>
            </p:extLst>
          </p:nvPr>
        </p:nvGraphicFramePr>
        <p:xfrm>
          <a:off x="491612" y="1456395"/>
          <a:ext cx="914401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622150421"/>
                    </a:ext>
                  </a:extLst>
                </a:gridCol>
              </a:tblGrid>
              <a:tr h="208652">
                <a:tc>
                  <a:txBody>
                    <a:bodyPr/>
                    <a:lstStyle/>
                    <a:p>
                      <a:r>
                        <a:rPr lang="pt-PT" sz="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&lt;</a:t>
                      </a:r>
                      <a:r>
                        <a:rPr lang="pt-PT" sz="900" u="none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PT" sz="900" u="sng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Voltar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815330"/>
                  </a:ext>
                </a:extLst>
              </a:tr>
            </a:tbl>
          </a:graphicData>
        </a:graphic>
      </p:graphicFrame>
      <p:sp>
        <p:nvSpPr>
          <p:cNvPr id="29" name="Retângulo 28">
            <a:extLst>
              <a:ext uri="{FF2B5EF4-FFF2-40B4-BE49-F238E27FC236}">
                <a16:creationId xmlns:a16="http://schemas.microsoft.com/office/drawing/2014/main" id="{EE3788E5-2F46-2A39-C8A3-51DD3E2CB16E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B25FDAA-708F-1632-54FE-9C50F0D307BC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31" name="Tabela 7">
            <a:extLst>
              <a:ext uri="{FF2B5EF4-FFF2-40B4-BE49-F238E27FC236}">
                <a16:creationId xmlns:a16="http://schemas.microsoft.com/office/drawing/2014/main" id="{A055BBA0-1840-5E3F-F5D9-B672FA5C8B7C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Computadores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Armazenamento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32" name="Imagem 31">
            <a:extLst>
              <a:ext uri="{FF2B5EF4-FFF2-40B4-BE49-F238E27FC236}">
                <a16:creationId xmlns:a16="http://schemas.microsoft.com/office/drawing/2014/main" id="{1B4C6A6B-2404-72AB-F293-E513008C8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577CF7B7-BCEA-B823-52C9-67376778E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34" name="Tabela 12">
            <a:extLst>
              <a:ext uri="{FF2B5EF4-FFF2-40B4-BE49-F238E27FC236}">
                <a16:creationId xmlns:a16="http://schemas.microsoft.com/office/drawing/2014/main" id="{8EABFCE0-2157-9A1D-BDC0-31B5B2DAF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37814"/>
              </p:ext>
            </p:extLst>
          </p:nvPr>
        </p:nvGraphicFramePr>
        <p:xfrm>
          <a:off x="10345222" y="707052"/>
          <a:ext cx="1273262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61886"/>
                  </a:ext>
                </a:extLst>
              </a:tr>
            </a:tbl>
          </a:graphicData>
        </a:graphic>
      </p:graphicFrame>
      <p:pic>
        <p:nvPicPr>
          <p:cNvPr id="35" name="Imagem 34">
            <a:extLst>
              <a:ext uri="{FF2B5EF4-FFF2-40B4-BE49-F238E27FC236}">
                <a16:creationId xmlns:a16="http://schemas.microsoft.com/office/drawing/2014/main" id="{7DF94A77-2D69-4AC2-5D79-3A4E86FDC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45" y="396782"/>
            <a:ext cx="349508" cy="349508"/>
          </a:xfrm>
          <a:prstGeom prst="rect">
            <a:avLst/>
          </a:prstGeom>
        </p:spPr>
      </p:pic>
      <p:pic>
        <p:nvPicPr>
          <p:cNvPr id="36" name="Imagem 35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38845813-0CF5-2005-87FC-FC38EC25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/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Inventário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Destaques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F96DD244-FE8F-C77F-F236-D9B4E10A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94E0D-836A-CA08-145B-2535DE43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E120CDA8-D623-BD44-5C48-C015306527F2}"/>
              </a:ext>
            </a:extLst>
          </p:cNvPr>
          <p:cNvGraphicFramePr>
            <a:graphicFrameLocks noGrp="1"/>
          </p:cNvGraphicFramePr>
          <p:nvPr/>
        </p:nvGraphicFramePr>
        <p:xfrm>
          <a:off x="10536803" y="799197"/>
          <a:ext cx="1273262" cy="261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8DC031E5-DE37-843A-0153-68CB45CC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71" y="485880"/>
            <a:ext cx="349508" cy="34950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384AEAF-6EA3-8446-73B9-8DB3A8D44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" y="1060234"/>
            <a:ext cx="349508" cy="34950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954A70-7B9D-9B97-DF95-8C1B5C6F850B}"/>
              </a:ext>
            </a:extLst>
          </p:cNvPr>
          <p:cNvSpPr/>
          <p:nvPr/>
        </p:nvSpPr>
        <p:spPr>
          <a:xfrm>
            <a:off x="752591" y="2379296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8C3A77-6D74-9FB7-F421-5DABFBF274AC}"/>
              </a:ext>
            </a:extLst>
          </p:cNvPr>
          <p:cNvSpPr/>
          <p:nvPr/>
        </p:nvSpPr>
        <p:spPr>
          <a:xfrm>
            <a:off x="3648191" y="2379296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Subcategoria</a:t>
            </a: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ED694B8-4331-8CD2-8A3C-9CB73C36E309}"/>
              </a:ext>
            </a:extLst>
          </p:cNvPr>
          <p:cNvSpPr/>
          <p:nvPr/>
        </p:nvSpPr>
        <p:spPr>
          <a:xfrm flipV="1">
            <a:off x="3107808" y="2459886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68363808-C74C-0DCB-C3D6-798F1EC6B456}"/>
              </a:ext>
            </a:extLst>
          </p:cNvPr>
          <p:cNvSpPr/>
          <p:nvPr/>
        </p:nvSpPr>
        <p:spPr>
          <a:xfrm flipV="1">
            <a:off x="5946793" y="2459886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Tabela 3">
            <a:extLst>
              <a:ext uri="{FF2B5EF4-FFF2-40B4-BE49-F238E27FC236}">
                <a16:creationId xmlns:a16="http://schemas.microsoft.com/office/drawing/2014/main" id="{2837CBDF-2E32-AF23-9389-B1F55407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85692"/>
              </p:ext>
            </p:extLst>
          </p:nvPr>
        </p:nvGraphicFramePr>
        <p:xfrm>
          <a:off x="752589" y="3088160"/>
          <a:ext cx="9784214" cy="130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012">
                  <a:extLst>
                    <a:ext uri="{9D8B030D-6E8A-4147-A177-3AD203B41FA5}">
                      <a16:colId xmlns:a16="http://schemas.microsoft.com/office/drawing/2014/main" val="2463845860"/>
                    </a:ext>
                  </a:extLst>
                </a:gridCol>
                <a:gridCol w="3331762">
                  <a:extLst>
                    <a:ext uri="{9D8B030D-6E8A-4147-A177-3AD203B41FA5}">
                      <a16:colId xmlns:a16="http://schemas.microsoft.com/office/drawing/2014/main" val="777685620"/>
                    </a:ext>
                  </a:extLst>
                </a:gridCol>
                <a:gridCol w="1527416">
                  <a:extLst>
                    <a:ext uri="{9D8B030D-6E8A-4147-A177-3AD203B41FA5}">
                      <a16:colId xmlns:a16="http://schemas.microsoft.com/office/drawing/2014/main" val="3655362969"/>
                    </a:ext>
                  </a:extLst>
                </a:gridCol>
                <a:gridCol w="1290597">
                  <a:extLst>
                    <a:ext uri="{9D8B030D-6E8A-4147-A177-3AD203B41FA5}">
                      <a16:colId xmlns:a16="http://schemas.microsoft.com/office/drawing/2014/main" val="2222056298"/>
                    </a:ext>
                  </a:extLst>
                </a:gridCol>
                <a:gridCol w="1169603">
                  <a:extLst>
                    <a:ext uri="{9D8B030D-6E8A-4147-A177-3AD203B41FA5}">
                      <a16:colId xmlns:a16="http://schemas.microsoft.com/office/drawing/2014/main" val="3906726376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3770335831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2602305640"/>
                    </a:ext>
                  </a:extLst>
                </a:gridCol>
              </a:tblGrid>
              <a:tr h="43560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Referência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Destaque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Desconto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26550"/>
                  </a:ext>
                </a:extLst>
              </a:tr>
              <a:tr h="435607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#referência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#quantidade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sim/não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12039"/>
                  </a:ext>
                </a:extLst>
              </a:tr>
              <a:tr h="429640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#referência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#quantidade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sim/não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703676"/>
                  </a:ext>
                </a:extLst>
              </a:tr>
            </a:tbl>
          </a:graphicData>
        </a:graphic>
      </p:graphicFrame>
      <p:pic>
        <p:nvPicPr>
          <p:cNvPr id="22" name="Imagem 21">
            <a:extLst>
              <a:ext uri="{FF2B5EF4-FFF2-40B4-BE49-F238E27FC236}">
                <a16:creationId xmlns:a16="http://schemas.microsoft.com/office/drawing/2014/main" id="{30910096-1956-141E-C741-735131607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010" y="3630587"/>
            <a:ext cx="216000" cy="216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81F5847-F219-C2F9-C757-1F5CCCE7C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65" y="3630587"/>
            <a:ext cx="216000" cy="216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5040300-6837-0126-24AB-4140EE54B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010" y="4034271"/>
            <a:ext cx="216000" cy="216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A026369-79C5-6A77-73C8-2AC0EC8C5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65" y="4034271"/>
            <a:ext cx="216000" cy="216000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2DACB9B-83DD-D773-96AB-51DC380AF077}"/>
              </a:ext>
            </a:extLst>
          </p:cNvPr>
          <p:cNvSpPr/>
          <p:nvPr/>
        </p:nvSpPr>
        <p:spPr>
          <a:xfrm>
            <a:off x="6543791" y="2368378"/>
            <a:ext cx="932576" cy="30518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Adicionar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8389D9-3E3E-D746-B750-6567A8D65623}"/>
              </a:ext>
            </a:extLst>
          </p:cNvPr>
          <p:cNvSpPr txBox="1"/>
          <p:nvPr/>
        </p:nvSpPr>
        <p:spPr>
          <a:xfrm>
            <a:off x="436228" y="1619451"/>
            <a:ext cx="392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Inventário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9DFC1B3-D787-1759-50AA-A9E6B2486474}"/>
              </a:ext>
            </a:extLst>
          </p:cNvPr>
          <p:cNvSpPr txBox="1">
            <a:spLocks/>
          </p:cNvSpPr>
          <p:nvPr/>
        </p:nvSpPr>
        <p:spPr>
          <a:xfrm>
            <a:off x="-12000" y="6340515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279E94-D4FB-1C68-CD6B-DD37E47A78C8}"/>
              </a:ext>
            </a:extLst>
          </p:cNvPr>
          <p:cNvSpPr txBox="1">
            <a:spLocks/>
          </p:cNvSpPr>
          <p:nvPr/>
        </p:nvSpPr>
        <p:spPr>
          <a:xfrm>
            <a:off x="-12000" y="6523043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77ACE6B-37EA-CD82-78E5-DC09AD8AB912}"/>
              </a:ext>
            </a:extLst>
          </p:cNvPr>
          <p:cNvSpPr txBox="1">
            <a:spLocks/>
          </p:cNvSpPr>
          <p:nvPr/>
        </p:nvSpPr>
        <p:spPr>
          <a:xfrm>
            <a:off x="-2475" y="6607987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7596E3A4-B9FE-1192-DCB7-CA26DD0DD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52" y="6650459"/>
            <a:ext cx="1235948" cy="461376"/>
          </a:xfrm>
          <a:prstGeom prst="rect">
            <a:avLst/>
          </a:prstGeom>
        </p:spPr>
      </p:pic>
      <p:pic>
        <p:nvPicPr>
          <p:cNvPr id="16" name="Imagem 15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5BDD2BE5-8AA2-6272-26EA-001EC0964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56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48773"/>
              </p:ext>
            </p:extLst>
          </p:nvPr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Inventário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Destaques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F96DD244-FE8F-C77F-F236-D9B4E10A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94E0D-836A-CA08-145B-2535DE43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E120CDA8-D623-BD44-5C48-C0153065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15283"/>
              </p:ext>
            </p:extLst>
          </p:nvPr>
        </p:nvGraphicFramePr>
        <p:xfrm>
          <a:off x="10536803" y="799197"/>
          <a:ext cx="1273262" cy="261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8DC031E5-DE37-843A-0153-68CB45CC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71" y="485880"/>
            <a:ext cx="349508" cy="34950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C06059-4895-567E-3389-DE99FC751951}"/>
              </a:ext>
            </a:extLst>
          </p:cNvPr>
          <p:cNvSpPr txBox="1"/>
          <p:nvPr/>
        </p:nvSpPr>
        <p:spPr>
          <a:xfrm>
            <a:off x="451617" y="1521755"/>
            <a:ext cx="429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Adicionar novo produto</a:t>
            </a:r>
          </a:p>
        </p:txBody>
      </p:sp>
      <p:graphicFrame>
        <p:nvGraphicFramePr>
          <p:cNvPr id="13" name="Tabela 14">
            <a:extLst>
              <a:ext uri="{FF2B5EF4-FFF2-40B4-BE49-F238E27FC236}">
                <a16:creationId xmlns:a16="http://schemas.microsoft.com/office/drawing/2014/main" id="{0A2D679B-0567-CD8F-0AF2-3A8240E77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57971"/>
              </p:ext>
            </p:extLst>
          </p:nvPr>
        </p:nvGraphicFramePr>
        <p:xfrm>
          <a:off x="717725" y="2251297"/>
          <a:ext cx="8128000" cy="334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438">
                  <a:extLst>
                    <a:ext uri="{9D8B030D-6E8A-4147-A177-3AD203B41FA5}">
                      <a16:colId xmlns:a16="http://schemas.microsoft.com/office/drawing/2014/main" val="2052873149"/>
                    </a:ext>
                  </a:extLst>
                </a:gridCol>
                <a:gridCol w="6074562">
                  <a:extLst>
                    <a:ext uri="{9D8B030D-6E8A-4147-A177-3AD203B41FA5}">
                      <a16:colId xmlns:a16="http://schemas.microsoft.com/office/drawing/2014/main" val="3869550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Referência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628936"/>
                  </a:ext>
                </a:extLst>
              </a:tr>
              <a:tr h="1122962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59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Desconto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10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Destaque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Sim </a:t>
                      </a:r>
                      <a:r>
                        <a:rPr lang="pt-PT"/>
                        <a:t>             </a:t>
                      </a:r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3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509713"/>
                  </a:ext>
                </a:extLst>
              </a:tr>
            </a:tbl>
          </a:graphicData>
        </a:graphic>
      </p:graphicFrame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6B7E1F7-0A9F-7403-BF78-8C5B1C580B3F}"/>
              </a:ext>
            </a:extLst>
          </p:cNvPr>
          <p:cNvSpPr/>
          <p:nvPr/>
        </p:nvSpPr>
        <p:spPr>
          <a:xfrm>
            <a:off x="2416026" y="5502146"/>
            <a:ext cx="1149293" cy="37121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Adicionar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84AEAF-6EA3-8446-73B9-8DB3A8D44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" y="1060234"/>
            <a:ext cx="349508" cy="349508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5A1AF24-8AF6-2F61-13A4-B00C031A0418}"/>
              </a:ext>
            </a:extLst>
          </p:cNvPr>
          <p:cNvSpPr/>
          <p:nvPr/>
        </p:nvSpPr>
        <p:spPr>
          <a:xfrm>
            <a:off x="2416028" y="3144218"/>
            <a:ext cx="3238150" cy="9482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1E6B459-27F0-74BB-D8A8-B7FD63CAD263}"/>
              </a:ext>
            </a:extLst>
          </p:cNvPr>
          <p:cNvSpPr/>
          <p:nvPr/>
        </p:nvSpPr>
        <p:spPr>
          <a:xfrm>
            <a:off x="2416028" y="4213531"/>
            <a:ext cx="896225" cy="2270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904AB80-8FC4-F831-EB9B-4BF49E478739}"/>
              </a:ext>
            </a:extLst>
          </p:cNvPr>
          <p:cNvSpPr/>
          <p:nvPr/>
        </p:nvSpPr>
        <p:spPr>
          <a:xfrm>
            <a:off x="2416027" y="4571128"/>
            <a:ext cx="896225" cy="2270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1587492-94CC-7D05-C1E3-17B37CD36FE6}"/>
              </a:ext>
            </a:extLst>
          </p:cNvPr>
          <p:cNvSpPr/>
          <p:nvPr/>
        </p:nvSpPr>
        <p:spPr>
          <a:xfrm>
            <a:off x="2599199" y="4975100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70D8A3B-785E-7DA2-966F-F57B59E28A65}"/>
              </a:ext>
            </a:extLst>
          </p:cNvPr>
          <p:cNvSpPr/>
          <p:nvPr/>
        </p:nvSpPr>
        <p:spPr>
          <a:xfrm>
            <a:off x="3582110" y="4975100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F2640C9-1C7B-1DBB-3B49-BE5D6244B940}"/>
              </a:ext>
            </a:extLst>
          </p:cNvPr>
          <p:cNvSpPr/>
          <p:nvPr/>
        </p:nvSpPr>
        <p:spPr>
          <a:xfrm>
            <a:off x="2416026" y="2293000"/>
            <a:ext cx="896225" cy="2270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7E08A3F-EF7E-4044-886D-259376DD1475}"/>
              </a:ext>
            </a:extLst>
          </p:cNvPr>
          <p:cNvSpPr/>
          <p:nvPr/>
        </p:nvSpPr>
        <p:spPr>
          <a:xfrm>
            <a:off x="2416026" y="2675115"/>
            <a:ext cx="3238150" cy="2270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9A3F397-C360-A2B9-FE6B-BC9668E442B9}"/>
              </a:ext>
            </a:extLst>
          </p:cNvPr>
          <p:cNvSpPr txBox="1">
            <a:spLocks/>
          </p:cNvSpPr>
          <p:nvPr/>
        </p:nvSpPr>
        <p:spPr>
          <a:xfrm>
            <a:off x="-12000" y="6429192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5EDC7C5-97ED-FED8-68EE-5DBB76A4EA3F}"/>
              </a:ext>
            </a:extLst>
          </p:cNvPr>
          <p:cNvSpPr txBox="1">
            <a:spLocks/>
          </p:cNvSpPr>
          <p:nvPr/>
        </p:nvSpPr>
        <p:spPr>
          <a:xfrm>
            <a:off x="-12000" y="6611720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5507E63-E330-D2F6-BCFC-D8AFF09886D5}"/>
              </a:ext>
            </a:extLst>
          </p:cNvPr>
          <p:cNvSpPr txBox="1">
            <a:spLocks/>
          </p:cNvSpPr>
          <p:nvPr/>
        </p:nvSpPr>
        <p:spPr>
          <a:xfrm>
            <a:off x="-2475" y="6696664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17" name="Imagem 16" descr="Uma imagem com texto&#10;&#10;Descrição gerada automaticamente">
            <a:extLst>
              <a:ext uri="{FF2B5EF4-FFF2-40B4-BE49-F238E27FC236}">
                <a16:creationId xmlns:a16="http://schemas.microsoft.com/office/drawing/2014/main" id="{53C89614-9AF1-8CCE-37B5-0B81EBAB7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52" y="6739136"/>
            <a:ext cx="1235948" cy="461376"/>
          </a:xfrm>
          <a:prstGeom prst="rect">
            <a:avLst/>
          </a:prstGeom>
        </p:spPr>
      </p:pic>
      <p:pic>
        <p:nvPicPr>
          <p:cNvPr id="18" name="Imagem 17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8554D4FA-C21E-011A-639C-321E418B0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0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520976-C192-27D6-DFBD-AA3B0905D473}"/>
              </a:ext>
            </a:extLst>
          </p:cNvPr>
          <p:cNvSpPr/>
          <p:nvPr/>
        </p:nvSpPr>
        <p:spPr>
          <a:xfrm>
            <a:off x="0" y="-2"/>
            <a:ext cx="12192000" cy="1321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0DEDF2-81E1-ADC9-5632-B8F698C0F338}"/>
              </a:ext>
            </a:extLst>
          </p:cNvPr>
          <p:cNvSpPr/>
          <p:nvPr/>
        </p:nvSpPr>
        <p:spPr>
          <a:xfrm>
            <a:off x="0" y="799198"/>
            <a:ext cx="12192000" cy="5220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72DCDC3-223B-F486-A3AA-3447A3198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94951"/>
              </p:ext>
            </p:extLst>
          </p:nvPr>
        </p:nvGraphicFramePr>
        <p:xfrm>
          <a:off x="0" y="799198"/>
          <a:ext cx="12192000" cy="52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6285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44448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25493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7500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700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04590554"/>
                    </a:ext>
                  </a:extLst>
                </a:gridCol>
              </a:tblGrid>
              <a:tr h="522072"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Inventário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Encomendas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Destaques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457052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F96DD244-FE8F-C77F-F236-D9B4E10A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0740" y="222104"/>
            <a:ext cx="349200" cy="349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A94E0D-836A-CA08-145B-2535DE43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1" y="222104"/>
            <a:ext cx="349200" cy="349200"/>
          </a:xfrm>
          <a:prstGeom prst="rect">
            <a:avLst/>
          </a:prstGeom>
        </p:spPr>
      </p:pic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E120CDA8-D623-BD44-5C48-C015306527F2}"/>
              </a:ext>
            </a:extLst>
          </p:cNvPr>
          <p:cNvGraphicFramePr>
            <a:graphicFrameLocks noGrp="1"/>
          </p:cNvGraphicFramePr>
          <p:nvPr/>
        </p:nvGraphicFramePr>
        <p:xfrm>
          <a:off x="10536803" y="799197"/>
          <a:ext cx="1273262" cy="261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262">
                  <a:extLst>
                    <a:ext uri="{9D8B030D-6E8A-4147-A177-3AD203B41FA5}">
                      <a16:colId xmlns:a16="http://schemas.microsoft.com/office/drawing/2014/main" val="1407461976"/>
                    </a:ext>
                  </a:extLst>
                </a:gridCol>
              </a:tblGrid>
              <a:tr h="261036">
                <a:tc>
                  <a:txBody>
                    <a:bodyPr/>
                    <a:lstStyle/>
                    <a:p>
                      <a:r>
                        <a:rPr lang="pt-PT" sz="1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Dados Pessoais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31590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8DC031E5-DE37-843A-0153-68CB45CC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71" y="485880"/>
            <a:ext cx="349508" cy="34950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384AEAF-6EA3-8446-73B9-8DB3A8D44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9" y="1146517"/>
            <a:ext cx="349508" cy="34950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954A70-7B9D-9B97-DF95-8C1B5C6F850B}"/>
              </a:ext>
            </a:extLst>
          </p:cNvPr>
          <p:cNvSpPr/>
          <p:nvPr/>
        </p:nvSpPr>
        <p:spPr>
          <a:xfrm>
            <a:off x="788566" y="260632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Categoria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8C3A77-6D74-9FB7-F421-5DABFBF274AC}"/>
              </a:ext>
            </a:extLst>
          </p:cNvPr>
          <p:cNvSpPr/>
          <p:nvPr/>
        </p:nvSpPr>
        <p:spPr>
          <a:xfrm>
            <a:off x="3684166" y="2606320"/>
            <a:ext cx="2600586" cy="3051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Subcategoria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B6F4274-9916-FD0B-54A9-A3F5BD8A478D}"/>
              </a:ext>
            </a:extLst>
          </p:cNvPr>
          <p:cNvSpPr/>
          <p:nvPr/>
        </p:nvSpPr>
        <p:spPr>
          <a:xfrm>
            <a:off x="6753135" y="2606320"/>
            <a:ext cx="1283517" cy="30518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PESQUISAR</a:t>
            </a:r>
            <a:endParaRPr lang="pt-PT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riângulo isósceles 17">
            <a:extLst>
              <a:ext uri="{FF2B5EF4-FFF2-40B4-BE49-F238E27FC236}">
                <a16:creationId xmlns:a16="http://schemas.microsoft.com/office/drawing/2014/main" id="{AED694B8-4331-8CD2-8A3C-9CB73C36E309}"/>
              </a:ext>
            </a:extLst>
          </p:cNvPr>
          <p:cNvSpPr/>
          <p:nvPr/>
        </p:nvSpPr>
        <p:spPr>
          <a:xfrm flipV="1">
            <a:off x="3143783" y="2686910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68363808-C74C-0DCB-C3D6-798F1EC6B456}"/>
              </a:ext>
            </a:extLst>
          </p:cNvPr>
          <p:cNvSpPr/>
          <p:nvPr/>
        </p:nvSpPr>
        <p:spPr>
          <a:xfrm flipV="1">
            <a:off x="5982768" y="2686910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Tabela 3">
            <a:extLst>
              <a:ext uri="{FF2B5EF4-FFF2-40B4-BE49-F238E27FC236}">
                <a16:creationId xmlns:a16="http://schemas.microsoft.com/office/drawing/2014/main" id="{2837CBDF-2E32-AF23-9389-B1F55407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52447"/>
              </p:ext>
            </p:extLst>
          </p:nvPr>
        </p:nvGraphicFramePr>
        <p:xfrm>
          <a:off x="788566" y="3308251"/>
          <a:ext cx="8886376" cy="1964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04">
                  <a:extLst>
                    <a:ext uri="{9D8B030D-6E8A-4147-A177-3AD203B41FA5}">
                      <a16:colId xmlns:a16="http://schemas.microsoft.com/office/drawing/2014/main" val="2463845860"/>
                    </a:ext>
                  </a:extLst>
                </a:gridCol>
                <a:gridCol w="2125269">
                  <a:extLst>
                    <a:ext uri="{9D8B030D-6E8A-4147-A177-3AD203B41FA5}">
                      <a16:colId xmlns:a16="http://schemas.microsoft.com/office/drawing/2014/main" val="777685620"/>
                    </a:ext>
                  </a:extLst>
                </a:gridCol>
                <a:gridCol w="1336671">
                  <a:extLst>
                    <a:ext uri="{9D8B030D-6E8A-4147-A177-3AD203B41FA5}">
                      <a16:colId xmlns:a16="http://schemas.microsoft.com/office/drawing/2014/main" val="1458402661"/>
                    </a:ext>
                  </a:extLst>
                </a:gridCol>
                <a:gridCol w="1966451">
                  <a:extLst>
                    <a:ext uri="{9D8B030D-6E8A-4147-A177-3AD203B41FA5}">
                      <a16:colId xmlns:a16="http://schemas.microsoft.com/office/drawing/2014/main" val="1892589459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3655362969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3770335831"/>
                    </a:ext>
                  </a:extLst>
                </a:gridCol>
              </a:tblGrid>
              <a:tr h="435607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Nº encomenda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Quantidade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Mét. Pagamento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Estado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326550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#referência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12039"/>
                  </a:ext>
                </a:extLst>
              </a:tr>
              <a:tr h="533174"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#referência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Título do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2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703676"/>
                  </a:ext>
                </a:extLst>
              </a:tr>
            </a:tbl>
          </a:graphicData>
        </a:graphic>
      </p:graphicFrame>
      <p:pic>
        <p:nvPicPr>
          <p:cNvPr id="22" name="Imagem 21">
            <a:extLst>
              <a:ext uri="{FF2B5EF4-FFF2-40B4-BE49-F238E27FC236}">
                <a16:creationId xmlns:a16="http://schemas.microsoft.com/office/drawing/2014/main" id="{30910096-1956-141E-C741-7351316078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91" y="4331968"/>
            <a:ext cx="216000" cy="216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5040300-6837-0126-24AB-4140EE54B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91" y="4877842"/>
            <a:ext cx="216000" cy="21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E085E3-A672-DAD5-2A7C-DA36BEBB311E}"/>
              </a:ext>
            </a:extLst>
          </p:cNvPr>
          <p:cNvSpPr txBox="1"/>
          <p:nvPr/>
        </p:nvSpPr>
        <p:spPr>
          <a:xfrm>
            <a:off x="436228" y="1619451"/>
            <a:ext cx="392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Encomendas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E5DB8B-492D-5CA5-BC20-F55C677BACC5}"/>
              </a:ext>
            </a:extLst>
          </p:cNvPr>
          <p:cNvSpPr txBox="1">
            <a:spLocks/>
          </p:cNvSpPr>
          <p:nvPr/>
        </p:nvSpPr>
        <p:spPr>
          <a:xfrm>
            <a:off x="-12000" y="6372120"/>
            <a:ext cx="12204000" cy="824228"/>
          </a:xfrm>
          <a:prstGeom prst="rect">
            <a:avLst/>
          </a:prstGeom>
          <a:solidFill>
            <a:srgbClr val="C55A11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6CA298-914F-4480-4B67-92A58F11C453}"/>
              </a:ext>
            </a:extLst>
          </p:cNvPr>
          <p:cNvSpPr txBox="1">
            <a:spLocks/>
          </p:cNvSpPr>
          <p:nvPr/>
        </p:nvSpPr>
        <p:spPr>
          <a:xfrm>
            <a:off x="-12000" y="6554648"/>
            <a:ext cx="12192000" cy="74508"/>
          </a:xfrm>
          <a:prstGeom prst="rect">
            <a:avLst/>
          </a:prstGeom>
          <a:solidFill>
            <a:srgbClr val="DBDBDB"/>
          </a:solidFill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11F4CD4-3DEC-287B-C84F-0EFBEB659375}"/>
              </a:ext>
            </a:extLst>
          </p:cNvPr>
          <p:cNvSpPr txBox="1">
            <a:spLocks/>
          </p:cNvSpPr>
          <p:nvPr/>
        </p:nvSpPr>
        <p:spPr>
          <a:xfrm>
            <a:off x="-2475" y="6639592"/>
            <a:ext cx="12182475" cy="556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FEUP MEEC – Sistemas de Informação Empresariais 2022/23</a:t>
            </a:r>
          </a:p>
          <a:p>
            <a:pPr algn="l"/>
            <a:endParaRPr lang="pt-PT" sz="11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Projeto 2 – Aplicação PHP, (JS) e </a:t>
            </a:r>
            <a:r>
              <a:rPr lang="pt-PT" sz="1100" b="1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pt-PT" sz="11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© Joaquim Cunha (up201806651@edu.fe.up.pt) © Pedro Silva (up201806526@edu.fe.up.pt)</a:t>
            </a:r>
            <a:r>
              <a:rPr lang="pt-PT" sz="105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</a:p>
        </p:txBody>
      </p:sp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2B41F6AC-7479-6FE1-75B1-679AD9E3B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52" y="6682064"/>
            <a:ext cx="1235948" cy="461376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3721E39-383B-0F1C-CF67-B2025B31FF17}"/>
              </a:ext>
            </a:extLst>
          </p:cNvPr>
          <p:cNvSpPr/>
          <p:nvPr/>
        </p:nvSpPr>
        <p:spPr>
          <a:xfrm>
            <a:off x="7579556" y="4818283"/>
            <a:ext cx="1401662" cy="3351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Em Proc.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416D4A93-F92D-0F33-35D1-EF845A883914}"/>
              </a:ext>
            </a:extLst>
          </p:cNvPr>
          <p:cNvSpPr/>
          <p:nvPr/>
        </p:nvSpPr>
        <p:spPr>
          <a:xfrm flipV="1">
            <a:off x="8807849" y="4942619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E13B0E4-202D-7D11-9DC8-2E15981F9C0C}"/>
              </a:ext>
            </a:extLst>
          </p:cNvPr>
          <p:cNvSpPr/>
          <p:nvPr/>
        </p:nvSpPr>
        <p:spPr>
          <a:xfrm>
            <a:off x="7579556" y="4306692"/>
            <a:ext cx="1401662" cy="3351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Em Proc.</a:t>
            </a:r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755A11E7-DBB8-BCD9-C894-E3B7EA0932B9}"/>
              </a:ext>
            </a:extLst>
          </p:cNvPr>
          <p:cNvSpPr/>
          <p:nvPr/>
        </p:nvSpPr>
        <p:spPr>
          <a:xfrm flipV="1">
            <a:off x="8748856" y="4419420"/>
            <a:ext cx="144000" cy="144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32306968-BD77-5FAE-F52E-D7AB7A89C49E}"/>
              </a:ext>
            </a:extLst>
          </p:cNvPr>
          <p:cNvCxnSpPr>
            <a:cxnSpLocks/>
          </p:cNvCxnSpPr>
          <p:nvPr/>
        </p:nvCxnSpPr>
        <p:spPr>
          <a:xfrm flipH="1" flipV="1">
            <a:off x="9463550" y="5136314"/>
            <a:ext cx="526024" cy="320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F80182-094F-425B-511B-9600AE6DA799}"/>
              </a:ext>
            </a:extLst>
          </p:cNvPr>
          <p:cNvSpPr txBox="1"/>
          <p:nvPr/>
        </p:nvSpPr>
        <p:spPr>
          <a:xfrm>
            <a:off x="8820856" y="5527757"/>
            <a:ext cx="328714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err="1"/>
              <a:t>Página</a:t>
            </a:r>
            <a:r>
              <a:rPr lang="en-GB"/>
              <a:t> similar à </a:t>
            </a:r>
          </a:p>
          <a:p>
            <a:r>
              <a:rPr lang="en-GB"/>
              <a:t>“</a:t>
            </a:r>
            <a:r>
              <a:rPr lang="en-GB" err="1"/>
              <a:t>Adicionar</a:t>
            </a:r>
            <a:r>
              <a:rPr lang="en-GB"/>
              <a:t> novo </a:t>
            </a:r>
            <a:r>
              <a:rPr lang="en-GB" err="1"/>
              <a:t>produto</a:t>
            </a:r>
            <a:r>
              <a:rPr lang="en-GB"/>
              <a:t>”</a:t>
            </a:r>
          </a:p>
          <a:p>
            <a:r>
              <a:rPr lang="en-GB"/>
              <a:t>com </a:t>
            </a:r>
            <a:r>
              <a:rPr lang="en-GB" err="1"/>
              <a:t>os</a:t>
            </a:r>
            <a:r>
              <a:rPr lang="en-GB"/>
              <a:t> campos </a:t>
            </a:r>
            <a:r>
              <a:rPr lang="en-GB" err="1"/>
              <a:t>preenchidos</a:t>
            </a:r>
            <a:endParaRPr lang="en-GB"/>
          </a:p>
        </p:txBody>
      </p:sp>
      <p:pic>
        <p:nvPicPr>
          <p:cNvPr id="32" name="Imagem 31" descr="Uma imagem com silhueta, céu noturno&#10;&#10;Descrição gerada automaticamente">
            <a:extLst>
              <a:ext uri="{FF2B5EF4-FFF2-40B4-BE49-F238E27FC236}">
                <a16:creationId xmlns:a16="http://schemas.microsoft.com/office/drawing/2014/main" id="{29A719CA-88A9-07BD-FFFB-CF9484776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01" y="239822"/>
            <a:ext cx="240025" cy="2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4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632209"/>
            <a:ext cx="10340744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575D2B-EECE-D304-8545-A178453EA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2122062"/>
            <a:ext cx="9725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7938"/>
            <a:ext cx="10406063" cy="938814"/>
          </a:xfrm>
        </p:spPr>
        <p:txBody>
          <a:bodyPr>
            <a:normAutofit fontScale="90000"/>
          </a:bodyPr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Processos: Fluxograma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BACF55-C7EC-BB98-DAA0-0A815A07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95" y="946752"/>
            <a:ext cx="7417410" cy="58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2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0"/>
            <a:ext cx="10406063" cy="938814"/>
          </a:xfrm>
        </p:spPr>
        <p:txBody>
          <a:bodyPr>
            <a:normAutofit/>
          </a:bodyPr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7454E8E-DE57-B7DB-2817-7F3D3D1E5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17363"/>
              </p:ext>
            </p:extLst>
          </p:nvPr>
        </p:nvGraphicFramePr>
        <p:xfrm>
          <a:off x="911225" y="1221963"/>
          <a:ext cx="80019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45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  <a:gridCol w="7185237">
                  <a:extLst>
                    <a:ext uri="{9D8B030D-6E8A-4147-A177-3AD203B41FA5}">
                      <a16:colId xmlns:a16="http://schemas.microsoft.com/office/drawing/2014/main" val="341479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Nível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Registar/Autenticar utilizador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Pesquisar produtos por categoria e subcategoria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Filtrar produtos por disponibilidade e 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Visualizar produtos em destaque (Página Inicial)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Compra rápida de um único produto (sem carrinho)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8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Consultar e modificar dados pessoais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86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Consultar histórico pessoal de encomendas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0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Gerir produtos (adicionar, editar, eliminar)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Consultar e alterar estado das encomendas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Pesquisar produtos por nome (simplificado)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63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Visualizar produtos em desconto (Página Inicial)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3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Adicionar produto ao carrinho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07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Fazer o checkout de todos os produtos do carrinho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38412"/>
                  </a:ext>
                </a:extLst>
              </a:tr>
            </a:tbl>
          </a:graphicData>
        </a:graphic>
      </p:graphicFrame>
      <p:graphicFrame>
        <p:nvGraphicFramePr>
          <p:cNvPr id="11" name="Tabela 7">
            <a:extLst>
              <a:ext uri="{FF2B5EF4-FFF2-40B4-BE49-F238E27FC236}">
                <a16:creationId xmlns:a16="http://schemas.microsoft.com/office/drawing/2014/main" id="{E4E8DF78-26F6-E72E-E9EF-1534188D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73881"/>
              </p:ext>
            </p:extLst>
          </p:nvPr>
        </p:nvGraphicFramePr>
        <p:xfrm>
          <a:off x="9428084" y="1221963"/>
          <a:ext cx="18892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4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Legenda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Utilizador não autenticado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Funcionário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341E9F61-14FB-12EC-E50B-0D1D053D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4" y="1593057"/>
            <a:ext cx="347663" cy="36433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D929FB0-063B-5F53-90B9-C6566908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4" y="1964151"/>
            <a:ext cx="347663" cy="36433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A37E08-4AB4-C087-0C3D-8B925E0DA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4" y="2335245"/>
            <a:ext cx="347663" cy="3643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9A7F2C0-2CE7-0659-02DC-B23115F3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3" y="2706339"/>
            <a:ext cx="347663" cy="36433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601E17-E49B-0740-D1E0-91CF7969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2" y="3084195"/>
            <a:ext cx="347663" cy="3643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055BE54-0480-AE0F-FD84-705698E22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2" y="3455289"/>
            <a:ext cx="347663" cy="36433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E31F6A0-883F-FBD2-1D9C-532EE3237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2" y="3826096"/>
            <a:ext cx="347663" cy="3643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FFCA5F9-59ED-CABF-3DA0-D3934719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1" y="4204239"/>
            <a:ext cx="347663" cy="3643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5B64E18-2B23-9730-82D2-5C9EEC33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40" y="4568571"/>
            <a:ext cx="347663" cy="36433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DCCB0A9-AAEE-C206-877F-CD4384A1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39" y="5308981"/>
            <a:ext cx="347663" cy="3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0"/>
            <a:ext cx="10406063" cy="938814"/>
          </a:xfrm>
        </p:spPr>
        <p:txBody>
          <a:bodyPr>
            <a:normAutofit/>
          </a:bodyPr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7454E8E-DE57-B7DB-2817-7F3D3D1E5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39455"/>
              </p:ext>
            </p:extLst>
          </p:nvPr>
        </p:nvGraphicFramePr>
        <p:xfrm>
          <a:off x="911225" y="1221963"/>
          <a:ext cx="8001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45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  <a:gridCol w="7185237">
                  <a:extLst>
                    <a:ext uri="{9D8B030D-6E8A-4147-A177-3AD203B41FA5}">
                      <a16:colId xmlns:a16="http://schemas.microsoft.com/office/drawing/2014/main" val="341479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Nível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Pesquisar produtos consoante as suas especificações de subcategoria (</a:t>
                      </a:r>
                      <a:r>
                        <a:rPr lang="pt-PT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pt-PT">
                          <a:solidFill>
                            <a:schemeClr val="tx1"/>
                          </a:solidFill>
                        </a:rPr>
                        <a:t>: nas CPU, escolher entre marca, arquitetura, cache, </a:t>
                      </a:r>
                      <a:r>
                        <a:rPr lang="pt-PT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pt-PT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Limitar o número de resultados por página dinamicamente (10, 20, 50)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Alterar quantidade e remover produtos do carrinho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Introduzir especificações de subcategoria ao adicionar novo produto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74051"/>
                  </a:ext>
                </a:extLst>
              </a:tr>
            </a:tbl>
          </a:graphicData>
        </a:graphic>
      </p:graphicFrame>
      <p:graphicFrame>
        <p:nvGraphicFramePr>
          <p:cNvPr id="11" name="Tabela 7">
            <a:extLst>
              <a:ext uri="{FF2B5EF4-FFF2-40B4-BE49-F238E27FC236}">
                <a16:creationId xmlns:a16="http://schemas.microsoft.com/office/drawing/2014/main" id="{E4E8DF78-26F6-E72E-E9EF-1534188D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84"/>
              </p:ext>
            </p:extLst>
          </p:nvPr>
        </p:nvGraphicFramePr>
        <p:xfrm>
          <a:off x="9428084" y="1221963"/>
          <a:ext cx="188920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4">
                  <a:extLst>
                    <a:ext uri="{9D8B030D-6E8A-4147-A177-3AD203B41FA5}">
                      <a16:colId xmlns:a16="http://schemas.microsoft.com/office/drawing/2014/main" val="1061283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Legenda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5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Utilizador não autenticado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7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2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Funcionário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7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597026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- </a:t>
            </a:r>
            <a:r>
              <a:rPr lang="pt-PT" b="1" u="sng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pt-PT" b="1" u="sng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Dos casos de uso definidos, cumprimos todos os de nível 1 (obrigatórios), sendo que para o requisito relativo à gestão de contas de utilizador, adicionamos a possibilidade de apagar uma conta.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Já relativamente ao nível 2, que diz respeito aos casos de uso que implementaríamos caso existisse tempo disponível, tínhamos como principal objetivo a implementação do carrinho. Estruturamos desde início a arquitetura da aplicação, bem como o modelo da base de dados, para contemplar encomendas associadas a mais do que um produto, tendo isto em mente.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todos os elementos do site foram feitos de raiz para este trabalho (não foi utilizado nenhum dos nossos primeiros projetos de HTML CSS como base), o que fez com que não sobrasse tempo para as funcionalidades do nível 2.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Assim, do nível 2, apenas implementamos o destaque dos produtos em desconto na página principal.</a:t>
            </a: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2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AA6A6-C350-4CB1-7772-E9EFB7BB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597026"/>
            <a:ext cx="10406063" cy="938814"/>
          </a:xfrm>
        </p:spPr>
        <p:txBody>
          <a:bodyPr/>
          <a:lstStyle/>
          <a:p>
            <a:r>
              <a:rPr lang="pt-PT" b="1" u="sng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extra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3B7C1E9-D9DE-6E56-AF03-4FCB3DD2A440}"/>
              </a:ext>
            </a:extLst>
          </p:cNvPr>
          <p:cNvSpPr txBox="1">
            <a:spLocks/>
          </p:cNvSpPr>
          <p:nvPr/>
        </p:nvSpPr>
        <p:spPr>
          <a:xfrm>
            <a:off x="911225" y="1764436"/>
            <a:ext cx="10406063" cy="500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Há medida que implementamos a aplicação, detetamos alguns detalhes que seriam úteis, no contexto dos casos de uso que enunciamos. Alguns destes são: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Para garantir que cada tipo de utilizador apenas tinha acesso ao seu conjunto de páginas, ou seja,  um utilizador autenticado tentar aceder a páginas do funcionário inserindo o seu URL, implementamos duas funções (/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PT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security.php</a:t>
            </a:r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que redirecionam a página para o index.html dependendo das permissões estabelecidas em variáveis de sessão.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Ao realizar encomendas de produtos, a quantidade selecionada é subtraída na tabela de produtos. Caso a encomenda contemple uma quantidade maior do que a disponível em stock, não é possível efetuar o registo dessa encomenda.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Se o método de pagamento escolhido pelo cliente for na entrega, o estado “Aguardar Pagamento” não fica disponível no menu do funcionário. A encomenda apenas fica com este estado caso o cliente selecione pagar com “Multibanco”.</a:t>
            </a:r>
          </a:p>
          <a:p>
            <a:pPr algn="just"/>
            <a:r>
              <a:rPr lang="pt-PT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No preenchimento de todos os formulários, as informações são relembradas em caso de erro.</a:t>
            </a:r>
          </a:p>
          <a:p>
            <a:pPr algn="just"/>
            <a:endParaRPr lang="pt-P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55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33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Tema do Office</vt:lpstr>
      <vt:lpstr>Relatório Final</vt:lpstr>
      <vt:lpstr>Tema escolhido</vt:lpstr>
      <vt:lpstr>Fontes de informação</vt:lpstr>
      <vt:lpstr>Modelo de Dados</vt:lpstr>
      <vt:lpstr>Modelo de Processos: Fluxograma</vt:lpstr>
      <vt:lpstr>Casos de Uso</vt:lpstr>
      <vt:lpstr>Casos de Uso</vt:lpstr>
      <vt:lpstr>Casos de Uso - Review</vt:lpstr>
      <vt:lpstr>Funcionalidades extra</vt:lpstr>
      <vt:lpstr>Opções de estilo</vt:lpstr>
      <vt:lpstr>Padrões na escrita do código</vt:lpstr>
      <vt:lpstr>Hierarquia de pastas</vt:lpstr>
      <vt:lpstr>Gestão do projeto</vt:lpstr>
      <vt:lpstr>Diagrama de Arquitetura</vt:lpstr>
      <vt:lpstr>Diagrama de Arquitetura</vt:lpstr>
      <vt:lpstr>Diagrama de Arquitetura</vt:lpstr>
      <vt:lpstr>Esboço das interfaces</vt:lpstr>
      <vt:lpstr>Esboço das interfaces</vt:lpstr>
      <vt:lpstr>Esboço das interfaces</vt:lpstr>
      <vt:lpstr>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BADMINTON</dc:title>
  <dc:creator>Pedro Miguel Pinto Silva</dc:creator>
  <cp:revision>1</cp:revision>
  <dcterms:created xsi:type="dcterms:W3CDTF">2022-09-28T21:24:26Z</dcterms:created>
  <dcterms:modified xsi:type="dcterms:W3CDTF">2023-01-26T20:13:38Z</dcterms:modified>
</cp:coreProperties>
</file>