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18383" y="21441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7200"/>
              <a:t>Design Patterns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indent="-533400" lvl="0" marL="457200">
              <a:spcBef>
                <a:spcPts val="0"/>
              </a:spcBef>
              <a:buSzPct val="100000"/>
              <a:buChar char="-"/>
            </a:pPr>
            <a:r>
              <a:rPr lang="en-GB" sz="4800"/>
              <a:t>Fundamentals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What are design patterns?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Design patterns provide solutions for common programming problems.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provide </a:t>
            </a:r>
            <a:r>
              <a:rPr lang="en-GB"/>
              <a:t>guideline</a:t>
            </a:r>
            <a:r>
              <a:rPr lang="en-GB"/>
              <a:t> for flexible and maintainable 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don’t belong to solutions for specific software, but solutions in developer’s perspective.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speed up software development process and software upgradation.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is not a framework, </a:t>
            </a:r>
            <a:r>
              <a:rPr lang="en-GB"/>
              <a:t>library</a:t>
            </a:r>
            <a:r>
              <a:rPr lang="en-GB"/>
              <a:t> or package to be imported and used.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is used before writing any piece of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>
                <a:solidFill>
                  <a:srgbClr val="222222"/>
                </a:solidFill>
                <a:highlight>
                  <a:srgbClr val="FFFFFF"/>
                </a:highlight>
              </a:rPr>
              <a:t>Prerequisites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434575"/>
            <a:ext cx="8520600" cy="31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Must have experience in </a:t>
            </a:r>
            <a:r>
              <a:rPr lang="en-GB" sz="2400"/>
              <a:t>at least</a:t>
            </a:r>
            <a:r>
              <a:rPr lang="en-GB" sz="2400"/>
              <a:t> one object oriented programming language like C++, C#, Java, python etc.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GB" sz="2400"/>
              <a:t>Must know basics of class diagrams.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Topics to cover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Observer Pattern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Strategy Pattern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Decorator Pattern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Singleton Pattern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Collection Pattern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State Pattern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Factory Pattern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