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18383" y="214415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200" b="1"/>
              <a:t>Design Patterns</a:t>
            </a:r>
            <a:endParaRPr lang="en-GB" sz="7200" b="1"/>
          </a:p>
          <a:p>
            <a:pPr lvl="0" rtl="0">
              <a:spcBef>
                <a:spcPts val="0"/>
              </a:spcBef>
              <a:buNone/>
            </a:pPr>
            <a:endParaRPr sz="4800"/>
          </a:p>
          <a:p>
            <a:pPr marL="457200" lvl="0" indent="-533400">
              <a:spcBef>
                <a:spcPts val="0"/>
              </a:spcBef>
              <a:buSzPct val="100000"/>
              <a:buChar char="-"/>
            </a:pPr>
            <a:r>
              <a:rPr lang="en-GB" sz="4800"/>
              <a:t>Fundamentals -</a:t>
            </a:r>
            <a:endParaRPr lang="en-GB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/>
              <a:t>What are design patterns?</a:t>
            </a:r>
            <a:endParaRPr lang="en-GB" b="1"/>
          </a:p>
        </p:txBody>
      </p:sp>
      <p:sp>
        <p:nvSpPr>
          <p:cNvPr id="60" name="Shape 6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Design patterns provide solutions for common programming problems.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It provide guideline for flexible and maintainable code.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It don’t belong to solutions for specific software, but solutions in developer’s perspective.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It speed up software development process and software upgradation. 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It is not a framework, library or package to be imported and used.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It is used before writing any piece of code.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 b="1">
                <a:solidFill>
                  <a:srgbClr val="222222"/>
                </a:solidFill>
                <a:highlight>
                  <a:srgbClr val="FFFFFF"/>
                </a:highlight>
              </a:rPr>
              <a:t>Prerequisites</a:t>
            </a:r>
            <a:endParaRPr lang="en-GB" sz="3600" b="1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66" name="Shape 66"/>
          <p:cNvSpPr txBox="1"/>
          <p:nvPr>
            <p:ph type="body" idx="1"/>
          </p:nvPr>
        </p:nvSpPr>
        <p:spPr>
          <a:xfrm>
            <a:off x="311700" y="1434575"/>
            <a:ext cx="8520600" cy="31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/>
              <a:t>Must have experience in at least one object oriented programming language like C++, C#, Java, python etc.</a:t>
            </a:r>
            <a:endParaRPr lang="en-GB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/>
              <a:t>Must know basics of class diagrams.</a:t>
            </a:r>
            <a:endParaRPr lang="en-GB"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Topics to cover</a:t>
            </a:r>
            <a:endParaRPr lang="en-GB"/>
          </a:p>
        </p:txBody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Observer Pattern</a:t>
            </a:r>
            <a:endParaRPr lang="en-GB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Strategy Pattern</a:t>
            </a:r>
            <a:endParaRPr lang="en-GB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Decorator Pattern</a:t>
            </a:r>
            <a:endParaRPr lang="en-GB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Singleton Pattern</a:t>
            </a:r>
            <a:endParaRPr lang="en-GB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Collection Pattern</a:t>
            </a:r>
            <a:endParaRPr lang="en-GB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State Pattern</a:t>
            </a:r>
            <a:endParaRPr lang="en-GB"/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GB"/>
              <a:t>Factory Pattern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WPS Presentation</Application>
  <PresentationFormat/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SimSun</vt:lpstr>
      <vt:lpstr>Wingdings</vt:lpstr>
      <vt:lpstr>Arial</vt:lpstr>
      <vt:lpstr>Microsoft YaHei</vt:lpstr>
      <vt:lpstr>simple-light-2</vt:lpstr>
      <vt:lpstr>Fundamentals -</vt:lpstr>
      <vt:lpstr>What are design patterns?</vt:lpstr>
      <vt:lpstr>Prerequisites</vt:lpstr>
      <vt:lpstr>Topics to cover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Fundamentals -</dc:title>
  <dc:creator/>
  <cp:lastModifiedBy>Umair</cp:lastModifiedBy>
  <cp:revision>1</cp:revision>
  <dcterms:created xsi:type="dcterms:W3CDTF">2017-07-16T11:30:33Z</dcterms:created>
  <dcterms:modified xsi:type="dcterms:W3CDTF">2017-07-16T11:30:34Z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