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35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6358F-ABAB-4DB7-A136-DEE1F283A3AF}" type="datetimeFigureOut">
              <a:rPr lang="en-US" smtClean="0"/>
              <a:pPr/>
              <a:t>1/3/2011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7A116-18A5-4F7E-BE69-0172D1C1C1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6358F-ABAB-4DB7-A136-DEE1F283A3AF}" type="datetimeFigureOut">
              <a:rPr lang="en-US" smtClean="0"/>
              <a:pPr/>
              <a:t>1/3/2011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7A116-18A5-4F7E-BE69-0172D1C1C1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6358F-ABAB-4DB7-A136-DEE1F283A3AF}" type="datetimeFigureOut">
              <a:rPr lang="en-US" smtClean="0"/>
              <a:pPr/>
              <a:t>1/3/2011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7A116-18A5-4F7E-BE69-0172D1C1C1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6358F-ABAB-4DB7-A136-DEE1F283A3AF}" type="datetimeFigureOut">
              <a:rPr lang="en-US" smtClean="0"/>
              <a:pPr/>
              <a:t>1/3/2011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7A116-18A5-4F7E-BE69-0172D1C1C1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6358F-ABAB-4DB7-A136-DEE1F283A3AF}" type="datetimeFigureOut">
              <a:rPr lang="en-US" smtClean="0"/>
              <a:pPr/>
              <a:t>1/3/2011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7A116-18A5-4F7E-BE69-0172D1C1C1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6358F-ABAB-4DB7-A136-DEE1F283A3AF}" type="datetimeFigureOut">
              <a:rPr lang="en-US" smtClean="0"/>
              <a:pPr/>
              <a:t>1/3/2011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7A116-18A5-4F7E-BE69-0172D1C1C1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6358F-ABAB-4DB7-A136-DEE1F283A3AF}" type="datetimeFigureOut">
              <a:rPr lang="en-US" smtClean="0"/>
              <a:pPr/>
              <a:t>1/3/2011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7A116-18A5-4F7E-BE69-0172D1C1C1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6358F-ABAB-4DB7-A136-DEE1F283A3AF}" type="datetimeFigureOut">
              <a:rPr lang="en-US" smtClean="0"/>
              <a:pPr/>
              <a:t>1/3/2011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7A116-18A5-4F7E-BE69-0172D1C1C1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6358F-ABAB-4DB7-A136-DEE1F283A3AF}" type="datetimeFigureOut">
              <a:rPr lang="en-US" smtClean="0"/>
              <a:pPr/>
              <a:t>1/3/2011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7A116-18A5-4F7E-BE69-0172D1C1C1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6358F-ABAB-4DB7-A136-DEE1F283A3AF}" type="datetimeFigureOut">
              <a:rPr lang="en-US" smtClean="0"/>
              <a:pPr/>
              <a:t>1/3/2011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7A116-18A5-4F7E-BE69-0172D1C1C1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6358F-ABAB-4DB7-A136-DEE1F283A3AF}" type="datetimeFigureOut">
              <a:rPr lang="en-US" smtClean="0"/>
              <a:pPr/>
              <a:t>1/3/2011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7A116-18A5-4F7E-BE69-0172D1C1C1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A6358F-ABAB-4DB7-A136-DEE1F283A3AF}" type="datetimeFigureOut">
              <a:rPr lang="en-US" smtClean="0"/>
              <a:pPr/>
              <a:t>1/3/2011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17A116-18A5-4F7E-BE69-0172D1C1C1C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03648" y="332656"/>
            <a:ext cx="612068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ar-AE" sz="6000" dirty="0" smtClean="0">
                <a:latin typeface="Siddiqua" pitchFamily="2" charset="2"/>
                <a:cs typeface="me_quran" pitchFamily="18" charset="-78"/>
              </a:rPr>
              <a:t>القرآن </a:t>
            </a:r>
            <a:r>
              <a:rPr lang="ar-AE" sz="6000" dirty="0" smtClean="0">
                <a:latin typeface="Siddiqua" pitchFamily="2" charset="2"/>
                <a:cs typeface="me_quran" pitchFamily="18" charset="-78"/>
              </a:rPr>
              <a:t>الكريم</a:t>
            </a:r>
            <a:endParaRPr lang="en-US" sz="6000" dirty="0" smtClean="0">
              <a:latin typeface="Siddiqua" pitchFamily="2" charset="2"/>
              <a:cs typeface="me_quran" pitchFamily="18" charset="-78"/>
            </a:endParaRPr>
          </a:p>
          <a:p>
            <a:pPr algn="r"/>
            <a:endParaRPr lang="en-US" sz="6000" dirty="0" smtClean="0">
              <a:latin typeface="Siddiqua" pitchFamily="2" charset="2"/>
              <a:cs typeface="me_quran" pitchFamily="18" charset="-78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51520" y="1700808"/>
            <a:ext cx="4318875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ar-AE" sz="6000" dirty="0" smtClean="0">
                <a:latin typeface="Siddiqua" pitchFamily="2" charset="2"/>
                <a:cs typeface="me_quran" pitchFamily="18" charset="-78"/>
              </a:rPr>
              <a:t>صحيح </a:t>
            </a:r>
            <a:r>
              <a:rPr lang="ar-AE" sz="6000" dirty="0" smtClean="0">
                <a:latin typeface="Siddiqua" pitchFamily="2" charset="2"/>
                <a:cs typeface="me_quran" pitchFamily="18" charset="-78"/>
              </a:rPr>
              <a:t>البخاري</a:t>
            </a:r>
            <a:endParaRPr lang="en-US" sz="6000" dirty="0" smtClean="0">
              <a:latin typeface="Siddiqua" pitchFamily="2" charset="2"/>
              <a:cs typeface="me_quran" pitchFamily="18" charset="-78"/>
            </a:endParaRPr>
          </a:p>
          <a:p>
            <a:pPr algn="r"/>
            <a:endParaRPr lang="en-US" sz="6000" dirty="0" smtClean="0">
              <a:latin typeface="Siddiqua" pitchFamily="2" charset="2"/>
              <a:cs typeface="me_quran" pitchFamily="18" charset="-7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1520" y="3501008"/>
            <a:ext cx="3690497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ar-AE" sz="6000" dirty="0" smtClean="0">
                <a:latin typeface="Siddiqua" pitchFamily="2" charset="2"/>
                <a:cs typeface="me_quran" pitchFamily="18" charset="-78"/>
              </a:rPr>
              <a:t>صحيح </a:t>
            </a:r>
            <a:r>
              <a:rPr lang="ar-AE" sz="6000" dirty="0" smtClean="0">
                <a:latin typeface="Siddiqua" pitchFamily="2" charset="2"/>
                <a:cs typeface="me_quran" pitchFamily="18" charset="-78"/>
              </a:rPr>
              <a:t>مسلم</a:t>
            </a:r>
            <a:endParaRPr lang="en-US" sz="6000" dirty="0" smtClean="0">
              <a:latin typeface="Siddiqua" pitchFamily="2" charset="2"/>
              <a:cs typeface="me_quran" pitchFamily="18" charset="-78"/>
            </a:endParaRPr>
          </a:p>
          <a:p>
            <a:pPr algn="r"/>
            <a:endParaRPr lang="en-US" sz="6000" dirty="0" smtClean="0">
              <a:latin typeface="Siddiqua" pitchFamily="2" charset="2"/>
              <a:cs typeface="me_quran" pitchFamily="18" charset="-78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364153" y="3573016"/>
            <a:ext cx="3445174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ar-AE" sz="6000" dirty="0" smtClean="0">
                <a:latin typeface="Siddiqua" pitchFamily="2" charset="2"/>
                <a:cs typeface="me_quran" pitchFamily="18" charset="-78"/>
              </a:rPr>
              <a:t>سنن أبي </a:t>
            </a:r>
            <a:r>
              <a:rPr lang="ar-AE" sz="6000" dirty="0" smtClean="0">
                <a:latin typeface="Siddiqua" pitchFamily="2" charset="2"/>
                <a:cs typeface="me_quran" pitchFamily="18" charset="-78"/>
              </a:rPr>
              <a:t>داود</a:t>
            </a:r>
            <a:endParaRPr lang="en-US" sz="6000" dirty="0" smtClean="0">
              <a:latin typeface="Siddiqua" pitchFamily="2" charset="2"/>
              <a:cs typeface="me_quran" pitchFamily="18" charset="-78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076121" y="1988840"/>
            <a:ext cx="3756156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ar-AE" sz="6000" dirty="0" smtClean="0">
                <a:latin typeface="Siddiqua" pitchFamily="2" charset="2"/>
                <a:cs typeface="me_quran" pitchFamily="18" charset="-78"/>
              </a:rPr>
              <a:t>سنن </a:t>
            </a:r>
            <a:r>
              <a:rPr lang="ar-AE" sz="6000" dirty="0" smtClean="0">
                <a:latin typeface="Siddiqua" pitchFamily="2" charset="2"/>
                <a:cs typeface="me_quran" pitchFamily="18" charset="-78"/>
              </a:rPr>
              <a:t>الترمذي</a:t>
            </a:r>
            <a:endParaRPr lang="en-US" sz="6000" dirty="0">
              <a:latin typeface="Siddiqua" pitchFamily="2" charset="2"/>
              <a:cs typeface="me_quran" pitchFamily="18" charset="-78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11</Words>
  <Application>Microsoft Office PowerPoint</Application>
  <PresentationFormat>On-screen Show 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Mobed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Abu Hojar</dc:creator>
  <cp:lastModifiedBy>Abu Hojar</cp:lastModifiedBy>
  <cp:revision>17</cp:revision>
  <dcterms:created xsi:type="dcterms:W3CDTF">2011-01-03T04:06:39Z</dcterms:created>
  <dcterms:modified xsi:type="dcterms:W3CDTF">2011-01-03T06:44:55Z</dcterms:modified>
</cp:coreProperties>
</file>