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745250" y="3174800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Работал: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ГИМННАЗИЯ 40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Алексей Сергеевич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smtClean="0">
                <a:solidFill>
                  <a:schemeClr val="lt1"/>
                </a:solidFill>
              </a:rPr>
              <a:t>Как жить вечно</a:t>
            </a:r>
            <a:endParaRPr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00000" y="2209825"/>
            <a:ext cx="2811000" cy="30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Картиночка, можно мемасик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42" y="2114145"/>
            <a:ext cx="3780516" cy="314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Введение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699657" y="2406920"/>
            <a:ext cx="5987143" cy="4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b="1" i="1" dirty="0"/>
              <a:t>В 1915 году Алберт Эйнштейн опубликовал Общею и Специальную </a:t>
            </a:r>
            <a:r>
              <a:rPr lang="ru-RU" sz="2000" b="1" i="1" dirty="0" smtClean="0"/>
              <a:t>теорию относительности. </a:t>
            </a:r>
            <a:r>
              <a:rPr lang="ru-RU" sz="2000" b="1" i="1" dirty="0"/>
              <a:t>Я вам докажу её важность даже для простого жителя планеты земля и оказывается без неё невозможно пользоваться такими обыденными вещами как навигатор.</a:t>
            </a:r>
            <a:endParaRPr lang="ru-RU" sz="2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799561"/>
            <a:ext cx="1905000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</a:rPr>
              <a:t>Постановка </a:t>
            </a:r>
            <a:r>
              <a:rPr lang="ru-RU" sz="3600" dirty="0" smtClean="0">
                <a:solidFill>
                  <a:schemeClr val="lt1"/>
                </a:solidFill>
              </a:rPr>
              <a:t>задачи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123404" y="1854926"/>
                <a:ext cx="7079799" cy="3583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ru-RU" sz="1800" b="1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Нужна программа для точного подсчёта времени в космических масштабах т.е. когда скорость корабля соизмерима со скоростью света или масса центрального </a:t>
                </a:r>
                <a:r>
                  <a:rPr lang="ru-RU" sz="1800" b="1" i="1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гравитируещего</a:t>
                </a:r>
                <a:r>
                  <a:rPr lang="ru-RU" sz="1800" b="1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тела большая и расстояние до него не </a:t>
                </a:r>
                <a:r>
                  <a:rPr lang="ru-RU" sz="1800" b="1" i="1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велико: </a:t>
                </a:r>
                <a:r>
                  <a:rPr lang="ru-RU" sz="1800" b="1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Я воспользовался одними из основных уравнений специальной и общей теории относительности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p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ru-RU" sz="24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4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  <m:r>
                                  <a:rPr lang="ru-RU" sz="24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^</m:t>
                                </m:r>
                                <m:r>
                                  <a:rPr lang="ru-RU" sz="24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ru-RU" sz="24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𝒄</m:t>
                                </m:r>
                                <m:r>
                                  <a:rPr lang="ru-RU" sz="24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^</m:t>
                                </m:r>
                                <m:r>
                                  <a:rPr lang="ru-RU" sz="24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ru-RU" sz="1800" b="1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и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p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𝒕</m:t>
                    </m:r>
                    <m:rad>
                      <m:radPr>
                        <m:degHide m:val="on"/>
                        <m:ctrlP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ru-RU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𝑮𝑴</m:t>
                            </m:r>
                          </m:num>
                          <m:den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𝒓𝒄</m:t>
                            </m:r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^</m:t>
                            </m:r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e>
                    </m:rad>
                  </m:oMath>
                </a14:m>
                <a:r>
                  <a:rPr lang="ru-RU" sz="1800" b="1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первое описывает скорость течения времени в зависимости  от скорости относительно наблюдателя, а второе в зависимости от гравитации  .</a:t>
                </a:r>
                <a:endParaRPr lang="ru-RU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404" y="1854926"/>
                <a:ext cx="7079799" cy="3583160"/>
              </a:xfrm>
              <a:prstGeom prst="rect">
                <a:avLst/>
              </a:prstGeom>
              <a:blipFill>
                <a:blip r:embed="rId4"/>
                <a:stretch>
                  <a:fillRect l="-688" t="-340" r="-1291" b="-10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Начальные условия и численное решение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93816" y="2682241"/>
            <a:ext cx="62745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Значения скорость ракеты были рассмотрены от 0 м/с до </a:t>
            </a:r>
            <a:r>
              <a:rPr lang="ru-RU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2,7*10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^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8 м /с. Значения масса центрального </a:t>
            </a:r>
            <a:r>
              <a:rPr lang="ru-RU" sz="24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гравитируещего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тела от 0 кг до 4 масс солнца. </a:t>
            </a:r>
            <a:endParaRPr lang="ru-RU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1405301" y="1599266"/>
            <a:ext cx="5688965" cy="4097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  <p:pic>
        <p:nvPicPr>
          <p:cNvPr id="5" name="Google Shape;12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32965"/>
            <a:ext cx="9144000" cy="495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45" y="1232965"/>
            <a:ext cx="6960870" cy="4775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43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91031" y="2534195"/>
            <a:ext cx="6761937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Проведённое исследование показало, что дабы жить вечно нужно двигаться со скоростью света или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жить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 чёрной дыре. И сегодня можно сказать спасибо Альберту Эйнштейну за то, что можем быстро найти местоположения наших пончиков.</a:t>
            </a:r>
            <a:endParaRPr lang="ru-RU" sz="2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186</Words>
  <Application>Microsoft Office PowerPoint</Application>
  <PresentationFormat>Экран (4:3)</PresentationFormat>
  <Paragraphs>25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Cambria Math</vt:lpstr>
      <vt:lpstr>Calibri</vt:lpstr>
      <vt:lpstr>Times New Roman</vt:lpstr>
      <vt:lpstr>Arial</vt:lpstr>
      <vt:lpstr>Тема1</vt:lpstr>
      <vt:lpstr>Презентация PowerPoint</vt:lpstr>
      <vt:lpstr>Как жить вечно</vt:lpstr>
      <vt:lpstr>Введение</vt:lpstr>
      <vt:lpstr>Постановка задачи</vt:lpstr>
      <vt:lpstr>Начальные условия и численное решение</vt:lpstr>
      <vt:lpstr>Результаты моделирования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modified xsi:type="dcterms:W3CDTF">2020-09-20T16:32:55Z</dcterms:modified>
</cp:coreProperties>
</file>